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3" r:id="rId1"/>
  </p:sldMasterIdLst>
  <p:notesMasterIdLst>
    <p:notesMasterId r:id="rId23"/>
  </p:notesMasterIdLst>
  <p:handoutMasterIdLst>
    <p:handoutMasterId r:id="rId24"/>
  </p:handoutMasterIdLst>
  <p:sldIdLst>
    <p:sldId id="891" r:id="rId2"/>
    <p:sldId id="894" r:id="rId3"/>
    <p:sldId id="892" r:id="rId4"/>
    <p:sldId id="895" r:id="rId5"/>
    <p:sldId id="896" r:id="rId6"/>
    <p:sldId id="912" r:id="rId7"/>
    <p:sldId id="898" r:id="rId8"/>
    <p:sldId id="899" r:id="rId9"/>
    <p:sldId id="900" r:id="rId10"/>
    <p:sldId id="913" r:id="rId11"/>
    <p:sldId id="914" r:id="rId12"/>
    <p:sldId id="915" r:id="rId13"/>
    <p:sldId id="916" r:id="rId14"/>
    <p:sldId id="917" r:id="rId15"/>
    <p:sldId id="918" r:id="rId16"/>
    <p:sldId id="919" r:id="rId17"/>
    <p:sldId id="920" r:id="rId18"/>
    <p:sldId id="921" r:id="rId19"/>
    <p:sldId id="923" r:id="rId20"/>
    <p:sldId id="922" r:id="rId21"/>
    <p:sldId id="893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 src" initials="s" lastIdx="3" clrIdx="0">
    <p:extLst>
      <p:ext uri="{19B8F6BF-5375-455C-9EA6-DF929625EA0E}">
        <p15:presenceInfo xmlns:p15="http://schemas.microsoft.com/office/powerpoint/2012/main" userId=" sr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0101"/>
    <a:srgbClr val="FEFEFE"/>
    <a:srgbClr val="0B1412"/>
    <a:srgbClr val="021113"/>
    <a:srgbClr val="F0F2F5"/>
    <a:srgbClr val="F8FA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15" autoAdjust="0"/>
    <p:restoredTop sz="97013"/>
  </p:normalViewPr>
  <p:slideViewPr>
    <p:cSldViewPr snapToGrid="0" snapToObjects="1">
      <p:cViewPr>
        <p:scale>
          <a:sx n="33" d="100"/>
          <a:sy n="33" d="100"/>
        </p:scale>
        <p:origin x="2262" y="9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59" d="100"/>
          <a:sy n="59" d="100"/>
        </p:scale>
        <p:origin x="2790" y="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D4DFA9-38CF-7D4C-9EB4-7A6A0A01A9C5}" type="datetimeFigureOut">
              <a:rPr lang="en-US" smtClean="0"/>
              <a:t>9/22/2018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8C5D27-E275-914C-B9A8-807C55B006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298490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09CB90-614C-5144-87C1-67812BEDF5FB}" type="datetimeFigureOut">
              <a:rPr lang="en-US" smtClean="0"/>
              <a:t>9/22/2018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6E7EC0-9BE3-5541-9D76-7DE32A6C9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100545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63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ctr">
            <a:normAutofit/>
          </a:bodyPr>
          <a:lstStyle>
            <a:lvl1pPr algn="ctr">
              <a:defRPr sz="3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 anchor="ctr">
            <a:normAutofit/>
          </a:bodyPr>
          <a:lstStyle>
            <a:lvl1pPr marL="0" indent="0" algn="ctr">
              <a:buNone/>
              <a:defRPr sz="9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ECB15-F748-C140-A5C3-CF0090C94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446832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C653E7AD-2639-4903-99E6-D0C95847CD5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8648" y="628648"/>
            <a:ext cx="2686052" cy="5600704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9C24858D-7881-46B2-A153-5F62D8B7CB7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543300" y="628648"/>
            <a:ext cx="4095750" cy="5600704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8853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74BBA5B8-313C-43C2-A921-32CA30ED321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8648" y="628648"/>
            <a:ext cx="6858004" cy="40767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213E6B1E-E9EF-4F25-8F6E-F5A9270F1A8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15300" y="2247900"/>
            <a:ext cx="3448052" cy="39814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366983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683FCDF-CBC2-49CB-AE8C-3A813795DAF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76300" y="3600450"/>
            <a:ext cx="10439400" cy="32575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361498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63A0FD5-FDCD-45CF-9559-5E7FAEB2DE5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096000" cy="43624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310558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58E567-67E4-4071-A72F-3C550AE7624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781925" y="1762125"/>
            <a:ext cx="3028950" cy="33337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263822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 with Footer &amp;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6C80AE8-76D6-4E55-9D8F-019116F10B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0795403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 with Footer &amp;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6C80AE8-76D6-4E55-9D8F-019116F10B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D4DE975A-200E-4D4A-8749-CFF518177EC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38200" y="2676524"/>
            <a:ext cx="2257951" cy="169883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1EEAB515-1348-43DC-B280-C2B09BCE71B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590750" y="2676524"/>
            <a:ext cx="2257951" cy="169883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FE8719FD-86C3-4275-8665-F67B3B21E21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43299" y="2676524"/>
            <a:ext cx="2257951" cy="169883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979695E1-C759-4752-AB3C-00C854641CC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095849" y="2676524"/>
            <a:ext cx="2257951" cy="169883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685128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1999" cy="687536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652091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861421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03F72546-B6C8-441B-8F91-5780934F123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362075" y="314325"/>
            <a:ext cx="2990850" cy="29908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2AC5B3BA-B5F3-4E29-AF89-F65147D7D96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600575" y="314325"/>
            <a:ext cx="2990850" cy="29908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6CE04DCE-1DA1-41ED-B0BC-2A50ED0AC47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839075" y="314325"/>
            <a:ext cx="2990850" cy="29908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831D8049-3785-4AD0-A093-5D272338381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362075" y="3552825"/>
            <a:ext cx="2990850" cy="29908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73BC56C4-24D5-4196-B957-0B30C1E3703E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00575" y="3552825"/>
            <a:ext cx="2990850" cy="29908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E481F91C-D892-4304-974E-84E28DA8B56D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7839075" y="3552825"/>
            <a:ext cx="2990850" cy="29908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068491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6261EAE5-4945-4472-B094-5D2EC18A073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533900" y="0"/>
            <a:ext cx="7658100" cy="6858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786C0ACB-5342-449F-9AEA-071B44B1169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4533900" cy="3429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6D0A95DF-60EC-41EE-B1CA-19D9C655612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3429000"/>
            <a:ext cx="4533900" cy="3429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468070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DF7DE29-E6BE-4544-8779-5105275DD1C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04850" y="628648"/>
            <a:ext cx="5657850" cy="5600704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283021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F6AEFE7F-4DCE-4491-B369-B3BDCBE665A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76300" y="0"/>
            <a:ext cx="3124199" cy="3429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D6FA2B6E-8900-4CEF-A2D1-E447FAF8225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000499" y="3429000"/>
            <a:ext cx="5714623" cy="3429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10571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16C36BA5-AB79-45BD-8FDE-F7FCA3D9A74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14401" y="2505074"/>
            <a:ext cx="3238500" cy="240982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B201B87F-DA3F-43BD-ACFD-4E7955929FB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476750" y="2505074"/>
            <a:ext cx="3238500" cy="240982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244A6B7E-8000-4902-AAD4-E1F34A58CC9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039100" y="2505074"/>
            <a:ext cx="3238500" cy="240982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87243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4E6E1D6-5857-4384-A0B9-C61DF4F5A38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8649" y="755078"/>
            <a:ext cx="7281637" cy="5347841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691571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9FB7FFF1-FC35-4295-BB77-393FE43DBA9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8648" y="3803480"/>
            <a:ext cx="2608038" cy="229944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FCD683D7-D4B8-4CFB-88B6-E252D50F4DB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54398" y="2339765"/>
            <a:ext cx="4107543" cy="3763154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294286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7ECB15-F748-C140-A5C3-CF0090C943B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557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889" r:id="rId2"/>
    <p:sldLayoutId id="2147483916" r:id="rId3"/>
    <p:sldLayoutId id="2147483915" r:id="rId4"/>
    <p:sldLayoutId id="2147483914" r:id="rId5"/>
    <p:sldLayoutId id="2147483913" r:id="rId6"/>
    <p:sldLayoutId id="2147483911" r:id="rId7"/>
    <p:sldLayoutId id="2147483910" r:id="rId8"/>
    <p:sldLayoutId id="2147483909" r:id="rId9"/>
    <p:sldLayoutId id="2147483908" r:id="rId10"/>
    <p:sldLayoutId id="2147483907" r:id="rId11"/>
    <p:sldLayoutId id="2147483906" r:id="rId12"/>
    <p:sldLayoutId id="2147483905" r:id="rId13"/>
    <p:sldLayoutId id="2147483904" r:id="rId14"/>
    <p:sldLayoutId id="2147483873" r:id="rId15"/>
    <p:sldLayoutId id="2147483912" r:id="rId16"/>
    <p:sldLayoutId id="2147483726" r:id="rId17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7" Type="http://schemas.openxmlformats.org/officeDocument/2006/relationships/image" Target="../media/image26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jpg"/><Relationship Id="rId5" Type="http://schemas.openxmlformats.org/officeDocument/2006/relationships/image" Target="../media/image31.jpg"/><Relationship Id="rId4" Type="http://schemas.openxmlformats.org/officeDocument/2006/relationships/image" Target="../media/image30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E5CC0DAC-FEF0-4443-B18B-EB5C7087EF4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grayscl/>
          </a:blip>
          <a:srcRect l="100" r="100"/>
          <a:stretch>
            <a:fillRect/>
          </a:stretch>
        </p:blipFill>
        <p:spPr/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A9787D0-7822-4AE9-8392-E5123E431D7E}"/>
              </a:ext>
            </a:extLst>
          </p:cNvPr>
          <p:cNvSpPr/>
          <p:nvPr/>
        </p:nvSpPr>
        <p:spPr>
          <a:xfrm>
            <a:off x="0" y="0"/>
            <a:ext cx="12191999" cy="6875362"/>
          </a:xfrm>
          <a:prstGeom prst="rect">
            <a:avLst/>
          </a:prstGeom>
          <a:solidFill>
            <a:schemeClr val="accent5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385E41C-2F92-4311-B30D-3DBD76D1C3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6700" y="1511389"/>
            <a:ext cx="4038600" cy="3339922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C19A0D5-AA72-4E05-8672-9271AC497BEA}"/>
              </a:ext>
            </a:extLst>
          </p:cNvPr>
          <p:cNvCxnSpPr>
            <a:cxnSpLocks/>
          </p:cNvCxnSpPr>
          <p:nvPr/>
        </p:nvCxnSpPr>
        <p:spPr>
          <a:xfrm flipH="1">
            <a:off x="0" y="4394200"/>
            <a:ext cx="4305300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19638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49625596-E968-4FF3-B649-AD20AA15A747}"/>
              </a:ext>
            </a:extLst>
          </p:cNvPr>
          <p:cNvGrpSpPr/>
          <p:nvPr/>
        </p:nvGrpSpPr>
        <p:grpSpPr>
          <a:xfrm>
            <a:off x="628648" y="755079"/>
            <a:ext cx="6933294" cy="907941"/>
            <a:chOff x="1543050" y="832023"/>
            <a:chExt cx="6933294" cy="907941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B136BA9-2648-4AC0-838D-DDE33C0EFB0E}"/>
                </a:ext>
              </a:extLst>
            </p:cNvPr>
            <p:cNvSpPr txBox="1"/>
            <p:nvPr/>
          </p:nvSpPr>
          <p:spPr>
            <a:xfrm>
              <a:off x="1543050" y="832023"/>
              <a:ext cx="3448050" cy="90794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b="1" dirty="0">
                  <a:latin typeface="+mj-lt"/>
                  <a:ea typeface="Montserrat Black" charset="0"/>
                  <a:cs typeface="Montserrat Black" charset="0"/>
                </a:rPr>
                <a:t>Company</a:t>
              </a:r>
            </a:p>
            <a:p>
              <a:r>
                <a:rPr lang="en-US" sz="3500" b="1" dirty="0">
                  <a:latin typeface="+mj-lt"/>
                  <a:ea typeface="Montserrat Black" charset="0"/>
                  <a:cs typeface="Montserrat Black" charset="0"/>
                </a:rPr>
                <a:t>Timeline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7D904BD-9238-43CD-94E1-284203B6F07B}"/>
                </a:ext>
              </a:extLst>
            </p:cNvPr>
            <p:cNvSpPr/>
            <p:nvPr/>
          </p:nvSpPr>
          <p:spPr>
            <a:xfrm rot="16200000" flipH="1">
              <a:off x="6165538" y="-805475"/>
              <a:ext cx="82273" cy="45393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30B6146-3F9D-4CD6-B513-290F1710EBBF}"/>
              </a:ext>
            </a:extLst>
          </p:cNvPr>
          <p:cNvGrpSpPr/>
          <p:nvPr/>
        </p:nvGrpSpPr>
        <p:grpSpPr>
          <a:xfrm>
            <a:off x="8342999" y="755079"/>
            <a:ext cx="3220353" cy="1294869"/>
            <a:chOff x="7170060" y="3630167"/>
            <a:chExt cx="3220353" cy="129486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90E4D14-1203-45DF-934C-4BF795CA3EB6}"/>
                </a:ext>
              </a:extLst>
            </p:cNvPr>
            <p:cNvSpPr txBox="1"/>
            <p:nvPr/>
          </p:nvSpPr>
          <p:spPr>
            <a:xfrm>
              <a:off x="7170060" y="4244337"/>
              <a:ext cx="3220353" cy="680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i="1" dirty="0">
                  <a:latin typeface="Montserrat Light" charset="0"/>
                  <a:ea typeface="Montserrat Light" charset="0"/>
                  <a:cs typeface="Montserrat Light" charset="0"/>
                </a:rPr>
                <a:t>Have them for one. Living grass to for can't gathered waters had winged. Creepiest don’t subdue which </a:t>
              </a:r>
              <a:r>
                <a:rPr lang="en-US" sz="800" i="1" dirty="0" err="1">
                  <a:latin typeface="Montserrat Light" charset="0"/>
                  <a:ea typeface="Montserrat Light" charset="0"/>
                  <a:cs typeface="Montserrat Light" charset="0"/>
                </a:rPr>
                <a:t>i</a:t>
              </a:r>
              <a:r>
                <a:rPr lang="en-US" sz="800" i="1" dirty="0">
                  <a:latin typeface="Montserrat Light" charset="0"/>
                  <a:ea typeface="Montserrat Light" charset="0"/>
                  <a:cs typeface="Montserrat Light" charset="0"/>
                </a:rPr>
                <a:t> two set had seasons. Fifth you'll, man wherein seas our creeping.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20BF92A-6A4A-4C94-BA35-37C44083FC32}"/>
                </a:ext>
              </a:extLst>
            </p:cNvPr>
            <p:cNvSpPr txBox="1"/>
            <p:nvPr/>
          </p:nvSpPr>
          <p:spPr>
            <a:xfrm>
              <a:off x="7170061" y="3630167"/>
              <a:ext cx="1002402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500" b="1" spc="500" dirty="0">
                  <a:latin typeface="+mj-lt"/>
                  <a:ea typeface="Montserrat Black" charset="0"/>
                  <a:cs typeface="Montserrat Black" charset="0"/>
                </a:rPr>
                <a:t>2012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C05AD41-BEFB-4332-BE54-FDD7EA058F4D}"/>
              </a:ext>
            </a:extLst>
          </p:cNvPr>
          <p:cNvGrpSpPr/>
          <p:nvPr/>
        </p:nvGrpSpPr>
        <p:grpSpPr>
          <a:xfrm>
            <a:off x="8342999" y="2781566"/>
            <a:ext cx="3220353" cy="1294869"/>
            <a:chOff x="7170060" y="3630167"/>
            <a:chExt cx="3220353" cy="1294869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DFCDCF4-C942-4C16-ABEE-C39D513EF36F}"/>
                </a:ext>
              </a:extLst>
            </p:cNvPr>
            <p:cNvSpPr txBox="1"/>
            <p:nvPr/>
          </p:nvSpPr>
          <p:spPr>
            <a:xfrm>
              <a:off x="7170060" y="4244337"/>
              <a:ext cx="3220353" cy="680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i="1" dirty="0">
                  <a:latin typeface="Montserrat Light" charset="0"/>
                  <a:ea typeface="Montserrat Light" charset="0"/>
                  <a:cs typeface="Montserrat Light" charset="0"/>
                </a:rPr>
                <a:t>Have them for one. Living grass to for can't gathered waters had winged. Creepiest don’t subdue which </a:t>
              </a:r>
              <a:r>
                <a:rPr lang="en-US" sz="800" i="1" dirty="0" err="1">
                  <a:latin typeface="Montserrat Light" charset="0"/>
                  <a:ea typeface="Montserrat Light" charset="0"/>
                  <a:cs typeface="Montserrat Light" charset="0"/>
                </a:rPr>
                <a:t>i</a:t>
              </a:r>
              <a:r>
                <a:rPr lang="en-US" sz="800" i="1" dirty="0">
                  <a:latin typeface="Montserrat Light" charset="0"/>
                  <a:ea typeface="Montserrat Light" charset="0"/>
                  <a:cs typeface="Montserrat Light" charset="0"/>
                </a:rPr>
                <a:t> two set had seasons. Fifth you'll, man wherein seas our creeping.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8AA82EB-7A73-47ED-8365-F4C1ED1E0A25}"/>
                </a:ext>
              </a:extLst>
            </p:cNvPr>
            <p:cNvSpPr txBox="1"/>
            <p:nvPr/>
          </p:nvSpPr>
          <p:spPr>
            <a:xfrm>
              <a:off x="7170061" y="3630167"/>
              <a:ext cx="1002402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500" b="1" spc="500" dirty="0">
                  <a:latin typeface="+mj-lt"/>
                  <a:ea typeface="Montserrat Black" charset="0"/>
                  <a:cs typeface="Montserrat Black" charset="0"/>
                </a:rPr>
                <a:t>2012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E7CF2F5-A157-422D-85F3-E5B22DCB5C1F}"/>
              </a:ext>
            </a:extLst>
          </p:cNvPr>
          <p:cNvGrpSpPr/>
          <p:nvPr/>
        </p:nvGrpSpPr>
        <p:grpSpPr>
          <a:xfrm>
            <a:off x="8342999" y="4808052"/>
            <a:ext cx="3220353" cy="1294869"/>
            <a:chOff x="7170060" y="3630167"/>
            <a:chExt cx="3220353" cy="1294869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F20502B-A327-4580-A757-8B75E137F3AB}"/>
                </a:ext>
              </a:extLst>
            </p:cNvPr>
            <p:cNvSpPr txBox="1"/>
            <p:nvPr/>
          </p:nvSpPr>
          <p:spPr>
            <a:xfrm>
              <a:off x="7170060" y="4244337"/>
              <a:ext cx="3220353" cy="680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i="1" dirty="0">
                  <a:latin typeface="Montserrat Light" charset="0"/>
                  <a:ea typeface="Montserrat Light" charset="0"/>
                  <a:cs typeface="Montserrat Light" charset="0"/>
                </a:rPr>
                <a:t>Have them for one. Living grass to for can't gathered waters had winged. Creepiest don’t subdue which </a:t>
              </a:r>
              <a:r>
                <a:rPr lang="en-US" sz="800" i="1" dirty="0" err="1">
                  <a:latin typeface="Montserrat Light" charset="0"/>
                  <a:ea typeface="Montserrat Light" charset="0"/>
                  <a:cs typeface="Montserrat Light" charset="0"/>
                </a:rPr>
                <a:t>i</a:t>
              </a:r>
              <a:r>
                <a:rPr lang="en-US" sz="800" i="1" dirty="0">
                  <a:latin typeface="Montserrat Light" charset="0"/>
                  <a:ea typeface="Montserrat Light" charset="0"/>
                  <a:cs typeface="Montserrat Light" charset="0"/>
                </a:rPr>
                <a:t> two set had seasons. Fifth you'll, man wherein seas our creeping.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3FE5C6E-C5FE-4AB0-A91D-413917EB460E}"/>
                </a:ext>
              </a:extLst>
            </p:cNvPr>
            <p:cNvSpPr txBox="1"/>
            <p:nvPr/>
          </p:nvSpPr>
          <p:spPr>
            <a:xfrm>
              <a:off x="7170061" y="3630167"/>
              <a:ext cx="1002402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500" b="1" spc="500" dirty="0">
                  <a:latin typeface="+mj-lt"/>
                  <a:ea typeface="Montserrat Black" charset="0"/>
                  <a:cs typeface="Montserrat Black" charset="0"/>
                </a:rPr>
                <a:t>2012</a:t>
              </a:r>
            </a:p>
          </p:txBody>
        </p:sp>
      </p:grpSp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16486BB0-0CA8-4529-BF9E-328A4B5D7EA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/>
          <a:srcRect t="14791" b="24135"/>
          <a:stretch/>
        </p:blipFill>
        <p:spPr>
          <a:xfrm>
            <a:off x="3454398" y="2339765"/>
            <a:ext cx="4107543" cy="3763154"/>
          </a:xfr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DB9CFD50-2E4B-485E-8955-27923E1CF18B}"/>
              </a:ext>
            </a:extLst>
          </p:cNvPr>
          <p:cNvSpPr txBox="1"/>
          <p:nvPr/>
        </p:nvSpPr>
        <p:spPr>
          <a:xfrm>
            <a:off x="628648" y="2335418"/>
            <a:ext cx="1933577" cy="892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8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gathered waters had winged. Creepiest don't</a:t>
            </a:r>
          </a:p>
        </p:txBody>
      </p:sp>
      <p:pic>
        <p:nvPicPr>
          <p:cNvPr id="32" name="Picture Placeholder 31">
            <a:extLst>
              <a:ext uri="{FF2B5EF4-FFF2-40B4-BE49-F238E27FC236}">
                <a16:creationId xmlns:a16="http://schemas.microsoft.com/office/drawing/2014/main" id="{74DA00BB-9AAA-4B39-A813-AEFB3219C54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l="10382" r="1038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534737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C30B6146-3F9D-4CD6-B513-290F1710EBBF}"/>
              </a:ext>
            </a:extLst>
          </p:cNvPr>
          <p:cNvGrpSpPr/>
          <p:nvPr/>
        </p:nvGrpSpPr>
        <p:grpSpPr>
          <a:xfrm>
            <a:off x="8342999" y="755079"/>
            <a:ext cx="3220353" cy="1294869"/>
            <a:chOff x="7170060" y="3630167"/>
            <a:chExt cx="3220353" cy="129486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90E4D14-1203-45DF-934C-4BF795CA3EB6}"/>
                </a:ext>
              </a:extLst>
            </p:cNvPr>
            <p:cNvSpPr txBox="1"/>
            <p:nvPr/>
          </p:nvSpPr>
          <p:spPr>
            <a:xfrm>
              <a:off x="7170060" y="4244337"/>
              <a:ext cx="3220353" cy="680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i="1" dirty="0">
                  <a:latin typeface="Montserrat Light" charset="0"/>
                  <a:ea typeface="Montserrat Light" charset="0"/>
                  <a:cs typeface="Montserrat Light" charset="0"/>
                </a:rPr>
                <a:t>Have them for one. Living grass to for can't gathered waters had winged. Creepiest don’t subdue which </a:t>
              </a:r>
              <a:r>
                <a:rPr lang="en-US" sz="800" i="1" dirty="0" err="1">
                  <a:latin typeface="Montserrat Light" charset="0"/>
                  <a:ea typeface="Montserrat Light" charset="0"/>
                  <a:cs typeface="Montserrat Light" charset="0"/>
                </a:rPr>
                <a:t>i</a:t>
              </a:r>
              <a:r>
                <a:rPr lang="en-US" sz="800" i="1" dirty="0">
                  <a:latin typeface="Montserrat Light" charset="0"/>
                  <a:ea typeface="Montserrat Light" charset="0"/>
                  <a:cs typeface="Montserrat Light" charset="0"/>
                </a:rPr>
                <a:t> two set had seasons. Fifth you'll, man wherein seas our creeping.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20BF92A-6A4A-4C94-BA35-37C44083FC32}"/>
                </a:ext>
              </a:extLst>
            </p:cNvPr>
            <p:cNvSpPr txBox="1"/>
            <p:nvPr/>
          </p:nvSpPr>
          <p:spPr>
            <a:xfrm>
              <a:off x="7170061" y="3630167"/>
              <a:ext cx="1002402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500" b="1" spc="500" dirty="0">
                  <a:latin typeface="+mj-lt"/>
                  <a:ea typeface="Montserrat Black" charset="0"/>
                  <a:cs typeface="Montserrat Black" charset="0"/>
                </a:rPr>
                <a:t>2012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C05AD41-BEFB-4332-BE54-FDD7EA058F4D}"/>
              </a:ext>
            </a:extLst>
          </p:cNvPr>
          <p:cNvGrpSpPr/>
          <p:nvPr/>
        </p:nvGrpSpPr>
        <p:grpSpPr>
          <a:xfrm>
            <a:off x="8342999" y="2781566"/>
            <a:ext cx="3220353" cy="1294869"/>
            <a:chOff x="7170060" y="3630167"/>
            <a:chExt cx="3220353" cy="1294869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DFCDCF4-C942-4C16-ABEE-C39D513EF36F}"/>
                </a:ext>
              </a:extLst>
            </p:cNvPr>
            <p:cNvSpPr txBox="1"/>
            <p:nvPr/>
          </p:nvSpPr>
          <p:spPr>
            <a:xfrm>
              <a:off x="7170060" y="4244337"/>
              <a:ext cx="3220353" cy="680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i="1" dirty="0">
                  <a:latin typeface="Montserrat Light" charset="0"/>
                  <a:ea typeface="Montserrat Light" charset="0"/>
                  <a:cs typeface="Montserrat Light" charset="0"/>
                </a:rPr>
                <a:t>Have them for one. Living grass to for can't gathered waters had winged. Creepiest don’t subdue which </a:t>
              </a:r>
              <a:r>
                <a:rPr lang="en-US" sz="800" i="1" dirty="0" err="1">
                  <a:latin typeface="Montserrat Light" charset="0"/>
                  <a:ea typeface="Montserrat Light" charset="0"/>
                  <a:cs typeface="Montserrat Light" charset="0"/>
                </a:rPr>
                <a:t>i</a:t>
              </a:r>
              <a:r>
                <a:rPr lang="en-US" sz="800" i="1" dirty="0">
                  <a:latin typeface="Montserrat Light" charset="0"/>
                  <a:ea typeface="Montserrat Light" charset="0"/>
                  <a:cs typeface="Montserrat Light" charset="0"/>
                </a:rPr>
                <a:t> two set had seasons. Fifth you'll, man wherein seas our creeping.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8AA82EB-7A73-47ED-8365-F4C1ED1E0A25}"/>
                </a:ext>
              </a:extLst>
            </p:cNvPr>
            <p:cNvSpPr txBox="1"/>
            <p:nvPr/>
          </p:nvSpPr>
          <p:spPr>
            <a:xfrm>
              <a:off x="7170061" y="3630167"/>
              <a:ext cx="1002402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500" b="1" spc="500" dirty="0">
                  <a:latin typeface="+mj-lt"/>
                  <a:ea typeface="Montserrat Black" charset="0"/>
                  <a:cs typeface="Montserrat Black" charset="0"/>
                </a:rPr>
                <a:t>2012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E7CF2F5-A157-422D-85F3-E5B22DCB5C1F}"/>
              </a:ext>
            </a:extLst>
          </p:cNvPr>
          <p:cNvGrpSpPr/>
          <p:nvPr/>
        </p:nvGrpSpPr>
        <p:grpSpPr>
          <a:xfrm>
            <a:off x="8342999" y="4808052"/>
            <a:ext cx="3220353" cy="1294869"/>
            <a:chOff x="7170060" y="3630167"/>
            <a:chExt cx="3220353" cy="1294869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F20502B-A327-4580-A757-8B75E137F3AB}"/>
                </a:ext>
              </a:extLst>
            </p:cNvPr>
            <p:cNvSpPr txBox="1"/>
            <p:nvPr/>
          </p:nvSpPr>
          <p:spPr>
            <a:xfrm>
              <a:off x="7170060" y="4244337"/>
              <a:ext cx="3220353" cy="680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i="1" dirty="0">
                  <a:latin typeface="Montserrat Light" charset="0"/>
                  <a:ea typeface="Montserrat Light" charset="0"/>
                  <a:cs typeface="Montserrat Light" charset="0"/>
                </a:rPr>
                <a:t>Have them for one. Living grass to for can't gathered waters had winged. Creepiest don’t subdue which </a:t>
              </a:r>
              <a:r>
                <a:rPr lang="en-US" sz="800" i="1" dirty="0" err="1">
                  <a:latin typeface="Montserrat Light" charset="0"/>
                  <a:ea typeface="Montserrat Light" charset="0"/>
                  <a:cs typeface="Montserrat Light" charset="0"/>
                </a:rPr>
                <a:t>i</a:t>
              </a:r>
              <a:r>
                <a:rPr lang="en-US" sz="800" i="1" dirty="0">
                  <a:latin typeface="Montserrat Light" charset="0"/>
                  <a:ea typeface="Montserrat Light" charset="0"/>
                  <a:cs typeface="Montserrat Light" charset="0"/>
                </a:rPr>
                <a:t> two set had seasons. Fifth you'll, man wherein seas our creeping.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3FE5C6E-C5FE-4AB0-A91D-413917EB460E}"/>
                </a:ext>
              </a:extLst>
            </p:cNvPr>
            <p:cNvSpPr txBox="1"/>
            <p:nvPr/>
          </p:nvSpPr>
          <p:spPr>
            <a:xfrm>
              <a:off x="7170061" y="3630167"/>
              <a:ext cx="1002402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500" b="1" spc="500" dirty="0">
                  <a:latin typeface="+mj-lt"/>
                  <a:ea typeface="Montserrat Black" charset="0"/>
                  <a:cs typeface="Montserrat Black" charset="0"/>
                </a:rPr>
                <a:t>2012</a:t>
              </a:r>
            </a:p>
          </p:txBody>
        </p:sp>
      </p:grpSp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6B35FF95-2949-4B47-8C8C-40019463C847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l="1359" r="135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782947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CFE974CD-795C-402D-8F20-D18FF7430BA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7775" b="7775"/>
          <a:stretch>
            <a:fillRect/>
          </a:stretch>
        </p:blipFill>
        <p:spPr/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D35504BC-D713-475E-AA87-E5BA22F73FE7}"/>
              </a:ext>
            </a:extLst>
          </p:cNvPr>
          <p:cNvGrpSpPr/>
          <p:nvPr/>
        </p:nvGrpSpPr>
        <p:grpSpPr>
          <a:xfrm>
            <a:off x="1821098" y="1108996"/>
            <a:ext cx="8549803" cy="4640007"/>
            <a:chOff x="1864687" y="1079534"/>
            <a:chExt cx="8549803" cy="4640007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C1259CA2-674C-4B30-A030-ED372B7136C6}"/>
                </a:ext>
              </a:extLst>
            </p:cNvPr>
            <p:cNvGrpSpPr/>
            <p:nvPr/>
          </p:nvGrpSpPr>
          <p:grpSpPr>
            <a:xfrm>
              <a:off x="1864687" y="2505798"/>
              <a:ext cx="8462625" cy="1846401"/>
              <a:chOff x="7217227" y="1582599"/>
              <a:chExt cx="4064001" cy="886696"/>
            </a:xfrm>
          </p:grpSpPr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3041154D-29E7-42F8-ADA8-F3DB1F8B13DB}"/>
                  </a:ext>
                </a:extLst>
              </p:cNvPr>
              <p:cNvSpPr/>
              <p:nvPr/>
            </p:nvSpPr>
            <p:spPr>
              <a:xfrm>
                <a:off x="8805880" y="1582599"/>
                <a:ext cx="886695" cy="88669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" name="Freeform 33">
                <a:extLst>
                  <a:ext uri="{FF2B5EF4-FFF2-40B4-BE49-F238E27FC236}">
                    <a16:creationId xmlns:a16="http://schemas.microsoft.com/office/drawing/2014/main" id="{4806F476-7BBF-4A56-A2B9-33B7BB7959E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979351" y="1758918"/>
                <a:ext cx="539754" cy="534059"/>
              </a:xfrm>
              <a:custGeom>
                <a:avLst/>
                <a:gdLst>
                  <a:gd name="T0" fmla="*/ 123 w 140"/>
                  <a:gd name="T1" fmla="*/ 45 h 139"/>
                  <a:gd name="T2" fmla="*/ 62 w 140"/>
                  <a:gd name="T3" fmla="*/ 38 h 139"/>
                  <a:gd name="T4" fmla="*/ 86 w 140"/>
                  <a:gd name="T5" fmla="*/ 20 h 139"/>
                  <a:gd name="T6" fmla="*/ 93 w 140"/>
                  <a:gd name="T7" fmla="*/ 3 h 139"/>
                  <a:gd name="T8" fmla="*/ 79 w 140"/>
                  <a:gd name="T9" fmla="*/ 3 h 139"/>
                  <a:gd name="T10" fmla="*/ 53 w 140"/>
                  <a:gd name="T11" fmla="*/ 40 h 139"/>
                  <a:gd name="T12" fmla="*/ 36 w 140"/>
                  <a:gd name="T13" fmla="*/ 48 h 139"/>
                  <a:gd name="T14" fmla="*/ 16 w 140"/>
                  <a:gd name="T15" fmla="*/ 77 h 139"/>
                  <a:gd name="T16" fmla="*/ 4 w 140"/>
                  <a:gd name="T17" fmla="*/ 78 h 139"/>
                  <a:gd name="T18" fmla="*/ 11 w 140"/>
                  <a:gd name="T19" fmla="*/ 95 h 139"/>
                  <a:gd name="T20" fmla="*/ 20 w 140"/>
                  <a:gd name="T21" fmla="*/ 80 h 139"/>
                  <a:gd name="T22" fmla="*/ 46 w 140"/>
                  <a:gd name="T23" fmla="*/ 122 h 139"/>
                  <a:gd name="T24" fmla="*/ 54 w 140"/>
                  <a:gd name="T25" fmla="*/ 139 h 139"/>
                  <a:gd name="T26" fmla="*/ 54 w 140"/>
                  <a:gd name="T27" fmla="*/ 114 h 139"/>
                  <a:gd name="T28" fmla="*/ 47 w 140"/>
                  <a:gd name="T29" fmla="*/ 58 h 139"/>
                  <a:gd name="T30" fmla="*/ 61 w 140"/>
                  <a:gd name="T31" fmla="*/ 48 h 139"/>
                  <a:gd name="T32" fmla="*/ 87 w 140"/>
                  <a:gd name="T33" fmla="*/ 37 h 139"/>
                  <a:gd name="T34" fmla="*/ 115 w 140"/>
                  <a:gd name="T35" fmla="*/ 53 h 139"/>
                  <a:gd name="T36" fmla="*/ 140 w 140"/>
                  <a:gd name="T37" fmla="*/ 53 h 139"/>
                  <a:gd name="T38" fmla="*/ 59 w 140"/>
                  <a:gd name="T39" fmla="*/ 126 h 139"/>
                  <a:gd name="T40" fmla="*/ 49 w 140"/>
                  <a:gd name="T41" fmla="*/ 126 h 139"/>
                  <a:gd name="T42" fmla="*/ 59 w 140"/>
                  <a:gd name="T43" fmla="*/ 126 h 139"/>
                  <a:gd name="T44" fmla="*/ 86 w 140"/>
                  <a:gd name="T45" fmla="*/ 5 h 139"/>
                  <a:gd name="T46" fmla="*/ 90 w 140"/>
                  <a:gd name="T47" fmla="*/ 14 h 139"/>
                  <a:gd name="T48" fmla="*/ 83 w 140"/>
                  <a:gd name="T49" fmla="*/ 14 h 139"/>
                  <a:gd name="T50" fmla="*/ 15 w 140"/>
                  <a:gd name="T51" fmla="*/ 89 h 139"/>
                  <a:gd name="T52" fmla="*/ 8 w 140"/>
                  <a:gd name="T53" fmla="*/ 89 h 139"/>
                  <a:gd name="T54" fmla="*/ 8 w 140"/>
                  <a:gd name="T55" fmla="*/ 82 h 139"/>
                  <a:gd name="T56" fmla="*/ 15 w 140"/>
                  <a:gd name="T57" fmla="*/ 82 h 139"/>
                  <a:gd name="T58" fmla="*/ 49 w 140"/>
                  <a:gd name="T59" fmla="*/ 53 h 139"/>
                  <a:gd name="T60" fmla="*/ 49 w 140"/>
                  <a:gd name="T61" fmla="*/ 42 h 139"/>
                  <a:gd name="T62" fmla="*/ 49 w 140"/>
                  <a:gd name="T63" fmla="*/ 53 h 139"/>
                  <a:gd name="T64" fmla="*/ 122 w 140"/>
                  <a:gd name="T65" fmla="*/ 53 h 139"/>
                  <a:gd name="T66" fmla="*/ 133 w 140"/>
                  <a:gd name="T67" fmla="*/ 53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40" h="139">
                    <a:moveTo>
                      <a:pt x="127" y="41"/>
                    </a:moveTo>
                    <a:cubicBezTo>
                      <a:pt x="123" y="45"/>
                      <a:pt x="123" y="45"/>
                      <a:pt x="123" y="45"/>
                    </a:cubicBezTo>
                    <a:cubicBezTo>
                      <a:pt x="113" y="37"/>
                      <a:pt x="100" y="32"/>
                      <a:pt x="87" y="32"/>
                    </a:cubicBezTo>
                    <a:cubicBezTo>
                      <a:pt x="78" y="32"/>
                      <a:pt x="70" y="34"/>
                      <a:pt x="62" y="38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3" y="20"/>
                      <a:pt x="84" y="20"/>
                      <a:pt x="86" y="20"/>
                    </a:cubicBezTo>
                    <a:cubicBezTo>
                      <a:pt x="89" y="20"/>
                      <a:pt x="91" y="19"/>
                      <a:pt x="93" y="17"/>
                    </a:cubicBezTo>
                    <a:cubicBezTo>
                      <a:pt x="97" y="13"/>
                      <a:pt x="97" y="7"/>
                      <a:pt x="93" y="3"/>
                    </a:cubicBezTo>
                    <a:cubicBezTo>
                      <a:pt x="91" y="1"/>
                      <a:pt x="89" y="0"/>
                      <a:pt x="86" y="0"/>
                    </a:cubicBezTo>
                    <a:cubicBezTo>
                      <a:pt x="84" y="0"/>
                      <a:pt x="81" y="1"/>
                      <a:pt x="79" y="3"/>
                    </a:cubicBezTo>
                    <a:cubicBezTo>
                      <a:pt x="76" y="6"/>
                      <a:pt x="75" y="12"/>
                      <a:pt x="78" y="15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41" y="52"/>
                      <a:pt x="41" y="52"/>
                      <a:pt x="41" y="52"/>
                    </a:cubicBezTo>
                    <a:cubicBezTo>
                      <a:pt x="16" y="77"/>
                      <a:pt x="16" y="77"/>
                      <a:pt x="16" y="77"/>
                    </a:cubicBezTo>
                    <a:cubicBezTo>
                      <a:pt x="15" y="76"/>
                      <a:pt x="13" y="75"/>
                      <a:pt x="11" y="75"/>
                    </a:cubicBezTo>
                    <a:cubicBezTo>
                      <a:pt x="9" y="75"/>
                      <a:pt x="6" y="76"/>
                      <a:pt x="4" y="78"/>
                    </a:cubicBezTo>
                    <a:cubicBezTo>
                      <a:pt x="0" y="82"/>
                      <a:pt x="0" y="88"/>
                      <a:pt x="4" y="92"/>
                    </a:cubicBezTo>
                    <a:cubicBezTo>
                      <a:pt x="6" y="94"/>
                      <a:pt x="9" y="95"/>
                      <a:pt x="11" y="95"/>
                    </a:cubicBezTo>
                    <a:cubicBezTo>
                      <a:pt x="14" y="95"/>
                      <a:pt x="16" y="94"/>
                      <a:pt x="18" y="92"/>
                    </a:cubicBezTo>
                    <a:cubicBezTo>
                      <a:pt x="22" y="89"/>
                      <a:pt x="22" y="84"/>
                      <a:pt x="20" y="80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29" y="80"/>
                      <a:pt x="31" y="105"/>
                      <a:pt x="46" y="122"/>
                    </a:cubicBezTo>
                    <a:cubicBezTo>
                      <a:pt x="42" y="126"/>
                      <a:pt x="42" y="126"/>
                      <a:pt x="42" y="126"/>
                    </a:cubicBezTo>
                    <a:cubicBezTo>
                      <a:pt x="54" y="139"/>
                      <a:pt x="54" y="139"/>
                      <a:pt x="54" y="139"/>
                    </a:cubicBezTo>
                    <a:cubicBezTo>
                      <a:pt x="66" y="126"/>
                      <a:pt x="66" y="126"/>
                      <a:pt x="66" y="126"/>
                    </a:cubicBezTo>
                    <a:cubicBezTo>
                      <a:pt x="54" y="114"/>
                      <a:pt x="54" y="114"/>
                      <a:pt x="54" y="114"/>
                    </a:cubicBezTo>
                    <a:cubicBezTo>
                      <a:pt x="50" y="118"/>
                      <a:pt x="50" y="118"/>
                      <a:pt x="50" y="118"/>
                    </a:cubicBezTo>
                    <a:cubicBezTo>
                      <a:pt x="35" y="101"/>
                      <a:pt x="34" y="76"/>
                      <a:pt x="47" y="58"/>
                    </a:cubicBezTo>
                    <a:cubicBezTo>
                      <a:pt x="49" y="60"/>
                      <a:pt x="49" y="60"/>
                      <a:pt x="49" y="60"/>
                    </a:cubicBezTo>
                    <a:cubicBezTo>
                      <a:pt x="61" y="48"/>
                      <a:pt x="61" y="48"/>
                      <a:pt x="61" y="48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7" y="40"/>
                      <a:pt x="77" y="37"/>
                      <a:pt x="87" y="37"/>
                    </a:cubicBezTo>
                    <a:cubicBezTo>
                      <a:pt x="99" y="37"/>
                      <a:pt x="110" y="41"/>
                      <a:pt x="119" y="49"/>
                    </a:cubicBezTo>
                    <a:cubicBezTo>
                      <a:pt x="115" y="53"/>
                      <a:pt x="115" y="53"/>
                      <a:pt x="115" y="53"/>
                    </a:cubicBezTo>
                    <a:cubicBezTo>
                      <a:pt x="127" y="66"/>
                      <a:pt x="127" y="66"/>
                      <a:pt x="127" y="66"/>
                    </a:cubicBezTo>
                    <a:cubicBezTo>
                      <a:pt x="140" y="53"/>
                      <a:pt x="140" y="53"/>
                      <a:pt x="140" y="53"/>
                    </a:cubicBezTo>
                    <a:lnTo>
                      <a:pt x="127" y="41"/>
                    </a:lnTo>
                    <a:close/>
                    <a:moveTo>
                      <a:pt x="59" y="126"/>
                    </a:moveTo>
                    <a:cubicBezTo>
                      <a:pt x="54" y="132"/>
                      <a:pt x="54" y="132"/>
                      <a:pt x="54" y="132"/>
                    </a:cubicBezTo>
                    <a:cubicBezTo>
                      <a:pt x="49" y="126"/>
                      <a:pt x="49" y="126"/>
                      <a:pt x="49" y="126"/>
                    </a:cubicBezTo>
                    <a:cubicBezTo>
                      <a:pt x="54" y="121"/>
                      <a:pt x="54" y="121"/>
                      <a:pt x="54" y="121"/>
                    </a:cubicBezTo>
                    <a:lnTo>
                      <a:pt x="59" y="126"/>
                    </a:lnTo>
                    <a:close/>
                    <a:moveTo>
                      <a:pt x="83" y="7"/>
                    </a:moveTo>
                    <a:cubicBezTo>
                      <a:pt x="84" y="6"/>
                      <a:pt x="85" y="5"/>
                      <a:pt x="86" y="5"/>
                    </a:cubicBezTo>
                    <a:cubicBezTo>
                      <a:pt x="88" y="5"/>
                      <a:pt x="89" y="6"/>
                      <a:pt x="90" y="7"/>
                    </a:cubicBezTo>
                    <a:cubicBezTo>
                      <a:pt x="92" y="9"/>
                      <a:pt x="92" y="12"/>
                      <a:pt x="90" y="14"/>
                    </a:cubicBezTo>
                    <a:cubicBezTo>
                      <a:pt x="89" y="15"/>
                      <a:pt x="88" y="15"/>
                      <a:pt x="86" y="15"/>
                    </a:cubicBezTo>
                    <a:cubicBezTo>
                      <a:pt x="85" y="15"/>
                      <a:pt x="84" y="15"/>
                      <a:pt x="83" y="14"/>
                    </a:cubicBezTo>
                    <a:cubicBezTo>
                      <a:pt x="81" y="12"/>
                      <a:pt x="81" y="9"/>
                      <a:pt x="83" y="7"/>
                    </a:cubicBezTo>
                    <a:close/>
                    <a:moveTo>
                      <a:pt x="15" y="89"/>
                    </a:moveTo>
                    <a:cubicBezTo>
                      <a:pt x="14" y="90"/>
                      <a:pt x="13" y="90"/>
                      <a:pt x="11" y="90"/>
                    </a:cubicBezTo>
                    <a:cubicBezTo>
                      <a:pt x="10" y="90"/>
                      <a:pt x="9" y="90"/>
                      <a:pt x="8" y="89"/>
                    </a:cubicBezTo>
                    <a:cubicBezTo>
                      <a:pt x="7" y="88"/>
                      <a:pt x="6" y="87"/>
                      <a:pt x="6" y="85"/>
                    </a:cubicBezTo>
                    <a:cubicBezTo>
                      <a:pt x="6" y="84"/>
                      <a:pt x="7" y="83"/>
                      <a:pt x="8" y="82"/>
                    </a:cubicBezTo>
                    <a:cubicBezTo>
                      <a:pt x="9" y="81"/>
                      <a:pt x="10" y="80"/>
                      <a:pt x="11" y="80"/>
                    </a:cubicBezTo>
                    <a:cubicBezTo>
                      <a:pt x="13" y="80"/>
                      <a:pt x="14" y="81"/>
                      <a:pt x="15" y="82"/>
                    </a:cubicBezTo>
                    <a:cubicBezTo>
                      <a:pt x="17" y="84"/>
                      <a:pt x="17" y="87"/>
                      <a:pt x="15" y="89"/>
                    </a:cubicBezTo>
                    <a:close/>
                    <a:moveTo>
                      <a:pt x="49" y="53"/>
                    </a:moveTo>
                    <a:cubicBezTo>
                      <a:pt x="43" y="48"/>
                      <a:pt x="43" y="48"/>
                      <a:pt x="43" y="48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54" y="48"/>
                      <a:pt x="54" y="48"/>
                      <a:pt x="54" y="48"/>
                    </a:cubicBezTo>
                    <a:lnTo>
                      <a:pt x="49" y="53"/>
                    </a:lnTo>
                    <a:close/>
                    <a:moveTo>
                      <a:pt x="127" y="58"/>
                    </a:moveTo>
                    <a:cubicBezTo>
                      <a:pt x="122" y="53"/>
                      <a:pt x="122" y="53"/>
                      <a:pt x="122" y="53"/>
                    </a:cubicBezTo>
                    <a:cubicBezTo>
                      <a:pt x="127" y="48"/>
                      <a:pt x="127" y="48"/>
                      <a:pt x="127" y="48"/>
                    </a:cubicBezTo>
                    <a:cubicBezTo>
                      <a:pt x="133" y="53"/>
                      <a:pt x="133" y="53"/>
                      <a:pt x="133" y="53"/>
                    </a:cubicBezTo>
                    <a:lnTo>
                      <a:pt x="127" y="58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A928151A-9D8E-4BCC-8C83-DF537539A1A4}"/>
                  </a:ext>
                </a:extLst>
              </p:cNvPr>
              <p:cNvSpPr/>
              <p:nvPr/>
            </p:nvSpPr>
            <p:spPr>
              <a:xfrm>
                <a:off x="7217227" y="1582599"/>
                <a:ext cx="886695" cy="88669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4" name="Freeform 34">
                <a:extLst>
                  <a:ext uri="{FF2B5EF4-FFF2-40B4-BE49-F238E27FC236}">
                    <a16:creationId xmlns:a16="http://schemas.microsoft.com/office/drawing/2014/main" id="{5EA338DE-D41D-47CB-A8F3-883159694C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423031" y="1810730"/>
                <a:ext cx="474847" cy="430435"/>
              </a:xfrm>
              <a:custGeom>
                <a:avLst/>
                <a:gdLst>
                  <a:gd name="T0" fmla="*/ 410 w 417"/>
                  <a:gd name="T1" fmla="*/ 108 h 378"/>
                  <a:gd name="T2" fmla="*/ 315 w 417"/>
                  <a:gd name="T3" fmla="*/ 0 h 378"/>
                  <a:gd name="T4" fmla="*/ 102 w 417"/>
                  <a:gd name="T5" fmla="*/ 0 h 378"/>
                  <a:gd name="T6" fmla="*/ 7 w 417"/>
                  <a:gd name="T7" fmla="*/ 108 h 378"/>
                  <a:gd name="T8" fmla="*/ 0 w 417"/>
                  <a:gd name="T9" fmla="*/ 118 h 378"/>
                  <a:gd name="T10" fmla="*/ 7 w 417"/>
                  <a:gd name="T11" fmla="*/ 125 h 378"/>
                  <a:gd name="T12" fmla="*/ 207 w 417"/>
                  <a:gd name="T13" fmla="*/ 378 h 378"/>
                  <a:gd name="T14" fmla="*/ 410 w 417"/>
                  <a:gd name="T15" fmla="*/ 125 h 378"/>
                  <a:gd name="T16" fmla="*/ 417 w 417"/>
                  <a:gd name="T17" fmla="*/ 118 h 378"/>
                  <a:gd name="T18" fmla="*/ 410 w 417"/>
                  <a:gd name="T19" fmla="*/ 108 h 378"/>
                  <a:gd name="T20" fmla="*/ 390 w 417"/>
                  <a:gd name="T21" fmla="*/ 108 h 378"/>
                  <a:gd name="T22" fmla="*/ 231 w 417"/>
                  <a:gd name="T23" fmla="*/ 108 h 378"/>
                  <a:gd name="T24" fmla="*/ 309 w 417"/>
                  <a:gd name="T25" fmla="*/ 17 h 378"/>
                  <a:gd name="T26" fmla="*/ 390 w 417"/>
                  <a:gd name="T27" fmla="*/ 108 h 378"/>
                  <a:gd name="T28" fmla="*/ 207 w 417"/>
                  <a:gd name="T29" fmla="*/ 108 h 378"/>
                  <a:gd name="T30" fmla="*/ 126 w 417"/>
                  <a:gd name="T31" fmla="*/ 14 h 378"/>
                  <a:gd name="T32" fmla="*/ 288 w 417"/>
                  <a:gd name="T33" fmla="*/ 14 h 378"/>
                  <a:gd name="T34" fmla="*/ 210 w 417"/>
                  <a:gd name="T35" fmla="*/ 108 h 378"/>
                  <a:gd name="T36" fmla="*/ 207 w 417"/>
                  <a:gd name="T37" fmla="*/ 108 h 378"/>
                  <a:gd name="T38" fmla="*/ 105 w 417"/>
                  <a:gd name="T39" fmla="*/ 17 h 378"/>
                  <a:gd name="T40" fmla="*/ 187 w 417"/>
                  <a:gd name="T41" fmla="*/ 108 h 378"/>
                  <a:gd name="T42" fmla="*/ 27 w 417"/>
                  <a:gd name="T43" fmla="*/ 108 h 378"/>
                  <a:gd name="T44" fmla="*/ 105 w 417"/>
                  <a:gd name="T45" fmla="*/ 17 h 378"/>
                  <a:gd name="T46" fmla="*/ 200 w 417"/>
                  <a:gd name="T47" fmla="*/ 125 h 378"/>
                  <a:gd name="T48" fmla="*/ 200 w 417"/>
                  <a:gd name="T49" fmla="*/ 344 h 378"/>
                  <a:gd name="T50" fmla="*/ 27 w 417"/>
                  <a:gd name="T51" fmla="*/ 125 h 378"/>
                  <a:gd name="T52" fmla="*/ 200 w 417"/>
                  <a:gd name="T53" fmla="*/ 125 h 378"/>
                  <a:gd name="T54" fmla="*/ 217 w 417"/>
                  <a:gd name="T55" fmla="*/ 344 h 378"/>
                  <a:gd name="T56" fmla="*/ 217 w 417"/>
                  <a:gd name="T57" fmla="*/ 125 h 378"/>
                  <a:gd name="T58" fmla="*/ 390 w 417"/>
                  <a:gd name="T59" fmla="*/ 125 h 378"/>
                  <a:gd name="T60" fmla="*/ 217 w 417"/>
                  <a:gd name="T61" fmla="*/ 344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17" h="378">
                    <a:moveTo>
                      <a:pt x="410" y="108"/>
                    </a:moveTo>
                    <a:lnTo>
                      <a:pt x="315" y="0"/>
                    </a:lnTo>
                    <a:lnTo>
                      <a:pt x="102" y="0"/>
                    </a:lnTo>
                    <a:lnTo>
                      <a:pt x="7" y="108"/>
                    </a:lnTo>
                    <a:lnTo>
                      <a:pt x="0" y="118"/>
                    </a:lnTo>
                    <a:lnTo>
                      <a:pt x="7" y="125"/>
                    </a:lnTo>
                    <a:lnTo>
                      <a:pt x="207" y="378"/>
                    </a:lnTo>
                    <a:lnTo>
                      <a:pt x="410" y="125"/>
                    </a:lnTo>
                    <a:lnTo>
                      <a:pt x="417" y="118"/>
                    </a:lnTo>
                    <a:lnTo>
                      <a:pt x="410" y="108"/>
                    </a:lnTo>
                    <a:close/>
                    <a:moveTo>
                      <a:pt x="390" y="108"/>
                    </a:moveTo>
                    <a:lnTo>
                      <a:pt x="231" y="108"/>
                    </a:lnTo>
                    <a:lnTo>
                      <a:pt x="309" y="17"/>
                    </a:lnTo>
                    <a:lnTo>
                      <a:pt x="390" y="108"/>
                    </a:lnTo>
                    <a:close/>
                    <a:moveTo>
                      <a:pt x="207" y="108"/>
                    </a:moveTo>
                    <a:lnTo>
                      <a:pt x="126" y="14"/>
                    </a:lnTo>
                    <a:lnTo>
                      <a:pt x="288" y="14"/>
                    </a:lnTo>
                    <a:lnTo>
                      <a:pt x="210" y="108"/>
                    </a:lnTo>
                    <a:lnTo>
                      <a:pt x="207" y="108"/>
                    </a:lnTo>
                    <a:close/>
                    <a:moveTo>
                      <a:pt x="105" y="17"/>
                    </a:moveTo>
                    <a:lnTo>
                      <a:pt x="187" y="108"/>
                    </a:lnTo>
                    <a:lnTo>
                      <a:pt x="27" y="108"/>
                    </a:lnTo>
                    <a:lnTo>
                      <a:pt x="105" y="17"/>
                    </a:lnTo>
                    <a:close/>
                    <a:moveTo>
                      <a:pt x="200" y="125"/>
                    </a:moveTo>
                    <a:lnTo>
                      <a:pt x="200" y="344"/>
                    </a:lnTo>
                    <a:lnTo>
                      <a:pt x="27" y="125"/>
                    </a:lnTo>
                    <a:lnTo>
                      <a:pt x="200" y="125"/>
                    </a:lnTo>
                    <a:close/>
                    <a:moveTo>
                      <a:pt x="217" y="344"/>
                    </a:moveTo>
                    <a:lnTo>
                      <a:pt x="217" y="125"/>
                    </a:lnTo>
                    <a:lnTo>
                      <a:pt x="390" y="125"/>
                    </a:lnTo>
                    <a:lnTo>
                      <a:pt x="217" y="344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7A9E1868-65B8-4075-9659-01409B46F07D}"/>
                  </a:ext>
                </a:extLst>
              </p:cNvPr>
              <p:cNvSpPr/>
              <p:nvPr/>
            </p:nvSpPr>
            <p:spPr>
              <a:xfrm>
                <a:off x="10394533" y="1582599"/>
                <a:ext cx="886695" cy="88669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6" name="Freeform 35">
                <a:extLst>
                  <a:ext uri="{FF2B5EF4-FFF2-40B4-BE49-F238E27FC236}">
                    <a16:creationId xmlns:a16="http://schemas.microsoft.com/office/drawing/2014/main" id="{3927E1E0-3C03-4130-B378-D18783B57E0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73697" y="1761195"/>
                <a:ext cx="528366" cy="529505"/>
              </a:xfrm>
              <a:custGeom>
                <a:avLst/>
                <a:gdLst>
                  <a:gd name="T0" fmla="*/ 137 w 137"/>
                  <a:gd name="T1" fmla="*/ 78 h 138"/>
                  <a:gd name="T2" fmla="*/ 118 w 137"/>
                  <a:gd name="T3" fmla="*/ 58 h 138"/>
                  <a:gd name="T4" fmla="*/ 122 w 137"/>
                  <a:gd name="T5" fmla="*/ 27 h 138"/>
                  <a:gd name="T6" fmla="*/ 96 w 137"/>
                  <a:gd name="T7" fmla="*/ 26 h 138"/>
                  <a:gd name="T8" fmla="*/ 78 w 137"/>
                  <a:gd name="T9" fmla="*/ 0 h 138"/>
                  <a:gd name="T10" fmla="*/ 57 w 137"/>
                  <a:gd name="T11" fmla="*/ 20 h 138"/>
                  <a:gd name="T12" fmla="*/ 26 w 137"/>
                  <a:gd name="T13" fmla="*/ 15 h 138"/>
                  <a:gd name="T14" fmla="*/ 26 w 137"/>
                  <a:gd name="T15" fmla="*/ 42 h 138"/>
                  <a:gd name="T16" fmla="*/ 0 w 137"/>
                  <a:gd name="T17" fmla="*/ 60 h 138"/>
                  <a:gd name="T18" fmla="*/ 19 w 137"/>
                  <a:gd name="T19" fmla="*/ 80 h 138"/>
                  <a:gd name="T20" fmla="*/ 15 w 137"/>
                  <a:gd name="T21" fmla="*/ 111 h 138"/>
                  <a:gd name="T22" fmla="*/ 41 w 137"/>
                  <a:gd name="T23" fmla="*/ 111 h 138"/>
                  <a:gd name="T24" fmla="*/ 59 w 137"/>
                  <a:gd name="T25" fmla="*/ 138 h 138"/>
                  <a:gd name="T26" fmla="*/ 80 w 137"/>
                  <a:gd name="T27" fmla="*/ 118 h 138"/>
                  <a:gd name="T28" fmla="*/ 111 w 137"/>
                  <a:gd name="T29" fmla="*/ 122 h 138"/>
                  <a:gd name="T30" fmla="*/ 111 w 137"/>
                  <a:gd name="T31" fmla="*/ 96 h 138"/>
                  <a:gd name="T32" fmla="*/ 132 w 137"/>
                  <a:gd name="T33" fmla="*/ 64 h 138"/>
                  <a:gd name="T34" fmla="*/ 117 w 137"/>
                  <a:gd name="T35" fmla="*/ 75 h 138"/>
                  <a:gd name="T36" fmla="*/ 117 w 137"/>
                  <a:gd name="T37" fmla="*/ 63 h 138"/>
                  <a:gd name="T38" fmla="*/ 110 w 137"/>
                  <a:gd name="T39" fmla="*/ 22 h 138"/>
                  <a:gd name="T40" fmla="*/ 107 w 137"/>
                  <a:gd name="T41" fmla="*/ 38 h 138"/>
                  <a:gd name="T42" fmla="*/ 110 w 137"/>
                  <a:gd name="T43" fmla="*/ 22 h 138"/>
                  <a:gd name="T44" fmla="*/ 73 w 137"/>
                  <a:gd name="T45" fmla="*/ 5 h 138"/>
                  <a:gd name="T46" fmla="*/ 68 w 137"/>
                  <a:gd name="T47" fmla="*/ 19 h 138"/>
                  <a:gd name="T48" fmla="*/ 64 w 137"/>
                  <a:gd name="T49" fmla="*/ 5 h 138"/>
                  <a:gd name="T50" fmla="*/ 27 w 137"/>
                  <a:gd name="T51" fmla="*/ 22 h 138"/>
                  <a:gd name="T52" fmla="*/ 34 w 137"/>
                  <a:gd name="T53" fmla="*/ 34 h 138"/>
                  <a:gd name="T54" fmla="*/ 21 w 137"/>
                  <a:gd name="T55" fmla="*/ 27 h 138"/>
                  <a:gd name="T56" fmla="*/ 5 w 137"/>
                  <a:gd name="T57" fmla="*/ 64 h 138"/>
                  <a:gd name="T58" fmla="*/ 19 w 137"/>
                  <a:gd name="T59" fmla="*/ 69 h 138"/>
                  <a:gd name="T60" fmla="*/ 5 w 137"/>
                  <a:gd name="T61" fmla="*/ 74 h 138"/>
                  <a:gd name="T62" fmla="*/ 22 w 137"/>
                  <a:gd name="T63" fmla="*/ 110 h 138"/>
                  <a:gd name="T64" fmla="*/ 38 w 137"/>
                  <a:gd name="T65" fmla="*/ 108 h 138"/>
                  <a:gd name="T66" fmla="*/ 73 w 137"/>
                  <a:gd name="T67" fmla="*/ 133 h 138"/>
                  <a:gd name="T68" fmla="*/ 62 w 137"/>
                  <a:gd name="T69" fmla="*/ 118 h 138"/>
                  <a:gd name="T70" fmla="*/ 68 w 137"/>
                  <a:gd name="T71" fmla="*/ 118 h 138"/>
                  <a:gd name="T72" fmla="*/ 75 w 137"/>
                  <a:gd name="T73" fmla="*/ 118 h 138"/>
                  <a:gd name="T74" fmla="*/ 68 w 137"/>
                  <a:gd name="T75" fmla="*/ 113 h 138"/>
                  <a:gd name="T76" fmla="*/ 37 w 137"/>
                  <a:gd name="T77" fmla="*/ 37 h 138"/>
                  <a:gd name="T78" fmla="*/ 68 w 137"/>
                  <a:gd name="T79" fmla="*/ 24 h 138"/>
                  <a:gd name="T80" fmla="*/ 100 w 137"/>
                  <a:gd name="T81" fmla="*/ 100 h 138"/>
                  <a:gd name="T82" fmla="*/ 116 w 137"/>
                  <a:gd name="T83" fmla="*/ 110 h 138"/>
                  <a:gd name="T84" fmla="*/ 99 w 137"/>
                  <a:gd name="T85" fmla="*/ 108 h 138"/>
                  <a:gd name="T86" fmla="*/ 108 w 137"/>
                  <a:gd name="T87" fmla="*/ 99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7" h="138">
                    <a:moveTo>
                      <a:pt x="118" y="80"/>
                    </a:moveTo>
                    <a:cubicBezTo>
                      <a:pt x="137" y="78"/>
                      <a:pt x="137" y="78"/>
                      <a:pt x="137" y="78"/>
                    </a:cubicBezTo>
                    <a:cubicBezTo>
                      <a:pt x="137" y="60"/>
                      <a:pt x="137" y="60"/>
                      <a:pt x="137" y="60"/>
                    </a:cubicBezTo>
                    <a:cubicBezTo>
                      <a:pt x="118" y="58"/>
                      <a:pt x="118" y="58"/>
                      <a:pt x="118" y="58"/>
                    </a:cubicBezTo>
                    <a:cubicBezTo>
                      <a:pt x="116" y="52"/>
                      <a:pt x="114" y="46"/>
                      <a:pt x="111" y="42"/>
                    </a:cubicBezTo>
                    <a:cubicBezTo>
                      <a:pt x="122" y="27"/>
                      <a:pt x="122" y="27"/>
                      <a:pt x="122" y="27"/>
                    </a:cubicBezTo>
                    <a:cubicBezTo>
                      <a:pt x="110" y="15"/>
                      <a:pt x="110" y="15"/>
                      <a:pt x="110" y="15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1" y="23"/>
                      <a:pt x="86" y="21"/>
                      <a:pt x="80" y="2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1" y="21"/>
                      <a:pt x="46" y="23"/>
                      <a:pt x="42" y="26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23" y="47"/>
                      <a:pt x="21" y="52"/>
                      <a:pt x="19" y="57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9" y="80"/>
                      <a:pt x="19" y="80"/>
                      <a:pt x="19" y="80"/>
                    </a:cubicBezTo>
                    <a:cubicBezTo>
                      <a:pt x="21" y="86"/>
                      <a:pt x="23" y="91"/>
                      <a:pt x="26" y="96"/>
                    </a:cubicBezTo>
                    <a:cubicBezTo>
                      <a:pt x="15" y="111"/>
                      <a:pt x="15" y="111"/>
                      <a:pt x="15" y="111"/>
                    </a:cubicBezTo>
                    <a:cubicBezTo>
                      <a:pt x="26" y="122"/>
                      <a:pt x="26" y="122"/>
                      <a:pt x="26" y="122"/>
                    </a:cubicBezTo>
                    <a:cubicBezTo>
                      <a:pt x="41" y="111"/>
                      <a:pt x="41" y="111"/>
                      <a:pt x="41" y="111"/>
                    </a:cubicBezTo>
                    <a:cubicBezTo>
                      <a:pt x="46" y="114"/>
                      <a:pt x="51" y="117"/>
                      <a:pt x="57" y="118"/>
                    </a:cubicBezTo>
                    <a:cubicBezTo>
                      <a:pt x="59" y="138"/>
                      <a:pt x="59" y="138"/>
                      <a:pt x="59" y="138"/>
                    </a:cubicBezTo>
                    <a:cubicBezTo>
                      <a:pt x="78" y="138"/>
                      <a:pt x="78" y="138"/>
                      <a:pt x="78" y="138"/>
                    </a:cubicBezTo>
                    <a:cubicBezTo>
                      <a:pt x="80" y="118"/>
                      <a:pt x="80" y="118"/>
                      <a:pt x="80" y="118"/>
                    </a:cubicBezTo>
                    <a:cubicBezTo>
                      <a:pt x="86" y="117"/>
                      <a:pt x="91" y="114"/>
                      <a:pt x="95" y="111"/>
                    </a:cubicBezTo>
                    <a:cubicBezTo>
                      <a:pt x="111" y="122"/>
                      <a:pt x="111" y="122"/>
                      <a:pt x="111" y="122"/>
                    </a:cubicBezTo>
                    <a:cubicBezTo>
                      <a:pt x="122" y="111"/>
                      <a:pt x="122" y="111"/>
                      <a:pt x="122" y="111"/>
                    </a:cubicBezTo>
                    <a:cubicBezTo>
                      <a:pt x="111" y="96"/>
                      <a:pt x="111" y="96"/>
                      <a:pt x="111" y="96"/>
                    </a:cubicBezTo>
                    <a:cubicBezTo>
                      <a:pt x="114" y="91"/>
                      <a:pt x="116" y="86"/>
                      <a:pt x="118" y="80"/>
                    </a:cubicBezTo>
                    <a:close/>
                    <a:moveTo>
                      <a:pt x="132" y="64"/>
                    </a:moveTo>
                    <a:cubicBezTo>
                      <a:pt x="132" y="74"/>
                      <a:pt x="132" y="74"/>
                      <a:pt x="132" y="74"/>
                    </a:cubicBezTo>
                    <a:cubicBezTo>
                      <a:pt x="117" y="75"/>
                      <a:pt x="117" y="75"/>
                      <a:pt x="117" y="75"/>
                    </a:cubicBezTo>
                    <a:cubicBezTo>
                      <a:pt x="118" y="73"/>
                      <a:pt x="118" y="71"/>
                      <a:pt x="118" y="69"/>
                    </a:cubicBezTo>
                    <a:cubicBezTo>
                      <a:pt x="118" y="67"/>
                      <a:pt x="118" y="65"/>
                      <a:pt x="117" y="63"/>
                    </a:cubicBezTo>
                    <a:lnTo>
                      <a:pt x="132" y="64"/>
                    </a:lnTo>
                    <a:close/>
                    <a:moveTo>
                      <a:pt x="110" y="22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07" y="38"/>
                      <a:pt x="107" y="38"/>
                      <a:pt x="107" y="38"/>
                    </a:cubicBezTo>
                    <a:cubicBezTo>
                      <a:pt x="105" y="35"/>
                      <a:pt x="102" y="32"/>
                      <a:pt x="99" y="30"/>
                    </a:cubicBezTo>
                    <a:lnTo>
                      <a:pt x="110" y="22"/>
                    </a:lnTo>
                    <a:close/>
                    <a:moveTo>
                      <a:pt x="64" y="5"/>
                    </a:moveTo>
                    <a:cubicBezTo>
                      <a:pt x="73" y="5"/>
                      <a:pt x="73" y="5"/>
                      <a:pt x="73" y="5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3" y="20"/>
                      <a:pt x="71" y="19"/>
                      <a:pt x="68" y="19"/>
                    </a:cubicBezTo>
                    <a:cubicBezTo>
                      <a:pt x="66" y="19"/>
                      <a:pt x="64" y="20"/>
                      <a:pt x="62" y="20"/>
                    </a:cubicBezTo>
                    <a:lnTo>
                      <a:pt x="64" y="5"/>
                    </a:lnTo>
                    <a:close/>
                    <a:moveTo>
                      <a:pt x="21" y="27"/>
                    </a:moveTo>
                    <a:cubicBezTo>
                      <a:pt x="27" y="22"/>
                      <a:pt x="27" y="22"/>
                      <a:pt x="27" y="22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7" y="31"/>
                      <a:pt x="35" y="32"/>
                      <a:pt x="34" y="34"/>
                    </a:cubicBezTo>
                    <a:cubicBezTo>
                      <a:pt x="32" y="35"/>
                      <a:pt x="31" y="37"/>
                      <a:pt x="29" y="39"/>
                    </a:cubicBezTo>
                    <a:lnTo>
                      <a:pt x="21" y="27"/>
                    </a:lnTo>
                    <a:close/>
                    <a:moveTo>
                      <a:pt x="5" y="74"/>
                    </a:moveTo>
                    <a:cubicBezTo>
                      <a:pt x="5" y="64"/>
                      <a:pt x="5" y="64"/>
                      <a:pt x="5" y="64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19" y="65"/>
                      <a:pt x="19" y="67"/>
                      <a:pt x="19" y="69"/>
                    </a:cubicBezTo>
                    <a:cubicBezTo>
                      <a:pt x="19" y="71"/>
                      <a:pt x="19" y="73"/>
                      <a:pt x="19" y="75"/>
                    </a:cubicBezTo>
                    <a:lnTo>
                      <a:pt x="5" y="74"/>
                    </a:lnTo>
                    <a:close/>
                    <a:moveTo>
                      <a:pt x="27" y="116"/>
                    </a:moveTo>
                    <a:cubicBezTo>
                      <a:pt x="22" y="110"/>
                      <a:pt x="22" y="110"/>
                      <a:pt x="22" y="110"/>
                    </a:cubicBezTo>
                    <a:cubicBezTo>
                      <a:pt x="30" y="99"/>
                      <a:pt x="30" y="99"/>
                      <a:pt x="30" y="99"/>
                    </a:cubicBezTo>
                    <a:cubicBezTo>
                      <a:pt x="32" y="103"/>
                      <a:pt x="35" y="105"/>
                      <a:pt x="38" y="108"/>
                    </a:cubicBezTo>
                    <a:lnTo>
                      <a:pt x="27" y="116"/>
                    </a:lnTo>
                    <a:close/>
                    <a:moveTo>
                      <a:pt x="73" y="133"/>
                    </a:moveTo>
                    <a:cubicBezTo>
                      <a:pt x="64" y="133"/>
                      <a:pt x="64" y="133"/>
                      <a:pt x="64" y="133"/>
                    </a:cubicBezTo>
                    <a:cubicBezTo>
                      <a:pt x="62" y="118"/>
                      <a:pt x="62" y="118"/>
                      <a:pt x="62" y="118"/>
                    </a:cubicBezTo>
                    <a:cubicBezTo>
                      <a:pt x="64" y="118"/>
                      <a:pt x="66" y="118"/>
                      <a:pt x="68" y="118"/>
                    </a:cubicBezTo>
                    <a:cubicBezTo>
                      <a:pt x="68" y="118"/>
                      <a:pt x="68" y="118"/>
                      <a:pt x="68" y="118"/>
                    </a:cubicBezTo>
                    <a:cubicBezTo>
                      <a:pt x="68" y="118"/>
                      <a:pt x="68" y="118"/>
                      <a:pt x="68" y="118"/>
                    </a:cubicBezTo>
                    <a:cubicBezTo>
                      <a:pt x="71" y="118"/>
                      <a:pt x="73" y="118"/>
                      <a:pt x="75" y="118"/>
                    </a:cubicBezTo>
                    <a:lnTo>
                      <a:pt x="73" y="133"/>
                    </a:lnTo>
                    <a:close/>
                    <a:moveTo>
                      <a:pt x="68" y="113"/>
                    </a:moveTo>
                    <a:cubicBezTo>
                      <a:pt x="44" y="113"/>
                      <a:pt x="24" y="93"/>
                      <a:pt x="24" y="69"/>
                    </a:cubicBezTo>
                    <a:cubicBezTo>
                      <a:pt x="24" y="57"/>
                      <a:pt x="29" y="46"/>
                      <a:pt x="37" y="37"/>
                    </a:cubicBezTo>
                    <a:cubicBezTo>
                      <a:pt x="45" y="29"/>
                      <a:pt x="57" y="24"/>
                      <a:pt x="68" y="24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93" y="24"/>
                      <a:pt x="113" y="44"/>
                      <a:pt x="113" y="69"/>
                    </a:cubicBezTo>
                    <a:cubicBezTo>
                      <a:pt x="113" y="81"/>
                      <a:pt x="108" y="92"/>
                      <a:pt x="100" y="100"/>
                    </a:cubicBezTo>
                    <a:cubicBezTo>
                      <a:pt x="92" y="109"/>
                      <a:pt x="80" y="113"/>
                      <a:pt x="68" y="113"/>
                    </a:cubicBezTo>
                    <a:close/>
                    <a:moveTo>
                      <a:pt x="116" y="110"/>
                    </a:moveTo>
                    <a:cubicBezTo>
                      <a:pt x="110" y="116"/>
                      <a:pt x="110" y="116"/>
                      <a:pt x="110" y="116"/>
                    </a:cubicBezTo>
                    <a:cubicBezTo>
                      <a:pt x="99" y="108"/>
                      <a:pt x="99" y="108"/>
                      <a:pt x="99" y="108"/>
                    </a:cubicBezTo>
                    <a:cubicBezTo>
                      <a:pt x="100" y="107"/>
                      <a:pt x="102" y="105"/>
                      <a:pt x="103" y="104"/>
                    </a:cubicBezTo>
                    <a:cubicBezTo>
                      <a:pt x="105" y="102"/>
                      <a:pt x="106" y="101"/>
                      <a:pt x="108" y="99"/>
                    </a:cubicBezTo>
                    <a:lnTo>
                      <a:pt x="116" y="11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2777DC5-BA5E-468F-A540-97B817B5FE9C}"/>
                </a:ext>
              </a:extLst>
            </p:cNvPr>
            <p:cNvSpPr txBox="1"/>
            <p:nvPr/>
          </p:nvSpPr>
          <p:spPr>
            <a:xfrm>
              <a:off x="5097689" y="1079534"/>
              <a:ext cx="1996620" cy="63094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500" b="1" dirty="0">
                  <a:latin typeface="+mj-lt"/>
                  <a:ea typeface="Montserrat Black" charset="0"/>
                  <a:cs typeface="Montserrat Black" charset="0"/>
                </a:rPr>
                <a:t>Service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2BECF10D-0BBF-48BE-978B-3547A895D289}"/>
                </a:ext>
              </a:extLst>
            </p:cNvPr>
            <p:cNvSpPr txBox="1"/>
            <p:nvPr/>
          </p:nvSpPr>
          <p:spPr>
            <a:xfrm>
              <a:off x="1864687" y="4827245"/>
              <a:ext cx="1933577" cy="8922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8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gathered waters had winged. Creepiest don't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00AD826A-4C66-49C0-AD3D-BD1964972A12}"/>
                </a:ext>
              </a:extLst>
            </p:cNvPr>
            <p:cNvSpPr txBox="1"/>
            <p:nvPr/>
          </p:nvSpPr>
          <p:spPr>
            <a:xfrm>
              <a:off x="5172800" y="4827245"/>
              <a:ext cx="1933577" cy="8922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8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gathered waters had winged. Creepiest don't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0B3C4C4-489B-45A9-A2E2-7696BC85BBE3}"/>
                </a:ext>
              </a:extLst>
            </p:cNvPr>
            <p:cNvSpPr txBox="1"/>
            <p:nvPr/>
          </p:nvSpPr>
          <p:spPr>
            <a:xfrm>
              <a:off x="8480913" y="4827245"/>
              <a:ext cx="1933577" cy="8922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8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gathered waters had winged. Creepiest don't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229776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8F98CD5-FFED-4B09-91BA-DE062149FB9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ight Triangle 3">
            <a:extLst>
              <a:ext uri="{FF2B5EF4-FFF2-40B4-BE49-F238E27FC236}">
                <a16:creationId xmlns:a16="http://schemas.microsoft.com/office/drawing/2014/main" id="{5A8C6675-2828-4709-900F-9A237EF5D1C9}"/>
              </a:ext>
            </a:extLst>
          </p:cNvPr>
          <p:cNvSpPr/>
          <p:nvPr/>
        </p:nvSpPr>
        <p:spPr>
          <a:xfrm>
            <a:off x="-4909" y="0"/>
            <a:ext cx="6858001" cy="6858001"/>
          </a:xfrm>
          <a:prstGeom prst="rtTriangle">
            <a:avLst/>
          </a:prstGeom>
          <a:solidFill>
            <a:schemeClr val="tx1">
              <a:lumMod val="65000"/>
              <a:lumOff val="35000"/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35504BC-D713-475E-AA87-E5BA22F73FE7}"/>
              </a:ext>
            </a:extLst>
          </p:cNvPr>
          <p:cNvGrpSpPr/>
          <p:nvPr/>
        </p:nvGrpSpPr>
        <p:grpSpPr>
          <a:xfrm>
            <a:off x="1821098" y="1108996"/>
            <a:ext cx="8549803" cy="4640007"/>
            <a:chOff x="1864687" y="1079534"/>
            <a:chExt cx="8549803" cy="4640007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C1259CA2-674C-4B30-A030-ED372B7136C6}"/>
                </a:ext>
              </a:extLst>
            </p:cNvPr>
            <p:cNvGrpSpPr/>
            <p:nvPr/>
          </p:nvGrpSpPr>
          <p:grpSpPr>
            <a:xfrm>
              <a:off x="1864687" y="2505798"/>
              <a:ext cx="8462625" cy="1846401"/>
              <a:chOff x="7217227" y="1582599"/>
              <a:chExt cx="4064001" cy="886696"/>
            </a:xfrm>
          </p:grpSpPr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3041154D-29E7-42F8-ADA8-F3DB1F8B13DB}"/>
                  </a:ext>
                </a:extLst>
              </p:cNvPr>
              <p:cNvSpPr/>
              <p:nvPr/>
            </p:nvSpPr>
            <p:spPr>
              <a:xfrm>
                <a:off x="8805880" y="1582599"/>
                <a:ext cx="886695" cy="886696"/>
              </a:xfrm>
              <a:prstGeom prst="ellipse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" name="Freeform 33">
                <a:extLst>
                  <a:ext uri="{FF2B5EF4-FFF2-40B4-BE49-F238E27FC236}">
                    <a16:creationId xmlns:a16="http://schemas.microsoft.com/office/drawing/2014/main" id="{4806F476-7BBF-4A56-A2B9-33B7BB7959E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979351" y="1758918"/>
                <a:ext cx="539754" cy="534059"/>
              </a:xfrm>
              <a:custGeom>
                <a:avLst/>
                <a:gdLst>
                  <a:gd name="T0" fmla="*/ 123 w 140"/>
                  <a:gd name="T1" fmla="*/ 45 h 139"/>
                  <a:gd name="T2" fmla="*/ 62 w 140"/>
                  <a:gd name="T3" fmla="*/ 38 h 139"/>
                  <a:gd name="T4" fmla="*/ 86 w 140"/>
                  <a:gd name="T5" fmla="*/ 20 h 139"/>
                  <a:gd name="T6" fmla="*/ 93 w 140"/>
                  <a:gd name="T7" fmla="*/ 3 h 139"/>
                  <a:gd name="T8" fmla="*/ 79 w 140"/>
                  <a:gd name="T9" fmla="*/ 3 h 139"/>
                  <a:gd name="T10" fmla="*/ 53 w 140"/>
                  <a:gd name="T11" fmla="*/ 40 h 139"/>
                  <a:gd name="T12" fmla="*/ 36 w 140"/>
                  <a:gd name="T13" fmla="*/ 48 h 139"/>
                  <a:gd name="T14" fmla="*/ 16 w 140"/>
                  <a:gd name="T15" fmla="*/ 77 h 139"/>
                  <a:gd name="T16" fmla="*/ 4 w 140"/>
                  <a:gd name="T17" fmla="*/ 78 h 139"/>
                  <a:gd name="T18" fmla="*/ 11 w 140"/>
                  <a:gd name="T19" fmla="*/ 95 h 139"/>
                  <a:gd name="T20" fmla="*/ 20 w 140"/>
                  <a:gd name="T21" fmla="*/ 80 h 139"/>
                  <a:gd name="T22" fmla="*/ 46 w 140"/>
                  <a:gd name="T23" fmla="*/ 122 h 139"/>
                  <a:gd name="T24" fmla="*/ 54 w 140"/>
                  <a:gd name="T25" fmla="*/ 139 h 139"/>
                  <a:gd name="T26" fmla="*/ 54 w 140"/>
                  <a:gd name="T27" fmla="*/ 114 h 139"/>
                  <a:gd name="T28" fmla="*/ 47 w 140"/>
                  <a:gd name="T29" fmla="*/ 58 h 139"/>
                  <a:gd name="T30" fmla="*/ 61 w 140"/>
                  <a:gd name="T31" fmla="*/ 48 h 139"/>
                  <a:gd name="T32" fmla="*/ 87 w 140"/>
                  <a:gd name="T33" fmla="*/ 37 h 139"/>
                  <a:gd name="T34" fmla="*/ 115 w 140"/>
                  <a:gd name="T35" fmla="*/ 53 h 139"/>
                  <a:gd name="T36" fmla="*/ 140 w 140"/>
                  <a:gd name="T37" fmla="*/ 53 h 139"/>
                  <a:gd name="T38" fmla="*/ 59 w 140"/>
                  <a:gd name="T39" fmla="*/ 126 h 139"/>
                  <a:gd name="T40" fmla="*/ 49 w 140"/>
                  <a:gd name="T41" fmla="*/ 126 h 139"/>
                  <a:gd name="T42" fmla="*/ 59 w 140"/>
                  <a:gd name="T43" fmla="*/ 126 h 139"/>
                  <a:gd name="T44" fmla="*/ 86 w 140"/>
                  <a:gd name="T45" fmla="*/ 5 h 139"/>
                  <a:gd name="T46" fmla="*/ 90 w 140"/>
                  <a:gd name="T47" fmla="*/ 14 h 139"/>
                  <a:gd name="T48" fmla="*/ 83 w 140"/>
                  <a:gd name="T49" fmla="*/ 14 h 139"/>
                  <a:gd name="T50" fmla="*/ 15 w 140"/>
                  <a:gd name="T51" fmla="*/ 89 h 139"/>
                  <a:gd name="T52" fmla="*/ 8 w 140"/>
                  <a:gd name="T53" fmla="*/ 89 h 139"/>
                  <a:gd name="T54" fmla="*/ 8 w 140"/>
                  <a:gd name="T55" fmla="*/ 82 h 139"/>
                  <a:gd name="T56" fmla="*/ 15 w 140"/>
                  <a:gd name="T57" fmla="*/ 82 h 139"/>
                  <a:gd name="T58" fmla="*/ 49 w 140"/>
                  <a:gd name="T59" fmla="*/ 53 h 139"/>
                  <a:gd name="T60" fmla="*/ 49 w 140"/>
                  <a:gd name="T61" fmla="*/ 42 h 139"/>
                  <a:gd name="T62" fmla="*/ 49 w 140"/>
                  <a:gd name="T63" fmla="*/ 53 h 139"/>
                  <a:gd name="T64" fmla="*/ 122 w 140"/>
                  <a:gd name="T65" fmla="*/ 53 h 139"/>
                  <a:gd name="T66" fmla="*/ 133 w 140"/>
                  <a:gd name="T67" fmla="*/ 53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40" h="139">
                    <a:moveTo>
                      <a:pt x="127" y="41"/>
                    </a:moveTo>
                    <a:cubicBezTo>
                      <a:pt x="123" y="45"/>
                      <a:pt x="123" y="45"/>
                      <a:pt x="123" y="45"/>
                    </a:cubicBezTo>
                    <a:cubicBezTo>
                      <a:pt x="113" y="37"/>
                      <a:pt x="100" y="32"/>
                      <a:pt x="87" y="32"/>
                    </a:cubicBezTo>
                    <a:cubicBezTo>
                      <a:pt x="78" y="32"/>
                      <a:pt x="70" y="34"/>
                      <a:pt x="62" y="38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3" y="20"/>
                      <a:pt x="84" y="20"/>
                      <a:pt x="86" y="20"/>
                    </a:cubicBezTo>
                    <a:cubicBezTo>
                      <a:pt x="89" y="20"/>
                      <a:pt x="91" y="19"/>
                      <a:pt x="93" y="17"/>
                    </a:cubicBezTo>
                    <a:cubicBezTo>
                      <a:pt x="97" y="13"/>
                      <a:pt x="97" y="7"/>
                      <a:pt x="93" y="3"/>
                    </a:cubicBezTo>
                    <a:cubicBezTo>
                      <a:pt x="91" y="1"/>
                      <a:pt x="89" y="0"/>
                      <a:pt x="86" y="0"/>
                    </a:cubicBezTo>
                    <a:cubicBezTo>
                      <a:pt x="84" y="0"/>
                      <a:pt x="81" y="1"/>
                      <a:pt x="79" y="3"/>
                    </a:cubicBezTo>
                    <a:cubicBezTo>
                      <a:pt x="76" y="6"/>
                      <a:pt x="75" y="12"/>
                      <a:pt x="78" y="15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41" y="52"/>
                      <a:pt x="41" y="52"/>
                      <a:pt x="41" y="52"/>
                    </a:cubicBezTo>
                    <a:cubicBezTo>
                      <a:pt x="16" y="77"/>
                      <a:pt x="16" y="77"/>
                      <a:pt x="16" y="77"/>
                    </a:cubicBezTo>
                    <a:cubicBezTo>
                      <a:pt x="15" y="76"/>
                      <a:pt x="13" y="75"/>
                      <a:pt x="11" y="75"/>
                    </a:cubicBezTo>
                    <a:cubicBezTo>
                      <a:pt x="9" y="75"/>
                      <a:pt x="6" y="76"/>
                      <a:pt x="4" y="78"/>
                    </a:cubicBezTo>
                    <a:cubicBezTo>
                      <a:pt x="0" y="82"/>
                      <a:pt x="0" y="88"/>
                      <a:pt x="4" y="92"/>
                    </a:cubicBezTo>
                    <a:cubicBezTo>
                      <a:pt x="6" y="94"/>
                      <a:pt x="9" y="95"/>
                      <a:pt x="11" y="95"/>
                    </a:cubicBezTo>
                    <a:cubicBezTo>
                      <a:pt x="14" y="95"/>
                      <a:pt x="16" y="94"/>
                      <a:pt x="18" y="92"/>
                    </a:cubicBezTo>
                    <a:cubicBezTo>
                      <a:pt x="22" y="89"/>
                      <a:pt x="22" y="84"/>
                      <a:pt x="20" y="80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29" y="80"/>
                      <a:pt x="31" y="105"/>
                      <a:pt x="46" y="122"/>
                    </a:cubicBezTo>
                    <a:cubicBezTo>
                      <a:pt x="42" y="126"/>
                      <a:pt x="42" y="126"/>
                      <a:pt x="42" y="126"/>
                    </a:cubicBezTo>
                    <a:cubicBezTo>
                      <a:pt x="54" y="139"/>
                      <a:pt x="54" y="139"/>
                      <a:pt x="54" y="139"/>
                    </a:cubicBezTo>
                    <a:cubicBezTo>
                      <a:pt x="66" y="126"/>
                      <a:pt x="66" y="126"/>
                      <a:pt x="66" y="126"/>
                    </a:cubicBezTo>
                    <a:cubicBezTo>
                      <a:pt x="54" y="114"/>
                      <a:pt x="54" y="114"/>
                      <a:pt x="54" y="114"/>
                    </a:cubicBezTo>
                    <a:cubicBezTo>
                      <a:pt x="50" y="118"/>
                      <a:pt x="50" y="118"/>
                      <a:pt x="50" y="118"/>
                    </a:cubicBezTo>
                    <a:cubicBezTo>
                      <a:pt x="35" y="101"/>
                      <a:pt x="34" y="76"/>
                      <a:pt x="47" y="58"/>
                    </a:cubicBezTo>
                    <a:cubicBezTo>
                      <a:pt x="49" y="60"/>
                      <a:pt x="49" y="60"/>
                      <a:pt x="49" y="60"/>
                    </a:cubicBezTo>
                    <a:cubicBezTo>
                      <a:pt x="61" y="48"/>
                      <a:pt x="61" y="48"/>
                      <a:pt x="61" y="48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7" y="40"/>
                      <a:pt x="77" y="37"/>
                      <a:pt x="87" y="37"/>
                    </a:cubicBezTo>
                    <a:cubicBezTo>
                      <a:pt x="99" y="37"/>
                      <a:pt x="110" y="41"/>
                      <a:pt x="119" y="49"/>
                    </a:cubicBezTo>
                    <a:cubicBezTo>
                      <a:pt x="115" y="53"/>
                      <a:pt x="115" y="53"/>
                      <a:pt x="115" y="53"/>
                    </a:cubicBezTo>
                    <a:cubicBezTo>
                      <a:pt x="127" y="66"/>
                      <a:pt x="127" y="66"/>
                      <a:pt x="127" y="66"/>
                    </a:cubicBezTo>
                    <a:cubicBezTo>
                      <a:pt x="140" y="53"/>
                      <a:pt x="140" y="53"/>
                      <a:pt x="140" y="53"/>
                    </a:cubicBezTo>
                    <a:lnTo>
                      <a:pt x="127" y="41"/>
                    </a:lnTo>
                    <a:close/>
                    <a:moveTo>
                      <a:pt x="59" y="126"/>
                    </a:moveTo>
                    <a:cubicBezTo>
                      <a:pt x="54" y="132"/>
                      <a:pt x="54" y="132"/>
                      <a:pt x="54" y="132"/>
                    </a:cubicBezTo>
                    <a:cubicBezTo>
                      <a:pt x="49" y="126"/>
                      <a:pt x="49" y="126"/>
                      <a:pt x="49" y="126"/>
                    </a:cubicBezTo>
                    <a:cubicBezTo>
                      <a:pt x="54" y="121"/>
                      <a:pt x="54" y="121"/>
                      <a:pt x="54" y="121"/>
                    </a:cubicBezTo>
                    <a:lnTo>
                      <a:pt x="59" y="126"/>
                    </a:lnTo>
                    <a:close/>
                    <a:moveTo>
                      <a:pt x="83" y="7"/>
                    </a:moveTo>
                    <a:cubicBezTo>
                      <a:pt x="84" y="6"/>
                      <a:pt x="85" y="5"/>
                      <a:pt x="86" y="5"/>
                    </a:cubicBezTo>
                    <a:cubicBezTo>
                      <a:pt x="88" y="5"/>
                      <a:pt x="89" y="6"/>
                      <a:pt x="90" y="7"/>
                    </a:cubicBezTo>
                    <a:cubicBezTo>
                      <a:pt x="92" y="9"/>
                      <a:pt x="92" y="12"/>
                      <a:pt x="90" y="14"/>
                    </a:cubicBezTo>
                    <a:cubicBezTo>
                      <a:pt x="89" y="15"/>
                      <a:pt x="88" y="15"/>
                      <a:pt x="86" y="15"/>
                    </a:cubicBezTo>
                    <a:cubicBezTo>
                      <a:pt x="85" y="15"/>
                      <a:pt x="84" y="15"/>
                      <a:pt x="83" y="14"/>
                    </a:cubicBezTo>
                    <a:cubicBezTo>
                      <a:pt x="81" y="12"/>
                      <a:pt x="81" y="9"/>
                      <a:pt x="83" y="7"/>
                    </a:cubicBezTo>
                    <a:close/>
                    <a:moveTo>
                      <a:pt x="15" y="89"/>
                    </a:moveTo>
                    <a:cubicBezTo>
                      <a:pt x="14" y="90"/>
                      <a:pt x="13" y="90"/>
                      <a:pt x="11" y="90"/>
                    </a:cubicBezTo>
                    <a:cubicBezTo>
                      <a:pt x="10" y="90"/>
                      <a:pt x="9" y="90"/>
                      <a:pt x="8" y="89"/>
                    </a:cubicBezTo>
                    <a:cubicBezTo>
                      <a:pt x="7" y="88"/>
                      <a:pt x="6" y="87"/>
                      <a:pt x="6" y="85"/>
                    </a:cubicBezTo>
                    <a:cubicBezTo>
                      <a:pt x="6" y="84"/>
                      <a:pt x="7" y="83"/>
                      <a:pt x="8" y="82"/>
                    </a:cubicBezTo>
                    <a:cubicBezTo>
                      <a:pt x="9" y="81"/>
                      <a:pt x="10" y="80"/>
                      <a:pt x="11" y="80"/>
                    </a:cubicBezTo>
                    <a:cubicBezTo>
                      <a:pt x="13" y="80"/>
                      <a:pt x="14" y="81"/>
                      <a:pt x="15" y="82"/>
                    </a:cubicBezTo>
                    <a:cubicBezTo>
                      <a:pt x="17" y="84"/>
                      <a:pt x="17" y="87"/>
                      <a:pt x="15" y="89"/>
                    </a:cubicBezTo>
                    <a:close/>
                    <a:moveTo>
                      <a:pt x="49" y="53"/>
                    </a:moveTo>
                    <a:cubicBezTo>
                      <a:pt x="43" y="48"/>
                      <a:pt x="43" y="48"/>
                      <a:pt x="43" y="48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54" y="48"/>
                      <a:pt x="54" y="48"/>
                      <a:pt x="54" y="48"/>
                    </a:cubicBezTo>
                    <a:lnTo>
                      <a:pt x="49" y="53"/>
                    </a:lnTo>
                    <a:close/>
                    <a:moveTo>
                      <a:pt x="127" y="58"/>
                    </a:moveTo>
                    <a:cubicBezTo>
                      <a:pt x="122" y="53"/>
                      <a:pt x="122" y="53"/>
                      <a:pt x="122" y="53"/>
                    </a:cubicBezTo>
                    <a:cubicBezTo>
                      <a:pt x="127" y="48"/>
                      <a:pt x="127" y="48"/>
                      <a:pt x="127" y="48"/>
                    </a:cubicBezTo>
                    <a:cubicBezTo>
                      <a:pt x="133" y="53"/>
                      <a:pt x="133" y="53"/>
                      <a:pt x="133" y="53"/>
                    </a:cubicBezTo>
                    <a:lnTo>
                      <a:pt x="127" y="5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A928151A-9D8E-4BCC-8C83-DF537539A1A4}"/>
                  </a:ext>
                </a:extLst>
              </p:cNvPr>
              <p:cNvSpPr/>
              <p:nvPr/>
            </p:nvSpPr>
            <p:spPr>
              <a:xfrm>
                <a:off x="7217227" y="1582599"/>
                <a:ext cx="886695" cy="886696"/>
              </a:xfrm>
              <a:prstGeom prst="ellipse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4" name="Freeform 34">
                <a:extLst>
                  <a:ext uri="{FF2B5EF4-FFF2-40B4-BE49-F238E27FC236}">
                    <a16:creationId xmlns:a16="http://schemas.microsoft.com/office/drawing/2014/main" id="{5EA338DE-D41D-47CB-A8F3-883159694C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423031" y="1810730"/>
                <a:ext cx="474847" cy="430435"/>
              </a:xfrm>
              <a:custGeom>
                <a:avLst/>
                <a:gdLst>
                  <a:gd name="T0" fmla="*/ 410 w 417"/>
                  <a:gd name="T1" fmla="*/ 108 h 378"/>
                  <a:gd name="T2" fmla="*/ 315 w 417"/>
                  <a:gd name="T3" fmla="*/ 0 h 378"/>
                  <a:gd name="T4" fmla="*/ 102 w 417"/>
                  <a:gd name="T5" fmla="*/ 0 h 378"/>
                  <a:gd name="T6" fmla="*/ 7 w 417"/>
                  <a:gd name="T7" fmla="*/ 108 h 378"/>
                  <a:gd name="T8" fmla="*/ 0 w 417"/>
                  <a:gd name="T9" fmla="*/ 118 h 378"/>
                  <a:gd name="T10" fmla="*/ 7 w 417"/>
                  <a:gd name="T11" fmla="*/ 125 h 378"/>
                  <a:gd name="T12" fmla="*/ 207 w 417"/>
                  <a:gd name="T13" fmla="*/ 378 h 378"/>
                  <a:gd name="T14" fmla="*/ 410 w 417"/>
                  <a:gd name="T15" fmla="*/ 125 h 378"/>
                  <a:gd name="T16" fmla="*/ 417 w 417"/>
                  <a:gd name="T17" fmla="*/ 118 h 378"/>
                  <a:gd name="T18" fmla="*/ 410 w 417"/>
                  <a:gd name="T19" fmla="*/ 108 h 378"/>
                  <a:gd name="T20" fmla="*/ 390 w 417"/>
                  <a:gd name="T21" fmla="*/ 108 h 378"/>
                  <a:gd name="T22" fmla="*/ 231 w 417"/>
                  <a:gd name="T23" fmla="*/ 108 h 378"/>
                  <a:gd name="T24" fmla="*/ 309 w 417"/>
                  <a:gd name="T25" fmla="*/ 17 h 378"/>
                  <a:gd name="T26" fmla="*/ 390 w 417"/>
                  <a:gd name="T27" fmla="*/ 108 h 378"/>
                  <a:gd name="T28" fmla="*/ 207 w 417"/>
                  <a:gd name="T29" fmla="*/ 108 h 378"/>
                  <a:gd name="T30" fmla="*/ 126 w 417"/>
                  <a:gd name="T31" fmla="*/ 14 h 378"/>
                  <a:gd name="T32" fmla="*/ 288 w 417"/>
                  <a:gd name="T33" fmla="*/ 14 h 378"/>
                  <a:gd name="T34" fmla="*/ 210 w 417"/>
                  <a:gd name="T35" fmla="*/ 108 h 378"/>
                  <a:gd name="T36" fmla="*/ 207 w 417"/>
                  <a:gd name="T37" fmla="*/ 108 h 378"/>
                  <a:gd name="T38" fmla="*/ 105 w 417"/>
                  <a:gd name="T39" fmla="*/ 17 h 378"/>
                  <a:gd name="T40" fmla="*/ 187 w 417"/>
                  <a:gd name="T41" fmla="*/ 108 h 378"/>
                  <a:gd name="T42" fmla="*/ 27 w 417"/>
                  <a:gd name="T43" fmla="*/ 108 h 378"/>
                  <a:gd name="T44" fmla="*/ 105 w 417"/>
                  <a:gd name="T45" fmla="*/ 17 h 378"/>
                  <a:gd name="T46" fmla="*/ 200 w 417"/>
                  <a:gd name="T47" fmla="*/ 125 h 378"/>
                  <a:gd name="T48" fmla="*/ 200 w 417"/>
                  <a:gd name="T49" fmla="*/ 344 h 378"/>
                  <a:gd name="T50" fmla="*/ 27 w 417"/>
                  <a:gd name="T51" fmla="*/ 125 h 378"/>
                  <a:gd name="T52" fmla="*/ 200 w 417"/>
                  <a:gd name="T53" fmla="*/ 125 h 378"/>
                  <a:gd name="T54" fmla="*/ 217 w 417"/>
                  <a:gd name="T55" fmla="*/ 344 h 378"/>
                  <a:gd name="T56" fmla="*/ 217 w 417"/>
                  <a:gd name="T57" fmla="*/ 125 h 378"/>
                  <a:gd name="T58" fmla="*/ 390 w 417"/>
                  <a:gd name="T59" fmla="*/ 125 h 378"/>
                  <a:gd name="T60" fmla="*/ 217 w 417"/>
                  <a:gd name="T61" fmla="*/ 344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17" h="378">
                    <a:moveTo>
                      <a:pt x="410" y="108"/>
                    </a:moveTo>
                    <a:lnTo>
                      <a:pt x="315" y="0"/>
                    </a:lnTo>
                    <a:lnTo>
                      <a:pt x="102" y="0"/>
                    </a:lnTo>
                    <a:lnTo>
                      <a:pt x="7" y="108"/>
                    </a:lnTo>
                    <a:lnTo>
                      <a:pt x="0" y="118"/>
                    </a:lnTo>
                    <a:lnTo>
                      <a:pt x="7" y="125"/>
                    </a:lnTo>
                    <a:lnTo>
                      <a:pt x="207" y="378"/>
                    </a:lnTo>
                    <a:lnTo>
                      <a:pt x="410" y="125"/>
                    </a:lnTo>
                    <a:lnTo>
                      <a:pt x="417" y="118"/>
                    </a:lnTo>
                    <a:lnTo>
                      <a:pt x="410" y="108"/>
                    </a:lnTo>
                    <a:close/>
                    <a:moveTo>
                      <a:pt x="390" y="108"/>
                    </a:moveTo>
                    <a:lnTo>
                      <a:pt x="231" y="108"/>
                    </a:lnTo>
                    <a:lnTo>
                      <a:pt x="309" y="17"/>
                    </a:lnTo>
                    <a:lnTo>
                      <a:pt x="390" y="108"/>
                    </a:lnTo>
                    <a:close/>
                    <a:moveTo>
                      <a:pt x="207" y="108"/>
                    </a:moveTo>
                    <a:lnTo>
                      <a:pt x="126" y="14"/>
                    </a:lnTo>
                    <a:lnTo>
                      <a:pt x="288" y="14"/>
                    </a:lnTo>
                    <a:lnTo>
                      <a:pt x="210" y="108"/>
                    </a:lnTo>
                    <a:lnTo>
                      <a:pt x="207" y="108"/>
                    </a:lnTo>
                    <a:close/>
                    <a:moveTo>
                      <a:pt x="105" y="17"/>
                    </a:moveTo>
                    <a:lnTo>
                      <a:pt x="187" y="108"/>
                    </a:lnTo>
                    <a:lnTo>
                      <a:pt x="27" y="108"/>
                    </a:lnTo>
                    <a:lnTo>
                      <a:pt x="105" y="17"/>
                    </a:lnTo>
                    <a:close/>
                    <a:moveTo>
                      <a:pt x="200" y="125"/>
                    </a:moveTo>
                    <a:lnTo>
                      <a:pt x="200" y="344"/>
                    </a:lnTo>
                    <a:lnTo>
                      <a:pt x="27" y="125"/>
                    </a:lnTo>
                    <a:lnTo>
                      <a:pt x="200" y="125"/>
                    </a:lnTo>
                    <a:close/>
                    <a:moveTo>
                      <a:pt x="217" y="344"/>
                    </a:moveTo>
                    <a:lnTo>
                      <a:pt x="217" y="125"/>
                    </a:lnTo>
                    <a:lnTo>
                      <a:pt x="390" y="125"/>
                    </a:lnTo>
                    <a:lnTo>
                      <a:pt x="217" y="344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7A9E1868-65B8-4075-9659-01409B46F07D}"/>
                  </a:ext>
                </a:extLst>
              </p:cNvPr>
              <p:cNvSpPr/>
              <p:nvPr/>
            </p:nvSpPr>
            <p:spPr>
              <a:xfrm>
                <a:off x="10394533" y="1582599"/>
                <a:ext cx="886695" cy="886696"/>
              </a:xfrm>
              <a:prstGeom prst="ellipse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6" name="Freeform 35">
                <a:extLst>
                  <a:ext uri="{FF2B5EF4-FFF2-40B4-BE49-F238E27FC236}">
                    <a16:creationId xmlns:a16="http://schemas.microsoft.com/office/drawing/2014/main" id="{3927E1E0-3C03-4130-B378-D18783B57E0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73697" y="1761195"/>
                <a:ext cx="528366" cy="529505"/>
              </a:xfrm>
              <a:custGeom>
                <a:avLst/>
                <a:gdLst>
                  <a:gd name="T0" fmla="*/ 137 w 137"/>
                  <a:gd name="T1" fmla="*/ 78 h 138"/>
                  <a:gd name="T2" fmla="*/ 118 w 137"/>
                  <a:gd name="T3" fmla="*/ 58 h 138"/>
                  <a:gd name="T4" fmla="*/ 122 w 137"/>
                  <a:gd name="T5" fmla="*/ 27 h 138"/>
                  <a:gd name="T6" fmla="*/ 96 w 137"/>
                  <a:gd name="T7" fmla="*/ 26 h 138"/>
                  <a:gd name="T8" fmla="*/ 78 w 137"/>
                  <a:gd name="T9" fmla="*/ 0 h 138"/>
                  <a:gd name="T10" fmla="*/ 57 w 137"/>
                  <a:gd name="T11" fmla="*/ 20 h 138"/>
                  <a:gd name="T12" fmla="*/ 26 w 137"/>
                  <a:gd name="T13" fmla="*/ 15 h 138"/>
                  <a:gd name="T14" fmla="*/ 26 w 137"/>
                  <a:gd name="T15" fmla="*/ 42 h 138"/>
                  <a:gd name="T16" fmla="*/ 0 w 137"/>
                  <a:gd name="T17" fmla="*/ 60 h 138"/>
                  <a:gd name="T18" fmla="*/ 19 w 137"/>
                  <a:gd name="T19" fmla="*/ 80 h 138"/>
                  <a:gd name="T20" fmla="*/ 15 w 137"/>
                  <a:gd name="T21" fmla="*/ 111 h 138"/>
                  <a:gd name="T22" fmla="*/ 41 w 137"/>
                  <a:gd name="T23" fmla="*/ 111 h 138"/>
                  <a:gd name="T24" fmla="*/ 59 w 137"/>
                  <a:gd name="T25" fmla="*/ 138 h 138"/>
                  <a:gd name="T26" fmla="*/ 80 w 137"/>
                  <a:gd name="T27" fmla="*/ 118 h 138"/>
                  <a:gd name="T28" fmla="*/ 111 w 137"/>
                  <a:gd name="T29" fmla="*/ 122 h 138"/>
                  <a:gd name="T30" fmla="*/ 111 w 137"/>
                  <a:gd name="T31" fmla="*/ 96 h 138"/>
                  <a:gd name="T32" fmla="*/ 132 w 137"/>
                  <a:gd name="T33" fmla="*/ 64 h 138"/>
                  <a:gd name="T34" fmla="*/ 117 w 137"/>
                  <a:gd name="T35" fmla="*/ 75 h 138"/>
                  <a:gd name="T36" fmla="*/ 117 w 137"/>
                  <a:gd name="T37" fmla="*/ 63 h 138"/>
                  <a:gd name="T38" fmla="*/ 110 w 137"/>
                  <a:gd name="T39" fmla="*/ 22 h 138"/>
                  <a:gd name="T40" fmla="*/ 107 w 137"/>
                  <a:gd name="T41" fmla="*/ 38 h 138"/>
                  <a:gd name="T42" fmla="*/ 110 w 137"/>
                  <a:gd name="T43" fmla="*/ 22 h 138"/>
                  <a:gd name="T44" fmla="*/ 73 w 137"/>
                  <a:gd name="T45" fmla="*/ 5 h 138"/>
                  <a:gd name="T46" fmla="*/ 68 w 137"/>
                  <a:gd name="T47" fmla="*/ 19 h 138"/>
                  <a:gd name="T48" fmla="*/ 64 w 137"/>
                  <a:gd name="T49" fmla="*/ 5 h 138"/>
                  <a:gd name="T50" fmla="*/ 27 w 137"/>
                  <a:gd name="T51" fmla="*/ 22 h 138"/>
                  <a:gd name="T52" fmla="*/ 34 w 137"/>
                  <a:gd name="T53" fmla="*/ 34 h 138"/>
                  <a:gd name="T54" fmla="*/ 21 w 137"/>
                  <a:gd name="T55" fmla="*/ 27 h 138"/>
                  <a:gd name="T56" fmla="*/ 5 w 137"/>
                  <a:gd name="T57" fmla="*/ 64 h 138"/>
                  <a:gd name="T58" fmla="*/ 19 w 137"/>
                  <a:gd name="T59" fmla="*/ 69 h 138"/>
                  <a:gd name="T60" fmla="*/ 5 w 137"/>
                  <a:gd name="T61" fmla="*/ 74 h 138"/>
                  <a:gd name="T62" fmla="*/ 22 w 137"/>
                  <a:gd name="T63" fmla="*/ 110 h 138"/>
                  <a:gd name="T64" fmla="*/ 38 w 137"/>
                  <a:gd name="T65" fmla="*/ 108 h 138"/>
                  <a:gd name="T66" fmla="*/ 73 w 137"/>
                  <a:gd name="T67" fmla="*/ 133 h 138"/>
                  <a:gd name="T68" fmla="*/ 62 w 137"/>
                  <a:gd name="T69" fmla="*/ 118 h 138"/>
                  <a:gd name="T70" fmla="*/ 68 w 137"/>
                  <a:gd name="T71" fmla="*/ 118 h 138"/>
                  <a:gd name="T72" fmla="*/ 75 w 137"/>
                  <a:gd name="T73" fmla="*/ 118 h 138"/>
                  <a:gd name="T74" fmla="*/ 68 w 137"/>
                  <a:gd name="T75" fmla="*/ 113 h 138"/>
                  <a:gd name="T76" fmla="*/ 37 w 137"/>
                  <a:gd name="T77" fmla="*/ 37 h 138"/>
                  <a:gd name="T78" fmla="*/ 68 w 137"/>
                  <a:gd name="T79" fmla="*/ 24 h 138"/>
                  <a:gd name="T80" fmla="*/ 100 w 137"/>
                  <a:gd name="T81" fmla="*/ 100 h 138"/>
                  <a:gd name="T82" fmla="*/ 116 w 137"/>
                  <a:gd name="T83" fmla="*/ 110 h 138"/>
                  <a:gd name="T84" fmla="*/ 99 w 137"/>
                  <a:gd name="T85" fmla="*/ 108 h 138"/>
                  <a:gd name="T86" fmla="*/ 108 w 137"/>
                  <a:gd name="T87" fmla="*/ 99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7" h="138">
                    <a:moveTo>
                      <a:pt x="118" y="80"/>
                    </a:moveTo>
                    <a:cubicBezTo>
                      <a:pt x="137" y="78"/>
                      <a:pt x="137" y="78"/>
                      <a:pt x="137" y="78"/>
                    </a:cubicBezTo>
                    <a:cubicBezTo>
                      <a:pt x="137" y="60"/>
                      <a:pt x="137" y="60"/>
                      <a:pt x="137" y="60"/>
                    </a:cubicBezTo>
                    <a:cubicBezTo>
                      <a:pt x="118" y="58"/>
                      <a:pt x="118" y="58"/>
                      <a:pt x="118" y="58"/>
                    </a:cubicBezTo>
                    <a:cubicBezTo>
                      <a:pt x="116" y="52"/>
                      <a:pt x="114" y="46"/>
                      <a:pt x="111" y="42"/>
                    </a:cubicBezTo>
                    <a:cubicBezTo>
                      <a:pt x="122" y="27"/>
                      <a:pt x="122" y="27"/>
                      <a:pt x="122" y="27"/>
                    </a:cubicBezTo>
                    <a:cubicBezTo>
                      <a:pt x="110" y="15"/>
                      <a:pt x="110" y="15"/>
                      <a:pt x="110" y="15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1" y="23"/>
                      <a:pt x="86" y="21"/>
                      <a:pt x="80" y="2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1" y="21"/>
                      <a:pt x="46" y="23"/>
                      <a:pt x="42" y="26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23" y="47"/>
                      <a:pt x="21" y="52"/>
                      <a:pt x="19" y="57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9" y="80"/>
                      <a:pt x="19" y="80"/>
                      <a:pt x="19" y="80"/>
                    </a:cubicBezTo>
                    <a:cubicBezTo>
                      <a:pt x="21" y="86"/>
                      <a:pt x="23" y="91"/>
                      <a:pt x="26" y="96"/>
                    </a:cubicBezTo>
                    <a:cubicBezTo>
                      <a:pt x="15" y="111"/>
                      <a:pt x="15" y="111"/>
                      <a:pt x="15" y="111"/>
                    </a:cubicBezTo>
                    <a:cubicBezTo>
                      <a:pt x="26" y="122"/>
                      <a:pt x="26" y="122"/>
                      <a:pt x="26" y="122"/>
                    </a:cubicBezTo>
                    <a:cubicBezTo>
                      <a:pt x="41" y="111"/>
                      <a:pt x="41" y="111"/>
                      <a:pt x="41" y="111"/>
                    </a:cubicBezTo>
                    <a:cubicBezTo>
                      <a:pt x="46" y="114"/>
                      <a:pt x="51" y="117"/>
                      <a:pt x="57" y="118"/>
                    </a:cubicBezTo>
                    <a:cubicBezTo>
                      <a:pt x="59" y="138"/>
                      <a:pt x="59" y="138"/>
                      <a:pt x="59" y="138"/>
                    </a:cubicBezTo>
                    <a:cubicBezTo>
                      <a:pt x="78" y="138"/>
                      <a:pt x="78" y="138"/>
                      <a:pt x="78" y="138"/>
                    </a:cubicBezTo>
                    <a:cubicBezTo>
                      <a:pt x="80" y="118"/>
                      <a:pt x="80" y="118"/>
                      <a:pt x="80" y="118"/>
                    </a:cubicBezTo>
                    <a:cubicBezTo>
                      <a:pt x="86" y="117"/>
                      <a:pt x="91" y="114"/>
                      <a:pt x="95" y="111"/>
                    </a:cubicBezTo>
                    <a:cubicBezTo>
                      <a:pt x="111" y="122"/>
                      <a:pt x="111" y="122"/>
                      <a:pt x="111" y="122"/>
                    </a:cubicBezTo>
                    <a:cubicBezTo>
                      <a:pt x="122" y="111"/>
                      <a:pt x="122" y="111"/>
                      <a:pt x="122" y="111"/>
                    </a:cubicBezTo>
                    <a:cubicBezTo>
                      <a:pt x="111" y="96"/>
                      <a:pt x="111" y="96"/>
                      <a:pt x="111" y="96"/>
                    </a:cubicBezTo>
                    <a:cubicBezTo>
                      <a:pt x="114" y="91"/>
                      <a:pt x="116" y="86"/>
                      <a:pt x="118" y="80"/>
                    </a:cubicBezTo>
                    <a:close/>
                    <a:moveTo>
                      <a:pt x="132" y="64"/>
                    </a:moveTo>
                    <a:cubicBezTo>
                      <a:pt x="132" y="74"/>
                      <a:pt x="132" y="74"/>
                      <a:pt x="132" y="74"/>
                    </a:cubicBezTo>
                    <a:cubicBezTo>
                      <a:pt x="117" y="75"/>
                      <a:pt x="117" y="75"/>
                      <a:pt x="117" y="75"/>
                    </a:cubicBezTo>
                    <a:cubicBezTo>
                      <a:pt x="118" y="73"/>
                      <a:pt x="118" y="71"/>
                      <a:pt x="118" y="69"/>
                    </a:cubicBezTo>
                    <a:cubicBezTo>
                      <a:pt x="118" y="67"/>
                      <a:pt x="118" y="65"/>
                      <a:pt x="117" y="63"/>
                    </a:cubicBezTo>
                    <a:lnTo>
                      <a:pt x="132" y="64"/>
                    </a:lnTo>
                    <a:close/>
                    <a:moveTo>
                      <a:pt x="110" y="22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07" y="38"/>
                      <a:pt x="107" y="38"/>
                      <a:pt x="107" y="38"/>
                    </a:cubicBezTo>
                    <a:cubicBezTo>
                      <a:pt x="105" y="35"/>
                      <a:pt x="102" y="32"/>
                      <a:pt x="99" y="30"/>
                    </a:cubicBezTo>
                    <a:lnTo>
                      <a:pt x="110" y="22"/>
                    </a:lnTo>
                    <a:close/>
                    <a:moveTo>
                      <a:pt x="64" y="5"/>
                    </a:moveTo>
                    <a:cubicBezTo>
                      <a:pt x="73" y="5"/>
                      <a:pt x="73" y="5"/>
                      <a:pt x="73" y="5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3" y="20"/>
                      <a:pt x="71" y="19"/>
                      <a:pt x="68" y="19"/>
                    </a:cubicBezTo>
                    <a:cubicBezTo>
                      <a:pt x="66" y="19"/>
                      <a:pt x="64" y="20"/>
                      <a:pt x="62" y="20"/>
                    </a:cubicBezTo>
                    <a:lnTo>
                      <a:pt x="64" y="5"/>
                    </a:lnTo>
                    <a:close/>
                    <a:moveTo>
                      <a:pt x="21" y="27"/>
                    </a:moveTo>
                    <a:cubicBezTo>
                      <a:pt x="27" y="22"/>
                      <a:pt x="27" y="22"/>
                      <a:pt x="27" y="22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7" y="31"/>
                      <a:pt x="35" y="32"/>
                      <a:pt x="34" y="34"/>
                    </a:cubicBezTo>
                    <a:cubicBezTo>
                      <a:pt x="32" y="35"/>
                      <a:pt x="31" y="37"/>
                      <a:pt x="29" y="39"/>
                    </a:cubicBezTo>
                    <a:lnTo>
                      <a:pt x="21" y="27"/>
                    </a:lnTo>
                    <a:close/>
                    <a:moveTo>
                      <a:pt x="5" y="74"/>
                    </a:moveTo>
                    <a:cubicBezTo>
                      <a:pt x="5" y="64"/>
                      <a:pt x="5" y="64"/>
                      <a:pt x="5" y="64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19" y="65"/>
                      <a:pt x="19" y="67"/>
                      <a:pt x="19" y="69"/>
                    </a:cubicBezTo>
                    <a:cubicBezTo>
                      <a:pt x="19" y="71"/>
                      <a:pt x="19" y="73"/>
                      <a:pt x="19" y="75"/>
                    </a:cubicBezTo>
                    <a:lnTo>
                      <a:pt x="5" y="74"/>
                    </a:lnTo>
                    <a:close/>
                    <a:moveTo>
                      <a:pt x="27" y="116"/>
                    </a:moveTo>
                    <a:cubicBezTo>
                      <a:pt x="22" y="110"/>
                      <a:pt x="22" y="110"/>
                      <a:pt x="22" y="110"/>
                    </a:cubicBezTo>
                    <a:cubicBezTo>
                      <a:pt x="30" y="99"/>
                      <a:pt x="30" y="99"/>
                      <a:pt x="30" y="99"/>
                    </a:cubicBezTo>
                    <a:cubicBezTo>
                      <a:pt x="32" y="103"/>
                      <a:pt x="35" y="105"/>
                      <a:pt x="38" y="108"/>
                    </a:cubicBezTo>
                    <a:lnTo>
                      <a:pt x="27" y="116"/>
                    </a:lnTo>
                    <a:close/>
                    <a:moveTo>
                      <a:pt x="73" y="133"/>
                    </a:moveTo>
                    <a:cubicBezTo>
                      <a:pt x="64" y="133"/>
                      <a:pt x="64" y="133"/>
                      <a:pt x="64" y="133"/>
                    </a:cubicBezTo>
                    <a:cubicBezTo>
                      <a:pt x="62" y="118"/>
                      <a:pt x="62" y="118"/>
                      <a:pt x="62" y="118"/>
                    </a:cubicBezTo>
                    <a:cubicBezTo>
                      <a:pt x="64" y="118"/>
                      <a:pt x="66" y="118"/>
                      <a:pt x="68" y="118"/>
                    </a:cubicBezTo>
                    <a:cubicBezTo>
                      <a:pt x="68" y="118"/>
                      <a:pt x="68" y="118"/>
                      <a:pt x="68" y="118"/>
                    </a:cubicBezTo>
                    <a:cubicBezTo>
                      <a:pt x="68" y="118"/>
                      <a:pt x="68" y="118"/>
                      <a:pt x="68" y="118"/>
                    </a:cubicBezTo>
                    <a:cubicBezTo>
                      <a:pt x="71" y="118"/>
                      <a:pt x="73" y="118"/>
                      <a:pt x="75" y="118"/>
                    </a:cubicBezTo>
                    <a:lnTo>
                      <a:pt x="73" y="133"/>
                    </a:lnTo>
                    <a:close/>
                    <a:moveTo>
                      <a:pt x="68" y="113"/>
                    </a:moveTo>
                    <a:cubicBezTo>
                      <a:pt x="44" y="113"/>
                      <a:pt x="24" y="93"/>
                      <a:pt x="24" y="69"/>
                    </a:cubicBezTo>
                    <a:cubicBezTo>
                      <a:pt x="24" y="57"/>
                      <a:pt x="29" y="46"/>
                      <a:pt x="37" y="37"/>
                    </a:cubicBezTo>
                    <a:cubicBezTo>
                      <a:pt x="45" y="29"/>
                      <a:pt x="57" y="24"/>
                      <a:pt x="68" y="24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93" y="24"/>
                      <a:pt x="113" y="44"/>
                      <a:pt x="113" y="69"/>
                    </a:cubicBezTo>
                    <a:cubicBezTo>
                      <a:pt x="113" y="81"/>
                      <a:pt x="108" y="92"/>
                      <a:pt x="100" y="100"/>
                    </a:cubicBezTo>
                    <a:cubicBezTo>
                      <a:pt x="92" y="109"/>
                      <a:pt x="80" y="113"/>
                      <a:pt x="68" y="113"/>
                    </a:cubicBezTo>
                    <a:close/>
                    <a:moveTo>
                      <a:pt x="116" y="110"/>
                    </a:moveTo>
                    <a:cubicBezTo>
                      <a:pt x="110" y="116"/>
                      <a:pt x="110" y="116"/>
                      <a:pt x="110" y="116"/>
                    </a:cubicBezTo>
                    <a:cubicBezTo>
                      <a:pt x="99" y="108"/>
                      <a:pt x="99" y="108"/>
                      <a:pt x="99" y="108"/>
                    </a:cubicBezTo>
                    <a:cubicBezTo>
                      <a:pt x="100" y="107"/>
                      <a:pt x="102" y="105"/>
                      <a:pt x="103" y="104"/>
                    </a:cubicBezTo>
                    <a:cubicBezTo>
                      <a:pt x="105" y="102"/>
                      <a:pt x="106" y="101"/>
                      <a:pt x="108" y="99"/>
                    </a:cubicBezTo>
                    <a:lnTo>
                      <a:pt x="116" y="11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2777DC5-BA5E-468F-A540-97B817B5FE9C}"/>
                </a:ext>
              </a:extLst>
            </p:cNvPr>
            <p:cNvSpPr txBox="1"/>
            <p:nvPr/>
          </p:nvSpPr>
          <p:spPr>
            <a:xfrm>
              <a:off x="5097689" y="1079534"/>
              <a:ext cx="1996620" cy="63094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500" b="1" dirty="0">
                  <a:solidFill>
                    <a:schemeClr val="bg1"/>
                  </a:solidFill>
                  <a:latin typeface="+mj-lt"/>
                  <a:ea typeface="Montserrat Black" charset="0"/>
                  <a:cs typeface="Montserrat Black" charset="0"/>
                </a:rPr>
                <a:t>Service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2BECF10D-0BBF-48BE-978B-3547A895D289}"/>
                </a:ext>
              </a:extLst>
            </p:cNvPr>
            <p:cNvSpPr txBox="1"/>
            <p:nvPr/>
          </p:nvSpPr>
          <p:spPr>
            <a:xfrm>
              <a:off x="1864687" y="4827245"/>
              <a:ext cx="1933577" cy="8922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8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gathered waters had winged. Creepiest don't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00AD826A-4C66-49C0-AD3D-BD1964972A12}"/>
                </a:ext>
              </a:extLst>
            </p:cNvPr>
            <p:cNvSpPr txBox="1"/>
            <p:nvPr/>
          </p:nvSpPr>
          <p:spPr>
            <a:xfrm>
              <a:off x="5172800" y="4827245"/>
              <a:ext cx="1933577" cy="8922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8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gathered waters had winged. Creepiest don't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0B3C4C4-489B-45A9-A2E2-7696BC85BBE3}"/>
                </a:ext>
              </a:extLst>
            </p:cNvPr>
            <p:cNvSpPr txBox="1"/>
            <p:nvPr/>
          </p:nvSpPr>
          <p:spPr>
            <a:xfrm>
              <a:off x="8480913" y="4827245"/>
              <a:ext cx="1933577" cy="8922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8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gathered waters had winged. Creepiest don't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412172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C45B9AED-54A7-465C-A4EA-2E0BA9D58F48}"/>
              </a:ext>
            </a:extLst>
          </p:cNvPr>
          <p:cNvSpPr txBox="1"/>
          <p:nvPr/>
        </p:nvSpPr>
        <p:spPr>
          <a:xfrm>
            <a:off x="5054100" y="1108996"/>
            <a:ext cx="1996620" cy="63094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3500" b="1" dirty="0">
                <a:latin typeface="+mj-lt"/>
                <a:ea typeface="Montserrat Black" charset="0"/>
                <a:cs typeface="Montserrat Black" charset="0"/>
              </a:rPr>
              <a:t>Service</a:t>
            </a: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F3ED3AE8-DE3A-4667-BAC2-40B2F17AC3E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l="5204" r="5204"/>
          <a:stretch>
            <a:fillRect/>
          </a:stretch>
        </p:blipFill>
        <p:spPr/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ACFA9859-5A8E-4FC8-BD9D-E2051706B63B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/>
          <a:srcRect l="5204" r="5204"/>
          <a:stretch>
            <a:fillRect/>
          </a:stretch>
        </p:blipFill>
        <p:spPr/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7D418215-E905-4AE7-8CBE-0182573BC859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4"/>
          <a:srcRect t="20250" r="28106"/>
          <a:stretch/>
        </p:blipFill>
        <p:spPr>
          <a:xfrm>
            <a:off x="8039100" y="2505074"/>
            <a:ext cx="3238500" cy="2409825"/>
          </a:xfr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B57975A8-80E1-4808-80FF-E74A3A9BEB73}"/>
              </a:ext>
            </a:extLst>
          </p:cNvPr>
          <p:cNvSpPr txBox="1"/>
          <p:nvPr/>
        </p:nvSpPr>
        <p:spPr>
          <a:xfrm>
            <a:off x="914400" y="5185831"/>
            <a:ext cx="1933577" cy="680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gathered waters had winged. Creepiest don't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094CF61-F0D4-4F25-9165-C4B17E293034}"/>
              </a:ext>
            </a:extLst>
          </p:cNvPr>
          <p:cNvSpPr txBox="1"/>
          <p:nvPr/>
        </p:nvSpPr>
        <p:spPr>
          <a:xfrm>
            <a:off x="4476750" y="5185831"/>
            <a:ext cx="1933577" cy="680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gathered waters had winged. Creepiest don't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3082853-D0C1-43D3-8CF0-EB3A667C3EFA}"/>
              </a:ext>
            </a:extLst>
          </p:cNvPr>
          <p:cNvSpPr txBox="1"/>
          <p:nvPr/>
        </p:nvSpPr>
        <p:spPr>
          <a:xfrm>
            <a:off x="8039100" y="5185831"/>
            <a:ext cx="1933577" cy="680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gathered waters had winged. Creepiest don't</a:t>
            </a:r>
          </a:p>
        </p:txBody>
      </p:sp>
    </p:spTree>
    <p:extLst>
      <p:ext uri="{BB962C8B-B14F-4D97-AF65-F5344CB8AC3E}">
        <p14:creationId xmlns:p14="http://schemas.microsoft.com/office/powerpoint/2010/main" val="9930064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36ED4A-A0AB-4AD0-855A-DD7F8177A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>
                <a:latin typeface="Montserrat "/>
                <a:ea typeface="Montserrat Black" charset="0"/>
                <a:cs typeface="Montserrat Black" charset="0"/>
              </a:rPr>
              <a:t>Our team</a:t>
            </a:r>
            <a:endParaRPr lang="en-US" dirty="0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8DC92C27-71AE-4C61-A880-E996AFE05EF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25711" t="7614" r="25558" b="37370"/>
          <a:stretch/>
        </p:blipFill>
        <p:spPr>
          <a:xfrm>
            <a:off x="838200" y="2676524"/>
            <a:ext cx="2257951" cy="1698839"/>
          </a:xfrm>
        </p:spPr>
      </p:pic>
      <p:pic>
        <p:nvPicPr>
          <p:cNvPr id="50" name="Picture Placeholder 49">
            <a:extLst>
              <a:ext uri="{FF2B5EF4-FFF2-40B4-BE49-F238E27FC236}">
                <a16:creationId xmlns:a16="http://schemas.microsoft.com/office/drawing/2014/main" id="{5BBD220D-A30F-40C8-99DC-F27F2F865D5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/>
          <a:srcRect l="30466" t="7389" r="19916" b="36606"/>
          <a:stretch/>
        </p:blipFill>
        <p:spPr>
          <a:xfrm>
            <a:off x="3590750" y="2676524"/>
            <a:ext cx="2257951" cy="1698839"/>
          </a:xfrm>
        </p:spPr>
      </p:pic>
      <p:pic>
        <p:nvPicPr>
          <p:cNvPr id="52" name="Picture Placeholder 51">
            <a:extLst>
              <a:ext uri="{FF2B5EF4-FFF2-40B4-BE49-F238E27FC236}">
                <a16:creationId xmlns:a16="http://schemas.microsoft.com/office/drawing/2014/main" id="{2CE93C8C-8382-40DB-B9E2-30628D58D93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/>
          <a:srcRect l="21995" t="6643" r="29093" b="38223"/>
          <a:stretch/>
        </p:blipFill>
        <p:spPr>
          <a:xfrm>
            <a:off x="6343299" y="2676524"/>
            <a:ext cx="2257951" cy="1698839"/>
          </a:xfrm>
        </p:spPr>
      </p:pic>
      <p:pic>
        <p:nvPicPr>
          <p:cNvPr id="54" name="Picture Placeholder 53">
            <a:extLst>
              <a:ext uri="{FF2B5EF4-FFF2-40B4-BE49-F238E27FC236}">
                <a16:creationId xmlns:a16="http://schemas.microsoft.com/office/drawing/2014/main" id="{5B73A9E2-ABA8-4FB1-97A6-07D3B4B602C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5"/>
          <a:srcRect l="314" r="-314" b="49836"/>
          <a:stretch/>
        </p:blipFill>
        <p:spPr>
          <a:xfrm>
            <a:off x="9095849" y="2676524"/>
            <a:ext cx="2257951" cy="1698839"/>
          </a:xfr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E9EEDC7-EEB4-4A21-8F92-D0AE2C96BF9F}"/>
              </a:ext>
            </a:extLst>
          </p:cNvPr>
          <p:cNvSpPr txBox="1"/>
          <p:nvPr/>
        </p:nvSpPr>
        <p:spPr>
          <a:xfrm>
            <a:off x="838200" y="1487275"/>
            <a:ext cx="6539878" cy="613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900" i="1" dirty="0">
                <a:latin typeface="Montserrat Light" charset="0"/>
                <a:ea typeface="Montserrat Light" charset="0"/>
                <a:cs typeface="Montserrat Light" charset="0"/>
              </a:rPr>
              <a:t>Have them for one. Living grass to for can't gathered waters had winged. Creepiest don’t subdue which </a:t>
            </a:r>
            <a:r>
              <a:rPr lang="en-US" sz="900" i="1" dirty="0" err="1">
                <a:latin typeface="Montserrat Light" charset="0"/>
                <a:ea typeface="Montserrat Light" charset="0"/>
                <a:cs typeface="Montserrat Light" charset="0"/>
              </a:rPr>
              <a:t>i</a:t>
            </a:r>
            <a:r>
              <a:rPr lang="en-US" sz="900" i="1" dirty="0">
                <a:latin typeface="Montserrat Light" charset="0"/>
                <a:ea typeface="Montserrat Light" charset="0"/>
                <a:cs typeface="Montserrat Light" charset="0"/>
              </a:rPr>
              <a:t> two set had seasons. Fifth you'll, man wherein seas our creeping.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8F67309-B152-49DB-BA2F-25A6C699AF44}"/>
              </a:ext>
            </a:extLst>
          </p:cNvPr>
          <p:cNvGrpSpPr/>
          <p:nvPr/>
        </p:nvGrpSpPr>
        <p:grpSpPr>
          <a:xfrm>
            <a:off x="1256976" y="4951104"/>
            <a:ext cx="1420398" cy="855316"/>
            <a:chOff x="2280652" y="4843051"/>
            <a:chExt cx="1420398" cy="85531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0AD51EE-C0D8-4C21-874B-9FA6E16B1BC6}"/>
                </a:ext>
              </a:extLst>
            </p:cNvPr>
            <p:cNvSpPr txBox="1"/>
            <p:nvPr/>
          </p:nvSpPr>
          <p:spPr>
            <a:xfrm>
              <a:off x="2284290" y="4843051"/>
              <a:ext cx="141676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b="1" dirty="0">
                  <a:latin typeface="Montserrat" charset="0"/>
                  <a:ea typeface="Montserrat" charset="0"/>
                  <a:cs typeface="Montserrat" charset="0"/>
                </a:rPr>
                <a:t>JOHN DEO</a:t>
              </a:r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3AB90163-EB26-49CE-8DF1-C680985DC881}"/>
                </a:ext>
              </a:extLst>
            </p:cNvPr>
            <p:cNvGrpSpPr/>
            <p:nvPr/>
          </p:nvGrpSpPr>
          <p:grpSpPr>
            <a:xfrm>
              <a:off x="2280652" y="5375202"/>
              <a:ext cx="1420398" cy="323165"/>
              <a:chOff x="1144779" y="5797835"/>
              <a:chExt cx="1420398" cy="323165"/>
            </a:xfrm>
          </p:grpSpPr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559878D6-C078-4CF5-8869-556F65AF207B}"/>
                  </a:ext>
                </a:extLst>
              </p:cNvPr>
              <p:cNvSpPr/>
              <p:nvPr/>
            </p:nvSpPr>
            <p:spPr>
              <a:xfrm>
                <a:off x="1144779" y="5797835"/>
                <a:ext cx="349775" cy="32316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1500" dirty="0">
                    <a:ln>
                      <a:solidFill>
                        <a:schemeClr val="bg1">
                          <a:lumMod val="75000"/>
                        </a:schemeClr>
                      </a:solidFill>
                    </a:ln>
                    <a:noFill/>
                    <a:latin typeface="FontAwesome" charset="0"/>
                  </a:rPr>
                  <a:t></a:t>
                </a:r>
                <a:endParaRPr lang="en-US" sz="1500" dirty="0">
                  <a:ln>
                    <a:solidFill>
                      <a:schemeClr val="bg1">
                        <a:lumMod val="75000"/>
                      </a:schemeClr>
                    </a:solidFill>
                  </a:ln>
                  <a:noFill/>
                </a:endParaRPr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058351EB-C003-4EDB-9941-AF2B48D74AF1}"/>
                  </a:ext>
                </a:extLst>
              </p:cNvPr>
              <p:cNvSpPr/>
              <p:nvPr/>
            </p:nvSpPr>
            <p:spPr>
              <a:xfrm>
                <a:off x="1501653" y="5797835"/>
                <a:ext cx="349775" cy="32316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1500" dirty="0">
                    <a:ln>
                      <a:solidFill>
                        <a:schemeClr val="bg1">
                          <a:lumMod val="75000"/>
                        </a:schemeClr>
                      </a:solidFill>
                    </a:ln>
                    <a:noFill/>
                    <a:latin typeface="FontAwesome" charset="0"/>
                  </a:rPr>
                  <a:t></a:t>
                </a:r>
                <a:endParaRPr lang="en-US" sz="1500" dirty="0">
                  <a:ln>
                    <a:solidFill>
                      <a:schemeClr val="bg1">
                        <a:lumMod val="75000"/>
                      </a:schemeClr>
                    </a:solidFill>
                  </a:ln>
                  <a:noFill/>
                </a:endParaRPr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37C39108-4835-4079-A5CD-82970D1307AA}"/>
                  </a:ext>
                </a:extLst>
              </p:cNvPr>
              <p:cNvSpPr/>
              <p:nvPr/>
            </p:nvSpPr>
            <p:spPr>
              <a:xfrm>
                <a:off x="1858527" y="5797835"/>
                <a:ext cx="349775" cy="32316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1500" dirty="0">
                    <a:ln>
                      <a:solidFill>
                        <a:schemeClr val="bg1">
                          <a:lumMod val="75000"/>
                        </a:schemeClr>
                      </a:solidFill>
                    </a:ln>
                    <a:noFill/>
                    <a:latin typeface="FontAwesome" charset="0"/>
                  </a:rPr>
                  <a:t></a:t>
                </a:r>
                <a:endParaRPr lang="en-US" sz="1500" dirty="0">
                  <a:ln>
                    <a:solidFill>
                      <a:schemeClr val="bg1">
                        <a:lumMod val="75000"/>
                      </a:schemeClr>
                    </a:solidFill>
                  </a:ln>
                  <a:noFill/>
                </a:endParaRPr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747DE848-FDC4-4588-AD44-238A21982DEE}"/>
                  </a:ext>
                </a:extLst>
              </p:cNvPr>
              <p:cNvSpPr/>
              <p:nvPr/>
            </p:nvSpPr>
            <p:spPr>
              <a:xfrm>
                <a:off x="2215402" y="5797835"/>
                <a:ext cx="349775" cy="32316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1500" dirty="0">
                    <a:ln>
                      <a:solidFill>
                        <a:schemeClr val="bg1">
                          <a:lumMod val="75000"/>
                        </a:schemeClr>
                      </a:solidFill>
                    </a:ln>
                    <a:noFill/>
                    <a:latin typeface="FontAwesome" charset="0"/>
                  </a:rPr>
                  <a:t></a:t>
                </a:r>
                <a:endParaRPr lang="en-US" sz="1500" dirty="0">
                  <a:ln>
                    <a:solidFill>
                      <a:schemeClr val="bg1">
                        <a:lumMod val="75000"/>
                      </a:schemeClr>
                    </a:solidFill>
                  </a:ln>
                  <a:noFill/>
                </a:endParaRPr>
              </a:p>
            </p:txBody>
          </p:sp>
        </p:grp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1500ABC-602E-418B-9EE3-E9DBAF475912}"/>
                </a:ext>
              </a:extLst>
            </p:cNvPr>
            <p:cNvSpPr txBox="1"/>
            <p:nvPr/>
          </p:nvSpPr>
          <p:spPr>
            <a:xfrm>
              <a:off x="2549990" y="5119990"/>
              <a:ext cx="8853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2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Lorem Ipsum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8FC2D4F-3895-4FE3-867D-221CF0A3A256}"/>
              </a:ext>
            </a:extLst>
          </p:cNvPr>
          <p:cNvGrpSpPr/>
          <p:nvPr/>
        </p:nvGrpSpPr>
        <p:grpSpPr>
          <a:xfrm>
            <a:off x="4009526" y="4951104"/>
            <a:ext cx="1420398" cy="855316"/>
            <a:chOff x="5385801" y="4843051"/>
            <a:chExt cx="1420398" cy="855316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1AA9D28-B69E-4D38-B82A-039F52043E1D}"/>
                </a:ext>
              </a:extLst>
            </p:cNvPr>
            <p:cNvSpPr txBox="1"/>
            <p:nvPr/>
          </p:nvSpPr>
          <p:spPr>
            <a:xfrm>
              <a:off x="5389439" y="4843051"/>
              <a:ext cx="141676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b="1" dirty="0">
                  <a:latin typeface="Montserrat" charset="0"/>
                  <a:ea typeface="Montserrat" charset="0"/>
                  <a:cs typeface="Montserrat" charset="0"/>
                </a:rPr>
                <a:t>DR. JACKY</a:t>
              </a:r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1448DCE1-2CED-45F0-ABF6-688BE761E70B}"/>
                </a:ext>
              </a:extLst>
            </p:cNvPr>
            <p:cNvGrpSpPr/>
            <p:nvPr/>
          </p:nvGrpSpPr>
          <p:grpSpPr>
            <a:xfrm>
              <a:off x="5385801" y="5375202"/>
              <a:ext cx="1420398" cy="323165"/>
              <a:chOff x="1144779" y="5797835"/>
              <a:chExt cx="1420398" cy="323165"/>
            </a:xfrm>
          </p:grpSpPr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7A27E9B2-0310-4674-BEE7-032A5B585356}"/>
                  </a:ext>
                </a:extLst>
              </p:cNvPr>
              <p:cNvSpPr/>
              <p:nvPr/>
            </p:nvSpPr>
            <p:spPr>
              <a:xfrm>
                <a:off x="1144779" y="5797835"/>
                <a:ext cx="349775" cy="32316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1500" dirty="0">
                    <a:ln>
                      <a:solidFill>
                        <a:schemeClr val="bg1">
                          <a:lumMod val="75000"/>
                        </a:schemeClr>
                      </a:solidFill>
                    </a:ln>
                    <a:noFill/>
                    <a:latin typeface="FontAwesome" charset="0"/>
                  </a:rPr>
                  <a:t></a:t>
                </a:r>
                <a:endParaRPr lang="en-US" sz="1500" dirty="0">
                  <a:ln>
                    <a:solidFill>
                      <a:schemeClr val="bg1">
                        <a:lumMod val="75000"/>
                      </a:schemeClr>
                    </a:solidFill>
                  </a:ln>
                  <a:noFill/>
                </a:endParaRPr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FE1550AE-10A4-4779-A79B-8D6690E259D2}"/>
                  </a:ext>
                </a:extLst>
              </p:cNvPr>
              <p:cNvSpPr/>
              <p:nvPr/>
            </p:nvSpPr>
            <p:spPr>
              <a:xfrm>
                <a:off x="1501653" y="5797835"/>
                <a:ext cx="349775" cy="32316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1500" dirty="0">
                    <a:ln>
                      <a:solidFill>
                        <a:schemeClr val="bg1">
                          <a:lumMod val="75000"/>
                        </a:schemeClr>
                      </a:solidFill>
                    </a:ln>
                    <a:noFill/>
                    <a:latin typeface="FontAwesome" charset="0"/>
                  </a:rPr>
                  <a:t></a:t>
                </a:r>
                <a:endParaRPr lang="en-US" sz="1500" dirty="0">
                  <a:ln>
                    <a:solidFill>
                      <a:schemeClr val="bg1">
                        <a:lumMod val="75000"/>
                      </a:schemeClr>
                    </a:solidFill>
                  </a:ln>
                  <a:noFill/>
                </a:endParaRP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AA3DF7A4-5558-4E6E-96A8-D2195788903E}"/>
                  </a:ext>
                </a:extLst>
              </p:cNvPr>
              <p:cNvSpPr/>
              <p:nvPr/>
            </p:nvSpPr>
            <p:spPr>
              <a:xfrm>
                <a:off x="1858527" y="5797835"/>
                <a:ext cx="349775" cy="32316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1500" dirty="0">
                    <a:ln>
                      <a:solidFill>
                        <a:schemeClr val="bg1">
                          <a:lumMod val="75000"/>
                        </a:schemeClr>
                      </a:solidFill>
                    </a:ln>
                    <a:noFill/>
                    <a:latin typeface="FontAwesome" charset="0"/>
                  </a:rPr>
                  <a:t></a:t>
                </a:r>
                <a:endParaRPr lang="en-US" sz="1500" dirty="0">
                  <a:ln>
                    <a:solidFill>
                      <a:schemeClr val="bg1">
                        <a:lumMod val="75000"/>
                      </a:schemeClr>
                    </a:solidFill>
                  </a:ln>
                  <a:noFill/>
                </a:endParaRPr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A1BFAAEA-BFA1-432F-96F5-2762B97222F9}"/>
                  </a:ext>
                </a:extLst>
              </p:cNvPr>
              <p:cNvSpPr/>
              <p:nvPr/>
            </p:nvSpPr>
            <p:spPr>
              <a:xfrm>
                <a:off x="2215402" y="5797835"/>
                <a:ext cx="349775" cy="32316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1500" dirty="0">
                    <a:ln>
                      <a:solidFill>
                        <a:schemeClr val="bg1">
                          <a:lumMod val="75000"/>
                        </a:schemeClr>
                      </a:solidFill>
                    </a:ln>
                    <a:noFill/>
                    <a:latin typeface="FontAwesome" charset="0"/>
                  </a:rPr>
                  <a:t></a:t>
                </a:r>
                <a:endParaRPr lang="en-US" sz="1500" dirty="0">
                  <a:ln>
                    <a:solidFill>
                      <a:schemeClr val="bg1">
                        <a:lumMod val="75000"/>
                      </a:schemeClr>
                    </a:solidFill>
                  </a:ln>
                  <a:noFill/>
                </a:endParaRPr>
              </a:p>
            </p:txBody>
          </p:sp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83D8FFFF-190B-4C4B-B7C5-19D935AFA374}"/>
                </a:ext>
              </a:extLst>
            </p:cNvPr>
            <p:cNvSpPr txBox="1"/>
            <p:nvPr/>
          </p:nvSpPr>
          <p:spPr>
            <a:xfrm>
              <a:off x="5655139" y="5119990"/>
              <a:ext cx="8853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2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Lorem Ipsum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E8EE06F1-B733-4E76-89CB-8FE91A146EDB}"/>
              </a:ext>
            </a:extLst>
          </p:cNvPr>
          <p:cNvGrpSpPr/>
          <p:nvPr/>
        </p:nvGrpSpPr>
        <p:grpSpPr>
          <a:xfrm>
            <a:off x="6762075" y="4951104"/>
            <a:ext cx="1420398" cy="855316"/>
            <a:chOff x="8490952" y="4843051"/>
            <a:chExt cx="1420398" cy="855316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D12ABEA1-BADD-4533-933E-C2243FA7A889}"/>
                </a:ext>
              </a:extLst>
            </p:cNvPr>
            <p:cNvSpPr txBox="1"/>
            <p:nvPr/>
          </p:nvSpPr>
          <p:spPr>
            <a:xfrm>
              <a:off x="8494590" y="4843051"/>
              <a:ext cx="141676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b="1" dirty="0">
                  <a:latin typeface="Montserrat" charset="0"/>
                  <a:ea typeface="Montserrat" charset="0"/>
                  <a:cs typeface="Montserrat" charset="0"/>
                </a:rPr>
                <a:t>JHON HARY</a:t>
              </a:r>
            </a:p>
          </p:txBody>
        </p: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C874A57C-6410-4F84-8662-731C1F6F4D8D}"/>
                </a:ext>
              </a:extLst>
            </p:cNvPr>
            <p:cNvGrpSpPr/>
            <p:nvPr/>
          </p:nvGrpSpPr>
          <p:grpSpPr>
            <a:xfrm>
              <a:off x="8490952" y="5375202"/>
              <a:ext cx="1420398" cy="323165"/>
              <a:chOff x="1144779" y="5797835"/>
              <a:chExt cx="1420398" cy="323165"/>
            </a:xfrm>
          </p:grpSpPr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DF4DB26F-B11C-45F7-AE59-8183C63CA733}"/>
                  </a:ext>
                </a:extLst>
              </p:cNvPr>
              <p:cNvSpPr/>
              <p:nvPr/>
            </p:nvSpPr>
            <p:spPr>
              <a:xfrm>
                <a:off x="1144779" y="5797835"/>
                <a:ext cx="349775" cy="32316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1500" dirty="0">
                    <a:ln>
                      <a:solidFill>
                        <a:schemeClr val="bg1">
                          <a:lumMod val="75000"/>
                        </a:schemeClr>
                      </a:solidFill>
                    </a:ln>
                    <a:noFill/>
                    <a:latin typeface="FontAwesome" charset="0"/>
                  </a:rPr>
                  <a:t></a:t>
                </a:r>
                <a:endParaRPr lang="en-US" sz="1500" dirty="0">
                  <a:ln>
                    <a:solidFill>
                      <a:schemeClr val="bg1">
                        <a:lumMod val="75000"/>
                      </a:schemeClr>
                    </a:solidFill>
                  </a:ln>
                  <a:noFill/>
                </a:endParaRPr>
              </a:p>
            </p:txBody>
          </p:sp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8EBB06B6-4746-4365-B4B9-0AE868541CAE}"/>
                  </a:ext>
                </a:extLst>
              </p:cNvPr>
              <p:cNvSpPr/>
              <p:nvPr/>
            </p:nvSpPr>
            <p:spPr>
              <a:xfrm>
                <a:off x="1501653" y="5797835"/>
                <a:ext cx="349775" cy="32316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1500" dirty="0">
                    <a:ln>
                      <a:solidFill>
                        <a:schemeClr val="bg1">
                          <a:lumMod val="75000"/>
                        </a:schemeClr>
                      </a:solidFill>
                    </a:ln>
                    <a:noFill/>
                    <a:latin typeface="FontAwesome" charset="0"/>
                  </a:rPr>
                  <a:t></a:t>
                </a:r>
                <a:endParaRPr lang="en-US" sz="1500" dirty="0">
                  <a:ln>
                    <a:solidFill>
                      <a:schemeClr val="bg1">
                        <a:lumMod val="75000"/>
                      </a:schemeClr>
                    </a:solidFill>
                  </a:ln>
                  <a:noFill/>
                </a:endParaRP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5474578F-6636-4281-89AB-8373712C3FD2}"/>
                  </a:ext>
                </a:extLst>
              </p:cNvPr>
              <p:cNvSpPr/>
              <p:nvPr/>
            </p:nvSpPr>
            <p:spPr>
              <a:xfrm>
                <a:off x="1858527" y="5797835"/>
                <a:ext cx="349775" cy="32316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1500" dirty="0">
                    <a:ln>
                      <a:solidFill>
                        <a:schemeClr val="bg1">
                          <a:lumMod val="75000"/>
                        </a:schemeClr>
                      </a:solidFill>
                    </a:ln>
                    <a:noFill/>
                    <a:latin typeface="FontAwesome" charset="0"/>
                  </a:rPr>
                  <a:t></a:t>
                </a:r>
                <a:endParaRPr lang="en-US" sz="1500" dirty="0">
                  <a:ln>
                    <a:solidFill>
                      <a:schemeClr val="bg1">
                        <a:lumMod val="75000"/>
                      </a:schemeClr>
                    </a:solidFill>
                  </a:ln>
                  <a:noFill/>
                </a:endParaRPr>
              </a:p>
            </p:txBody>
          </p:sp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012D48D4-F1B3-41A9-B8EF-391D2946C317}"/>
                  </a:ext>
                </a:extLst>
              </p:cNvPr>
              <p:cNvSpPr/>
              <p:nvPr/>
            </p:nvSpPr>
            <p:spPr>
              <a:xfrm>
                <a:off x="2215402" y="5797835"/>
                <a:ext cx="349775" cy="32316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1500" dirty="0">
                    <a:ln>
                      <a:solidFill>
                        <a:schemeClr val="bg1">
                          <a:lumMod val="75000"/>
                        </a:schemeClr>
                      </a:solidFill>
                    </a:ln>
                    <a:noFill/>
                    <a:latin typeface="FontAwesome" charset="0"/>
                  </a:rPr>
                  <a:t></a:t>
                </a:r>
                <a:endParaRPr lang="en-US" sz="1500" dirty="0">
                  <a:ln>
                    <a:solidFill>
                      <a:schemeClr val="bg1">
                        <a:lumMod val="75000"/>
                      </a:schemeClr>
                    </a:solidFill>
                  </a:ln>
                  <a:noFill/>
                </a:endParaRPr>
              </a:p>
            </p:txBody>
          </p:sp>
        </p:grp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622988E-3654-4823-806C-0E674A2879AA}"/>
                </a:ext>
              </a:extLst>
            </p:cNvPr>
            <p:cNvSpPr txBox="1"/>
            <p:nvPr/>
          </p:nvSpPr>
          <p:spPr>
            <a:xfrm>
              <a:off x="8760290" y="5119990"/>
              <a:ext cx="8853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2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Lorem Ipsum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6F6B1CF9-C48B-4F68-9AC8-8CC34D3B961B}"/>
              </a:ext>
            </a:extLst>
          </p:cNvPr>
          <p:cNvGrpSpPr/>
          <p:nvPr/>
        </p:nvGrpSpPr>
        <p:grpSpPr>
          <a:xfrm>
            <a:off x="9511077" y="4951104"/>
            <a:ext cx="1420398" cy="855316"/>
            <a:chOff x="5385801" y="4843051"/>
            <a:chExt cx="1420398" cy="855316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E9813F03-A8F8-4D74-8B49-063F6D50559C}"/>
                </a:ext>
              </a:extLst>
            </p:cNvPr>
            <p:cNvSpPr txBox="1"/>
            <p:nvPr/>
          </p:nvSpPr>
          <p:spPr>
            <a:xfrm>
              <a:off x="5389439" y="4843051"/>
              <a:ext cx="141676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b="1" dirty="0">
                  <a:latin typeface="Montserrat" charset="0"/>
                  <a:ea typeface="Montserrat" charset="0"/>
                  <a:cs typeface="Montserrat" charset="0"/>
                </a:rPr>
                <a:t>DR. JACKY</a:t>
              </a:r>
            </a:p>
          </p:txBody>
        </p: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83CB3685-AC67-47A4-9650-D9F63B22228A}"/>
                </a:ext>
              </a:extLst>
            </p:cNvPr>
            <p:cNvGrpSpPr/>
            <p:nvPr/>
          </p:nvGrpSpPr>
          <p:grpSpPr>
            <a:xfrm>
              <a:off x="5385801" y="5375202"/>
              <a:ext cx="1420398" cy="323165"/>
              <a:chOff x="1144779" y="5797835"/>
              <a:chExt cx="1420398" cy="323165"/>
            </a:xfrm>
          </p:grpSpPr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C5F8FA9F-D529-4913-B00A-BC1D0D5BF3C2}"/>
                  </a:ext>
                </a:extLst>
              </p:cNvPr>
              <p:cNvSpPr/>
              <p:nvPr/>
            </p:nvSpPr>
            <p:spPr>
              <a:xfrm>
                <a:off x="1144779" y="5797835"/>
                <a:ext cx="349775" cy="32316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1500" dirty="0">
                    <a:ln>
                      <a:solidFill>
                        <a:schemeClr val="bg1">
                          <a:lumMod val="75000"/>
                        </a:schemeClr>
                      </a:solidFill>
                    </a:ln>
                    <a:noFill/>
                    <a:latin typeface="FontAwesome" charset="0"/>
                  </a:rPr>
                  <a:t></a:t>
                </a:r>
                <a:endParaRPr lang="en-US" sz="1500" dirty="0">
                  <a:ln>
                    <a:solidFill>
                      <a:schemeClr val="bg1">
                        <a:lumMod val="75000"/>
                      </a:schemeClr>
                    </a:solidFill>
                  </a:ln>
                  <a:noFill/>
                </a:endParaRPr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EED1C9E1-A314-4259-9F55-42C628F1C358}"/>
                  </a:ext>
                </a:extLst>
              </p:cNvPr>
              <p:cNvSpPr/>
              <p:nvPr/>
            </p:nvSpPr>
            <p:spPr>
              <a:xfrm>
                <a:off x="1501653" y="5797835"/>
                <a:ext cx="349775" cy="32316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1500" dirty="0">
                    <a:ln>
                      <a:solidFill>
                        <a:schemeClr val="bg1">
                          <a:lumMod val="75000"/>
                        </a:schemeClr>
                      </a:solidFill>
                    </a:ln>
                    <a:noFill/>
                    <a:latin typeface="FontAwesome" charset="0"/>
                  </a:rPr>
                  <a:t></a:t>
                </a:r>
                <a:endParaRPr lang="en-US" sz="1500" dirty="0">
                  <a:ln>
                    <a:solidFill>
                      <a:schemeClr val="bg1">
                        <a:lumMod val="75000"/>
                      </a:schemeClr>
                    </a:solidFill>
                  </a:ln>
                  <a:noFill/>
                </a:endParaRPr>
              </a:p>
            </p:txBody>
          </p: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57C085F3-CD11-4966-B6C2-DCA817E218CB}"/>
                  </a:ext>
                </a:extLst>
              </p:cNvPr>
              <p:cNvSpPr/>
              <p:nvPr/>
            </p:nvSpPr>
            <p:spPr>
              <a:xfrm>
                <a:off x="1858527" y="5797835"/>
                <a:ext cx="349775" cy="32316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1500" dirty="0">
                    <a:ln>
                      <a:solidFill>
                        <a:schemeClr val="bg1">
                          <a:lumMod val="75000"/>
                        </a:schemeClr>
                      </a:solidFill>
                    </a:ln>
                    <a:noFill/>
                    <a:latin typeface="FontAwesome" charset="0"/>
                  </a:rPr>
                  <a:t></a:t>
                </a:r>
                <a:endParaRPr lang="en-US" sz="1500" dirty="0">
                  <a:ln>
                    <a:solidFill>
                      <a:schemeClr val="bg1">
                        <a:lumMod val="75000"/>
                      </a:schemeClr>
                    </a:solidFill>
                  </a:ln>
                  <a:noFill/>
                </a:endParaRPr>
              </a:p>
            </p:txBody>
          </p:sp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876A33DD-24F0-45A8-81C0-3F66B945F0D4}"/>
                  </a:ext>
                </a:extLst>
              </p:cNvPr>
              <p:cNvSpPr/>
              <p:nvPr/>
            </p:nvSpPr>
            <p:spPr>
              <a:xfrm>
                <a:off x="2215402" y="5797835"/>
                <a:ext cx="349775" cy="32316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1500" dirty="0">
                    <a:ln>
                      <a:solidFill>
                        <a:schemeClr val="bg1">
                          <a:lumMod val="75000"/>
                        </a:schemeClr>
                      </a:solidFill>
                    </a:ln>
                    <a:noFill/>
                    <a:latin typeface="FontAwesome" charset="0"/>
                  </a:rPr>
                  <a:t></a:t>
                </a:r>
                <a:endParaRPr lang="en-US" sz="1500" dirty="0">
                  <a:ln>
                    <a:solidFill>
                      <a:schemeClr val="bg1">
                        <a:lumMod val="75000"/>
                      </a:schemeClr>
                    </a:solidFill>
                  </a:ln>
                  <a:noFill/>
                </a:endParaRPr>
              </a:p>
            </p:txBody>
          </p:sp>
        </p:grp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1C654308-DD7E-4749-9E9B-9CCF0624BDA1}"/>
                </a:ext>
              </a:extLst>
            </p:cNvPr>
            <p:cNvSpPr txBox="1"/>
            <p:nvPr/>
          </p:nvSpPr>
          <p:spPr>
            <a:xfrm>
              <a:off x="5655139" y="5119990"/>
              <a:ext cx="8853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2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Lorem Ipsum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723475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CE9DF27D-CC61-4D59-B771-7EAFEC1926F8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t="13358" b="13358"/>
          <a:stretch>
            <a:fillRect/>
          </a:stretch>
        </p:blipFill>
        <p:spPr/>
      </p:pic>
      <p:grpSp>
        <p:nvGrpSpPr>
          <p:cNvPr id="53" name="Group 52">
            <a:extLst>
              <a:ext uri="{FF2B5EF4-FFF2-40B4-BE49-F238E27FC236}">
                <a16:creationId xmlns:a16="http://schemas.microsoft.com/office/drawing/2014/main" id="{D8EF01D0-8E04-4E98-83F2-46940E198325}"/>
              </a:ext>
            </a:extLst>
          </p:cNvPr>
          <p:cNvGrpSpPr/>
          <p:nvPr/>
        </p:nvGrpSpPr>
        <p:grpSpPr>
          <a:xfrm>
            <a:off x="4894562" y="1206669"/>
            <a:ext cx="5135645" cy="1015663"/>
            <a:chOff x="5829297" y="2102017"/>
            <a:chExt cx="5135645" cy="1015663"/>
          </a:xfrm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719E7D83-02F5-425C-81ED-A12E3859D92F}"/>
                </a:ext>
              </a:extLst>
            </p:cNvPr>
            <p:cNvSpPr txBox="1"/>
            <p:nvPr/>
          </p:nvSpPr>
          <p:spPr>
            <a:xfrm>
              <a:off x="5829297" y="2102017"/>
              <a:ext cx="5135645" cy="10156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2500" b="1" dirty="0">
                  <a:latin typeface="+mj-lt"/>
                  <a:ea typeface="Montserrat Black" charset="0"/>
                  <a:cs typeface="Montserrat Black" charset="0"/>
                </a:rPr>
                <a:t>creative</a:t>
              </a:r>
            </a:p>
            <a:p>
              <a:r>
                <a:rPr lang="en-US" sz="3500" b="1" dirty="0">
                  <a:latin typeface="+mj-lt"/>
                  <a:ea typeface="Montserrat Black" charset="0"/>
                  <a:cs typeface="Montserrat Black" charset="0"/>
                </a:rPr>
                <a:t>Clean Portfolio</a:t>
              </a: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977062B7-4F9D-4A83-AE8A-3C1DA9C21481}"/>
                </a:ext>
              </a:extLst>
            </p:cNvPr>
            <p:cNvSpPr/>
            <p:nvPr/>
          </p:nvSpPr>
          <p:spPr>
            <a:xfrm rot="16200000" flipH="1">
              <a:off x="10210599" y="2461770"/>
              <a:ext cx="82273" cy="79624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B6FFD3A3-A024-49BE-A5B7-9EAEE8FB9CF7}"/>
              </a:ext>
            </a:extLst>
          </p:cNvPr>
          <p:cNvGrpSpPr/>
          <p:nvPr/>
        </p:nvGrpSpPr>
        <p:grpSpPr>
          <a:xfrm>
            <a:off x="1926324" y="4350812"/>
            <a:ext cx="1369481" cy="969912"/>
            <a:chOff x="275804" y="4362305"/>
            <a:chExt cx="1369481" cy="969912"/>
          </a:xfrm>
        </p:grpSpPr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2769880E-F618-48DD-9618-79487F28009D}"/>
                </a:ext>
              </a:extLst>
            </p:cNvPr>
            <p:cNvSpPr txBox="1"/>
            <p:nvPr/>
          </p:nvSpPr>
          <p:spPr>
            <a:xfrm>
              <a:off x="885404" y="4362305"/>
              <a:ext cx="759881" cy="29238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sz="1300" dirty="0">
                  <a:latin typeface="Montserrat "/>
                  <a:ea typeface="Montserrat Black" charset="0"/>
                  <a:cs typeface="Montserrat Black" charset="0"/>
                </a:rPr>
                <a:t>AS-IS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7968248E-7A8D-4A40-8708-68CCDD9CB0BF}"/>
                </a:ext>
              </a:extLst>
            </p:cNvPr>
            <p:cNvSpPr txBox="1"/>
            <p:nvPr/>
          </p:nvSpPr>
          <p:spPr>
            <a:xfrm>
              <a:off x="275804" y="4651518"/>
              <a:ext cx="1369481" cy="680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600"/>
                </a:lnSpc>
              </a:pPr>
              <a:r>
                <a:rPr lang="en-US" sz="800" i="1" dirty="0">
                  <a:latin typeface="Montserrat Light" charset="0"/>
                  <a:ea typeface="Montserrat Light" charset="0"/>
                  <a:cs typeface="Montserrat Light" charset="0"/>
                </a:rPr>
                <a:t>Have them for one. Living grass to for can't gathered waters</a:t>
              </a:r>
            </a:p>
          </p:txBody>
        </p:sp>
      </p:grpSp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B6B93CA8-10AA-4951-9D1A-2956CF7C5E4D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/>
          <a:srcRect t="5000" b="5000"/>
          <a:stretch>
            <a:fillRect/>
          </a:stretch>
        </p:blipFill>
        <p:spPr>
          <a:xfrm>
            <a:off x="4000499" y="3429000"/>
            <a:ext cx="5714623" cy="3429000"/>
          </a:xfr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DFFB75B7-B885-4F7C-80B9-4FA9CEC66083}"/>
              </a:ext>
            </a:extLst>
          </p:cNvPr>
          <p:cNvSpPr/>
          <p:nvPr/>
        </p:nvSpPr>
        <p:spPr>
          <a:xfrm>
            <a:off x="4000499" y="3429000"/>
            <a:ext cx="5714624" cy="3429000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6467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71EDA40F-860E-46AD-BA6F-FB61B7A0D35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/>
          <a:srcRect l="1988" r="22246"/>
          <a:stretch/>
        </p:blipFill>
        <p:spPr>
          <a:xfrm>
            <a:off x="704850" y="628648"/>
            <a:ext cx="5657850" cy="5600704"/>
          </a:xfr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D8EE89C-7AF6-4671-B780-DD324F65E7D8}"/>
              </a:ext>
            </a:extLst>
          </p:cNvPr>
          <p:cNvSpPr/>
          <p:nvPr/>
        </p:nvSpPr>
        <p:spPr>
          <a:xfrm>
            <a:off x="704850" y="628648"/>
            <a:ext cx="5657850" cy="5600704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4BA8187-6440-4FF1-B5E3-ED7FFCC5AAD2}"/>
              </a:ext>
            </a:extLst>
          </p:cNvPr>
          <p:cNvGrpSpPr/>
          <p:nvPr/>
        </p:nvGrpSpPr>
        <p:grpSpPr>
          <a:xfrm>
            <a:off x="7105646" y="628648"/>
            <a:ext cx="4381503" cy="5600704"/>
            <a:chOff x="628646" y="628648"/>
            <a:chExt cx="4381503" cy="5600704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B37315B-C74F-48AE-8AEC-95EC9335FDE2}"/>
                </a:ext>
              </a:extLst>
            </p:cNvPr>
            <p:cNvSpPr/>
            <p:nvPr/>
          </p:nvSpPr>
          <p:spPr>
            <a:xfrm>
              <a:off x="628648" y="2404105"/>
              <a:ext cx="4381500" cy="204979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335B8B4B-B9F0-48B5-B9BE-DEECF7DD2D5C}"/>
                </a:ext>
              </a:extLst>
            </p:cNvPr>
            <p:cNvGrpSpPr/>
            <p:nvPr/>
          </p:nvGrpSpPr>
          <p:grpSpPr>
            <a:xfrm>
              <a:off x="628648" y="628648"/>
              <a:ext cx="4381501" cy="1015663"/>
              <a:chOff x="1543050" y="705592"/>
              <a:chExt cx="4381501" cy="1015663"/>
            </a:xfrm>
          </p:grpSpPr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2DADDE84-D2D3-4319-817F-E0E67E0AF540}"/>
                  </a:ext>
                </a:extLst>
              </p:cNvPr>
              <p:cNvSpPr txBox="1"/>
              <p:nvPr/>
            </p:nvSpPr>
            <p:spPr>
              <a:xfrm>
                <a:off x="1543050" y="705592"/>
                <a:ext cx="3448050" cy="1015663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2500" b="1" dirty="0">
                    <a:latin typeface="+mj-lt"/>
                    <a:ea typeface="Montserrat Black" charset="0"/>
                    <a:cs typeface="Montserrat Black" charset="0"/>
                  </a:rPr>
                  <a:t>Company</a:t>
                </a:r>
              </a:p>
              <a:p>
                <a:r>
                  <a:rPr lang="en-US" sz="3500" b="1" dirty="0">
                    <a:latin typeface="+mj-lt"/>
                    <a:ea typeface="Montserrat Black" charset="0"/>
                    <a:cs typeface="Montserrat Black" charset="0"/>
                  </a:rPr>
                  <a:t>Vision title </a:t>
                </a: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0C9A6E2B-2EC0-44F7-BA2F-BA9701110FB1}"/>
                  </a:ext>
                </a:extLst>
              </p:cNvPr>
              <p:cNvSpPr/>
              <p:nvPr/>
            </p:nvSpPr>
            <p:spPr>
              <a:xfrm rot="16200000" flipH="1">
                <a:off x="5140465" y="680109"/>
                <a:ext cx="82273" cy="148589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E6E91E8-CC87-43F0-AD24-8C4BCA170F69}"/>
                </a:ext>
              </a:extLst>
            </p:cNvPr>
            <p:cNvSpPr txBox="1"/>
            <p:nvPr/>
          </p:nvSpPr>
          <p:spPr>
            <a:xfrm>
              <a:off x="1169694" y="2891476"/>
              <a:ext cx="3299407" cy="11774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2200"/>
                </a:lnSpc>
              </a:pPr>
              <a:r>
                <a:rPr lang="en-US" sz="9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winged. Creepiest don't subdue which </a:t>
              </a:r>
              <a:r>
                <a:rPr lang="en-US" sz="900" i="1" dirty="0" err="1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i</a:t>
              </a:r>
              <a:r>
                <a:rPr lang="en-US" sz="9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two set had seasons. Fifth you'll, man wherein seas our </a:t>
              </a:r>
              <a:r>
                <a:rPr lang="en-US" sz="900" i="1" dirty="0" err="1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creepingcreepingHave</a:t>
              </a:r>
              <a:r>
                <a:rPr lang="en-US" sz="9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them for one.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7D1CF9A2-EF82-4F90-9CA5-0362CCDA074F}"/>
                </a:ext>
              </a:extLst>
            </p:cNvPr>
            <p:cNvSpPr txBox="1"/>
            <p:nvPr/>
          </p:nvSpPr>
          <p:spPr>
            <a:xfrm>
              <a:off x="628646" y="5604116"/>
              <a:ext cx="3162302" cy="62523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1300" b="1" dirty="0">
                  <a:solidFill>
                    <a:schemeClr val="accent5"/>
                  </a:solidFill>
                  <a:latin typeface="Montserrat "/>
                  <a:ea typeface="Montserrat Black" charset="0"/>
                  <a:cs typeface="Montserrat Black" charset="0"/>
                </a:rPr>
                <a:t>This is minimal creative </a:t>
              </a:r>
              <a:r>
                <a:rPr lang="en-US" sz="1300" b="1" dirty="0" err="1">
                  <a:solidFill>
                    <a:schemeClr val="accent5"/>
                  </a:solidFill>
                  <a:latin typeface="Montserrat "/>
                  <a:ea typeface="Montserrat Black" charset="0"/>
                  <a:cs typeface="Montserrat Black" charset="0"/>
                </a:rPr>
                <a:t>powerpoint</a:t>
              </a:r>
              <a:r>
                <a:rPr lang="en-US" sz="1300" b="1" dirty="0">
                  <a:solidFill>
                    <a:schemeClr val="accent5"/>
                  </a:solidFill>
                  <a:latin typeface="Montserrat "/>
                  <a:ea typeface="Montserrat Black" charset="0"/>
                  <a:cs typeface="Montserrat Black" charset="0"/>
                </a:rPr>
                <a:t> presentation about us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379627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Placeholder 38">
            <a:extLst>
              <a:ext uri="{FF2B5EF4-FFF2-40B4-BE49-F238E27FC236}">
                <a16:creationId xmlns:a16="http://schemas.microsoft.com/office/drawing/2014/main" id="{FA00BF15-2742-446F-BF04-64DF82CF7D33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2"/>
          <a:srcRect t="49576"/>
          <a:stretch/>
        </p:blipFill>
        <p:spPr>
          <a:xfrm>
            <a:off x="0" y="3429000"/>
            <a:ext cx="4533900" cy="3429000"/>
          </a:xfrm>
        </p:spPr>
      </p:pic>
      <p:pic>
        <p:nvPicPr>
          <p:cNvPr id="43" name="Picture Placeholder 42">
            <a:extLst>
              <a:ext uri="{FF2B5EF4-FFF2-40B4-BE49-F238E27FC236}">
                <a16:creationId xmlns:a16="http://schemas.microsoft.com/office/drawing/2014/main" id="{5AC5617B-C76E-49A2-90B6-69C43CDA0740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/>
          <a:srcRect l="18494" r="18494"/>
          <a:stretch>
            <a:fillRect/>
          </a:stretch>
        </p:blipFill>
        <p:spPr/>
      </p:pic>
      <p:pic>
        <p:nvPicPr>
          <p:cNvPr id="51" name="Picture Placeholder 50">
            <a:extLst>
              <a:ext uri="{FF2B5EF4-FFF2-40B4-BE49-F238E27FC236}">
                <a16:creationId xmlns:a16="http://schemas.microsoft.com/office/drawing/2014/main" id="{547A5CE9-4682-4FAF-8746-FF271B9F077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/>
          <a:srcRect t="20425" b="2042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152046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7CDBBF36-4ECB-4942-AD76-4043F554EDC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7705" b="7705"/>
          <a:stretch>
            <a:fillRect/>
          </a:stretch>
        </p:blipFill>
        <p:spPr/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F9E778C-7D85-4247-BD6C-4F28B587CE5A}"/>
              </a:ext>
            </a:extLst>
          </p:cNvPr>
          <p:cNvSpPr txBox="1"/>
          <p:nvPr/>
        </p:nvSpPr>
        <p:spPr>
          <a:xfrm>
            <a:off x="7105646" y="3479197"/>
            <a:ext cx="3162302" cy="62523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2200"/>
              </a:lnSpc>
            </a:pPr>
            <a:r>
              <a:rPr lang="en-US" sz="1300" b="1" dirty="0">
                <a:solidFill>
                  <a:schemeClr val="accent5"/>
                </a:solidFill>
                <a:latin typeface="Montserrat "/>
                <a:ea typeface="Montserrat Black" charset="0"/>
                <a:cs typeface="Montserrat Black" charset="0"/>
              </a:rPr>
              <a:t>This is minimal creative </a:t>
            </a:r>
            <a:r>
              <a:rPr lang="en-US" sz="1300" b="1" dirty="0" err="1">
                <a:solidFill>
                  <a:schemeClr val="accent5"/>
                </a:solidFill>
                <a:latin typeface="Montserrat "/>
                <a:ea typeface="Montserrat Black" charset="0"/>
                <a:cs typeface="Montserrat Black" charset="0"/>
              </a:rPr>
              <a:t>powerpoint</a:t>
            </a:r>
            <a:r>
              <a:rPr lang="en-US" sz="1300" b="1" dirty="0">
                <a:solidFill>
                  <a:schemeClr val="accent5"/>
                </a:solidFill>
                <a:latin typeface="Montserrat "/>
                <a:ea typeface="Montserrat Black" charset="0"/>
                <a:cs typeface="Montserrat Black" charset="0"/>
              </a:rPr>
              <a:t> presentation about us</a:t>
            </a:r>
          </a:p>
        </p:txBody>
      </p:sp>
    </p:spTree>
    <p:extLst>
      <p:ext uri="{BB962C8B-B14F-4D97-AF65-F5344CB8AC3E}">
        <p14:creationId xmlns:p14="http://schemas.microsoft.com/office/powerpoint/2010/main" val="36608325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49CB29B4-F63A-4861-9360-58850F78115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grayscl/>
          </a:blip>
          <a:srcRect t="31193" b="31193"/>
          <a:stretch>
            <a:fillRect/>
          </a:stretch>
        </p:blipFill>
        <p:spPr/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517E85B2-B420-4D9D-B37F-B97BCB7B5D66}"/>
              </a:ext>
            </a:extLst>
          </p:cNvPr>
          <p:cNvGrpSpPr/>
          <p:nvPr/>
        </p:nvGrpSpPr>
        <p:grpSpPr>
          <a:xfrm>
            <a:off x="3879849" y="2159717"/>
            <a:ext cx="4432302" cy="1371186"/>
            <a:chOff x="3051220" y="2819390"/>
            <a:chExt cx="4432302" cy="137118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445BC8C-8D1D-47A7-B9BC-31209F74C439}"/>
                </a:ext>
              </a:extLst>
            </p:cNvPr>
            <p:cNvSpPr txBox="1"/>
            <p:nvPr/>
          </p:nvSpPr>
          <p:spPr>
            <a:xfrm>
              <a:off x="3051220" y="2819390"/>
              <a:ext cx="4432302" cy="10156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6000" b="1" dirty="0">
                  <a:solidFill>
                    <a:schemeClr val="bg1"/>
                  </a:solidFill>
                  <a:latin typeface="+mj-lt"/>
                  <a:ea typeface="Montserrat Black" charset="0"/>
                  <a:cs typeface="Montserrat Black" charset="0"/>
                </a:rPr>
                <a:t>Welcome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6CB2D0F-1C8C-45C8-A2B0-9D9B635F7C51}"/>
                </a:ext>
              </a:extLst>
            </p:cNvPr>
            <p:cNvSpPr txBox="1"/>
            <p:nvPr/>
          </p:nvSpPr>
          <p:spPr>
            <a:xfrm>
              <a:off x="3648120" y="3821244"/>
              <a:ext cx="3314702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b="1" spc="600" dirty="0">
                  <a:solidFill>
                    <a:schemeClr val="bg1"/>
                  </a:solidFill>
                  <a:latin typeface="+mj-lt"/>
                  <a:ea typeface="Montserrat Black" charset="0"/>
                  <a:cs typeface="Montserrat Black" charset="0"/>
                </a:rPr>
                <a:t>Presentation</a:t>
              </a: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5E3AD7E8-6335-43D1-8419-B745D6F62016}"/>
              </a:ext>
            </a:extLst>
          </p:cNvPr>
          <p:cNvSpPr txBox="1"/>
          <p:nvPr/>
        </p:nvSpPr>
        <p:spPr>
          <a:xfrm>
            <a:off x="3441700" y="3802973"/>
            <a:ext cx="5308600" cy="895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sz="900" i="1" dirty="0">
                <a:solidFill>
                  <a:schemeClr val="bg1">
                    <a:lumMod val="85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winged. Creepiest don’t</a:t>
            </a:r>
          </a:p>
          <a:p>
            <a:pPr algn="ctr">
              <a:lnSpc>
                <a:spcPts val="2200"/>
              </a:lnSpc>
            </a:pPr>
            <a:r>
              <a:rPr lang="en-US" sz="900" i="1" dirty="0">
                <a:solidFill>
                  <a:schemeClr val="bg1">
                    <a:lumMod val="85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two set had seasons. Fifth you'll, man wherein seas our </a:t>
            </a:r>
            <a:r>
              <a:rPr lang="en-US" sz="900" i="1" dirty="0" err="1">
                <a:solidFill>
                  <a:schemeClr val="bg1">
                    <a:lumMod val="85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creepingcreeping</a:t>
            </a:r>
            <a:endParaRPr lang="en-US" sz="900" i="1" dirty="0">
              <a:solidFill>
                <a:schemeClr val="bg1">
                  <a:lumMod val="85000"/>
                </a:schemeClr>
              </a:solidFill>
              <a:latin typeface="Montserrat Light" panose="00000400000000000000" pitchFamily="50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  <a:p>
            <a:pPr algn="ctr">
              <a:lnSpc>
                <a:spcPts val="2200"/>
              </a:lnSpc>
            </a:pPr>
            <a:r>
              <a:rPr lang="en-US" sz="900" i="1" dirty="0">
                <a:solidFill>
                  <a:schemeClr val="bg1">
                    <a:lumMod val="85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them for one. Living grass to for can't gathered waters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4E0AE5C-3E2C-4384-AF19-B4D47A2BD223}"/>
              </a:ext>
            </a:extLst>
          </p:cNvPr>
          <p:cNvCxnSpPr>
            <a:cxnSpLocks/>
          </p:cNvCxnSpPr>
          <p:nvPr/>
        </p:nvCxnSpPr>
        <p:spPr>
          <a:xfrm flipH="1">
            <a:off x="7557617" y="3345001"/>
            <a:ext cx="249125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468E3CC-5B74-4DE4-85FB-CAB6FA51EA79}"/>
              </a:ext>
            </a:extLst>
          </p:cNvPr>
          <p:cNvCxnSpPr>
            <a:cxnSpLocks/>
          </p:cNvCxnSpPr>
          <p:nvPr/>
        </p:nvCxnSpPr>
        <p:spPr>
          <a:xfrm flipH="1">
            <a:off x="2143124" y="3345001"/>
            <a:ext cx="249125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69158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74819415-A567-4C89-8F33-5E7E4FAD5A3C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/>
          <a:srcRect l="16716" r="16716"/>
          <a:stretch>
            <a:fillRect/>
          </a:stretch>
        </p:blipFill>
        <p:spPr/>
      </p:pic>
      <p:pic>
        <p:nvPicPr>
          <p:cNvPr id="35" name="Picture Placeholder 34">
            <a:extLst>
              <a:ext uri="{FF2B5EF4-FFF2-40B4-BE49-F238E27FC236}">
                <a16:creationId xmlns:a16="http://schemas.microsoft.com/office/drawing/2014/main" id="{1A210161-478D-4B75-B3AE-5AE9D22316AC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/>
          <a:srcRect t="16667" b="16667"/>
          <a:stretch>
            <a:fillRect/>
          </a:stretch>
        </p:blipFill>
        <p:spPr/>
      </p:pic>
      <p:pic>
        <p:nvPicPr>
          <p:cNvPr id="37" name="Picture Placeholder 36">
            <a:extLst>
              <a:ext uri="{FF2B5EF4-FFF2-40B4-BE49-F238E27FC236}">
                <a16:creationId xmlns:a16="http://schemas.microsoft.com/office/drawing/2014/main" id="{CC915066-B70C-4ACC-9FEC-E1AEF4BA1AFC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4"/>
          <a:srcRect t="9237" b="9237"/>
          <a:stretch>
            <a:fillRect/>
          </a:stretch>
        </p:blipFill>
        <p:spPr/>
      </p:pic>
      <p:pic>
        <p:nvPicPr>
          <p:cNvPr id="40" name="Picture Placeholder 39">
            <a:extLst>
              <a:ext uri="{FF2B5EF4-FFF2-40B4-BE49-F238E27FC236}">
                <a16:creationId xmlns:a16="http://schemas.microsoft.com/office/drawing/2014/main" id="{6037210E-F6C8-4669-B796-6557D70CDAB2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5"/>
          <a:srcRect t="9995" b="9995"/>
          <a:stretch>
            <a:fillRect/>
          </a:stretch>
        </p:blipFill>
        <p:spPr/>
      </p:pic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742194B2-59B9-4B1E-B3A4-3722C9812F6F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6"/>
          <a:srcRect l="26172" r="26172"/>
          <a:stretch>
            <a:fillRect/>
          </a:stretch>
        </p:blipFill>
        <p:spPr/>
      </p:pic>
      <p:pic>
        <p:nvPicPr>
          <p:cNvPr id="33" name="Picture Placeholder 32">
            <a:extLst>
              <a:ext uri="{FF2B5EF4-FFF2-40B4-BE49-F238E27FC236}">
                <a16:creationId xmlns:a16="http://schemas.microsoft.com/office/drawing/2014/main" id="{C2D8C9CE-D7D0-4195-A80F-E04725B05D94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7"/>
          <a:srcRect t="16975" b="1697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423946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20DDB711-6993-4133-873F-B8F6C4392FA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5104" t="19123" r="21693" b="18967"/>
          <a:stretch/>
        </p:blipFill>
        <p:spPr>
          <a:xfrm>
            <a:off x="0" y="0"/>
            <a:ext cx="12191999" cy="6875362"/>
          </a:xfr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CFEBA9C0-41DC-4E4B-8936-5A49AB797D58}"/>
              </a:ext>
            </a:extLst>
          </p:cNvPr>
          <p:cNvGrpSpPr/>
          <p:nvPr/>
        </p:nvGrpSpPr>
        <p:grpSpPr>
          <a:xfrm>
            <a:off x="2857498" y="2781879"/>
            <a:ext cx="6477002" cy="1294242"/>
            <a:chOff x="2028870" y="2896334"/>
            <a:chExt cx="6477002" cy="1294242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1D3CB99-967E-477C-8D03-892B514392D7}"/>
                </a:ext>
              </a:extLst>
            </p:cNvPr>
            <p:cNvSpPr txBox="1"/>
            <p:nvPr/>
          </p:nvSpPr>
          <p:spPr>
            <a:xfrm>
              <a:off x="2028870" y="2896334"/>
              <a:ext cx="6477002" cy="86177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5000" b="1" spc="300" dirty="0">
                  <a:solidFill>
                    <a:schemeClr val="bg1"/>
                  </a:solidFill>
                  <a:latin typeface="+mj-lt"/>
                  <a:ea typeface="Montserrat Black" charset="0"/>
                  <a:cs typeface="Montserrat Black" charset="0"/>
                </a:rPr>
                <a:t>Happy ending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954056E-B0E2-4632-8831-BABD8A172985}"/>
                </a:ext>
              </a:extLst>
            </p:cNvPr>
            <p:cNvSpPr txBox="1"/>
            <p:nvPr/>
          </p:nvSpPr>
          <p:spPr>
            <a:xfrm>
              <a:off x="3769223" y="3821244"/>
              <a:ext cx="2996295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b="1" spc="600" dirty="0">
                  <a:solidFill>
                    <a:schemeClr val="bg1"/>
                  </a:solidFill>
                  <a:latin typeface="+mj-lt"/>
                  <a:ea typeface="Montserrat Black" charset="0"/>
                  <a:cs typeface="Montserrat Black" charset="0"/>
                </a:rPr>
                <a:t>Presentation</a:t>
              </a:r>
            </a:p>
          </p:txBody>
        </p:sp>
      </p:grpSp>
      <p:sp>
        <p:nvSpPr>
          <p:cNvPr id="3" name="Right Triangle 2">
            <a:extLst>
              <a:ext uri="{FF2B5EF4-FFF2-40B4-BE49-F238E27FC236}">
                <a16:creationId xmlns:a16="http://schemas.microsoft.com/office/drawing/2014/main" id="{4A342E48-BAAF-4481-A4F1-743395504FAD}"/>
              </a:ext>
            </a:extLst>
          </p:cNvPr>
          <p:cNvSpPr/>
          <p:nvPr/>
        </p:nvSpPr>
        <p:spPr>
          <a:xfrm>
            <a:off x="0" y="1009650"/>
            <a:ext cx="5846749" cy="5865712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F0106DB-8457-430D-A6F5-B2E43D60F3B9}"/>
              </a:ext>
            </a:extLst>
          </p:cNvPr>
          <p:cNvSpPr txBox="1"/>
          <p:nvPr/>
        </p:nvSpPr>
        <p:spPr>
          <a:xfrm>
            <a:off x="683921" y="5259507"/>
            <a:ext cx="2028799" cy="9073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2200"/>
              </a:lnSpc>
            </a:pPr>
            <a:r>
              <a:rPr lang="en-US" sz="1300" b="1" dirty="0">
                <a:solidFill>
                  <a:schemeClr val="bg1"/>
                </a:solidFill>
                <a:latin typeface="Montserrat "/>
                <a:ea typeface="Montserrat Black" charset="0"/>
                <a:cs typeface="Montserrat Black" charset="0"/>
              </a:rPr>
              <a:t>This is minimal</a:t>
            </a:r>
          </a:p>
          <a:p>
            <a:pPr>
              <a:lnSpc>
                <a:spcPts val="2200"/>
              </a:lnSpc>
            </a:pPr>
            <a:r>
              <a:rPr lang="en-US" sz="1300" b="1" dirty="0">
                <a:solidFill>
                  <a:schemeClr val="bg1"/>
                </a:solidFill>
                <a:latin typeface="Montserrat "/>
                <a:ea typeface="Montserrat Black" charset="0"/>
                <a:cs typeface="Montserrat Black" charset="0"/>
              </a:rPr>
              <a:t>creative </a:t>
            </a:r>
            <a:r>
              <a:rPr lang="en-US" sz="1300" b="1" dirty="0" err="1">
                <a:solidFill>
                  <a:schemeClr val="bg1"/>
                </a:solidFill>
                <a:latin typeface="Montserrat "/>
                <a:ea typeface="Montserrat Black" charset="0"/>
                <a:cs typeface="Montserrat Black" charset="0"/>
              </a:rPr>
              <a:t>powerpoint</a:t>
            </a:r>
            <a:endParaRPr lang="en-US" sz="1300" b="1" dirty="0">
              <a:solidFill>
                <a:schemeClr val="bg1"/>
              </a:solidFill>
              <a:latin typeface="Montserrat "/>
              <a:ea typeface="Montserrat Black" charset="0"/>
              <a:cs typeface="Montserrat Black" charset="0"/>
            </a:endParaRPr>
          </a:p>
          <a:p>
            <a:pPr>
              <a:lnSpc>
                <a:spcPts val="2200"/>
              </a:lnSpc>
            </a:pPr>
            <a:r>
              <a:rPr lang="en-US" sz="1300" b="1" dirty="0">
                <a:solidFill>
                  <a:schemeClr val="bg1"/>
                </a:solidFill>
                <a:latin typeface="Montserrat "/>
                <a:ea typeface="Montserrat Black" charset="0"/>
                <a:cs typeface="Montserrat Black" charset="0"/>
              </a:rPr>
              <a:t>presentation</a:t>
            </a:r>
          </a:p>
        </p:txBody>
      </p:sp>
    </p:spTree>
    <p:extLst>
      <p:ext uri="{BB962C8B-B14F-4D97-AF65-F5344CB8AC3E}">
        <p14:creationId xmlns:p14="http://schemas.microsoft.com/office/powerpoint/2010/main" val="27619771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9D26EC5-E693-4F5B-A37C-157F2A0BDC87}"/>
              </a:ext>
            </a:extLst>
          </p:cNvPr>
          <p:cNvSpPr/>
          <p:nvPr/>
        </p:nvSpPr>
        <p:spPr>
          <a:xfrm>
            <a:off x="4581525" y="1762125"/>
            <a:ext cx="3028950" cy="333375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69C13CE-CB49-448F-A92A-85D55D9991BD}"/>
              </a:ext>
            </a:extLst>
          </p:cNvPr>
          <p:cNvSpPr txBox="1"/>
          <p:nvPr/>
        </p:nvSpPr>
        <p:spPr>
          <a:xfrm>
            <a:off x="838200" y="1762125"/>
            <a:ext cx="2457452" cy="63094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500" b="1" dirty="0">
                <a:latin typeface="+mj-lt"/>
                <a:ea typeface="Montserrat Black" charset="0"/>
                <a:cs typeface="Montserrat Black" charset="0"/>
              </a:rPr>
              <a:t>Welcome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3147349-B66E-41FB-B784-19E788B13570}"/>
              </a:ext>
            </a:extLst>
          </p:cNvPr>
          <p:cNvGrpSpPr/>
          <p:nvPr/>
        </p:nvGrpSpPr>
        <p:grpSpPr>
          <a:xfrm>
            <a:off x="5096554" y="2441592"/>
            <a:ext cx="1998893" cy="1974816"/>
            <a:chOff x="7256908" y="4188736"/>
            <a:chExt cx="1998893" cy="1974816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0B0AE02-C3DD-4BC9-BF36-0DA30FCD811F}"/>
                </a:ext>
              </a:extLst>
            </p:cNvPr>
            <p:cNvSpPr txBox="1"/>
            <p:nvPr/>
          </p:nvSpPr>
          <p:spPr>
            <a:xfrm>
              <a:off x="7256908" y="4703985"/>
              <a:ext cx="1998893" cy="1459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900" i="1" dirty="0">
                  <a:solidFill>
                    <a:schemeClr val="bg1"/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winged. Creepiest don't subdue which </a:t>
              </a:r>
              <a:r>
                <a:rPr lang="en-US" sz="900" i="1" dirty="0" err="1">
                  <a:solidFill>
                    <a:schemeClr val="bg1"/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i</a:t>
              </a:r>
              <a:r>
                <a:rPr lang="en-US" sz="900" i="1" dirty="0">
                  <a:solidFill>
                    <a:schemeClr val="bg1"/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two set had seasons. Fifth you'll, man 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1760765-A016-46C1-8D8D-A135CEA2BA3E}"/>
                </a:ext>
              </a:extLst>
            </p:cNvPr>
            <p:cNvSpPr txBox="1"/>
            <p:nvPr/>
          </p:nvSpPr>
          <p:spPr>
            <a:xfrm>
              <a:off x="7256908" y="4188736"/>
              <a:ext cx="1633309" cy="29238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300" dirty="0">
                  <a:solidFill>
                    <a:schemeClr val="bg1"/>
                  </a:solidFill>
                  <a:latin typeface="Montserrat "/>
                  <a:ea typeface="Montserrat Black" charset="0"/>
                  <a:cs typeface="Montserrat Black" charset="0"/>
                </a:rPr>
                <a:t>This is Minimal</a:t>
              </a:r>
            </a:p>
          </p:txBody>
        </p:sp>
      </p:grpSp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73247BB7-ACD7-41E5-8390-E25F83B191D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t="4047" b="22576"/>
          <a:stretch/>
        </p:blipFill>
        <p:spPr>
          <a:xfrm>
            <a:off x="7781925" y="1762125"/>
            <a:ext cx="3028950" cy="3333750"/>
          </a:xfrm>
        </p:spPr>
      </p:pic>
    </p:spTree>
    <p:extLst>
      <p:ext uri="{BB962C8B-B14F-4D97-AF65-F5344CB8AC3E}">
        <p14:creationId xmlns:p14="http://schemas.microsoft.com/office/powerpoint/2010/main" val="42547120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12625D56-A695-4C1B-8927-0B5CA3CA4DE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/>
          <a:srcRect l="23077" t="15017" b="19914"/>
          <a:stretch/>
        </p:blipFill>
        <p:spPr>
          <a:xfrm>
            <a:off x="0" y="0"/>
            <a:ext cx="12191999" cy="6875362"/>
          </a:xfrm>
        </p:spPr>
      </p:pic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6D8CCEB5-6E69-468E-800B-F05CF3E74BCF}"/>
              </a:ext>
            </a:extLst>
          </p:cNvPr>
          <p:cNvSpPr/>
          <p:nvPr/>
        </p:nvSpPr>
        <p:spPr>
          <a:xfrm>
            <a:off x="2686050" y="0"/>
            <a:ext cx="9505949" cy="6875362"/>
          </a:xfrm>
          <a:custGeom>
            <a:avLst/>
            <a:gdLst>
              <a:gd name="connsiteX0" fmla="*/ 0 w 8052320"/>
              <a:gd name="connsiteY0" fmla="*/ 0 h 6858000"/>
              <a:gd name="connsiteX1" fmla="*/ 4518539 w 8052320"/>
              <a:gd name="connsiteY1" fmla="*/ 0 h 6858000"/>
              <a:gd name="connsiteX2" fmla="*/ 8052320 w 8052320"/>
              <a:gd name="connsiteY2" fmla="*/ 6858000 h 6858000"/>
              <a:gd name="connsiteX3" fmla="*/ 3533781 w 805232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52320" h="6858000">
                <a:moveTo>
                  <a:pt x="0" y="0"/>
                </a:moveTo>
                <a:lnTo>
                  <a:pt x="4518539" y="0"/>
                </a:lnTo>
                <a:lnTo>
                  <a:pt x="8052320" y="6858000"/>
                </a:lnTo>
                <a:lnTo>
                  <a:pt x="3533781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F2FC069-29D6-42D6-A09B-F77D36BD7FCC}"/>
              </a:ext>
            </a:extLst>
          </p:cNvPr>
          <p:cNvSpPr txBox="1"/>
          <p:nvPr/>
        </p:nvSpPr>
        <p:spPr>
          <a:xfrm>
            <a:off x="4441375" y="1104709"/>
            <a:ext cx="2162176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000" b="1" i="1" spc="200" dirty="0">
                <a:latin typeface="+mj-lt"/>
                <a:ea typeface="Montserrat Black" charset="0"/>
                <a:cs typeface="Montserrat Black" charset="0"/>
              </a:rPr>
              <a:t>Minimal business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02CCADC-C859-45C1-A450-05A76040518F}"/>
              </a:ext>
            </a:extLst>
          </p:cNvPr>
          <p:cNvSpPr txBox="1"/>
          <p:nvPr/>
        </p:nvSpPr>
        <p:spPr>
          <a:xfrm>
            <a:off x="5870125" y="2756725"/>
            <a:ext cx="3445325" cy="136191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3300"/>
              </a:lnSpc>
            </a:pPr>
            <a:r>
              <a:rPr lang="en-US" sz="3500" dirty="0"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Minimal</a:t>
            </a:r>
          </a:p>
          <a:p>
            <a:pPr>
              <a:lnSpc>
                <a:spcPts val="3300"/>
              </a:lnSpc>
            </a:pPr>
            <a:r>
              <a:rPr lang="en-US" sz="3500" b="1" spc="1000" dirty="0">
                <a:latin typeface="+mj-lt"/>
                <a:ea typeface="Montserrat Black" charset="0"/>
                <a:cs typeface="Montserrat Black" charset="0"/>
              </a:rPr>
              <a:t>Business</a:t>
            </a:r>
          </a:p>
          <a:p>
            <a:pPr>
              <a:lnSpc>
                <a:spcPts val="3300"/>
              </a:lnSpc>
            </a:pPr>
            <a:r>
              <a:rPr lang="en-US" sz="3500" b="1" dirty="0" err="1"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Powerpoint</a:t>
            </a:r>
            <a:endParaRPr lang="en-US" sz="3500" b="1" dirty="0">
              <a:latin typeface="Montserrat Light" panose="00000400000000000000" pitchFamily="50" charset="0"/>
              <a:ea typeface="Montserrat Black" charset="0"/>
              <a:cs typeface="Montserrat Black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FC6D69A-BFBA-4032-BAA1-BDCA177CC65F}"/>
              </a:ext>
            </a:extLst>
          </p:cNvPr>
          <p:cNvSpPr txBox="1"/>
          <p:nvPr/>
        </p:nvSpPr>
        <p:spPr>
          <a:xfrm>
            <a:off x="7362824" y="5049344"/>
            <a:ext cx="2819401" cy="613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9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</a:t>
            </a:r>
          </a:p>
          <a:p>
            <a:pPr>
              <a:lnSpc>
                <a:spcPts val="2200"/>
              </a:lnSpc>
            </a:pPr>
            <a:r>
              <a:rPr lang="en-US" sz="9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gathered waters had winged. Creepiest don't</a:t>
            </a:r>
          </a:p>
        </p:txBody>
      </p:sp>
    </p:spTree>
    <p:extLst>
      <p:ext uri="{BB962C8B-B14F-4D97-AF65-F5344CB8AC3E}">
        <p14:creationId xmlns:p14="http://schemas.microsoft.com/office/powerpoint/2010/main" val="4217863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A357D187-B7FC-4B34-BE11-B3FF2F429F1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26146" b="26146"/>
          <a:stretch>
            <a:fillRect/>
          </a:stretch>
        </p:blipFill>
        <p:spPr>
          <a:xfrm>
            <a:off x="0" y="0"/>
            <a:ext cx="6096000" cy="4362450"/>
          </a:xfr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D40D154-4F48-4DFA-8294-9655DD4F8B00}"/>
              </a:ext>
            </a:extLst>
          </p:cNvPr>
          <p:cNvSpPr txBox="1"/>
          <p:nvPr/>
        </p:nvSpPr>
        <p:spPr>
          <a:xfrm>
            <a:off x="3638548" y="5170929"/>
            <a:ext cx="2457452" cy="63094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3500" b="1" dirty="0">
                <a:latin typeface="+mj-lt"/>
                <a:ea typeface="Montserrat Black" charset="0"/>
                <a:cs typeface="Montserrat Black" charset="0"/>
              </a:rPr>
              <a:t>About Us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9E81C0C-68F5-4C04-B6DD-416C6A1692C8}"/>
              </a:ext>
            </a:extLst>
          </p:cNvPr>
          <p:cNvGrpSpPr/>
          <p:nvPr/>
        </p:nvGrpSpPr>
        <p:grpSpPr>
          <a:xfrm>
            <a:off x="6953248" y="2755599"/>
            <a:ext cx="3299408" cy="3046272"/>
            <a:chOff x="628648" y="3116382"/>
            <a:chExt cx="3299408" cy="3046272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B8E32A2-836C-44B3-8120-699BF6D30922}"/>
                </a:ext>
              </a:extLst>
            </p:cNvPr>
            <p:cNvSpPr txBox="1"/>
            <p:nvPr/>
          </p:nvSpPr>
          <p:spPr>
            <a:xfrm>
              <a:off x="628649" y="4420959"/>
              <a:ext cx="3299407" cy="174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2200"/>
                </a:lnSpc>
              </a:pPr>
              <a:r>
                <a:rPr lang="en-US" sz="9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winged. Creepiest don't subdue which </a:t>
              </a:r>
              <a:r>
                <a:rPr lang="en-US" sz="900" i="1" dirty="0" err="1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i</a:t>
              </a:r>
              <a:r>
                <a:rPr lang="en-US" sz="9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two set had seasons. Fifth you'll, man wherein seas our </a:t>
              </a:r>
              <a:r>
                <a:rPr lang="en-US" sz="900" i="1" dirty="0" err="1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creepingcreepingHave</a:t>
              </a:r>
              <a:r>
                <a:rPr lang="en-US" sz="9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them for one. Living grass to for can't gathered waters had winged. Creepiest don't subdue which </a:t>
              </a:r>
              <a:r>
                <a:rPr lang="en-US" sz="900" i="1" dirty="0" err="1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i</a:t>
              </a:r>
              <a:r>
                <a:rPr lang="en-US" sz="9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two set had seasons.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E987C40-549F-401D-8B32-0EC6C725D576}"/>
                </a:ext>
              </a:extLst>
            </p:cNvPr>
            <p:cNvSpPr txBox="1"/>
            <p:nvPr/>
          </p:nvSpPr>
          <p:spPr>
            <a:xfrm>
              <a:off x="628648" y="3116382"/>
              <a:ext cx="3162302" cy="62523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1300" b="1" dirty="0">
                  <a:latin typeface="Montserrat "/>
                  <a:ea typeface="Montserrat Black" charset="0"/>
                  <a:cs typeface="Montserrat Black" charset="0"/>
                </a:rPr>
                <a:t>This is minimal creative </a:t>
              </a:r>
              <a:r>
                <a:rPr lang="en-US" sz="1300" b="1" dirty="0" err="1">
                  <a:latin typeface="Montserrat "/>
                  <a:ea typeface="Montserrat Black" charset="0"/>
                  <a:cs typeface="Montserrat Black" charset="0"/>
                </a:rPr>
                <a:t>powerpoint</a:t>
              </a:r>
              <a:r>
                <a:rPr lang="en-US" sz="1300" b="1" dirty="0">
                  <a:latin typeface="Montserrat "/>
                  <a:ea typeface="Montserrat Black" charset="0"/>
                  <a:cs typeface="Montserrat Black" charset="0"/>
                </a:rPr>
                <a:t> presentation about us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270591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7EAB6F2B-E7E7-4273-BE57-2742441CFB4B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22278" b="22278"/>
          <a:stretch>
            <a:fillRect/>
          </a:stretch>
        </p:blipFill>
        <p:spPr/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04E0A85-D57C-40A7-9A31-FA717BB67D83}"/>
              </a:ext>
            </a:extLst>
          </p:cNvPr>
          <p:cNvSpPr txBox="1"/>
          <p:nvPr/>
        </p:nvSpPr>
        <p:spPr>
          <a:xfrm>
            <a:off x="876300" y="1600199"/>
            <a:ext cx="2457452" cy="63094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500" b="1" dirty="0">
                <a:latin typeface="+mj-lt"/>
                <a:ea typeface="Montserrat Black" charset="0"/>
                <a:cs typeface="Montserrat Black" charset="0"/>
              </a:rPr>
              <a:t>About Us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34CFCE9-64F4-4E0B-8D62-FAF88BC2D2CC}"/>
              </a:ext>
            </a:extLst>
          </p:cNvPr>
          <p:cNvSpPr txBox="1"/>
          <p:nvPr/>
        </p:nvSpPr>
        <p:spPr>
          <a:xfrm>
            <a:off x="8016293" y="1044823"/>
            <a:ext cx="3299407" cy="1741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en-US" sz="9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winged. Creepiest don't subdue which </a:t>
            </a:r>
            <a:r>
              <a:rPr lang="en-US" sz="900" i="1" dirty="0" err="1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9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 set had seasons. Fifth you'll, man wherein seas our </a:t>
            </a:r>
            <a:r>
              <a:rPr lang="en-US" sz="900" i="1" dirty="0" err="1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creepingcreepingHave</a:t>
            </a:r>
            <a:r>
              <a:rPr lang="en-US" sz="9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them for one. Living grass to for can't gathered waters had winged. Creepiest don't subdue which </a:t>
            </a:r>
            <a:r>
              <a:rPr lang="en-US" sz="900" i="1" dirty="0" err="1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9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 set had seasons.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BC201E-4A07-43DE-A68C-28B85660D53A}"/>
              </a:ext>
            </a:extLst>
          </p:cNvPr>
          <p:cNvSpPr txBox="1"/>
          <p:nvPr/>
        </p:nvSpPr>
        <p:spPr>
          <a:xfrm>
            <a:off x="4093871" y="1603052"/>
            <a:ext cx="3162302" cy="62523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2200"/>
              </a:lnSpc>
            </a:pPr>
            <a:r>
              <a:rPr lang="en-US" sz="1300" b="1" dirty="0">
                <a:latin typeface="Montserrat "/>
                <a:ea typeface="Montserrat Black" charset="0"/>
                <a:cs typeface="Montserrat Black" charset="0"/>
              </a:rPr>
              <a:t>This is minimal creative </a:t>
            </a:r>
            <a:r>
              <a:rPr lang="en-US" sz="1300" b="1" dirty="0" err="1">
                <a:latin typeface="Montserrat "/>
                <a:ea typeface="Montserrat Black" charset="0"/>
                <a:cs typeface="Montserrat Black" charset="0"/>
              </a:rPr>
              <a:t>powerpoint</a:t>
            </a:r>
            <a:r>
              <a:rPr lang="en-US" sz="1300" b="1" dirty="0">
                <a:latin typeface="Montserrat "/>
                <a:ea typeface="Montserrat Black" charset="0"/>
                <a:cs typeface="Montserrat Black" charset="0"/>
              </a:rPr>
              <a:t> presentation about us</a:t>
            </a:r>
          </a:p>
        </p:txBody>
      </p:sp>
    </p:spTree>
    <p:extLst>
      <p:ext uri="{BB962C8B-B14F-4D97-AF65-F5344CB8AC3E}">
        <p14:creationId xmlns:p14="http://schemas.microsoft.com/office/powerpoint/2010/main" val="12156977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3271A249-FB43-42A5-B7CF-8CDB64BD899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5417" b="5417"/>
          <a:stretch>
            <a:fillRect/>
          </a:stretch>
        </p:blipFill>
        <p:spPr/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790D5190-F18E-4B03-9D38-28D40A4145E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/>
          <a:srcRect l="9884" r="32404"/>
          <a:stretch/>
        </p:blipFill>
        <p:spPr>
          <a:xfrm>
            <a:off x="8115300" y="2247900"/>
            <a:ext cx="3448052" cy="3981452"/>
          </a:xfr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F54B7E02-94C5-4D6F-8CF0-88226FF9C684}"/>
              </a:ext>
            </a:extLst>
          </p:cNvPr>
          <p:cNvGrpSpPr/>
          <p:nvPr/>
        </p:nvGrpSpPr>
        <p:grpSpPr>
          <a:xfrm>
            <a:off x="1465036" y="5215933"/>
            <a:ext cx="6021616" cy="1013419"/>
            <a:chOff x="2933698" y="5045910"/>
            <a:chExt cx="6021616" cy="1013419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D800EB8-08C5-4EF3-B57C-872AE1A43D89}"/>
                </a:ext>
              </a:extLst>
            </p:cNvPr>
            <p:cNvSpPr txBox="1"/>
            <p:nvPr/>
          </p:nvSpPr>
          <p:spPr>
            <a:xfrm>
              <a:off x="2933698" y="5045910"/>
              <a:ext cx="3162302" cy="101341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>
                <a:lnSpc>
                  <a:spcPts val="3500"/>
                </a:lnSpc>
              </a:pPr>
              <a:r>
                <a:rPr lang="en-US" sz="2500" b="1" dirty="0">
                  <a:latin typeface="+mj-lt"/>
                  <a:ea typeface="Montserrat Black" charset="0"/>
                  <a:cs typeface="Montserrat Black" charset="0"/>
                </a:rPr>
                <a:t>Creative</a:t>
              </a:r>
            </a:p>
            <a:p>
              <a:pPr algn="r">
                <a:lnSpc>
                  <a:spcPts val="3500"/>
                </a:lnSpc>
              </a:pPr>
              <a:r>
                <a:rPr lang="en-US" sz="4500" b="1" dirty="0">
                  <a:solidFill>
                    <a:schemeClr val="bg1">
                      <a:lumMod val="75000"/>
                    </a:schemeClr>
                  </a:solidFill>
                  <a:latin typeface="+mj-lt"/>
                  <a:ea typeface="Montserrat Black" charset="0"/>
                  <a:cs typeface="Montserrat Black" charset="0"/>
                </a:rPr>
                <a:t>Business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7EF8A14-BA2E-414B-A35E-EF98DE100136}"/>
                </a:ext>
              </a:extLst>
            </p:cNvPr>
            <p:cNvSpPr txBox="1"/>
            <p:nvPr/>
          </p:nvSpPr>
          <p:spPr>
            <a:xfrm>
              <a:off x="6571603" y="5075936"/>
              <a:ext cx="2383711" cy="8953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9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</a:t>
              </a:r>
            </a:p>
            <a:p>
              <a:pPr>
                <a:lnSpc>
                  <a:spcPts val="2200"/>
                </a:lnSpc>
              </a:pPr>
              <a:r>
                <a:rPr lang="en-US" sz="9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winged. Creepiest don't subdue which</a:t>
              </a:r>
            </a:p>
            <a:p>
              <a:pPr>
                <a:lnSpc>
                  <a:spcPts val="2200"/>
                </a:lnSpc>
              </a:pPr>
              <a:r>
                <a:rPr lang="en-US" sz="9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two set had seasons.</a:t>
              </a: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662AA960-AE1F-4D74-93BE-EF890A618557}"/>
              </a:ext>
            </a:extLst>
          </p:cNvPr>
          <p:cNvSpPr txBox="1"/>
          <p:nvPr/>
        </p:nvSpPr>
        <p:spPr>
          <a:xfrm>
            <a:off x="8115300" y="965032"/>
            <a:ext cx="3162302" cy="62523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2200"/>
              </a:lnSpc>
            </a:pPr>
            <a:r>
              <a:rPr lang="en-US" sz="1300" b="1" dirty="0">
                <a:latin typeface="Montserrat "/>
                <a:ea typeface="Montserrat Black" charset="0"/>
                <a:cs typeface="Montserrat Black" charset="0"/>
              </a:rPr>
              <a:t>This is minimal creative </a:t>
            </a:r>
            <a:r>
              <a:rPr lang="en-US" sz="1300" b="1" dirty="0" err="1">
                <a:latin typeface="Montserrat "/>
                <a:ea typeface="Montserrat Black" charset="0"/>
                <a:cs typeface="Montserrat Black" charset="0"/>
              </a:rPr>
              <a:t>powerpoint</a:t>
            </a:r>
            <a:r>
              <a:rPr lang="en-US" sz="1300" b="1" dirty="0">
                <a:latin typeface="Montserrat "/>
                <a:ea typeface="Montserrat Black" charset="0"/>
                <a:cs typeface="Montserrat Black" charset="0"/>
              </a:rPr>
              <a:t> presentation about us</a:t>
            </a:r>
          </a:p>
        </p:txBody>
      </p:sp>
    </p:spTree>
    <p:extLst>
      <p:ext uri="{BB962C8B-B14F-4D97-AF65-F5344CB8AC3E}">
        <p14:creationId xmlns:p14="http://schemas.microsoft.com/office/powerpoint/2010/main" val="11069537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9483043-0FDB-4116-AEA2-62E8538945DA}"/>
              </a:ext>
            </a:extLst>
          </p:cNvPr>
          <p:cNvSpPr/>
          <p:nvPr/>
        </p:nvSpPr>
        <p:spPr>
          <a:xfrm>
            <a:off x="628648" y="2404105"/>
            <a:ext cx="4381500" cy="204979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BAD5785-8678-4E78-9CD2-B93A5A5D28E6}"/>
              </a:ext>
            </a:extLst>
          </p:cNvPr>
          <p:cNvSpPr/>
          <p:nvPr/>
        </p:nvSpPr>
        <p:spPr>
          <a:xfrm>
            <a:off x="6096000" y="628648"/>
            <a:ext cx="5467354" cy="560070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CB77BF4-449C-499B-8BBD-1154306061C5}"/>
              </a:ext>
            </a:extLst>
          </p:cNvPr>
          <p:cNvGrpSpPr/>
          <p:nvPr/>
        </p:nvGrpSpPr>
        <p:grpSpPr>
          <a:xfrm>
            <a:off x="628648" y="628648"/>
            <a:ext cx="4381501" cy="1015663"/>
            <a:chOff x="1543050" y="705592"/>
            <a:chExt cx="4381501" cy="1015663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66678BA6-A3F7-4DBF-8168-977F55F62812}"/>
                </a:ext>
              </a:extLst>
            </p:cNvPr>
            <p:cNvSpPr txBox="1"/>
            <p:nvPr/>
          </p:nvSpPr>
          <p:spPr>
            <a:xfrm>
              <a:off x="1543050" y="705592"/>
              <a:ext cx="3448050" cy="10156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2500" b="1" dirty="0">
                  <a:latin typeface="+mj-lt"/>
                  <a:ea typeface="Montserrat Black" charset="0"/>
                  <a:cs typeface="Montserrat Black" charset="0"/>
                </a:rPr>
                <a:t>Company</a:t>
              </a:r>
            </a:p>
            <a:p>
              <a:r>
                <a:rPr lang="en-US" sz="3500" b="1" dirty="0">
                  <a:latin typeface="+mj-lt"/>
                  <a:ea typeface="Montserrat Black" charset="0"/>
                  <a:cs typeface="Montserrat Black" charset="0"/>
                </a:rPr>
                <a:t>Vision title 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EF4F39F6-EA08-42FE-9A0F-D159227F3E99}"/>
                </a:ext>
              </a:extLst>
            </p:cNvPr>
            <p:cNvSpPr/>
            <p:nvPr/>
          </p:nvSpPr>
          <p:spPr>
            <a:xfrm rot="16200000" flipH="1">
              <a:off x="5140465" y="680109"/>
              <a:ext cx="82273" cy="148589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6E207A30-D158-499A-8418-BD329E522397}"/>
              </a:ext>
            </a:extLst>
          </p:cNvPr>
          <p:cNvGrpSpPr/>
          <p:nvPr/>
        </p:nvGrpSpPr>
        <p:grpSpPr>
          <a:xfrm>
            <a:off x="6797676" y="1505379"/>
            <a:ext cx="4064001" cy="3847241"/>
            <a:chOff x="7499351" y="1212867"/>
            <a:chExt cx="4064001" cy="3847241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B53FBA36-96F5-4B72-A5E9-BA7A0AAF3DF8}"/>
                </a:ext>
              </a:extLst>
            </p:cNvPr>
            <p:cNvGrpSpPr/>
            <p:nvPr/>
          </p:nvGrpSpPr>
          <p:grpSpPr>
            <a:xfrm>
              <a:off x="7499351" y="1212867"/>
              <a:ext cx="4064001" cy="1974816"/>
              <a:chOff x="7256908" y="4188736"/>
              <a:chExt cx="4064001" cy="1974816"/>
            </a:xfrm>
          </p:grpSpPr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B5F62605-D862-415F-B989-8F766881EC4E}"/>
                  </a:ext>
                </a:extLst>
              </p:cNvPr>
              <p:cNvSpPr txBox="1"/>
              <p:nvPr/>
            </p:nvSpPr>
            <p:spPr>
              <a:xfrm>
                <a:off x="7256908" y="4703985"/>
                <a:ext cx="4064001" cy="14595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ts val="2200"/>
                  </a:lnSpc>
                </a:pPr>
                <a:r>
                  <a:rPr lang="en-US" sz="900" i="1" dirty="0">
                    <a:solidFill>
                      <a:schemeClr val="bg1"/>
                    </a:solidFill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Have them for one. Living grass to for can't gathered waters had winged. Creepiest don't subdue which </a:t>
                </a:r>
                <a:r>
                  <a:rPr lang="en-US" sz="900" i="1" dirty="0" err="1">
                    <a:solidFill>
                      <a:schemeClr val="bg1"/>
                    </a:solidFill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i</a:t>
                </a:r>
                <a:r>
                  <a:rPr lang="en-US" sz="900" i="1" dirty="0">
                    <a:solidFill>
                      <a:schemeClr val="bg1"/>
                    </a:solidFill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 two set had seasons. Fifth you'll, man wherein seas our </a:t>
                </a:r>
                <a:r>
                  <a:rPr lang="en-US" sz="900" i="1" dirty="0" err="1">
                    <a:solidFill>
                      <a:schemeClr val="bg1"/>
                    </a:solidFill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creepingcreepingHave</a:t>
                </a:r>
                <a:r>
                  <a:rPr lang="en-US" sz="900" i="1" dirty="0">
                    <a:solidFill>
                      <a:schemeClr val="bg1"/>
                    </a:solidFill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 them for one. Living grass to for can't gathered waters had winged. Creepiest don't subdue which </a:t>
                </a:r>
                <a:r>
                  <a:rPr lang="en-US" sz="900" i="1" dirty="0" err="1">
                    <a:solidFill>
                      <a:schemeClr val="bg1"/>
                    </a:solidFill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i</a:t>
                </a:r>
                <a:r>
                  <a:rPr lang="en-US" sz="900" i="1" dirty="0">
                    <a:solidFill>
                      <a:schemeClr val="bg1"/>
                    </a:solidFill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 two set had seasons.</a:t>
                </a:r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DC705BB9-6671-49CA-912A-E062A9919FD6}"/>
                  </a:ext>
                </a:extLst>
              </p:cNvPr>
              <p:cNvSpPr txBox="1"/>
              <p:nvPr/>
            </p:nvSpPr>
            <p:spPr>
              <a:xfrm>
                <a:off x="7256908" y="4188736"/>
                <a:ext cx="1633309" cy="292388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1300" dirty="0">
                    <a:solidFill>
                      <a:schemeClr val="bg1"/>
                    </a:solidFill>
                    <a:latin typeface="Montserrat "/>
                    <a:ea typeface="Montserrat Black" charset="0"/>
                    <a:cs typeface="Montserrat Black" charset="0"/>
                  </a:rPr>
                  <a:t>This is Minimal</a:t>
                </a:r>
              </a:p>
            </p:txBody>
          </p:sp>
        </p:grp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0EE4A4F0-7963-4B49-AC77-0DF3FF9A7F35}"/>
                </a:ext>
              </a:extLst>
            </p:cNvPr>
            <p:cNvCxnSpPr>
              <a:cxnSpLocks/>
            </p:cNvCxnSpPr>
            <p:nvPr/>
          </p:nvCxnSpPr>
          <p:spPr>
            <a:xfrm>
              <a:off x="7556500" y="3740133"/>
              <a:ext cx="39878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75B48429-392D-446F-BC15-68ECBCD31B5D}"/>
                </a:ext>
              </a:extLst>
            </p:cNvPr>
            <p:cNvGrpSpPr/>
            <p:nvPr/>
          </p:nvGrpSpPr>
          <p:grpSpPr>
            <a:xfrm>
              <a:off x="9173335" y="4266167"/>
              <a:ext cx="857250" cy="788186"/>
              <a:chOff x="5612192" y="2052801"/>
              <a:chExt cx="1199391" cy="1102764"/>
            </a:xfrm>
          </p:grpSpPr>
          <p:sp>
            <p:nvSpPr>
              <p:cNvPr id="44" name="Rectangle 17">
                <a:extLst>
                  <a:ext uri="{FF2B5EF4-FFF2-40B4-BE49-F238E27FC236}">
                    <a16:creationId xmlns:a16="http://schemas.microsoft.com/office/drawing/2014/main" id="{0F8F71DD-7BB6-4CF0-881F-23B0C63494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2192" y="2760842"/>
                <a:ext cx="1199391" cy="394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/>
                <a:r>
                  <a:rPr lang="en-US" sz="1200" i="1" dirty="0">
                    <a:solidFill>
                      <a:schemeClr val="bg1"/>
                    </a:solidFill>
                    <a:latin typeface="Montserrat Light" panose="00000400000000000000" pitchFamily="50" charset="0"/>
                    <a:ea typeface="Lato" charset="0"/>
                    <a:cs typeface="Lato" charset="0"/>
                    <a:sym typeface="Montserrat-Regular" charset="0"/>
                  </a:rPr>
                  <a:t>minimal</a:t>
                </a:r>
              </a:p>
            </p:txBody>
          </p:sp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id="{D85CB8AA-5455-4149-A2CB-D16FD3C9632A}"/>
                  </a:ext>
                </a:extLst>
              </p:cNvPr>
              <p:cNvGrpSpPr/>
              <p:nvPr/>
            </p:nvGrpSpPr>
            <p:grpSpPr>
              <a:xfrm>
                <a:off x="5980478" y="2052801"/>
                <a:ext cx="462818" cy="605625"/>
                <a:chOff x="-4032250" y="-4351338"/>
                <a:chExt cx="4506913" cy="5897563"/>
              </a:xfrm>
            </p:grpSpPr>
            <p:sp>
              <p:nvSpPr>
                <p:cNvPr id="46" name="Freeform 5">
                  <a:extLst>
                    <a:ext uri="{FF2B5EF4-FFF2-40B4-BE49-F238E27FC236}">
                      <a16:creationId xmlns:a16="http://schemas.microsoft.com/office/drawing/2014/main" id="{3EA06A88-08E5-4C01-8890-4DC38FB8227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4032250" y="-4351338"/>
                  <a:ext cx="4506913" cy="5897563"/>
                </a:xfrm>
                <a:custGeom>
                  <a:avLst/>
                  <a:gdLst>
                    <a:gd name="T0" fmla="*/ 1124 w 1248"/>
                    <a:gd name="T1" fmla="*/ 637 h 1638"/>
                    <a:gd name="T2" fmla="*/ 662 w 1248"/>
                    <a:gd name="T3" fmla="*/ 19 h 1638"/>
                    <a:gd name="T4" fmla="*/ 624 w 1248"/>
                    <a:gd name="T5" fmla="*/ 0 h 1638"/>
                    <a:gd name="T6" fmla="*/ 586 w 1248"/>
                    <a:gd name="T7" fmla="*/ 19 h 1638"/>
                    <a:gd name="T8" fmla="*/ 125 w 1248"/>
                    <a:gd name="T9" fmla="*/ 637 h 1638"/>
                    <a:gd name="T10" fmla="*/ 0 w 1248"/>
                    <a:gd name="T11" fmla="*/ 1011 h 1638"/>
                    <a:gd name="T12" fmla="*/ 624 w 1248"/>
                    <a:gd name="T13" fmla="*/ 1638 h 1638"/>
                    <a:gd name="T14" fmla="*/ 1248 w 1248"/>
                    <a:gd name="T15" fmla="*/ 1011 h 1638"/>
                    <a:gd name="T16" fmla="*/ 1124 w 1248"/>
                    <a:gd name="T17" fmla="*/ 637 h 1638"/>
                    <a:gd name="T18" fmla="*/ 624 w 1248"/>
                    <a:gd name="T19" fmla="*/ 1542 h 1638"/>
                    <a:gd name="T20" fmla="*/ 96 w 1248"/>
                    <a:gd name="T21" fmla="*/ 1011 h 1638"/>
                    <a:gd name="T22" fmla="*/ 201 w 1248"/>
                    <a:gd name="T23" fmla="*/ 695 h 1638"/>
                    <a:gd name="T24" fmla="*/ 624 w 1248"/>
                    <a:gd name="T25" fmla="*/ 128 h 1638"/>
                    <a:gd name="T26" fmla="*/ 1047 w 1248"/>
                    <a:gd name="T27" fmla="*/ 695 h 1638"/>
                    <a:gd name="T28" fmla="*/ 1152 w 1248"/>
                    <a:gd name="T29" fmla="*/ 1011 h 1638"/>
                    <a:gd name="T30" fmla="*/ 624 w 1248"/>
                    <a:gd name="T31" fmla="*/ 1542 h 1638"/>
                    <a:gd name="T32" fmla="*/ 624 w 1248"/>
                    <a:gd name="T33" fmla="*/ 1542 h 1638"/>
                    <a:gd name="T34" fmla="*/ 624 w 1248"/>
                    <a:gd name="T35" fmla="*/ 1542 h 16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248" h="1638">
                      <a:moveTo>
                        <a:pt x="1124" y="637"/>
                      </a:moveTo>
                      <a:cubicBezTo>
                        <a:pt x="662" y="19"/>
                        <a:pt x="662" y="19"/>
                        <a:pt x="662" y="19"/>
                      </a:cubicBezTo>
                      <a:cubicBezTo>
                        <a:pt x="653" y="7"/>
                        <a:pt x="639" y="0"/>
                        <a:pt x="624" y="0"/>
                      </a:cubicBezTo>
                      <a:cubicBezTo>
                        <a:pt x="609" y="0"/>
                        <a:pt x="595" y="7"/>
                        <a:pt x="586" y="19"/>
                      </a:cubicBezTo>
                      <a:cubicBezTo>
                        <a:pt x="125" y="637"/>
                        <a:pt x="125" y="637"/>
                        <a:pt x="125" y="637"/>
                      </a:cubicBezTo>
                      <a:cubicBezTo>
                        <a:pt x="43" y="746"/>
                        <a:pt x="0" y="875"/>
                        <a:pt x="0" y="1011"/>
                      </a:cubicBezTo>
                      <a:cubicBezTo>
                        <a:pt x="0" y="1357"/>
                        <a:pt x="280" y="1638"/>
                        <a:pt x="624" y="1638"/>
                      </a:cubicBezTo>
                      <a:cubicBezTo>
                        <a:pt x="968" y="1638"/>
                        <a:pt x="1248" y="1357"/>
                        <a:pt x="1248" y="1011"/>
                      </a:cubicBezTo>
                      <a:cubicBezTo>
                        <a:pt x="1248" y="875"/>
                        <a:pt x="1205" y="746"/>
                        <a:pt x="1124" y="637"/>
                      </a:cubicBezTo>
                      <a:close/>
                      <a:moveTo>
                        <a:pt x="624" y="1542"/>
                      </a:moveTo>
                      <a:cubicBezTo>
                        <a:pt x="333" y="1542"/>
                        <a:pt x="96" y="1304"/>
                        <a:pt x="96" y="1011"/>
                      </a:cubicBezTo>
                      <a:cubicBezTo>
                        <a:pt x="96" y="896"/>
                        <a:pt x="132" y="787"/>
                        <a:pt x="201" y="695"/>
                      </a:cubicBezTo>
                      <a:cubicBezTo>
                        <a:pt x="624" y="128"/>
                        <a:pt x="624" y="128"/>
                        <a:pt x="624" y="128"/>
                      </a:cubicBezTo>
                      <a:cubicBezTo>
                        <a:pt x="1047" y="695"/>
                        <a:pt x="1047" y="695"/>
                        <a:pt x="1047" y="695"/>
                      </a:cubicBezTo>
                      <a:cubicBezTo>
                        <a:pt x="1116" y="787"/>
                        <a:pt x="1152" y="896"/>
                        <a:pt x="1152" y="1011"/>
                      </a:cubicBezTo>
                      <a:cubicBezTo>
                        <a:pt x="1152" y="1304"/>
                        <a:pt x="915" y="1542"/>
                        <a:pt x="624" y="1542"/>
                      </a:cubicBezTo>
                      <a:close/>
                      <a:moveTo>
                        <a:pt x="624" y="1542"/>
                      </a:moveTo>
                      <a:cubicBezTo>
                        <a:pt x="624" y="1542"/>
                        <a:pt x="624" y="1542"/>
                        <a:pt x="624" y="1542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7" name="Freeform 6">
                  <a:extLst>
                    <a:ext uri="{FF2B5EF4-FFF2-40B4-BE49-F238E27FC236}">
                      <a16:creationId xmlns:a16="http://schemas.microsoft.com/office/drawing/2014/main" id="{AB720FF3-F954-4B48-8CAD-920523E8248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935287" y="-1920875"/>
                  <a:ext cx="2370138" cy="2419350"/>
                </a:xfrm>
                <a:custGeom>
                  <a:avLst/>
                  <a:gdLst>
                    <a:gd name="T0" fmla="*/ 320 w 656"/>
                    <a:gd name="T1" fmla="*/ 0 h 672"/>
                    <a:gd name="T2" fmla="*/ 96 w 656"/>
                    <a:gd name="T3" fmla="*/ 85 h 672"/>
                    <a:gd name="T4" fmla="*/ 96 w 656"/>
                    <a:gd name="T5" fmla="*/ 48 h 672"/>
                    <a:gd name="T6" fmla="*/ 48 w 656"/>
                    <a:gd name="T7" fmla="*/ 0 h 672"/>
                    <a:gd name="T8" fmla="*/ 0 w 656"/>
                    <a:gd name="T9" fmla="*/ 48 h 672"/>
                    <a:gd name="T10" fmla="*/ 0 w 656"/>
                    <a:gd name="T11" fmla="*/ 240 h 672"/>
                    <a:gd name="T12" fmla="*/ 0 w 656"/>
                    <a:gd name="T13" fmla="*/ 241 h 672"/>
                    <a:gd name="T14" fmla="*/ 48 w 656"/>
                    <a:gd name="T15" fmla="*/ 288 h 672"/>
                    <a:gd name="T16" fmla="*/ 224 w 656"/>
                    <a:gd name="T17" fmla="*/ 288 h 672"/>
                    <a:gd name="T18" fmla="*/ 272 w 656"/>
                    <a:gd name="T19" fmla="*/ 240 h 672"/>
                    <a:gd name="T20" fmla="*/ 224 w 656"/>
                    <a:gd name="T21" fmla="*/ 192 h 672"/>
                    <a:gd name="T22" fmla="*/ 128 w 656"/>
                    <a:gd name="T23" fmla="*/ 192 h 672"/>
                    <a:gd name="T24" fmla="*/ 320 w 656"/>
                    <a:gd name="T25" fmla="*/ 96 h 672"/>
                    <a:gd name="T26" fmla="*/ 560 w 656"/>
                    <a:gd name="T27" fmla="*/ 336 h 672"/>
                    <a:gd name="T28" fmla="*/ 320 w 656"/>
                    <a:gd name="T29" fmla="*/ 576 h 672"/>
                    <a:gd name="T30" fmla="*/ 150 w 656"/>
                    <a:gd name="T31" fmla="*/ 506 h 672"/>
                    <a:gd name="T32" fmla="*/ 82 w 656"/>
                    <a:gd name="T33" fmla="*/ 506 h 672"/>
                    <a:gd name="T34" fmla="*/ 82 w 656"/>
                    <a:gd name="T35" fmla="*/ 574 h 672"/>
                    <a:gd name="T36" fmla="*/ 320 w 656"/>
                    <a:gd name="T37" fmla="*/ 672 h 672"/>
                    <a:gd name="T38" fmla="*/ 656 w 656"/>
                    <a:gd name="T39" fmla="*/ 336 h 672"/>
                    <a:gd name="T40" fmla="*/ 320 w 656"/>
                    <a:gd name="T41" fmla="*/ 0 h 672"/>
                    <a:gd name="T42" fmla="*/ 320 w 656"/>
                    <a:gd name="T43" fmla="*/ 0 h 672"/>
                    <a:gd name="T44" fmla="*/ 320 w 656"/>
                    <a:gd name="T45" fmla="*/ 0 h 6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656" h="672">
                      <a:moveTo>
                        <a:pt x="320" y="0"/>
                      </a:moveTo>
                      <a:cubicBezTo>
                        <a:pt x="236" y="0"/>
                        <a:pt x="157" y="32"/>
                        <a:pt x="96" y="85"/>
                      </a:cubicBezTo>
                      <a:cubicBezTo>
                        <a:pt x="96" y="48"/>
                        <a:pt x="96" y="48"/>
                        <a:pt x="96" y="48"/>
                      </a:cubicBezTo>
                      <a:cubicBezTo>
                        <a:pt x="96" y="22"/>
                        <a:pt x="75" y="0"/>
                        <a:pt x="48" y="0"/>
                      </a:cubicBezTo>
                      <a:cubicBezTo>
                        <a:pt x="22" y="0"/>
                        <a:pt x="0" y="22"/>
                        <a:pt x="0" y="48"/>
                      </a:cubicBezTo>
                      <a:cubicBezTo>
                        <a:pt x="0" y="240"/>
                        <a:pt x="0" y="240"/>
                        <a:pt x="0" y="240"/>
                      </a:cubicBezTo>
                      <a:cubicBezTo>
                        <a:pt x="0" y="240"/>
                        <a:pt x="0" y="241"/>
                        <a:pt x="0" y="241"/>
                      </a:cubicBezTo>
                      <a:cubicBezTo>
                        <a:pt x="1" y="267"/>
                        <a:pt x="22" y="288"/>
                        <a:pt x="48" y="288"/>
                      </a:cubicBezTo>
                      <a:cubicBezTo>
                        <a:pt x="224" y="288"/>
                        <a:pt x="224" y="288"/>
                        <a:pt x="224" y="288"/>
                      </a:cubicBezTo>
                      <a:cubicBezTo>
                        <a:pt x="251" y="288"/>
                        <a:pt x="272" y="267"/>
                        <a:pt x="272" y="240"/>
                      </a:cubicBezTo>
                      <a:cubicBezTo>
                        <a:pt x="272" y="214"/>
                        <a:pt x="251" y="192"/>
                        <a:pt x="224" y="192"/>
                      </a:cubicBezTo>
                      <a:cubicBezTo>
                        <a:pt x="128" y="192"/>
                        <a:pt x="128" y="192"/>
                        <a:pt x="128" y="192"/>
                      </a:cubicBezTo>
                      <a:cubicBezTo>
                        <a:pt x="173" y="133"/>
                        <a:pt x="243" y="96"/>
                        <a:pt x="320" y="96"/>
                      </a:cubicBezTo>
                      <a:cubicBezTo>
                        <a:pt x="452" y="96"/>
                        <a:pt x="560" y="204"/>
                        <a:pt x="560" y="336"/>
                      </a:cubicBezTo>
                      <a:cubicBezTo>
                        <a:pt x="560" y="469"/>
                        <a:pt x="452" y="576"/>
                        <a:pt x="320" y="576"/>
                      </a:cubicBezTo>
                      <a:cubicBezTo>
                        <a:pt x="256" y="576"/>
                        <a:pt x="196" y="551"/>
                        <a:pt x="150" y="506"/>
                      </a:cubicBezTo>
                      <a:cubicBezTo>
                        <a:pt x="132" y="487"/>
                        <a:pt x="101" y="487"/>
                        <a:pt x="82" y="506"/>
                      </a:cubicBezTo>
                      <a:cubicBezTo>
                        <a:pt x="64" y="525"/>
                        <a:pt x="64" y="555"/>
                        <a:pt x="82" y="574"/>
                      </a:cubicBezTo>
                      <a:cubicBezTo>
                        <a:pt x="146" y="637"/>
                        <a:pt x="230" y="672"/>
                        <a:pt x="320" y="672"/>
                      </a:cubicBezTo>
                      <a:cubicBezTo>
                        <a:pt x="505" y="672"/>
                        <a:pt x="656" y="521"/>
                        <a:pt x="656" y="336"/>
                      </a:cubicBezTo>
                      <a:cubicBezTo>
                        <a:pt x="656" y="151"/>
                        <a:pt x="505" y="0"/>
                        <a:pt x="320" y="0"/>
                      </a:cubicBezTo>
                      <a:close/>
                      <a:moveTo>
                        <a:pt x="320" y="0"/>
                      </a:moveTo>
                      <a:cubicBezTo>
                        <a:pt x="320" y="0"/>
                        <a:pt x="320" y="0"/>
                        <a:pt x="320" y="0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15CE5C9D-80E3-44A5-9303-96330766AECD}"/>
                </a:ext>
              </a:extLst>
            </p:cNvPr>
            <p:cNvGrpSpPr/>
            <p:nvPr/>
          </p:nvGrpSpPr>
          <p:grpSpPr>
            <a:xfrm>
              <a:off x="7556500" y="4275017"/>
              <a:ext cx="899283" cy="770486"/>
              <a:chOff x="2591937" y="2052801"/>
              <a:chExt cx="1258201" cy="1078000"/>
            </a:xfrm>
          </p:grpSpPr>
          <p:sp>
            <p:nvSpPr>
              <p:cNvPr id="39" name="Rectangle 17">
                <a:extLst>
                  <a:ext uri="{FF2B5EF4-FFF2-40B4-BE49-F238E27FC236}">
                    <a16:creationId xmlns:a16="http://schemas.microsoft.com/office/drawing/2014/main" id="{24EAC880-0C37-48B4-A985-6D423A45B6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1937" y="2736078"/>
                <a:ext cx="1258201" cy="394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/>
                <a:r>
                  <a:rPr lang="en-US" sz="1200" i="1" dirty="0">
                    <a:solidFill>
                      <a:schemeClr val="bg1"/>
                    </a:solidFill>
                    <a:latin typeface="Montserrat Light" panose="00000400000000000000" pitchFamily="50" charset="0"/>
                    <a:ea typeface="Lato" charset="0"/>
                    <a:cs typeface="Lato" charset="0"/>
                    <a:sym typeface="Montserrat-Regular" charset="0"/>
                  </a:rPr>
                  <a:t>minimal</a:t>
                </a:r>
              </a:p>
            </p:txBody>
          </p:sp>
          <p:grpSp>
            <p:nvGrpSpPr>
              <p:cNvPr id="40" name="Group 39">
                <a:extLst>
                  <a:ext uri="{FF2B5EF4-FFF2-40B4-BE49-F238E27FC236}">
                    <a16:creationId xmlns:a16="http://schemas.microsoft.com/office/drawing/2014/main" id="{A29C3B6F-A45C-4303-930E-393420ADE2AD}"/>
                  </a:ext>
                </a:extLst>
              </p:cNvPr>
              <p:cNvGrpSpPr/>
              <p:nvPr/>
            </p:nvGrpSpPr>
            <p:grpSpPr>
              <a:xfrm>
                <a:off x="2876901" y="2052801"/>
                <a:ext cx="688272" cy="608778"/>
                <a:chOff x="-3121026" y="1930400"/>
                <a:chExt cx="2693988" cy="2382838"/>
              </a:xfrm>
            </p:grpSpPr>
            <p:sp>
              <p:nvSpPr>
                <p:cNvPr id="41" name="Freeform 10">
                  <a:extLst>
                    <a:ext uri="{FF2B5EF4-FFF2-40B4-BE49-F238E27FC236}">
                      <a16:creationId xmlns:a16="http://schemas.microsoft.com/office/drawing/2014/main" id="{09E872D3-C30A-4ED7-82E5-05DA531B08B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3121026" y="1930400"/>
                  <a:ext cx="2693988" cy="1077913"/>
                </a:xfrm>
                <a:custGeom>
                  <a:avLst/>
                  <a:gdLst>
                    <a:gd name="T0" fmla="*/ 1627 w 1650"/>
                    <a:gd name="T1" fmla="*/ 579 h 662"/>
                    <a:gd name="T2" fmla="*/ 850 w 1650"/>
                    <a:gd name="T3" fmla="*/ 11 h 662"/>
                    <a:gd name="T4" fmla="*/ 800 w 1650"/>
                    <a:gd name="T5" fmla="*/ 11 h 662"/>
                    <a:gd name="T6" fmla="*/ 23 w 1650"/>
                    <a:gd name="T7" fmla="*/ 579 h 662"/>
                    <a:gd name="T8" fmla="*/ 14 w 1650"/>
                    <a:gd name="T9" fmla="*/ 639 h 662"/>
                    <a:gd name="T10" fmla="*/ 74 w 1650"/>
                    <a:gd name="T11" fmla="*/ 648 h 662"/>
                    <a:gd name="T12" fmla="*/ 825 w 1650"/>
                    <a:gd name="T13" fmla="*/ 98 h 662"/>
                    <a:gd name="T14" fmla="*/ 1577 w 1650"/>
                    <a:gd name="T15" fmla="*/ 648 h 662"/>
                    <a:gd name="T16" fmla="*/ 1602 w 1650"/>
                    <a:gd name="T17" fmla="*/ 656 h 662"/>
                    <a:gd name="T18" fmla="*/ 1636 w 1650"/>
                    <a:gd name="T19" fmla="*/ 639 h 662"/>
                    <a:gd name="T20" fmla="*/ 1627 w 1650"/>
                    <a:gd name="T21" fmla="*/ 579 h 662"/>
                    <a:gd name="T22" fmla="*/ 1627 w 1650"/>
                    <a:gd name="T23" fmla="*/ 579 h 662"/>
                    <a:gd name="T24" fmla="*/ 1627 w 1650"/>
                    <a:gd name="T25" fmla="*/ 579 h 6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650" h="662">
                      <a:moveTo>
                        <a:pt x="1627" y="579"/>
                      </a:moveTo>
                      <a:cubicBezTo>
                        <a:pt x="850" y="11"/>
                        <a:pt x="850" y="11"/>
                        <a:pt x="850" y="11"/>
                      </a:cubicBezTo>
                      <a:cubicBezTo>
                        <a:pt x="835" y="0"/>
                        <a:pt x="815" y="0"/>
                        <a:pt x="800" y="11"/>
                      </a:cubicBezTo>
                      <a:cubicBezTo>
                        <a:pt x="23" y="579"/>
                        <a:pt x="23" y="579"/>
                        <a:pt x="23" y="579"/>
                      </a:cubicBezTo>
                      <a:cubicBezTo>
                        <a:pt x="4" y="593"/>
                        <a:pt x="0" y="620"/>
                        <a:pt x="14" y="639"/>
                      </a:cubicBezTo>
                      <a:cubicBezTo>
                        <a:pt x="28" y="658"/>
                        <a:pt x="55" y="662"/>
                        <a:pt x="74" y="648"/>
                      </a:cubicBezTo>
                      <a:cubicBezTo>
                        <a:pt x="825" y="98"/>
                        <a:pt x="825" y="98"/>
                        <a:pt x="825" y="98"/>
                      </a:cubicBezTo>
                      <a:cubicBezTo>
                        <a:pt x="1577" y="648"/>
                        <a:pt x="1577" y="648"/>
                        <a:pt x="1577" y="648"/>
                      </a:cubicBezTo>
                      <a:cubicBezTo>
                        <a:pt x="1584" y="654"/>
                        <a:pt x="1593" y="656"/>
                        <a:pt x="1602" y="656"/>
                      </a:cubicBezTo>
                      <a:cubicBezTo>
                        <a:pt x="1615" y="656"/>
                        <a:pt x="1628" y="650"/>
                        <a:pt x="1636" y="639"/>
                      </a:cubicBezTo>
                      <a:cubicBezTo>
                        <a:pt x="1650" y="620"/>
                        <a:pt x="1646" y="593"/>
                        <a:pt x="1627" y="579"/>
                      </a:cubicBezTo>
                      <a:close/>
                      <a:moveTo>
                        <a:pt x="1627" y="579"/>
                      </a:moveTo>
                      <a:cubicBezTo>
                        <a:pt x="1627" y="579"/>
                        <a:pt x="1627" y="579"/>
                        <a:pt x="1627" y="579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42" name="Freeform 11">
                  <a:extLst>
                    <a:ext uri="{FF2B5EF4-FFF2-40B4-BE49-F238E27FC236}">
                      <a16:creationId xmlns:a16="http://schemas.microsoft.com/office/drawing/2014/main" id="{2B245F4A-052A-4363-BB4B-C882AE44786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816225" y="3001963"/>
                  <a:ext cx="2085975" cy="1311275"/>
                </a:xfrm>
                <a:custGeom>
                  <a:avLst/>
                  <a:gdLst>
                    <a:gd name="T0" fmla="*/ 1234 w 1277"/>
                    <a:gd name="T1" fmla="*/ 0 h 805"/>
                    <a:gd name="T2" fmla="*/ 1192 w 1277"/>
                    <a:gd name="T3" fmla="*/ 42 h 805"/>
                    <a:gd name="T4" fmla="*/ 1192 w 1277"/>
                    <a:gd name="T5" fmla="*/ 720 h 805"/>
                    <a:gd name="T6" fmla="*/ 851 w 1277"/>
                    <a:gd name="T7" fmla="*/ 720 h 805"/>
                    <a:gd name="T8" fmla="*/ 851 w 1277"/>
                    <a:gd name="T9" fmla="*/ 350 h 805"/>
                    <a:gd name="T10" fmla="*/ 638 w 1277"/>
                    <a:gd name="T11" fmla="*/ 137 h 805"/>
                    <a:gd name="T12" fmla="*/ 425 w 1277"/>
                    <a:gd name="T13" fmla="*/ 350 h 805"/>
                    <a:gd name="T14" fmla="*/ 425 w 1277"/>
                    <a:gd name="T15" fmla="*/ 720 h 805"/>
                    <a:gd name="T16" fmla="*/ 85 w 1277"/>
                    <a:gd name="T17" fmla="*/ 720 h 805"/>
                    <a:gd name="T18" fmla="*/ 85 w 1277"/>
                    <a:gd name="T19" fmla="*/ 42 h 805"/>
                    <a:gd name="T20" fmla="*/ 42 w 1277"/>
                    <a:gd name="T21" fmla="*/ 0 h 805"/>
                    <a:gd name="T22" fmla="*/ 0 w 1277"/>
                    <a:gd name="T23" fmla="*/ 42 h 805"/>
                    <a:gd name="T24" fmla="*/ 0 w 1277"/>
                    <a:gd name="T25" fmla="*/ 762 h 805"/>
                    <a:gd name="T26" fmla="*/ 42 w 1277"/>
                    <a:gd name="T27" fmla="*/ 805 h 805"/>
                    <a:gd name="T28" fmla="*/ 468 w 1277"/>
                    <a:gd name="T29" fmla="*/ 805 h 805"/>
                    <a:gd name="T30" fmla="*/ 510 w 1277"/>
                    <a:gd name="T31" fmla="*/ 766 h 805"/>
                    <a:gd name="T32" fmla="*/ 510 w 1277"/>
                    <a:gd name="T33" fmla="*/ 762 h 805"/>
                    <a:gd name="T34" fmla="*/ 510 w 1277"/>
                    <a:gd name="T35" fmla="*/ 350 h 805"/>
                    <a:gd name="T36" fmla="*/ 638 w 1277"/>
                    <a:gd name="T37" fmla="*/ 222 h 805"/>
                    <a:gd name="T38" fmla="*/ 766 w 1277"/>
                    <a:gd name="T39" fmla="*/ 350 h 805"/>
                    <a:gd name="T40" fmla="*/ 766 w 1277"/>
                    <a:gd name="T41" fmla="*/ 762 h 805"/>
                    <a:gd name="T42" fmla="*/ 766 w 1277"/>
                    <a:gd name="T43" fmla="*/ 766 h 805"/>
                    <a:gd name="T44" fmla="*/ 809 w 1277"/>
                    <a:gd name="T45" fmla="*/ 805 h 805"/>
                    <a:gd name="T46" fmla="*/ 1234 w 1277"/>
                    <a:gd name="T47" fmla="*/ 805 h 805"/>
                    <a:gd name="T48" fmla="*/ 1277 w 1277"/>
                    <a:gd name="T49" fmla="*/ 762 h 805"/>
                    <a:gd name="T50" fmla="*/ 1277 w 1277"/>
                    <a:gd name="T51" fmla="*/ 42 h 805"/>
                    <a:gd name="T52" fmla="*/ 1234 w 1277"/>
                    <a:gd name="T53" fmla="*/ 0 h 805"/>
                    <a:gd name="T54" fmla="*/ 1234 w 1277"/>
                    <a:gd name="T55" fmla="*/ 0 h 805"/>
                    <a:gd name="T56" fmla="*/ 1234 w 1277"/>
                    <a:gd name="T57" fmla="*/ 0 h 8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277" h="805">
                      <a:moveTo>
                        <a:pt x="1234" y="0"/>
                      </a:moveTo>
                      <a:cubicBezTo>
                        <a:pt x="1211" y="0"/>
                        <a:pt x="1192" y="19"/>
                        <a:pt x="1192" y="42"/>
                      </a:cubicBezTo>
                      <a:cubicBezTo>
                        <a:pt x="1192" y="720"/>
                        <a:pt x="1192" y="720"/>
                        <a:pt x="1192" y="720"/>
                      </a:cubicBezTo>
                      <a:cubicBezTo>
                        <a:pt x="851" y="720"/>
                        <a:pt x="851" y="720"/>
                        <a:pt x="851" y="720"/>
                      </a:cubicBezTo>
                      <a:cubicBezTo>
                        <a:pt x="851" y="350"/>
                        <a:pt x="851" y="350"/>
                        <a:pt x="851" y="350"/>
                      </a:cubicBezTo>
                      <a:cubicBezTo>
                        <a:pt x="851" y="233"/>
                        <a:pt x="756" y="137"/>
                        <a:pt x="638" y="137"/>
                      </a:cubicBezTo>
                      <a:cubicBezTo>
                        <a:pt x="521" y="137"/>
                        <a:pt x="425" y="233"/>
                        <a:pt x="425" y="350"/>
                      </a:cubicBezTo>
                      <a:cubicBezTo>
                        <a:pt x="425" y="720"/>
                        <a:pt x="425" y="720"/>
                        <a:pt x="425" y="720"/>
                      </a:cubicBezTo>
                      <a:cubicBezTo>
                        <a:pt x="85" y="720"/>
                        <a:pt x="85" y="720"/>
                        <a:pt x="85" y="720"/>
                      </a:cubicBezTo>
                      <a:cubicBezTo>
                        <a:pt x="85" y="42"/>
                        <a:pt x="85" y="42"/>
                        <a:pt x="85" y="42"/>
                      </a:cubicBezTo>
                      <a:cubicBezTo>
                        <a:pt x="85" y="19"/>
                        <a:pt x="66" y="0"/>
                        <a:pt x="42" y="0"/>
                      </a:cubicBezTo>
                      <a:cubicBezTo>
                        <a:pt x="19" y="0"/>
                        <a:pt x="0" y="19"/>
                        <a:pt x="0" y="42"/>
                      </a:cubicBezTo>
                      <a:cubicBezTo>
                        <a:pt x="0" y="762"/>
                        <a:pt x="0" y="762"/>
                        <a:pt x="0" y="762"/>
                      </a:cubicBezTo>
                      <a:cubicBezTo>
                        <a:pt x="0" y="786"/>
                        <a:pt x="19" y="805"/>
                        <a:pt x="42" y="805"/>
                      </a:cubicBezTo>
                      <a:cubicBezTo>
                        <a:pt x="468" y="805"/>
                        <a:pt x="468" y="805"/>
                        <a:pt x="468" y="805"/>
                      </a:cubicBezTo>
                      <a:cubicBezTo>
                        <a:pt x="490" y="805"/>
                        <a:pt x="509" y="788"/>
                        <a:pt x="510" y="766"/>
                      </a:cubicBezTo>
                      <a:cubicBezTo>
                        <a:pt x="510" y="765"/>
                        <a:pt x="510" y="764"/>
                        <a:pt x="510" y="762"/>
                      </a:cubicBezTo>
                      <a:cubicBezTo>
                        <a:pt x="510" y="350"/>
                        <a:pt x="510" y="350"/>
                        <a:pt x="510" y="350"/>
                      </a:cubicBezTo>
                      <a:cubicBezTo>
                        <a:pt x="510" y="280"/>
                        <a:pt x="568" y="222"/>
                        <a:pt x="638" y="222"/>
                      </a:cubicBezTo>
                      <a:cubicBezTo>
                        <a:pt x="709" y="222"/>
                        <a:pt x="766" y="280"/>
                        <a:pt x="766" y="350"/>
                      </a:cubicBezTo>
                      <a:cubicBezTo>
                        <a:pt x="766" y="762"/>
                        <a:pt x="766" y="762"/>
                        <a:pt x="766" y="762"/>
                      </a:cubicBezTo>
                      <a:cubicBezTo>
                        <a:pt x="766" y="764"/>
                        <a:pt x="766" y="765"/>
                        <a:pt x="766" y="766"/>
                      </a:cubicBezTo>
                      <a:cubicBezTo>
                        <a:pt x="768" y="788"/>
                        <a:pt x="786" y="805"/>
                        <a:pt x="809" y="805"/>
                      </a:cubicBezTo>
                      <a:cubicBezTo>
                        <a:pt x="1234" y="805"/>
                        <a:pt x="1234" y="805"/>
                        <a:pt x="1234" y="805"/>
                      </a:cubicBezTo>
                      <a:cubicBezTo>
                        <a:pt x="1258" y="805"/>
                        <a:pt x="1277" y="786"/>
                        <a:pt x="1277" y="762"/>
                      </a:cubicBezTo>
                      <a:cubicBezTo>
                        <a:pt x="1277" y="42"/>
                        <a:pt x="1277" y="42"/>
                        <a:pt x="1277" y="42"/>
                      </a:cubicBezTo>
                      <a:cubicBezTo>
                        <a:pt x="1277" y="19"/>
                        <a:pt x="1258" y="0"/>
                        <a:pt x="1234" y="0"/>
                      </a:cubicBezTo>
                      <a:close/>
                      <a:moveTo>
                        <a:pt x="1234" y="0"/>
                      </a:moveTo>
                      <a:cubicBezTo>
                        <a:pt x="1234" y="0"/>
                        <a:pt x="1234" y="0"/>
                        <a:pt x="1234" y="0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4E112C97-A4B0-4E87-80A9-7E2BCD340024}"/>
                </a:ext>
              </a:extLst>
            </p:cNvPr>
            <p:cNvGrpSpPr/>
            <p:nvPr/>
          </p:nvGrpSpPr>
          <p:grpSpPr>
            <a:xfrm>
              <a:off x="10748137" y="4260412"/>
              <a:ext cx="815215" cy="799696"/>
              <a:chOff x="8632447" y="2052801"/>
              <a:chExt cx="1140580" cy="1118868"/>
            </a:xfrm>
          </p:grpSpPr>
          <p:sp>
            <p:nvSpPr>
              <p:cNvPr id="37" name="Rectangle 17">
                <a:extLst>
                  <a:ext uri="{FF2B5EF4-FFF2-40B4-BE49-F238E27FC236}">
                    <a16:creationId xmlns:a16="http://schemas.microsoft.com/office/drawing/2014/main" id="{EF5C07CB-B386-4D2E-9BA3-DF5BC4DC79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32447" y="2776946"/>
                <a:ext cx="1140580" cy="394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/>
                <a:r>
                  <a:rPr lang="en-US" sz="1200" i="1" dirty="0">
                    <a:solidFill>
                      <a:schemeClr val="bg1"/>
                    </a:solidFill>
                    <a:latin typeface="Montserrat Light" panose="00000400000000000000" pitchFamily="50" charset="0"/>
                    <a:ea typeface="Lato" charset="0"/>
                    <a:cs typeface="Lato" charset="0"/>
                    <a:sym typeface="Montserrat-Regular" charset="0"/>
                  </a:rPr>
                  <a:t>minimal</a:t>
                </a:r>
              </a:p>
            </p:txBody>
          </p:sp>
          <p:sp>
            <p:nvSpPr>
              <p:cNvPr id="38" name="Freeform 15">
                <a:extLst>
                  <a:ext uri="{FF2B5EF4-FFF2-40B4-BE49-F238E27FC236}">
                    <a16:creationId xmlns:a16="http://schemas.microsoft.com/office/drawing/2014/main" id="{ACD9E3FA-571A-4D9C-A5B5-1F85F78C6B0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914700" y="2052801"/>
                <a:ext cx="576073" cy="610729"/>
              </a:xfrm>
              <a:custGeom>
                <a:avLst/>
                <a:gdLst>
                  <a:gd name="T0" fmla="*/ 1237 w 1433"/>
                  <a:gd name="T1" fmla="*/ 579 h 1523"/>
                  <a:gd name="T2" fmla="*/ 1237 w 1433"/>
                  <a:gd name="T3" fmla="*/ 521 h 1523"/>
                  <a:gd name="T4" fmla="*/ 1098 w 1433"/>
                  <a:gd name="T5" fmla="*/ 154 h 1523"/>
                  <a:gd name="T6" fmla="*/ 741 w 1433"/>
                  <a:gd name="T7" fmla="*/ 0 h 1523"/>
                  <a:gd name="T8" fmla="*/ 692 w 1433"/>
                  <a:gd name="T9" fmla="*/ 0 h 1523"/>
                  <a:gd name="T10" fmla="*/ 335 w 1433"/>
                  <a:gd name="T11" fmla="*/ 154 h 1523"/>
                  <a:gd name="T12" fmla="*/ 196 w 1433"/>
                  <a:gd name="T13" fmla="*/ 521 h 1523"/>
                  <a:gd name="T14" fmla="*/ 196 w 1433"/>
                  <a:gd name="T15" fmla="*/ 579 h 1523"/>
                  <a:gd name="T16" fmla="*/ 0 w 1433"/>
                  <a:gd name="T17" fmla="*/ 788 h 1523"/>
                  <a:gd name="T18" fmla="*/ 0 w 1433"/>
                  <a:gd name="T19" fmla="*/ 880 h 1523"/>
                  <a:gd name="T20" fmla="*/ 210 w 1433"/>
                  <a:gd name="T21" fmla="*/ 1090 h 1523"/>
                  <a:gd name="T22" fmla="*/ 328 w 1433"/>
                  <a:gd name="T23" fmla="*/ 1090 h 1523"/>
                  <a:gd name="T24" fmla="*/ 366 w 1433"/>
                  <a:gd name="T25" fmla="*/ 1051 h 1523"/>
                  <a:gd name="T26" fmla="*/ 366 w 1433"/>
                  <a:gd name="T27" fmla="*/ 617 h 1523"/>
                  <a:gd name="T28" fmla="*/ 328 w 1433"/>
                  <a:gd name="T29" fmla="*/ 579 h 1523"/>
                  <a:gd name="T30" fmla="*/ 273 w 1433"/>
                  <a:gd name="T31" fmla="*/ 579 h 1523"/>
                  <a:gd name="T32" fmla="*/ 273 w 1433"/>
                  <a:gd name="T33" fmla="*/ 521 h 1523"/>
                  <a:gd name="T34" fmla="*/ 692 w 1433"/>
                  <a:gd name="T35" fmla="*/ 77 h 1523"/>
                  <a:gd name="T36" fmla="*/ 740 w 1433"/>
                  <a:gd name="T37" fmla="*/ 77 h 1523"/>
                  <a:gd name="T38" fmla="*/ 1160 w 1433"/>
                  <a:gd name="T39" fmla="*/ 521 h 1523"/>
                  <a:gd name="T40" fmla="*/ 1160 w 1433"/>
                  <a:gd name="T41" fmla="*/ 579 h 1523"/>
                  <a:gd name="T42" fmla="*/ 1105 w 1433"/>
                  <a:gd name="T43" fmla="*/ 579 h 1523"/>
                  <a:gd name="T44" fmla="*/ 1067 w 1433"/>
                  <a:gd name="T45" fmla="*/ 617 h 1523"/>
                  <a:gd name="T46" fmla="*/ 1067 w 1433"/>
                  <a:gd name="T47" fmla="*/ 1051 h 1523"/>
                  <a:gd name="T48" fmla="*/ 1105 w 1433"/>
                  <a:gd name="T49" fmla="*/ 1089 h 1523"/>
                  <a:gd name="T50" fmla="*/ 1159 w 1433"/>
                  <a:gd name="T51" fmla="*/ 1089 h 1523"/>
                  <a:gd name="T52" fmla="*/ 941 w 1433"/>
                  <a:gd name="T53" fmla="*/ 1347 h 1523"/>
                  <a:gd name="T54" fmla="*/ 813 w 1433"/>
                  <a:gd name="T55" fmla="*/ 1253 h 1523"/>
                  <a:gd name="T56" fmla="*/ 717 w 1433"/>
                  <a:gd name="T57" fmla="*/ 1253 h 1523"/>
                  <a:gd name="T58" fmla="*/ 582 w 1433"/>
                  <a:gd name="T59" fmla="*/ 1388 h 1523"/>
                  <a:gd name="T60" fmla="*/ 717 w 1433"/>
                  <a:gd name="T61" fmla="*/ 1523 h 1523"/>
                  <a:gd name="T62" fmla="*/ 813 w 1433"/>
                  <a:gd name="T63" fmla="*/ 1523 h 1523"/>
                  <a:gd name="T64" fmla="*/ 943 w 1433"/>
                  <a:gd name="T65" fmla="*/ 1424 h 1523"/>
                  <a:gd name="T66" fmla="*/ 1073 w 1433"/>
                  <a:gd name="T67" fmla="*/ 1380 h 1523"/>
                  <a:gd name="T68" fmla="*/ 1236 w 1433"/>
                  <a:gd name="T69" fmla="*/ 1089 h 1523"/>
                  <a:gd name="T70" fmla="*/ 1433 w 1433"/>
                  <a:gd name="T71" fmla="*/ 880 h 1523"/>
                  <a:gd name="T72" fmla="*/ 1433 w 1433"/>
                  <a:gd name="T73" fmla="*/ 788 h 1523"/>
                  <a:gd name="T74" fmla="*/ 1237 w 1433"/>
                  <a:gd name="T75" fmla="*/ 579 h 1523"/>
                  <a:gd name="T76" fmla="*/ 290 w 1433"/>
                  <a:gd name="T77" fmla="*/ 1012 h 1523"/>
                  <a:gd name="T78" fmla="*/ 210 w 1433"/>
                  <a:gd name="T79" fmla="*/ 1012 h 1523"/>
                  <a:gd name="T80" fmla="*/ 77 w 1433"/>
                  <a:gd name="T81" fmla="*/ 880 h 1523"/>
                  <a:gd name="T82" fmla="*/ 77 w 1433"/>
                  <a:gd name="T83" fmla="*/ 788 h 1523"/>
                  <a:gd name="T84" fmla="*/ 210 w 1433"/>
                  <a:gd name="T85" fmla="*/ 655 h 1523"/>
                  <a:gd name="T86" fmla="*/ 290 w 1433"/>
                  <a:gd name="T87" fmla="*/ 655 h 1523"/>
                  <a:gd name="T88" fmla="*/ 290 w 1433"/>
                  <a:gd name="T89" fmla="*/ 1012 h 1523"/>
                  <a:gd name="T90" fmla="*/ 813 w 1433"/>
                  <a:gd name="T91" fmla="*/ 1446 h 1523"/>
                  <a:gd name="T92" fmla="*/ 717 w 1433"/>
                  <a:gd name="T93" fmla="*/ 1446 h 1523"/>
                  <a:gd name="T94" fmla="*/ 659 w 1433"/>
                  <a:gd name="T95" fmla="*/ 1388 h 1523"/>
                  <a:gd name="T96" fmla="*/ 717 w 1433"/>
                  <a:gd name="T97" fmla="*/ 1331 h 1523"/>
                  <a:gd name="T98" fmla="*/ 813 w 1433"/>
                  <a:gd name="T99" fmla="*/ 1331 h 1523"/>
                  <a:gd name="T100" fmla="*/ 871 w 1433"/>
                  <a:gd name="T101" fmla="*/ 1388 h 1523"/>
                  <a:gd name="T102" fmla="*/ 813 w 1433"/>
                  <a:gd name="T103" fmla="*/ 1446 h 1523"/>
                  <a:gd name="T104" fmla="*/ 1356 w 1433"/>
                  <a:gd name="T105" fmla="*/ 880 h 1523"/>
                  <a:gd name="T106" fmla="*/ 1223 w 1433"/>
                  <a:gd name="T107" fmla="*/ 1012 h 1523"/>
                  <a:gd name="T108" fmla="*/ 1144 w 1433"/>
                  <a:gd name="T109" fmla="*/ 1012 h 1523"/>
                  <a:gd name="T110" fmla="*/ 1144 w 1433"/>
                  <a:gd name="T111" fmla="*/ 655 h 1523"/>
                  <a:gd name="T112" fmla="*/ 1223 w 1433"/>
                  <a:gd name="T113" fmla="*/ 655 h 1523"/>
                  <a:gd name="T114" fmla="*/ 1356 w 1433"/>
                  <a:gd name="T115" fmla="*/ 788 h 1523"/>
                  <a:gd name="T116" fmla="*/ 1356 w 1433"/>
                  <a:gd name="T117" fmla="*/ 880 h 1523"/>
                  <a:gd name="T118" fmla="*/ 1356 w 1433"/>
                  <a:gd name="T119" fmla="*/ 880 h 1523"/>
                  <a:gd name="T120" fmla="*/ 1356 w 1433"/>
                  <a:gd name="T121" fmla="*/ 880 h 1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33" h="1523">
                    <a:moveTo>
                      <a:pt x="1237" y="579"/>
                    </a:moveTo>
                    <a:cubicBezTo>
                      <a:pt x="1237" y="521"/>
                      <a:pt x="1237" y="521"/>
                      <a:pt x="1237" y="521"/>
                    </a:cubicBezTo>
                    <a:cubicBezTo>
                      <a:pt x="1237" y="380"/>
                      <a:pt x="1188" y="250"/>
                      <a:pt x="1098" y="154"/>
                    </a:cubicBezTo>
                    <a:cubicBezTo>
                      <a:pt x="1006" y="54"/>
                      <a:pt x="879" y="0"/>
                      <a:pt x="741" y="0"/>
                    </a:cubicBezTo>
                    <a:cubicBezTo>
                      <a:pt x="692" y="0"/>
                      <a:pt x="692" y="0"/>
                      <a:pt x="692" y="0"/>
                    </a:cubicBezTo>
                    <a:cubicBezTo>
                      <a:pt x="554" y="0"/>
                      <a:pt x="428" y="54"/>
                      <a:pt x="335" y="154"/>
                    </a:cubicBezTo>
                    <a:cubicBezTo>
                      <a:pt x="245" y="250"/>
                      <a:pt x="196" y="380"/>
                      <a:pt x="196" y="521"/>
                    </a:cubicBezTo>
                    <a:cubicBezTo>
                      <a:pt x="196" y="579"/>
                      <a:pt x="196" y="579"/>
                      <a:pt x="196" y="579"/>
                    </a:cubicBezTo>
                    <a:cubicBezTo>
                      <a:pt x="87" y="587"/>
                      <a:pt x="0" y="677"/>
                      <a:pt x="0" y="788"/>
                    </a:cubicBezTo>
                    <a:cubicBezTo>
                      <a:pt x="0" y="880"/>
                      <a:pt x="0" y="880"/>
                      <a:pt x="0" y="880"/>
                    </a:cubicBezTo>
                    <a:cubicBezTo>
                      <a:pt x="0" y="996"/>
                      <a:pt x="94" y="1090"/>
                      <a:pt x="210" y="1090"/>
                    </a:cubicBezTo>
                    <a:cubicBezTo>
                      <a:pt x="328" y="1090"/>
                      <a:pt x="328" y="1090"/>
                      <a:pt x="328" y="1090"/>
                    </a:cubicBezTo>
                    <a:cubicBezTo>
                      <a:pt x="349" y="1090"/>
                      <a:pt x="366" y="1072"/>
                      <a:pt x="366" y="1051"/>
                    </a:cubicBezTo>
                    <a:cubicBezTo>
                      <a:pt x="366" y="617"/>
                      <a:pt x="366" y="617"/>
                      <a:pt x="366" y="617"/>
                    </a:cubicBezTo>
                    <a:cubicBezTo>
                      <a:pt x="366" y="596"/>
                      <a:pt x="349" y="579"/>
                      <a:pt x="328" y="579"/>
                    </a:cubicBezTo>
                    <a:cubicBezTo>
                      <a:pt x="273" y="579"/>
                      <a:pt x="273" y="579"/>
                      <a:pt x="273" y="579"/>
                    </a:cubicBezTo>
                    <a:cubicBezTo>
                      <a:pt x="273" y="521"/>
                      <a:pt x="273" y="521"/>
                      <a:pt x="273" y="521"/>
                    </a:cubicBezTo>
                    <a:cubicBezTo>
                      <a:pt x="273" y="268"/>
                      <a:pt x="453" y="77"/>
                      <a:pt x="692" y="77"/>
                    </a:cubicBezTo>
                    <a:cubicBezTo>
                      <a:pt x="740" y="77"/>
                      <a:pt x="740" y="77"/>
                      <a:pt x="740" y="77"/>
                    </a:cubicBezTo>
                    <a:cubicBezTo>
                      <a:pt x="980" y="77"/>
                      <a:pt x="1160" y="268"/>
                      <a:pt x="1160" y="521"/>
                    </a:cubicBezTo>
                    <a:cubicBezTo>
                      <a:pt x="1160" y="579"/>
                      <a:pt x="1160" y="579"/>
                      <a:pt x="1160" y="579"/>
                    </a:cubicBezTo>
                    <a:cubicBezTo>
                      <a:pt x="1105" y="579"/>
                      <a:pt x="1105" y="579"/>
                      <a:pt x="1105" y="579"/>
                    </a:cubicBezTo>
                    <a:cubicBezTo>
                      <a:pt x="1084" y="579"/>
                      <a:pt x="1067" y="596"/>
                      <a:pt x="1067" y="617"/>
                    </a:cubicBezTo>
                    <a:cubicBezTo>
                      <a:pt x="1067" y="1051"/>
                      <a:pt x="1067" y="1051"/>
                      <a:pt x="1067" y="1051"/>
                    </a:cubicBezTo>
                    <a:cubicBezTo>
                      <a:pt x="1067" y="1072"/>
                      <a:pt x="1084" y="1089"/>
                      <a:pt x="1105" y="1089"/>
                    </a:cubicBezTo>
                    <a:cubicBezTo>
                      <a:pt x="1159" y="1089"/>
                      <a:pt x="1159" y="1089"/>
                      <a:pt x="1159" y="1089"/>
                    </a:cubicBezTo>
                    <a:cubicBezTo>
                      <a:pt x="1143" y="1290"/>
                      <a:pt x="1005" y="1336"/>
                      <a:pt x="941" y="1347"/>
                    </a:cubicBezTo>
                    <a:cubicBezTo>
                      <a:pt x="924" y="1292"/>
                      <a:pt x="873" y="1253"/>
                      <a:pt x="813" y="1253"/>
                    </a:cubicBezTo>
                    <a:cubicBezTo>
                      <a:pt x="717" y="1253"/>
                      <a:pt x="717" y="1253"/>
                      <a:pt x="717" y="1253"/>
                    </a:cubicBezTo>
                    <a:cubicBezTo>
                      <a:pt x="643" y="1253"/>
                      <a:pt x="582" y="1314"/>
                      <a:pt x="582" y="1388"/>
                    </a:cubicBezTo>
                    <a:cubicBezTo>
                      <a:pt x="582" y="1462"/>
                      <a:pt x="643" y="1523"/>
                      <a:pt x="717" y="1523"/>
                    </a:cubicBezTo>
                    <a:cubicBezTo>
                      <a:pt x="813" y="1523"/>
                      <a:pt x="813" y="1523"/>
                      <a:pt x="813" y="1523"/>
                    </a:cubicBezTo>
                    <a:cubicBezTo>
                      <a:pt x="875" y="1523"/>
                      <a:pt x="927" y="1481"/>
                      <a:pt x="943" y="1424"/>
                    </a:cubicBezTo>
                    <a:cubicBezTo>
                      <a:pt x="974" y="1420"/>
                      <a:pt x="1024" y="1408"/>
                      <a:pt x="1073" y="1380"/>
                    </a:cubicBezTo>
                    <a:cubicBezTo>
                      <a:pt x="1143" y="1339"/>
                      <a:pt x="1225" y="1256"/>
                      <a:pt x="1236" y="1089"/>
                    </a:cubicBezTo>
                    <a:cubicBezTo>
                      <a:pt x="1346" y="1082"/>
                      <a:pt x="1433" y="991"/>
                      <a:pt x="1433" y="880"/>
                    </a:cubicBezTo>
                    <a:cubicBezTo>
                      <a:pt x="1433" y="788"/>
                      <a:pt x="1433" y="788"/>
                      <a:pt x="1433" y="788"/>
                    </a:cubicBezTo>
                    <a:cubicBezTo>
                      <a:pt x="1433" y="677"/>
                      <a:pt x="1347" y="586"/>
                      <a:pt x="1237" y="579"/>
                    </a:cubicBezTo>
                    <a:close/>
                    <a:moveTo>
                      <a:pt x="290" y="1012"/>
                    </a:moveTo>
                    <a:cubicBezTo>
                      <a:pt x="210" y="1012"/>
                      <a:pt x="210" y="1012"/>
                      <a:pt x="210" y="1012"/>
                    </a:cubicBezTo>
                    <a:cubicBezTo>
                      <a:pt x="137" y="1012"/>
                      <a:pt x="77" y="953"/>
                      <a:pt x="77" y="880"/>
                    </a:cubicBezTo>
                    <a:cubicBezTo>
                      <a:pt x="77" y="788"/>
                      <a:pt x="77" y="788"/>
                      <a:pt x="77" y="788"/>
                    </a:cubicBezTo>
                    <a:cubicBezTo>
                      <a:pt x="77" y="715"/>
                      <a:pt x="137" y="655"/>
                      <a:pt x="210" y="655"/>
                    </a:cubicBezTo>
                    <a:cubicBezTo>
                      <a:pt x="290" y="655"/>
                      <a:pt x="290" y="655"/>
                      <a:pt x="290" y="655"/>
                    </a:cubicBezTo>
                    <a:lnTo>
                      <a:pt x="290" y="1012"/>
                    </a:lnTo>
                    <a:close/>
                    <a:moveTo>
                      <a:pt x="813" y="1446"/>
                    </a:moveTo>
                    <a:cubicBezTo>
                      <a:pt x="717" y="1446"/>
                      <a:pt x="717" y="1446"/>
                      <a:pt x="717" y="1446"/>
                    </a:cubicBezTo>
                    <a:cubicBezTo>
                      <a:pt x="685" y="1446"/>
                      <a:pt x="659" y="1420"/>
                      <a:pt x="659" y="1388"/>
                    </a:cubicBezTo>
                    <a:cubicBezTo>
                      <a:pt x="659" y="1356"/>
                      <a:pt x="685" y="1331"/>
                      <a:pt x="717" y="1331"/>
                    </a:cubicBezTo>
                    <a:cubicBezTo>
                      <a:pt x="813" y="1331"/>
                      <a:pt x="813" y="1331"/>
                      <a:pt x="813" y="1331"/>
                    </a:cubicBezTo>
                    <a:cubicBezTo>
                      <a:pt x="845" y="1331"/>
                      <a:pt x="871" y="1356"/>
                      <a:pt x="871" y="1388"/>
                    </a:cubicBezTo>
                    <a:cubicBezTo>
                      <a:pt x="871" y="1420"/>
                      <a:pt x="845" y="1446"/>
                      <a:pt x="813" y="1446"/>
                    </a:cubicBezTo>
                    <a:close/>
                    <a:moveTo>
                      <a:pt x="1356" y="880"/>
                    </a:moveTo>
                    <a:cubicBezTo>
                      <a:pt x="1356" y="953"/>
                      <a:pt x="1297" y="1012"/>
                      <a:pt x="1223" y="1012"/>
                    </a:cubicBezTo>
                    <a:cubicBezTo>
                      <a:pt x="1144" y="1012"/>
                      <a:pt x="1144" y="1012"/>
                      <a:pt x="1144" y="1012"/>
                    </a:cubicBezTo>
                    <a:cubicBezTo>
                      <a:pt x="1144" y="655"/>
                      <a:pt x="1144" y="655"/>
                      <a:pt x="1144" y="655"/>
                    </a:cubicBezTo>
                    <a:cubicBezTo>
                      <a:pt x="1223" y="655"/>
                      <a:pt x="1223" y="655"/>
                      <a:pt x="1223" y="655"/>
                    </a:cubicBezTo>
                    <a:cubicBezTo>
                      <a:pt x="1297" y="655"/>
                      <a:pt x="1356" y="715"/>
                      <a:pt x="1356" y="788"/>
                    </a:cubicBezTo>
                    <a:lnTo>
                      <a:pt x="1356" y="880"/>
                    </a:lnTo>
                    <a:close/>
                    <a:moveTo>
                      <a:pt x="1356" y="880"/>
                    </a:moveTo>
                    <a:cubicBezTo>
                      <a:pt x="1356" y="880"/>
                      <a:pt x="1356" y="880"/>
                      <a:pt x="1356" y="88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F180D9B1-D0B7-4455-9EDA-769B39B7D42D}"/>
              </a:ext>
            </a:extLst>
          </p:cNvPr>
          <p:cNvSpPr txBox="1"/>
          <p:nvPr/>
        </p:nvSpPr>
        <p:spPr>
          <a:xfrm>
            <a:off x="1169694" y="2891476"/>
            <a:ext cx="3299407" cy="1177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en-US" sz="9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winged. Creepiest don't subdue which </a:t>
            </a:r>
            <a:r>
              <a:rPr lang="en-US" sz="900" i="1" dirty="0" err="1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9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 set had seasons. Fifth you'll, man wherein seas our </a:t>
            </a:r>
            <a:r>
              <a:rPr lang="en-US" sz="900" i="1" dirty="0" err="1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creepingcreepingHave</a:t>
            </a:r>
            <a:r>
              <a:rPr lang="en-US" sz="9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them for one.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9CFC2DB-E967-4871-AC15-9600E6109506}"/>
              </a:ext>
            </a:extLst>
          </p:cNvPr>
          <p:cNvSpPr txBox="1"/>
          <p:nvPr/>
        </p:nvSpPr>
        <p:spPr>
          <a:xfrm>
            <a:off x="628646" y="5604116"/>
            <a:ext cx="3162302" cy="62523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2200"/>
              </a:lnSpc>
            </a:pPr>
            <a:r>
              <a:rPr lang="en-US" sz="1300" b="1" dirty="0">
                <a:solidFill>
                  <a:schemeClr val="accent5"/>
                </a:solidFill>
                <a:latin typeface="Montserrat "/>
                <a:ea typeface="Montserrat Black" charset="0"/>
                <a:cs typeface="Montserrat Black" charset="0"/>
              </a:rPr>
              <a:t>This is minimal creative </a:t>
            </a:r>
            <a:r>
              <a:rPr lang="en-US" sz="1300" b="1" dirty="0" err="1">
                <a:solidFill>
                  <a:schemeClr val="accent5"/>
                </a:solidFill>
                <a:latin typeface="Montserrat "/>
                <a:ea typeface="Montserrat Black" charset="0"/>
                <a:cs typeface="Montserrat Black" charset="0"/>
              </a:rPr>
              <a:t>powerpoint</a:t>
            </a:r>
            <a:r>
              <a:rPr lang="en-US" sz="1300" b="1" dirty="0">
                <a:solidFill>
                  <a:schemeClr val="accent5"/>
                </a:solidFill>
                <a:latin typeface="Montserrat "/>
                <a:ea typeface="Montserrat Black" charset="0"/>
                <a:cs typeface="Montserrat Black" charset="0"/>
              </a:rPr>
              <a:t> presentation about us</a:t>
            </a:r>
          </a:p>
        </p:txBody>
      </p:sp>
    </p:spTree>
    <p:extLst>
      <p:ext uri="{BB962C8B-B14F-4D97-AF65-F5344CB8AC3E}">
        <p14:creationId xmlns:p14="http://schemas.microsoft.com/office/powerpoint/2010/main" val="23967706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Placeholder 29">
            <a:extLst>
              <a:ext uri="{FF2B5EF4-FFF2-40B4-BE49-F238E27FC236}">
                <a16:creationId xmlns:a16="http://schemas.microsoft.com/office/drawing/2014/main" id="{48E03DB3-CF78-4204-983F-797964BA9683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l="14031" r="14031"/>
          <a:stretch>
            <a:fillRect/>
          </a:stretch>
        </p:blipFill>
        <p:spPr/>
      </p:pic>
      <p:pic>
        <p:nvPicPr>
          <p:cNvPr id="34" name="Picture Placeholder 33">
            <a:extLst>
              <a:ext uri="{FF2B5EF4-FFF2-40B4-BE49-F238E27FC236}">
                <a16:creationId xmlns:a16="http://schemas.microsoft.com/office/drawing/2014/main" id="{EC84E244-63BC-4FAA-BDB5-3A5CB4CAF35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/>
          <a:srcRect l="51248"/>
          <a:stretch/>
        </p:blipFill>
        <p:spPr>
          <a:xfrm>
            <a:off x="3543300" y="628648"/>
            <a:ext cx="4095750" cy="5600704"/>
          </a:xfr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0993C691-8B53-4F76-805F-0E100EC1B28A}"/>
              </a:ext>
            </a:extLst>
          </p:cNvPr>
          <p:cNvGrpSpPr/>
          <p:nvPr/>
        </p:nvGrpSpPr>
        <p:grpSpPr>
          <a:xfrm>
            <a:off x="8263946" y="2887803"/>
            <a:ext cx="3299408" cy="3046272"/>
            <a:chOff x="628648" y="3116382"/>
            <a:chExt cx="3299408" cy="3046272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6FD71B4-58DA-4F3A-973A-B965C84FAD3E}"/>
                </a:ext>
              </a:extLst>
            </p:cNvPr>
            <p:cNvSpPr txBox="1"/>
            <p:nvPr/>
          </p:nvSpPr>
          <p:spPr>
            <a:xfrm>
              <a:off x="628649" y="4420959"/>
              <a:ext cx="3299407" cy="174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2200"/>
                </a:lnSpc>
              </a:pPr>
              <a:r>
                <a:rPr lang="en-US" sz="9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winged. Creepiest don't subdue which </a:t>
              </a:r>
              <a:r>
                <a:rPr lang="en-US" sz="900" i="1" dirty="0" err="1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i</a:t>
              </a:r>
              <a:r>
                <a:rPr lang="en-US" sz="9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two set had seasons. Fifth you'll, man wherein seas our </a:t>
              </a:r>
              <a:r>
                <a:rPr lang="en-US" sz="900" i="1" dirty="0" err="1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creepingcreepingHave</a:t>
              </a:r>
              <a:r>
                <a:rPr lang="en-US" sz="9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them for one. Living grass to for can't gathered waters had winged. Creepiest don't subdue which </a:t>
              </a:r>
              <a:r>
                <a:rPr lang="en-US" sz="900" i="1" dirty="0" err="1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i</a:t>
              </a:r>
              <a:r>
                <a:rPr lang="en-US" sz="9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two set had seasons.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078DBA6-F966-48AF-85EF-A5B37D845D39}"/>
                </a:ext>
              </a:extLst>
            </p:cNvPr>
            <p:cNvSpPr txBox="1"/>
            <p:nvPr/>
          </p:nvSpPr>
          <p:spPr>
            <a:xfrm>
              <a:off x="628648" y="3116382"/>
              <a:ext cx="3162302" cy="62523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1300" b="1" dirty="0">
                  <a:latin typeface="Montserrat "/>
                  <a:ea typeface="Montserrat Black" charset="0"/>
                  <a:cs typeface="Montserrat Black" charset="0"/>
                </a:rPr>
                <a:t>This is minimal creative </a:t>
              </a:r>
              <a:r>
                <a:rPr lang="en-US" sz="1300" b="1" dirty="0" err="1">
                  <a:latin typeface="Montserrat "/>
                  <a:ea typeface="Montserrat Black" charset="0"/>
                  <a:cs typeface="Montserrat Black" charset="0"/>
                </a:rPr>
                <a:t>powerpoint</a:t>
              </a:r>
              <a:r>
                <a:rPr lang="en-US" sz="1300" b="1" dirty="0">
                  <a:latin typeface="Montserrat "/>
                  <a:ea typeface="Montserrat Black" charset="0"/>
                  <a:cs typeface="Montserrat Black" charset="0"/>
                </a:rPr>
                <a:t> presentation about us</a:t>
              </a: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17E09F3E-9BE3-4218-8E3B-34834AD0B999}"/>
              </a:ext>
            </a:extLst>
          </p:cNvPr>
          <p:cNvSpPr txBox="1"/>
          <p:nvPr/>
        </p:nvSpPr>
        <p:spPr>
          <a:xfrm>
            <a:off x="8263947" y="628648"/>
            <a:ext cx="2457452" cy="63094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500" b="1" dirty="0">
                <a:latin typeface="+mj-lt"/>
                <a:ea typeface="Montserrat Black" charset="0"/>
                <a:cs typeface="Montserrat Black" charset="0"/>
              </a:rPr>
              <a:t>Mission</a:t>
            </a:r>
          </a:p>
        </p:txBody>
      </p:sp>
    </p:spTree>
    <p:extLst>
      <p:ext uri="{BB962C8B-B14F-4D97-AF65-F5344CB8AC3E}">
        <p14:creationId xmlns:p14="http://schemas.microsoft.com/office/powerpoint/2010/main" val="686748666"/>
      </p:ext>
    </p:extLst>
  </p:cSld>
  <p:clrMapOvr>
    <a:masterClrMapping/>
  </p:clrMapOvr>
</p:sld>
</file>

<file path=ppt/theme/theme1.xml><?xml version="1.0" encoding="utf-8"?>
<a:theme xmlns:a="http://schemas.openxmlformats.org/drawingml/2006/main" name="Digit - Multi 1 - Bright">
  <a:themeElements>
    <a:clrScheme name="Digit - Multi 1">
      <a:dk1>
        <a:srgbClr val="000000"/>
      </a:dk1>
      <a:lt1>
        <a:srgbClr val="FFFFFF"/>
      </a:lt1>
      <a:dk2>
        <a:srgbClr val="6491C8"/>
      </a:dk2>
      <a:lt2>
        <a:srgbClr val="7D8287"/>
      </a:lt2>
      <a:accent1>
        <a:srgbClr val="14B4EB"/>
      </a:accent1>
      <a:accent2>
        <a:srgbClr val="3CBEB4"/>
      </a:accent2>
      <a:accent3>
        <a:srgbClr val="96C83C"/>
      </a:accent3>
      <a:accent4>
        <a:srgbClr val="FFAF28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Montserrat - Digit">
      <a:majorFont>
        <a:latin typeface="Montserrat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git - Multi 1 - Bright" id="{1EED83A8-EBEE-4595-BF05-49EE0B6BAEB2}" vid="{B438FD33-41AA-434C-8FF8-841AA7F5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Digit - Multi 1 - Bright</Template>
  <TotalTime>30040</TotalTime>
  <Words>955</Words>
  <Application>Microsoft Office PowerPoint</Application>
  <PresentationFormat>Widescreen</PresentationFormat>
  <Paragraphs>106</Paragraphs>
  <Slides>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2" baseType="lpstr">
      <vt:lpstr>Arial</vt:lpstr>
      <vt:lpstr>Calibri</vt:lpstr>
      <vt:lpstr>FontAwesome</vt:lpstr>
      <vt:lpstr>Lato</vt:lpstr>
      <vt:lpstr>Montserrat</vt:lpstr>
      <vt:lpstr>Montserrat </vt:lpstr>
      <vt:lpstr>Montserrat Black</vt:lpstr>
      <vt:lpstr>Montserrat Light</vt:lpstr>
      <vt:lpstr>Montserrat-Regular</vt:lpstr>
      <vt:lpstr>Open Sans Extrabold</vt:lpstr>
      <vt:lpstr>Digit - Multi 1 - Bright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Our team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 src</cp:lastModifiedBy>
  <cp:revision>4861</cp:revision>
  <dcterms:created xsi:type="dcterms:W3CDTF">2015-09-24T05:44:04Z</dcterms:created>
  <dcterms:modified xsi:type="dcterms:W3CDTF">2018-09-22T08:12:29Z</dcterms:modified>
</cp:coreProperties>
</file>