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938" r:id="rId2"/>
    <p:sldId id="883" r:id="rId3"/>
    <p:sldId id="939" r:id="rId4"/>
    <p:sldId id="940" r:id="rId5"/>
    <p:sldId id="941" r:id="rId6"/>
    <p:sldId id="942" r:id="rId7"/>
    <p:sldId id="943" r:id="rId8"/>
    <p:sldId id="944" r:id="rId9"/>
    <p:sldId id="949" r:id="rId10"/>
    <p:sldId id="945" r:id="rId11"/>
    <p:sldId id="946" r:id="rId12"/>
    <p:sldId id="947" r:id="rId13"/>
    <p:sldId id="948" r:id="rId14"/>
    <p:sldId id="950" r:id="rId15"/>
    <p:sldId id="952" r:id="rId16"/>
    <p:sldId id="958" r:id="rId17"/>
    <p:sldId id="953" r:id="rId18"/>
    <p:sldId id="954" r:id="rId19"/>
    <p:sldId id="957" r:id="rId20"/>
    <p:sldId id="955" r:id="rId21"/>
    <p:sldId id="956" r:id="rId22"/>
    <p:sldId id="95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7013"/>
  </p:normalViewPr>
  <p:slideViewPr>
    <p:cSldViewPr snapToGrid="0" snapToObjects="1">
      <p:cViewPr>
        <p:scale>
          <a:sx n="50" d="100"/>
          <a:sy n="50" d="100"/>
        </p:scale>
        <p:origin x="1434" y="588"/>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tx1">
                  <a:lumMod val="75000"/>
                  <a:lumOff val="2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B96E-42DE-AC06-8D648F4CF387}"/>
            </c:ext>
          </c:extLst>
        </c:ser>
        <c:ser>
          <c:idx val="1"/>
          <c:order val="1"/>
          <c:tx>
            <c:strRef>
              <c:f>Sheet1!$C$1</c:f>
              <c:strCache>
                <c:ptCount val="1"/>
                <c:pt idx="0">
                  <c:v>Series 2</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B96E-42DE-AC06-8D648F4CF387}"/>
            </c:ext>
          </c:extLst>
        </c:ser>
        <c:ser>
          <c:idx val="2"/>
          <c:order val="2"/>
          <c:tx>
            <c:strRef>
              <c:f>Sheet1!$D$1</c:f>
              <c:strCache>
                <c:ptCount val="1"/>
                <c:pt idx="0">
                  <c:v>Series 3</c:v>
                </c:pt>
              </c:strCache>
            </c:strRef>
          </c:tx>
          <c:spPr>
            <a:ln w="28575" cap="rnd">
              <a:solidFill>
                <a:schemeClr val="bg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B96E-42DE-AC06-8D648F4CF387}"/>
            </c:ext>
          </c:extLst>
        </c:ser>
        <c:dLbls>
          <c:showLegendKey val="0"/>
          <c:showVal val="0"/>
          <c:showCatName val="0"/>
          <c:showSerName val="0"/>
          <c:showPercent val="0"/>
          <c:showBubbleSize val="0"/>
        </c:dLbls>
        <c:smooth val="0"/>
        <c:axId val="616287968"/>
        <c:axId val="616289936"/>
      </c:lineChart>
      <c:catAx>
        <c:axId val="616287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2"/>
                </a:solidFill>
                <a:latin typeface="Montserrat Light" panose="00000400000000000000" pitchFamily="50" charset="0"/>
                <a:ea typeface="+mn-ea"/>
                <a:cs typeface="+mn-cs"/>
              </a:defRPr>
            </a:pPr>
            <a:endParaRPr lang="en-US"/>
          </a:p>
        </c:txPr>
        <c:crossAx val="616289936"/>
        <c:crosses val="autoZero"/>
        <c:auto val="1"/>
        <c:lblAlgn val="ctr"/>
        <c:lblOffset val="100"/>
        <c:noMultiLvlLbl val="0"/>
      </c:catAx>
      <c:valAx>
        <c:axId val="616289936"/>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2"/>
                </a:solidFill>
                <a:latin typeface="Montserrat Light" panose="00000400000000000000" pitchFamily="50" charset="0"/>
                <a:ea typeface="+mn-ea"/>
                <a:cs typeface="+mn-cs"/>
              </a:defRPr>
            </a:pPr>
            <a:endParaRPr lang="en-US"/>
          </a:p>
        </c:txPr>
        <c:crossAx val="6162879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12/12/2018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12/12/2018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7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1AF5090-6BA1-48DB-B154-B08892FC84F0}"/>
              </a:ext>
            </a:extLst>
          </p:cNvPr>
          <p:cNvSpPr>
            <a:spLocks noGrp="1"/>
          </p:cNvSpPr>
          <p:nvPr>
            <p:ph type="pic" sz="quarter" idx="13"/>
          </p:nvPr>
        </p:nvSpPr>
        <p:spPr>
          <a:xfrm>
            <a:off x="2987676" y="-1"/>
            <a:ext cx="6365874" cy="3429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30515766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1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F009C22-05D7-4810-80C8-7BE8112F6ADE}"/>
              </a:ext>
            </a:extLst>
          </p:cNvPr>
          <p:cNvSpPr>
            <a:spLocks noGrp="1"/>
          </p:cNvSpPr>
          <p:nvPr>
            <p:ph type="pic" sz="quarter" idx="13"/>
          </p:nvPr>
        </p:nvSpPr>
        <p:spPr>
          <a:xfrm>
            <a:off x="0" y="0"/>
            <a:ext cx="2224537" cy="6858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7566283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6F925CD-DBF9-4514-844D-5C617B988C43}"/>
              </a:ext>
            </a:extLst>
          </p:cNvPr>
          <p:cNvSpPr>
            <a:spLocks noGrp="1"/>
          </p:cNvSpPr>
          <p:nvPr>
            <p:ph type="pic" sz="quarter" idx="13"/>
          </p:nvPr>
        </p:nvSpPr>
        <p:spPr>
          <a:xfrm>
            <a:off x="457199" y="457199"/>
            <a:ext cx="11277602" cy="5943599"/>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2646385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2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6F925CD-DBF9-4514-844D-5C617B988C43}"/>
              </a:ext>
            </a:extLst>
          </p:cNvPr>
          <p:cNvSpPr>
            <a:spLocks noGrp="1"/>
          </p:cNvSpPr>
          <p:nvPr>
            <p:ph type="pic" sz="quarter" idx="13"/>
          </p:nvPr>
        </p:nvSpPr>
        <p:spPr>
          <a:xfrm>
            <a:off x="0" y="0"/>
            <a:ext cx="12192000" cy="6858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55248434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07954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4" name="Picture Placeholder 13">
            <a:extLst>
              <a:ext uri="{FF2B5EF4-FFF2-40B4-BE49-F238E27FC236}">
                <a16:creationId xmlns:a16="http://schemas.microsoft.com/office/drawing/2014/main" id="{49899631-67C9-4861-8AA9-4B2E493FB1D1}"/>
              </a:ext>
            </a:extLst>
          </p:cNvPr>
          <p:cNvSpPr>
            <a:spLocks noGrp="1"/>
          </p:cNvSpPr>
          <p:nvPr>
            <p:ph type="pic" sz="quarter" idx="13" hasCustomPrompt="1"/>
          </p:nvPr>
        </p:nvSpPr>
        <p:spPr>
          <a:xfrm>
            <a:off x="3193143" y="2006238"/>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5" name="Picture Placeholder 14">
            <a:extLst>
              <a:ext uri="{FF2B5EF4-FFF2-40B4-BE49-F238E27FC236}">
                <a16:creationId xmlns:a16="http://schemas.microsoft.com/office/drawing/2014/main" id="{5CD1198D-96EF-45A4-9886-5E37C1B698BA}"/>
              </a:ext>
            </a:extLst>
          </p:cNvPr>
          <p:cNvSpPr>
            <a:spLocks noGrp="1"/>
          </p:cNvSpPr>
          <p:nvPr>
            <p:ph type="pic" sz="quarter" idx="14" hasCustomPrompt="1"/>
          </p:nvPr>
        </p:nvSpPr>
        <p:spPr>
          <a:xfrm>
            <a:off x="5225143" y="2006238"/>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6" name="Picture Placeholder 15">
            <a:extLst>
              <a:ext uri="{FF2B5EF4-FFF2-40B4-BE49-F238E27FC236}">
                <a16:creationId xmlns:a16="http://schemas.microsoft.com/office/drawing/2014/main" id="{A3697FFA-5390-4BE3-B585-803378005797}"/>
              </a:ext>
            </a:extLst>
          </p:cNvPr>
          <p:cNvSpPr>
            <a:spLocks noGrp="1"/>
          </p:cNvSpPr>
          <p:nvPr>
            <p:ph type="pic" sz="quarter" idx="15" hasCustomPrompt="1"/>
          </p:nvPr>
        </p:nvSpPr>
        <p:spPr>
          <a:xfrm>
            <a:off x="7257143" y="2006238"/>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7" name="Picture Placeholder 16">
            <a:extLst>
              <a:ext uri="{FF2B5EF4-FFF2-40B4-BE49-F238E27FC236}">
                <a16:creationId xmlns:a16="http://schemas.microsoft.com/office/drawing/2014/main" id="{3DFD6DA2-2A02-4B32-9C00-17C5375CFF0F}"/>
              </a:ext>
            </a:extLst>
          </p:cNvPr>
          <p:cNvSpPr>
            <a:spLocks noGrp="1"/>
          </p:cNvSpPr>
          <p:nvPr>
            <p:ph type="pic" sz="quarter" idx="16" hasCustomPrompt="1"/>
          </p:nvPr>
        </p:nvSpPr>
        <p:spPr>
          <a:xfrm>
            <a:off x="9289143" y="2006238"/>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Picture Placeholder 12">
            <a:extLst>
              <a:ext uri="{FF2B5EF4-FFF2-40B4-BE49-F238E27FC236}">
                <a16:creationId xmlns:a16="http://schemas.microsoft.com/office/drawing/2014/main" id="{B237DDC1-B162-4A64-A243-642E69D43F4D}"/>
              </a:ext>
            </a:extLst>
          </p:cNvPr>
          <p:cNvSpPr>
            <a:spLocks noGrp="1"/>
          </p:cNvSpPr>
          <p:nvPr>
            <p:ph type="pic" sz="quarter" idx="12" hasCustomPrompt="1"/>
          </p:nvPr>
        </p:nvSpPr>
        <p:spPr>
          <a:xfrm>
            <a:off x="1161143" y="2006238"/>
            <a:ext cx="1741714" cy="1741714"/>
          </a:xfrm>
          <a:custGeom>
            <a:avLst/>
            <a:gdLst>
              <a:gd name="connsiteX0" fmla="*/ 870857 w 1741714"/>
              <a:gd name="connsiteY0" fmla="*/ 0 h 1741714"/>
              <a:gd name="connsiteX1" fmla="*/ 1741714 w 1741714"/>
              <a:gd name="connsiteY1" fmla="*/ 870857 h 1741714"/>
              <a:gd name="connsiteX2" fmla="*/ 870857 w 1741714"/>
              <a:gd name="connsiteY2" fmla="*/ 1741714 h 1741714"/>
              <a:gd name="connsiteX3" fmla="*/ 0 w 1741714"/>
              <a:gd name="connsiteY3" fmla="*/ 870857 h 1741714"/>
              <a:gd name="connsiteX4" fmla="*/ 870857 w 1741714"/>
              <a:gd name="connsiteY4" fmla="*/ 0 h 174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4" h="1741714">
                <a:moveTo>
                  <a:pt x="870857" y="0"/>
                </a:moveTo>
                <a:cubicBezTo>
                  <a:pt x="1351818" y="0"/>
                  <a:pt x="1741714" y="389896"/>
                  <a:pt x="1741714" y="870857"/>
                </a:cubicBezTo>
                <a:cubicBezTo>
                  <a:pt x="1741714" y="1351818"/>
                  <a:pt x="1351818" y="1741714"/>
                  <a:pt x="870857" y="1741714"/>
                </a:cubicBezTo>
                <a:cubicBezTo>
                  <a:pt x="389896" y="1741714"/>
                  <a:pt x="0" y="1351818"/>
                  <a:pt x="0" y="870857"/>
                </a:cubicBezTo>
                <a:cubicBezTo>
                  <a:pt x="0" y="389896"/>
                  <a:pt x="389896" y="0"/>
                  <a:pt x="8708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12086255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9" name="Picture Placeholder 8">
            <a:extLst>
              <a:ext uri="{FF2B5EF4-FFF2-40B4-BE49-F238E27FC236}">
                <a16:creationId xmlns:a16="http://schemas.microsoft.com/office/drawing/2014/main" id="{5FB2766D-F1F5-415B-AF69-ACA88A0693EB}"/>
              </a:ext>
            </a:extLst>
          </p:cNvPr>
          <p:cNvSpPr>
            <a:spLocks noGrp="1"/>
          </p:cNvSpPr>
          <p:nvPr>
            <p:ph type="pic" sz="quarter" idx="12" hasCustomPrompt="1"/>
          </p:nvPr>
        </p:nvSpPr>
        <p:spPr>
          <a:xfrm>
            <a:off x="2489200" y="2037618"/>
            <a:ext cx="2249714" cy="2249714"/>
          </a:xfrm>
          <a:custGeom>
            <a:avLst/>
            <a:gdLst>
              <a:gd name="connsiteX0" fmla="*/ 0 w 2831505"/>
              <a:gd name="connsiteY0" fmla="*/ 0 h 2124200"/>
              <a:gd name="connsiteX1" fmla="*/ 2831505 w 2831505"/>
              <a:gd name="connsiteY1" fmla="*/ 0 h 2124200"/>
              <a:gd name="connsiteX2" fmla="*/ 2831505 w 2831505"/>
              <a:gd name="connsiteY2" fmla="*/ 2124200 h 2124200"/>
              <a:gd name="connsiteX3" fmla="*/ 0 w 2831505"/>
              <a:gd name="connsiteY3" fmla="*/ 2124200 h 2124200"/>
            </a:gdLst>
            <a:ahLst/>
            <a:cxnLst>
              <a:cxn ang="0">
                <a:pos x="connsiteX0" y="connsiteY0"/>
              </a:cxn>
              <a:cxn ang="0">
                <a:pos x="connsiteX1" y="connsiteY1"/>
              </a:cxn>
              <a:cxn ang="0">
                <a:pos x="connsiteX2" y="connsiteY2"/>
              </a:cxn>
              <a:cxn ang="0">
                <a:pos x="connsiteX3" y="connsiteY3"/>
              </a:cxn>
            </a:cxnLst>
            <a:rect l="l" t="t" r="r" b="b"/>
            <a:pathLst>
              <a:path w="2831505" h="2124200">
                <a:moveTo>
                  <a:pt x="0" y="0"/>
                </a:moveTo>
                <a:lnTo>
                  <a:pt x="2831505" y="0"/>
                </a:lnTo>
                <a:lnTo>
                  <a:pt x="2831505" y="2124200"/>
                </a:lnTo>
                <a:lnTo>
                  <a:pt x="0" y="21242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8">
            <a:extLst>
              <a:ext uri="{FF2B5EF4-FFF2-40B4-BE49-F238E27FC236}">
                <a16:creationId xmlns:a16="http://schemas.microsoft.com/office/drawing/2014/main" id="{8A82406B-9442-449B-893C-45484C64B611}"/>
              </a:ext>
            </a:extLst>
          </p:cNvPr>
          <p:cNvSpPr>
            <a:spLocks noGrp="1"/>
          </p:cNvSpPr>
          <p:nvPr>
            <p:ph type="pic" sz="quarter" idx="13" hasCustomPrompt="1"/>
          </p:nvPr>
        </p:nvSpPr>
        <p:spPr>
          <a:xfrm>
            <a:off x="4971143" y="2037618"/>
            <a:ext cx="2249714" cy="2249714"/>
          </a:xfrm>
          <a:custGeom>
            <a:avLst/>
            <a:gdLst>
              <a:gd name="connsiteX0" fmla="*/ 0 w 2831505"/>
              <a:gd name="connsiteY0" fmla="*/ 0 h 2124200"/>
              <a:gd name="connsiteX1" fmla="*/ 2831505 w 2831505"/>
              <a:gd name="connsiteY1" fmla="*/ 0 h 2124200"/>
              <a:gd name="connsiteX2" fmla="*/ 2831505 w 2831505"/>
              <a:gd name="connsiteY2" fmla="*/ 2124200 h 2124200"/>
              <a:gd name="connsiteX3" fmla="*/ 0 w 2831505"/>
              <a:gd name="connsiteY3" fmla="*/ 2124200 h 2124200"/>
            </a:gdLst>
            <a:ahLst/>
            <a:cxnLst>
              <a:cxn ang="0">
                <a:pos x="connsiteX0" y="connsiteY0"/>
              </a:cxn>
              <a:cxn ang="0">
                <a:pos x="connsiteX1" y="connsiteY1"/>
              </a:cxn>
              <a:cxn ang="0">
                <a:pos x="connsiteX2" y="connsiteY2"/>
              </a:cxn>
              <a:cxn ang="0">
                <a:pos x="connsiteX3" y="connsiteY3"/>
              </a:cxn>
            </a:cxnLst>
            <a:rect l="l" t="t" r="r" b="b"/>
            <a:pathLst>
              <a:path w="2831505" h="2124200">
                <a:moveTo>
                  <a:pt x="0" y="0"/>
                </a:moveTo>
                <a:lnTo>
                  <a:pt x="2831505" y="0"/>
                </a:lnTo>
                <a:lnTo>
                  <a:pt x="2831505" y="2124200"/>
                </a:lnTo>
                <a:lnTo>
                  <a:pt x="0" y="21242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Picture Placeholder 8">
            <a:extLst>
              <a:ext uri="{FF2B5EF4-FFF2-40B4-BE49-F238E27FC236}">
                <a16:creationId xmlns:a16="http://schemas.microsoft.com/office/drawing/2014/main" id="{0336F8A3-CA48-4535-B046-CDD96B4C0078}"/>
              </a:ext>
            </a:extLst>
          </p:cNvPr>
          <p:cNvSpPr>
            <a:spLocks noGrp="1"/>
          </p:cNvSpPr>
          <p:nvPr>
            <p:ph type="pic" sz="quarter" idx="14" hasCustomPrompt="1"/>
          </p:nvPr>
        </p:nvSpPr>
        <p:spPr>
          <a:xfrm>
            <a:off x="7453086" y="2037618"/>
            <a:ext cx="2249714" cy="2249714"/>
          </a:xfrm>
          <a:custGeom>
            <a:avLst/>
            <a:gdLst>
              <a:gd name="connsiteX0" fmla="*/ 0 w 2831505"/>
              <a:gd name="connsiteY0" fmla="*/ 0 h 2124200"/>
              <a:gd name="connsiteX1" fmla="*/ 2831505 w 2831505"/>
              <a:gd name="connsiteY1" fmla="*/ 0 h 2124200"/>
              <a:gd name="connsiteX2" fmla="*/ 2831505 w 2831505"/>
              <a:gd name="connsiteY2" fmla="*/ 2124200 h 2124200"/>
              <a:gd name="connsiteX3" fmla="*/ 0 w 2831505"/>
              <a:gd name="connsiteY3" fmla="*/ 2124200 h 2124200"/>
            </a:gdLst>
            <a:ahLst/>
            <a:cxnLst>
              <a:cxn ang="0">
                <a:pos x="connsiteX0" y="connsiteY0"/>
              </a:cxn>
              <a:cxn ang="0">
                <a:pos x="connsiteX1" y="connsiteY1"/>
              </a:cxn>
              <a:cxn ang="0">
                <a:pos x="connsiteX2" y="connsiteY2"/>
              </a:cxn>
              <a:cxn ang="0">
                <a:pos x="connsiteX3" y="connsiteY3"/>
              </a:cxn>
            </a:cxnLst>
            <a:rect l="l" t="t" r="r" b="b"/>
            <a:pathLst>
              <a:path w="2831505" h="2124200">
                <a:moveTo>
                  <a:pt x="0" y="0"/>
                </a:moveTo>
                <a:lnTo>
                  <a:pt x="2831505" y="0"/>
                </a:lnTo>
                <a:lnTo>
                  <a:pt x="2831505" y="2124200"/>
                </a:lnTo>
                <a:lnTo>
                  <a:pt x="0" y="21242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86559257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6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551464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2_Title Pag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4D73A7B7-E24B-4097-8FC0-C1368ECA5C86}"/>
              </a:ext>
            </a:extLst>
          </p:cNvPr>
          <p:cNvSpPr>
            <a:spLocks noGrp="1"/>
          </p:cNvSpPr>
          <p:nvPr>
            <p:ph type="pic" sz="quarter" idx="15"/>
          </p:nvPr>
        </p:nvSpPr>
        <p:spPr>
          <a:xfrm>
            <a:off x="1415144" y="1302657"/>
            <a:ext cx="4484914" cy="4252685"/>
          </a:xfr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C90D11D0-353C-486E-B85C-65FB1A292112}"/>
              </a:ext>
            </a:extLst>
          </p:cNvPr>
          <p:cNvSpPr>
            <a:spLocks noGrp="1"/>
          </p:cNvSpPr>
          <p:nvPr>
            <p:ph type="pic" sz="quarter" idx="16"/>
          </p:nvPr>
        </p:nvSpPr>
        <p:spPr>
          <a:xfrm>
            <a:off x="6291943" y="1302657"/>
            <a:ext cx="4484914" cy="4252685"/>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31523455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0_Title Page">
    <p:spTree>
      <p:nvGrpSpPr>
        <p:cNvPr id="1" name=""/>
        <p:cNvGrpSpPr/>
        <p:nvPr/>
      </p:nvGrpSpPr>
      <p:grpSpPr>
        <a:xfrm>
          <a:off x="0" y="0"/>
          <a:ext cx="0" cy="0"/>
          <a:chOff x="0" y="0"/>
          <a:chExt cx="0" cy="0"/>
        </a:xfrm>
      </p:grpSpPr>
      <p:sp>
        <p:nvSpPr>
          <p:cNvPr id="12" name="Picture Placeholder 2">
            <a:extLst>
              <a:ext uri="{FF2B5EF4-FFF2-40B4-BE49-F238E27FC236}">
                <a16:creationId xmlns:a16="http://schemas.microsoft.com/office/drawing/2014/main" id="{E50FEFC0-48FC-4298-BD56-71923D2D5662}"/>
              </a:ext>
            </a:extLst>
          </p:cNvPr>
          <p:cNvSpPr>
            <a:spLocks noGrp="1"/>
          </p:cNvSpPr>
          <p:nvPr>
            <p:ph type="pic" sz="quarter" idx="15"/>
          </p:nvPr>
        </p:nvSpPr>
        <p:spPr>
          <a:xfrm>
            <a:off x="0" y="1"/>
            <a:ext cx="2242973" cy="2133600"/>
          </a:xfr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02A5BFA4-3031-4566-8EF7-040134A06A5C}"/>
              </a:ext>
            </a:extLst>
          </p:cNvPr>
          <p:cNvSpPr>
            <a:spLocks noGrp="1"/>
          </p:cNvSpPr>
          <p:nvPr>
            <p:ph type="pic" sz="quarter" idx="16"/>
          </p:nvPr>
        </p:nvSpPr>
        <p:spPr>
          <a:xfrm>
            <a:off x="2487257" y="1"/>
            <a:ext cx="2242973" cy="2133600"/>
          </a:xfrm>
        </p:spPr>
        <p:txBody>
          <a:bodyPr anchor="ctr">
            <a:normAutofit/>
          </a:bodyPr>
          <a:lstStyle>
            <a:lvl1pPr marL="0" indent="0" algn="ctr">
              <a:buNone/>
              <a:defRPr sz="1200"/>
            </a:lvl1pPr>
          </a:lstStyle>
          <a:p>
            <a:endParaRPr lang="en-US" dirty="0"/>
          </a:p>
        </p:txBody>
      </p:sp>
      <p:sp>
        <p:nvSpPr>
          <p:cNvPr id="14" name="Picture Placeholder 2">
            <a:extLst>
              <a:ext uri="{FF2B5EF4-FFF2-40B4-BE49-F238E27FC236}">
                <a16:creationId xmlns:a16="http://schemas.microsoft.com/office/drawing/2014/main" id="{96F4EDE0-A422-4D95-B5A1-28039D098205}"/>
              </a:ext>
            </a:extLst>
          </p:cNvPr>
          <p:cNvSpPr>
            <a:spLocks noGrp="1"/>
          </p:cNvSpPr>
          <p:nvPr>
            <p:ph type="pic" sz="quarter" idx="17"/>
          </p:nvPr>
        </p:nvSpPr>
        <p:spPr>
          <a:xfrm>
            <a:off x="4974514" y="1"/>
            <a:ext cx="2242973" cy="2133600"/>
          </a:xfrm>
        </p:spPr>
        <p:txBody>
          <a:bodyPr anchor="ctr">
            <a:normAutofit/>
          </a:bodyPr>
          <a:lstStyle>
            <a:lvl1pPr marL="0" indent="0" algn="ctr">
              <a:buNone/>
              <a:defRPr sz="1200"/>
            </a:lvl1pPr>
          </a:lstStyle>
          <a:p>
            <a:endParaRPr lang="en-US" dirty="0"/>
          </a:p>
        </p:txBody>
      </p:sp>
      <p:sp>
        <p:nvSpPr>
          <p:cNvPr id="15" name="Picture Placeholder 2">
            <a:extLst>
              <a:ext uri="{FF2B5EF4-FFF2-40B4-BE49-F238E27FC236}">
                <a16:creationId xmlns:a16="http://schemas.microsoft.com/office/drawing/2014/main" id="{4C0F7524-A833-4F9A-ABA3-9039683872BA}"/>
              </a:ext>
            </a:extLst>
          </p:cNvPr>
          <p:cNvSpPr>
            <a:spLocks noGrp="1"/>
          </p:cNvSpPr>
          <p:nvPr>
            <p:ph type="pic" sz="quarter" idx="18"/>
          </p:nvPr>
        </p:nvSpPr>
        <p:spPr>
          <a:xfrm>
            <a:off x="7461770" y="1"/>
            <a:ext cx="2242973" cy="2133600"/>
          </a:xfrm>
        </p:spPr>
        <p:txBody>
          <a:bodyPr anchor="ctr">
            <a:normAutofit/>
          </a:bodyPr>
          <a:lstStyle>
            <a:lvl1pPr marL="0" indent="0" algn="ctr">
              <a:buNone/>
              <a:defRPr sz="1200"/>
            </a:lvl1pPr>
          </a:lstStyle>
          <a:p>
            <a:endParaRPr lang="en-US" dirty="0"/>
          </a:p>
        </p:txBody>
      </p:sp>
      <p:sp>
        <p:nvSpPr>
          <p:cNvPr id="16" name="Picture Placeholder 2">
            <a:extLst>
              <a:ext uri="{FF2B5EF4-FFF2-40B4-BE49-F238E27FC236}">
                <a16:creationId xmlns:a16="http://schemas.microsoft.com/office/drawing/2014/main" id="{0B34F722-21A8-43EE-9D4E-4EEE904A3E7A}"/>
              </a:ext>
            </a:extLst>
          </p:cNvPr>
          <p:cNvSpPr>
            <a:spLocks noGrp="1"/>
          </p:cNvSpPr>
          <p:nvPr>
            <p:ph type="pic" sz="quarter" idx="19"/>
          </p:nvPr>
        </p:nvSpPr>
        <p:spPr>
          <a:xfrm>
            <a:off x="9949027" y="1"/>
            <a:ext cx="2242973" cy="2133600"/>
          </a:xfrm>
        </p:spPr>
        <p:txBody>
          <a:bodyPr anchor="ctr">
            <a:normAutofit/>
          </a:bodyPr>
          <a:lstStyle>
            <a:lvl1pPr marL="0" indent="0" algn="ctr">
              <a:buNone/>
              <a:defRPr sz="1200"/>
            </a:lvl1pPr>
          </a:lstStyle>
          <a:p>
            <a:endParaRPr lang="en-US" dirty="0"/>
          </a:p>
        </p:txBody>
      </p:sp>
      <p:sp>
        <p:nvSpPr>
          <p:cNvPr id="17" name="Picture Placeholder 2">
            <a:extLst>
              <a:ext uri="{FF2B5EF4-FFF2-40B4-BE49-F238E27FC236}">
                <a16:creationId xmlns:a16="http://schemas.microsoft.com/office/drawing/2014/main" id="{A09760A6-ED20-4ECC-BF90-029578354B0D}"/>
              </a:ext>
            </a:extLst>
          </p:cNvPr>
          <p:cNvSpPr>
            <a:spLocks noGrp="1"/>
          </p:cNvSpPr>
          <p:nvPr>
            <p:ph type="pic" sz="quarter" idx="20"/>
          </p:nvPr>
        </p:nvSpPr>
        <p:spPr>
          <a:xfrm>
            <a:off x="0" y="2133600"/>
            <a:ext cx="2242973" cy="2133600"/>
          </a:xfrm>
        </p:spPr>
        <p:txBody>
          <a:bodyPr anchor="ctr">
            <a:normAutofit/>
          </a:bodyPr>
          <a:lstStyle>
            <a:lvl1pPr marL="0" indent="0" algn="ctr">
              <a:buNone/>
              <a:defRPr sz="1200"/>
            </a:lvl1pPr>
          </a:lstStyle>
          <a:p>
            <a:endParaRPr lang="en-US" dirty="0"/>
          </a:p>
        </p:txBody>
      </p:sp>
      <p:sp>
        <p:nvSpPr>
          <p:cNvPr id="18" name="Picture Placeholder 2">
            <a:extLst>
              <a:ext uri="{FF2B5EF4-FFF2-40B4-BE49-F238E27FC236}">
                <a16:creationId xmlns:a16="http://schemas.microsoft.com/office/drawing/2014/main" id="{3CE9B06D-48BB-4D2C-A9CD-F4B825D52ED0}"/>
              </a:ext>
            </a:extLst>
          </p:cNvPr>
          <p:cNvSpPr>
            <a:spLocks noGrp="1"/>
          </p:cNvSpPr>
          <p:nvPr>
            <p:ph type="pic" sz="quarter" idx="21"/>
          </p:nvPr>
        </p:nvSpPr>
        <p:spPr>
          <a:xfrm>
            <a:off x="2487257" y="2133600"/>
            <a:ext cx="2242973" cy="2133600"/>
          </a:xfrm>
        </p:spPr>
        <p:txBody>
          <a:bodyPr anchor="ctr">
            <a:normAutofit/>
          </a:bodyPr>
          <a:lstStyle>
            <a:lvl1pPr marL="0" indent="0" algn="ctr">
              <a:buNone/>
              <a:defRPr sz="1200"/>
            </a:lvl1pPr>
          </a:lstStyle>
          <a:p>
            <a:endParaRPr lang="en-US" dirty="0"/>
          </a:p>
        </p:txBody>
      </p:sp>
      <p:sp>
        <p:nvSpPr>
          <p:cNvPr id="19" name="Picture Placeholder 2">
            <a:extLst>
              <a:ext uri="{FF2B5EF4-FFF2-40B4-BE49-F238E27FC236}">
                <a16:creationId xmlns:a16="http://schemas.microsoft.com/office/drawing/2014/main" id="{16C69615-A6C6-43DA-B620-9D6A826F8A5C}"/>
              </a:ext>
            </a:extLst>
          </p:cNvPr>
          <p:cNvSpPr>
            <a:spLocks noGrp="1"/>
          </p:cNvSpPr>
          <p:nvPr>
            <p:ph type="pic" sz="quarter" idx="22"/>
          </p:nvPr>
        </p:nvSpPr>
        <p:spPr>
          <a:xfrm>
            <a:off x="4974514" y="2133600"/>
            <a:ext cx="2242973" cy="2133600"/>
          </a:xfrm>
        </p:spPr>
        <p:txBody>
          <a:bodyPr anchor="ctr">
            <a:normAutofit/>
          </a:bodyPr>
          <a:lstStyle>
            <a:lvl1pPr marL="0" indent="0" algn="ctr">
              <a:buNone/>
              <a:defRPr sz="1200"/>
            </a:lvl1pPr>
          </a:lstStyle>
          <a:p>
            <a:endParaRPr lang="en-US" dirty="0"/>
          </a:p>
        </p:txBody>
      </p:sp>
      <p:sp>
        <p:nvSpPr>
          <p:cNvPr id="20" name="Picture Placeholder 2">
            <a:extLst>
              <a:ext uri="{FF2B5EF4-FFF2-40B4-BE49-F238E27FC236}">
                <a16:creationId xmlns:a16="http://schemas.microsoft.com/office/drawing/2014/main" id="{0F0DF0E7-6D5B-441E-BBED-4072940D974C}"/>
              </a:ext>
            </a:extLst>
          </p:cNvPr>
          <p:cNvSpPr>
            <a:spLocks noGrp="1"/>
          </p:cNvSpPr>
          <p:nvPr>
            <p:ph type="pic" sz="quarter" idx="23"/>
          </p:nvPr>
        </p:nvSpPr>
        <p:spPr>
          <a:xfrm>
            <a:off x="7461770" y="2133600"/>
            <a:ext cx="2242973" cy="2133600"/>
          </a:xfrm>
        </p:spPr>
        <p:txBody>
          <a:bodyPr anchor="ctr">
            <a:normAutofit/>
          </a:bodyPr>
          <a:lstStyle>
            <a:lvl1pPr marL="0" indent="0" algn="ctr">
              <a:buNone/>
              <a:defRPr sz="1200"/>
            </a:lvl1pPr>
          </a:lstStyle>
          <a:p>
            <a:endParaRPr lang="en-US" dirty="0"/>
          </a:p>
        </p:txBody>
      </p:sp>
      <p:sp>
        <p:nvSpPr>
          <p:cNvPr id="21" name="Picture Placeholder 2">
            <a:extLst>
              <a:ext uri="{FF2B5EF4-FFF2-40B4-BE49-F238E27FC236}">
                <a16:creationId xmlns:a16="http://schemas.microsoft.com/office/drawing/2014/main" id="{74C2C2D9-3C4E-4B7A-80DE-E91F954E6FAD}"/>
              </a:ext>
            </a:extLst>
          </p:cNvPr>
          <p:cNvSpPr>
            <a:spLocks noGrp="1"/>
          </p:cNvSpPr>
          <p:nvPr>
            <p:ph type="pic" sz="quarter" idx="24"/>
          </p:nvPr>
        </p:nvSpPr>
        <p:spPr>
          <a:xfrm>
            <a:off x="9949027" y="2133600"/>
            <a:ext cx="2242973" cy="21336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04745905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9_Title P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9556617A-B592-4224-B7EC-EC14A56067E0}"/>
              </a:ext>
            </a:extLst>
          </p:cNvPr>
          <p:cNvSpPr>
            <a:spLocks noGrp="1"/>
          </p:cNvSpPr>
          <p:nvPr>
            <p:ph type="pic" sz="quarter" idx="14"/>
          </p:nvPr>
        </p:nvSpPr>
        <p:spPr>
          <a:xfrm>
            <a:off x="8953500" y="1724025"/>
            <a:ext cx="3238500" cy="3409950"/>
          </a:xfr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14C5EA71-0401-4D35-9C54-DFA7B8A73AD4}"/>
              </a:ext>
            </a:extLst>
          </p:cNvPr>
          <p:cNvSpPr>
            <a:spLocks noGrp="1"/>
          </p:cNvSpPr>
          <p:nvPr>
            <p:ph type="pic" sz="quarter" idx="15"/>
          </p:nvPr>
        </p:nvSpPr>
        <p:spPr>
          <a:xfrm>
            <a:off x="0" y="1724025"/>
            <a:ext cx="3238500" cy="3409950"/>
          </a:xfr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BD102C42-E70A-4888-8E1A-1D9CA01133B2}"/>
              </a:ext>
            </a:extLst>
          </p:cNvPr>
          <p:cNvSpPr>
            <a:spLocks noGrp="1"/>
          </p:cNvSpPr>
          <p:nvPr>
            <p:ph type="pic" sz="quarter" idx="13"/>
          </p:nvPr>
        </p:nvSpPr>
        <p:spPr>
          <a:xfrm>
            <a:off x="3419475" y="609600"/>
            <a:ext cx="5353050" cy="56388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019577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7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F09D522-2926-4834-BC7D-6381AFB28322}"/>
              </a:ext>
            </a:extLst>
          </p:cNvPr>
          <p:cNvSpPr>
            <a:spLocks noGrp="1"/>
          </p:cNvSpPr>
          <p:nvPr>
            <p:ph type="pic" sz="quarter" idx="13"/>
          </p:nvPr>
        </p:nvSpPr>
        <p:spPr>
          <a:xfrm>
            <a:off x="918597" y="3165892"/>
            <a:ext cx="6043387" cy="2706917"/>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33347396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6_Title 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5625FA5-AF6F-44FB-8B0B-0E7604B906C7}"/>
              </a:ext>
            </a:extLst>
          </p:cNvPr>
          <p:cNvSpPr>
            <a:spLocks noGrp="1"/>
          </p:cNvSpPr>
          <p:nvPr>
            <p:ph type="pic" sz="quarter" idx="13"/>
          </p:nvPr>
        </p:nvSpPr>
        <p:spPr>
          <a:xfrm>
            <a:off x="838199" y="1818707"/>
            <a:ext cx="2547832" cy="3003663"/>
          </a:xfr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6BC7B8C9-D507-4177-ABBC-AB9347EE88A2}"/>
              </a:ext>
            </a:extLst>
          </p:cNvPr>
          <p:cNvSpPr>
            <a:spLocks noGrp="1"/>
          </p:cNvSpPr>
          <p:nvPr>
            <p:ph type="pic" sz="quarter" idx="14"/>
          </p:nvPr>
        </p:nvSpPr>
        <p:spPr>
          <a:xfrm>
            <a:off x="8805966" y="1818709"/>
            <a:ext cx="2547832" cy="3003663"/>
          </a:xfr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A509F542-0C08-4DEB-A45C-90F240EC9751}"/>
              </a:ext>
            </a:extLst>
          </p:cNvPr>
          <p:cNvSpPr>
            <a:spLocks noGrp="1"/>
          </p:cNvSpPr>
          <p:nvPr>
            <p:ph type="pic" sz="quarter" idx="15"/>
          </p:nvPr>
        </p:nvSpPr>
        <p:spPr>
          <a:xfrm>
            <a:off x="6150043" y="3679373"/>
            <a:ext cx="2547832" cy="2285998"/>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27927966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5_Title Page">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2FCE6FFC-8D24-4CA7-AAC5-4FB770242106}"/>
              </a:ext>
            </a:extLst>
          </p:cNvPr>
          <p:cNvSpPr>
            <a:spLocks noGrp="1"/>
          </p:cNvSpPr>
          <p:nvPr>
            <p:ph type="pic" sz="quarter" idx="12" hasCustomPrompt="1"/>
          </p:nvPr>
        </p:nvSpPr>
        <p:spPr>
          <a:xfrm>
            <a:off x="2" y="-6351"/>
            <a:ext cx="6034087" cy="6858000"/>
          </a:xfrm>
          <a:custGeom>
            <a:avLst/>
            <a:gdLst>
              <a:gd name="connsiteX0" fmla="*/ 0 w 6034087"/>
              <a:gd name="connsiteY0" fmla="*/ 0 h 6858000"/>
              <a:gd name="connsiteX1" fmla="*/ 2544762 w 6034087"/>
              <a:gd name="connsiteY1" fmla="*/ 0 h 6858000"/>
              <a:gd name="connsiteX2" fmla="*/ 4090987 w 6034087"/>
              <a:gd name="connsiteY2" fmla="*/ 2984500 h 6858000"/>
              <a:gd name="connsiteX3" fmla="*/ 4883150 w 6034087"/>
              <a:gd name="connsiteY3" fmla="*/ 4513263 h 6858000"/>
              <a:gd name="connsiteX4" fmla="*/ 6034087 w 6034087"/>
              <a:gd name="connsiteY4" fmla="*/ 6858000 h 6858000"/>
              <a:gd name="connsiteX5" fmla="*/ 0 w 603408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4087" h="6858000">
                <a:moveTo>
                  <a:pt x="0" y="0"/>
                </a:moveTo>
                <a:lnTo>
                  <a:pt x="2544762" y="0"/>
                </a:lnTo>
                <a:lnTo>
                  <a:pt x="4090987" y="2984500"/>
                </a:lnTo>
                <a:lnTo>
                  <a:pt x="4883150" y="4513263"/>
                </a:lnTo>
                <a:lnTo>
                  <a:pt x="6034087"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3679164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8_Title Page">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44CF0D4F-348C-49A9-BEBE-A12D9D53A914}"/>
              </a:ext>
            </a:extLst>
          </p:cNvPr>
          <p:cNvSpPr>
            <a:spLocks noGrp="1"/>
          </p:cNvSpPr>
          <p:nvPr>
            <p:ph type="pic" sz="quarter" idx="10" hasCustomPrompt="1"/>
          </p:nvPr>
        </p:nvSpPr>
        <p:spPr>
          <a:xfrm>
            <a:off x="2922588" y="1"/>
            <a:ext cx="9267825" cy="6856409"/>
          </a:xfrm>
          <a:custGeom>
            <a:avLst/>
            <a:gdLst>
              <a:gd name="connsiteX0" fmla="*/ 5629275 w 9267825"/>
              <a:gd name="connsiteY0" fmla="*/ 0 h 6856409"/>
              <a:gd name="connsiteX1" fmla="*/ 9267825 w 9267825"/>
              <a:gd name="connsiteY1" fmla="*/ 0 h 6856409"/>
              <a:gd name="connsiteX2" fmla="*/ 9267825 w 9267825"/>
              <a:gd name="connsiteY2" fmla="*/ 4754328 h 6856409"/>
              <a:gd name="connsiteX3" fmla="*/ 7469188 w 9267825"/>
              <a:gd name="connsiteY3" fmla="*/ 6856409 h 6856409"/>
              <a:gd name="connsiteX4" fmla="*/ 7469187 w 9267825"/>
              <a:gd name="connsiteY4" fmla="*/ 6856408 h 6856409"/>
              <a:gd name="connsiteX5" fmla="*/ 0 w 9267825"/>
              <a:gd name="connsiteY5" fmla="*/ 6856408 h 6856409"/>
              <a:gd name="connsiteX6" fmla="*/ 2867025 w 9267825"/>
              <a:gd name="connsiteY6" fmla="*/ 3328028 h 6856409"/>
              <a:gd name="connsiteX7" fmla="*/ 2867026 w 9267825"/>
              <a:gd name="connsiteY7" fmla="*/ 3328029 h 685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7825" h="6856409">
                <a:moveTo>
                  <a:pt x="5629275" y="0"/>
                </a:moveTo>
                <a:lnTo>
                  <a:pt x="9267825" y="0"/>
                </a:lnTo>
                <a:lnTo>
                  <a:pt x="9267825" y="4754328"/>
                </a:lnTo>
                <a:lnTo>
                  <a:pt x="7469188" y="6856409"/>
                </a:lnTo>
                <a:lnTo>
                  <a:pt x="7469187" y="6856408"/>
                </a:lnTo>
                <a:lnTo>
                  <a:pt x="0" y="6856408"/>
                </a:lnTo>
                <a:lnTo>
                  <a:pt x="2867025" y="3328028"/>
                </a:lnTo>
                <a:lnTo>
                  <a:pt x="2867026" y="33280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3823035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927" r:id="rId2"/>
    <p:sldLayoutId id="2147483946" r:id="rId3"/>
    <p:sldLayoutId id="2147483945" r:id="rId4"/>
    <p:sldLayoutId id="2147483944" r:id="rId5"/>
    <p:sldLayoutId id="2147483941" r:id="rId6"/>
    <p:sldLayoutId id="2147483940" r:id="rId7"/>
    <p:sldLayoutId id="2147483939" r:id="rId8"/>
    <p:sldLayoutId id="2147483938" r:id="rId9"/>
    <p:sldLayoutId id="2147483936" r:id="rId10"/>
    <p:sldLayoutId id="2147483932" r:id="rId11"/>
    <p:sldLayoutId id="2147483912" r:id="rId12"/>
    <p:sldLayoutId id="2147483937" r:id="rId13"/>
    <p:sldLayoutId id="2147483873" r:id="rId14"/>
    <p:sldLayoutId id="2147483942" r:id="rId15"/>
    <p:sldLayoutId id="2147483943" r:id="rId16"/>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5.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6.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5.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image" Target="../media/image21.jpg"/><Relationship Id="rId1" Type="http://schemas.openxmlformats.org/officeDocument/2006/relationships/slideLayout" Target="../slideLayouts/slideLayout4.xml"/><Relationship Id="rId6" Type="http://schemas.openxmlformats.org/officeDocument/2006/relationships/image" Target="../media/image27.JPG"/><Relationship Id="rId11" Type="http://schemas.openxmlformats.org/officeDocument/2006/relationships/image" Target="../media/image32.JPG"/><Relationship Id="rId5" Type="http://schemas.openxmlformats.org/officeDocument/2006/relationships/image" Target="../media/image26.jpg"/><Relationship Id="rId10" Type="http://schemas.openxmlformats.org/officeDocument/2006/relationships/image" Target="../media/image31.jpg"/><Relationship Id="rId4" Type="http://schemas.openxmlformats.org/officeDocument/2006/relationships/image" Target="../media/image25.jpg"/><Relationship Id="rId9" Type="http://schemas.openxmlformats.org/officeDocument/2006/relationships/image" Target="../media/image30.JPG"/></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 name="Picture Placeholder 260">
            <a:extLst>
              <a:ext uri="{FF2B5EF4-FFF2-40B4-BE49-F238E27FC236}">
                <a16:creationId xmlns:a16="http://schemas.microsoft.com/office/drawing/2014/main" id="{40D3E9B8-2864-4BAA-8096-A4941954869A}"/>
              </a:ext>
            </a:extLst>
          </p:cNvPr>
          <p:cNvPicPr>
            <a:picLocks noGrp="1" noChangeAspect="1"/>
          </p:cNvPicPr>
          <p:nvPr>
            <p:ph type="pic" sz="quarter" idx="13"/>
          </p:nvPr>
        </p:nvPicPr>
        <p:blipFill>
          <a:blip r:embed="rId2">
            <a:grayscl/>
          </a:blip>
          <a:srcRect t="9601" b="9601"/>
          <a:stretch>
            <a:fillRect/>
          </a:stretch>
        </p:blipFill>
        <p:spPr/>
      </p:pic>
      <p:sp>
        <p:nvSpPr>
          <p:cNvPr id="13" name="Rectangle 12">
            <a:extLst>
              <a:ext uri="{FF2B5EF4-FFF2-40B4-BE49-F238E27FC236}">
                <a16:creationId xmlns:a16="http://schemas.microsoft.com/office/drawing/2014/main" id="{C78B47A3-B9F5-4BB7-A70D-1744B68DE2FC}"/>
              </a:ext>
            </a:extLst>
          </p:cNvPr>
          <p:cNvSpPr/>
          <p:nvPr/>
        </p:nvSpPr>
        <p:spPr>
          <a:xfrm>
            <a:off x="2987676" y="-1"/>
            <a:ext cx="6365874" cy="3429001"/>
          </a:xfrm>
          <a:prstGeom prst="rect">
            <a:avLst/>
          </a:prstGeom>
          <a:solidFill>
            <a:schemeClr val="tx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7C3763AB-1AE6-42AE-A23E-17463042B533}"/>
              </a:ext>
            </a:extLst>
          </p:cNvPr>
          <p:cNvGrpSpPr/>
          <p:nvPr/>
        </p:nvGrpSpPr>
        <p:grpSpPr>
          <a:xfrm>
            <a:off x="3652598" y="4194214"/>
            <a:ext cx="5036031" cy="861774"/>
            <a:chOff x="3652598" y="4194214"/>
            <a:chExt cx="5036031" cy="861774"/>
          </a:xfrm>
        </p:grpSpPr>
        <p:cxnSp>
          <p:nvCxnSpPr>
            <p:cNvPr id="4" name="Connector: Elbow 3">
              <a:extLst>
                <a:ext uri="{FF2B5EF4-FFF2-40B4-BE49-F238E27FC236}">
                  <a16:creationId xmlns:a16="http://schemas.microsoft.com/office/drawing/2014/main" id="{7C9861C0-C38C-461D-9486-09BDE3950485}"/>
                </a:ext>
              </a:extLst>
            </p:cNvPr>
            <p:cNvCxnSpPr>
              <a:cxnSpLocks/>
            </p:cNvCxnSpPr>
            <p:nvPr/>
          </p:nvCxnSpPr>
          <p:spPr>
            <a:xfrm rot="10800000" flipH="1">
              <a:off x="3652598" y="4625101"/>
              <a:ext cx="5036031" cy="18279"/>
            </a:xfrm>
            <a:prstGeom prst="bentConnector5">
              <a:avLst>
                <a:gd name="adj1" fmla="val -38113"/>
                <a:gd name="adj2" fmla="val 15858972"/>
                <a:gd name="adj3" fmla="val 138113"/>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8DDD978-C1FE-4F20-B7FC-415A68477760}"/>
                </a:ext>
              </a:extLst>
            </p:cNvPr>
            <p:cNvSpPr txBox="1"/>
            <p:nvPr/>
          </p:nvSpPr>
          <p:spPr>
            <a:xfrm>
              <a:off x="4227513" y="4194214"/>
              <a:ext cx="3886202" cy="861774"/>
            </a:xfrm>
            <a:prstGeom prst="rect">
              <a:avLst/>
            </a:prstGeom>
            <a:noFill/>
          </p:spPr>
          <p:txBody>
            <a:bodyPr wrap="square" rtlCol="0" anchor="ctr">
              <a:spAutoFit/>
            </a:bodyPr>
            <a:lstStyle/>
            <a:p>
              <a:pPr algn="ctr"/>
              <a:r>
                <a:rPr lang="en-US" sz="5000" b="1" spc="600" dirty="0">
                  <a:latin typeface="Montserrat Bold"/>
                  <a:ea typeface="Montserrat Black" charset="0"/>
                  <a:cs typeface="Montserrat Black" charset="0"/>
                </a:rPr>
                <a:t>MINIMAL</a:t>
              </a:r>
            </a:p>
          </p:txBody>
        </p:sp>
      </p:grpSp>
    </p:spTree>
    <p:extLst>
      <p:ext uri="{BB962C8B-B14F-4D97-AF65-F5344CB8AC3E}">
        <p14:creationId xmlns:p14="http://schemas.microsoft.com/office/powerpoint/2010/main" val="286996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1E186FB-FB88-42A1-88CC-868E75A6839F}"/>
              </a:ext>
            </a:extLst>
          </p:cNvPr>
          <p:cNvSpPr txBox="1"/>
          <p:nvPr/>
        </p:nvSpPr>
        <p:spPr>
          <a:xfrm>
            <a:off x="2492628" y="3401212"/>
            <a:ext cx="995039" cy="861774"/>
          </a:xfrm>
          <a:prstGeom prst="rect">
            <a:avLst/>
          </a:prstGeom>
          <a:noFill/>
        </p:spPr>
        <p:txBody>
          <a:bodyPr wrap="square" rtlCol="0">
            <a:spAutoFit/>
          </a:bodyPr>
          <a:lstStyle/>
          <a:p>
            <a:pPr algn="ctr"/>
            <a:r>
              <a:rPr lang="en-US" sz="5000" dirty="0">
                <a:ln w="19050">
                  <a:solidFill>
                    <a:schemeClr val="accent4"/>
                  </a:solidFill>
                </a:ln>
                <a:noFill/>
                <a:latin typeface="FontAwesome" charset="0"/>
                <a:ea typeface="FontAwesome" charset="0"/>
                <a:cs typeface="FontAwesome" charset="0"/>
              </a:rPr>
              <a:t></a:t>
            </a:r>
          </a:p>
        </p:txBody>
      </p:sp>
      <p:sp>
        <p:nvSpPr>
          <p:cNvPr id="25" name="TextBox 24">
            <a:extLst>
              <a:ext uri="{FF2B5EF4-FFF2-40B4-BE49-F238E27FC236}">
                <a16:creationId xmlns:a16="http://schemas.microsoft.com/office/drawing/2014/main" id="{A76BED78-CF1D-40ED-9A27-AB0320EEF231}"/>
              </a:ext>
            </a:extLst>
          </p:cNvPr>
          <p:cNvSpPr txBox="1"/>
          <p:nvPr/>
        </p:nvSpPr>
        <p:spPr>
          <a:xfrm>
            <a:off x="2152967" y="4195886"/>
            <a:ext cx="1709955" cy="451406"/>
          </a:xfrm>
          <a:prstGeom prst="rect">
            <a:avLst/>
          </a:prstGeom>
          <a:noFill/>
        </p:spPr>
        <p:txBody>
          <a:bodyPr wrap="square" rtlCol="0">
            <a:spAutoFit/>
          </a:bodyPr>
          <a:lstStyle/>
          <a:p>
            <a:pPr algn="ctr">
              <a:lnSpc>
                <a:spcPts val="1400"/>
              </a:lnSpc>
            </a:pPr>
            <a:r>
              <a:rPr lang="en-US" sz="1000" b="1" dirty="0">
                <a:solidFill>
                  <a:schemeClr val="bg2"/>
                </a:solidFill>
                <a:latin typeface="Montserrat" charset="0"/>
                <a:ea typeface="Montserrat" charset="0"/>
                <a:cs typeface="Montserrat" charset="0"/>
              </a:rPr>
              <a:t>Service Name</a:t>
            </a:r>
            <a:endParaRPr lang="en-US" sz="1400" b="1" dirty="0">
              <a:solidFill>
                <a:schemeClr val="bg2"/>
              </a:solidFill>
              <a:latin typeface="Montserrat" charset="0"/>
              <a:ea typeface="Montserrat" charset="0"/>
              <a:cs typeface="Montserrat" charset="0"/>
            </a:endParaRPr>
          </a:p>
          <a:p>
            <a:pPr algn="ctr">
              <a:lnSpc>
                <a:spcPts val="1400"/>
              </a:lnSpc>
            </a:pPr>
            <a:r>
              <a:rPr lang="en-US" sz="1500" b="1" dirty="0">
                <a:solidFill>
                  <a:schemeClr val="accent4"/>
                </a:solidFill>
                <a:latin typeface="Montserrat" charset="0"/>
                <a:ea typeface="Montserrat" charset="0"/>
                <a:cs typeface="Montserrat" charset="0"/>
              </a:rPr>
              <a:t>Text Goes here</a:t>
            </a:r>
          </a:p>
        </p:txBody>
      </p:sp>
      <p:sp>
        <p:nvSpPr>
          <p:cNvPr id="30" name="TextBox 29">
            <a:extLst>
              <a:ext uri="{FF2B5EF4-FFF2-40B4-BE49-F238E27FC236}">
                <a16:creationId xmlns:a16="http://schemas.microsoft.com/office/drawing/2014/main" id="{D7310ECE-F7B5-46B6-B5EF-BA48E18DEC68}"/>
              </a:ext>
            </a:extLst>
          </p:cNvPr>
          <p:cNvSpPr txBox="1"/>
          <p:nvPr/>
        </p:nvSpPr>
        <p:spPr>
          <a:xfrm>
            <a:off x="2164386" y="4608517"/>
            <a:ext cx="1687116" cy="338554"/>
          </a:xfrm>
          <a:prstGeom prst="rect">
            <a:avLst/>
          </a:prstGeom>
          <a:noFill/>
        </p:spPr>
        <p:txBody>
          <a:bodyPr wrap="square" numCol="1" spcCol="0" rtlCol="0" anchor="ctr">
            <a:spAutoFit/>
          </a:bodyPr>
          <a:lstStyle/>
          <a:p>
            <a:pPr algn="ctr"/>
            <a:r>
              <a:rPr lang="en-US" sz="800" dirty="0">
                <a:solidFill>
                  <a:schemeClr val="tx1">
                    <a:lumMod val="50000"/>
                    <a:lumOff val="50000"/>
                  </a:schemeClr>
                </a:solidFill>
                <a:latin typeface="Montserrat" charset="0"/>
                <a:ea typeface="Montserrat" charset="0"/>
                <a:cs typeface="Montserrat" charset="0"/>
              </a:rPr>
              <a:t>Example text goes here with your own detailed.</a:t>
            </a:r>
          </a:p>
        </p:txBody>
      </p:sp>
      <p:sp>
        <p:nvSpPr>
          <p:cNvPr id="31" name="Oval 30">
            <a:extLst>
              <a:ext uri="{FF2B5EF4-FFF2-40B4-BE49-F238E27FC236}">
                <a16:creationId xmlns:a16="http://schemas.microsoft.com/office/drawing/2014/main" id="{517E6588-4552-4BC5-B8F2-ECAD92EB1EB3}"/>
              </a:ext>
            </a:extLst>
          </p:cNvPr>
          <p:cNvSpPr/>
          <p:nvPr/>
        </p:nvSpPr>
        <p:spPr>
          <a:xfrm>
            <a:off x="2805937" y="3038451"/>
            <a:ext cx="363984" cy="3639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568B3024-62DB-4716-A8AE-4EBEEE961BCD}"/>
              </a:ext>
            </a:extLst>
          </p:cNvPr>
          <p:cNvSpPr txBox="1"/>
          <p:nvPr/>
        </p:nvSpPr>
        <p:spPr>
          <a:xfrm flipH="1">
            <a:off x="2880838" y="3079549"/>
            <a:ext cx="214186" cy="271869"/>
          </a:xfrm>
          <a:prstGeom prst="rect">
            <a:avLst/>
          </a:prstGeom>
          <a:noFill/>
        </p:spPr>
        <p:txBody>
          <a:bodyPr wrap="square" rtlCol="0">
            <a:spAutoFit/>
          </a:bodyPr>
          <a:lstStyle/>
          <a:p>
            <a:pPr algn="ctr">
              <a:lnSpc>
                <a:spcPts val="1400"/>
              </a:lnSpc>
            </a:pPr>
            <a:r>
              <a:rPr lang="en-US" sz="900" b="1">
                <a:solidFill>
                  <a:srgbClr val="FEFEFE"/>
                </a:solidFill>
                <a:latin typeface="Montserrat" charset="0"/>
                <a:ea typeface="Montserrat" charset="0"/>
                <a:cs typeface="Montserrat" charset="0"/>
              </a:rPr>
              <a:t>1</a:t>
            </a:r>
            <a:endParaRPr lang="en-US" sz="900" b="1" dirty="0">
              <a:solidFill>
                <a:srgbClr val="FEFEFE"/>
              </a:solidFill>
              <a:latin typeface="Montserrat" charset="0"/>
              <a:ea typeface="Montserrat" charset="0"/>
              <a:cs typeface="Montserrat" charset="0"/>
            </a:endParaRPr>
          </a:p>
        </p:txBody>
      </p:sp>
      <p:sp>
        <p:nvSpPr>
          <p:cNvPr id="33" name="Rectangle 32">
            <a:extLst>
              <a:ext uri="{FF2B5EF4-FFF2-40B4-BE49-F238E27FC236}">
                <a16:creationId xmlns:a16="http://schemas.microsoft.com/office/drawing/2014/main" id="{8522A696-8633-43CC-91B0-815C67D49563}"/>
              </a:ext>
            </a:extLst>
          </p:cNvPr>
          <p:cNvSpPr/>
          <p:nvPr/>
        </p:nvSpPr>
        <p:spPr>
          <a:xfrm>
            <a:off x="1836728" y="2678668"/>
            <a:ext cx="2342432" cy="2628186"/>
          </a:xfrm>
          <a:prstGeom prst="rect">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FCF93CC-32F8-4047-9EF2-0CD971785E74}"/>
              </a:ext>
            </a:extLst>
          </p:cNvPr>
          <p:cNvSpPr txBox="1"/>
          <p:nvPr/>
        </p:nvSpPr>
        <p:spPr>
          <a:xfrm>
            <a:off x="5582820" y="3401212"/>
            <a:ext cx="880958" cy="861774"/>
          </a:xfrm>
          <a:prstGeom prst="rect">
            <a:avLst/>
          </a:prstGeom>
          <a:noFill/>
        </p:spPr>
        <p:txBody>
          <a:bodyPr wrap="square" rtlCol="0">
            <a:spAutoFit/>
          </a:bodyPr>
          <a:lstStyle/>
          <a:p>
            <a:pPr algn="ctr"/>
            <a:r>
              <a:rPr lang="en-US" sz="5000" dirty="0">
                <a:ln w="19050">
                  <a:solidFill>
                    <a:schemeClr val="tx1">
                      <a:lumMod val="85000"/>
                      <a:lumOff val="15000"/>
                    </a:schemeClr>
                  </a:solidFill>
                </a:ln>
                <a:noFill/>
                <a:latin typeface="FontAwesome" charset="0"/>
                <a:ea typeface="FontAwesome" charset="0"/>
                <a:cs typeface="FontAwesome" charset="0"/>
              </a:rPr>
              <a:t></a:t>
            </a:r>
          </a:p>
        </p:txBody>
      </p:sp>
      <p:sp>
        <p:nvSpPr>
          <p:cNvPr id="35" name="TextBox 34">
            <a:extLst>
              <a:ext uri="{FF2B5EF4-FFF2-40B4-BE49-F238E27FC236}">
                <a16:creationId xmlns:a16="http://schemas.microsoft.com/office/drawing/2014/main" id="{EF54DB23-C241-40C9-B340-063609A9D722}"/>
              </a:ext>
            </a:extLst>
          </p:cNvPr>
          <p:cNvSpPr txBox="1"/>
          <p:nvPr/>
        </p:nvSpPr>
        <p:spPr>
          <a:xfrm>
            <a:off x="5169460" y="4195886"/>
            <a:ext cx="1709955" cy="451406"/>
          </a:xfrm>
          <a:prstGeom prst="rect">
            <a:avLst/>
          </a:prstGeom>
          <a:noFill/>
        </p:spPr>
        <p:txBody>
          <a:bodyPr wrap="square" rtlCol="0">
            <a:spAutoFit/>
          </a:bodyPr>
          <a:lstStyle/>
          <a:p>
            <a:pPr algn="ctr">
              <a:lnSpc>
                <a:spcPts val="1400"/>
              </a:lnSpc>
            </a:pPr>
            <a:r>
              <a:rPr lang="en-US" sz="1000" b="1" dirty="0">
                <a:solidFill>
                  <a:schemeClr val="bg2"/>
                </a:solidFill>
                <a:latin typeface="Montserrat" charset="0"/>
                <a:ea typeface="Montserrat" charset="0"/>
                <a:cs typeface="Montserrat" charset="0"/>
              </a:rPr>
              <a:t>Service Name</a:t>
            </a:r>
            <a:endParaRPr lang="en-US" sz="1400" b="1" dirty="0">
              <a:solidFill>
                <a:schemeClr val="bg2"/>
              </a:solidFill>
              <a:latin typeface="Montserrat" charset="0"/>
              <a:ea typeface="Montserrat" charset="0"/>
              <a:cs typeface="Montserrat" charset="0"/>
            </a:endParaRPr>
          </a:p>
          <a:p>
            <a:pPr algn="ctr">
              <a:lnSpc>
                <a:spcPts val="1400"/>
              </a:lnSpc>
            </a:pPr>
            <a:r>
              <a:rPr lang="en-US" sz="1500" b="1" dirty="0">
                <a:solidFill>
                  <a:schemeClr val="tx1">
                    <a:lumMod val="85000"/>
                    <a:lumOff val="15000"/>
                  </a:schemeClr>
                </a:solidFill>
                <a:latin typeface="Montserrat" charset="0"/>
                <a:ea typeface="Montserrat" charset="0"/>
                <a:cs typeface="Montserrat" charset="0"/>
              </a:rPr>
              <a:t>Text Goes here</a:t>
            </a:r>
          </a:p>
        </p:txBody>
      </p:sp>
      <p:sp>
        <p:nvSpPr>
          <p:cNvPr id="36" name="TextBox 35">
            <a:extLst>
              <a:ext uri="{FF2B5EF4-FFF2-40B4-BE49-F238E27FC236}">
                <a16:creationId xmlns:a16="http://schemas.microsoft.com/office/drawing/2014/main" id="{D7516152-7D23-49D0-8083-60CBE9F3B04F}"/>
              </a:ext>
            </a:extLst>
          </p:cNvPr>
          <p:cNvSpPr txBox="1"/>
          <p:nvPr/>
        </p:nvSpPr>
        <p:spPr>
          <a:xfrm>
            <a:off x="5180879" y="4608517"/>
            <a:ext cx="1687116" cy="338554"/>
          </a:xfrm>
          <a:prstGeom prst="rect">
            <a:avLst/>
          </a:prstGeom>
          <a:noFill/>
        </p:spPr>
        <p:txBody>
          <a:bodyPr wrap="square" numCol="1" spcCol="0" rtlCol="0" anchor="ctr">
            <a:spAutoFit/>
          </a:bodyPr>
          <a:lstStyle/>
          <a:p>
            <a:pPr algn="ctr"/>
            <a:r>
              <a:rPr lang="en-US" sz="800">
                <a:solidFill>
                  <a:schemeClr val="tx1">
                    <a:lumMod val="50000"/>
                    <a:lumOff val="50000"/>
                  </a:schemeClr>
                </a:solidFill>
                <a:latin typeface="Montserrat" charset="0"/>
                <a:ea typeface="Montserrat" charset="0"/>
                <a:cs typeface="Montserrat" charset="0"/>
              </a:rPr>
              <a:t>Example </a:t>
            </a:r>
            <a:r>
              <a:rPr lang="en-US" sz="800" dirty="0">
                <a:solidFill>
                  <a:schemeClr val="tx1">
                    <a:lumMod val="50000"/>
                    <a:lumOff val="50000"/>
                  </a:schemeClr>
                </a:solidFill>
                <a:latin typeface="Montserrat" charset="0"/>
                <a:ea typeface="Montserrat" charset="0"/>
                <a:cs typeface="Montserrat" charset="0"/>
              </a:rPr>
              <a:t>text goes here with your </a:t>
            </a:r>
            <a:r>
              <a:rPr lang="en-US" sz="800">
                <a:solidFill>
                  <a:schemeClr val="tx1">
                    <a:lumMod val="50000"/>
                    <a:lumOff val="50000"/>
                  </a:schemeClr>
                </a:solidFill>
                <a:latin typeface="Montserrat" charset="0"/>
                <a:ea typeface="Montserrat" charset="0"/>
                <a:cs typeface="Montserrat" charset="0"/>
              </a:rPr>
              <a:t>own detailed.</a:t>
            </a:r>
            <a:endParaRPr lang="en-US" sz="800" dirty="0">
              <a:solidFill>
                <a:schemeClr val="tx1">
                  <a:lumMod val="50000"/>
                  <a:lumOff val="50000"/>
                </a:schemeClr>
              </a:solidFill>
              <a:latin typeface="Montserrat" charset="0"/>
              <a:ea typeface="Montserrat" charset="0"/>
              <a:cs typeface="Montserrat" charset="0"/>
            </a:endParaRPr>
          </a:p>
        </p:txBody>
      </p:sp>
      <p:sp>
        <p:nvSpPr>
          <p:cNvPr id="37" name="Oval 36">
            <a:extLst>
              <a:ext uri="{FF2B5EF4-FFF2-40B4-BE49-F238E27FC236}">
                <a16:creationId xmlns:a16="http://schemas.microsoft.com/office/drawing/2014/main" id="{9B9FA73E-FCC9-4936-8F7F-F3C7A81B0A89}"/>
              </a:ext>
            </a:extLst>
          </p:cNvPr>
          <p:cNvSpPr/>
          <p:nvPr/>
        </p:nvSpPr>
        <p:spPr>
          <a:xfrm>
            <a:off x="5822430" y="3038451"/>
            <a:ext cx="363984" cy="36398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F8CF3063-4C8C-40FA-8A2B-D444B51EF6A5}"/>
              </a:ext>
            </a:extLst>
          </p:cNvPr>
          <p:cNvSpPr txBox="1"/>
          <p:nvPr/>
        </p:nvSpPr>
        <p:spPr>
          <a:xfrm flipH="1">
            <a:off x="5897331" y="3079549"/>
            <a:ext cx="214186" cy="271869"/>
          </a:xfrm>
          <a:prstGeom prst="rect">
            <a:avLst/>
          </a:prstGeom>
          <a:noFill/>
        </p:spPr>
        <p:txBody>
          <a:bodyPr wrap="square" rtlCol="0">
            <a:spAutoFit/>
          </a:bodyPr>
          <a:lstStyle/>
          <a:p>
            <a:pPr algn="ctr">
              <a:lnSpc>
                <a:spcPts val="1400"/>
              </a:lnSpc>
            </a:pPr>
            <a:r>
              <a:rPr lang="en-US" sz="900" b="1" dirty="0">
                <a:solidFill>
                  <a:srgbClr val="FEFEFE"/>
                </a:solidFill>
                <a:latin typeface="Montserrat" charset="0"/>
                <a:ea typeface="Montserrat" charset="0"/>
                <a:cs typeface="Montserrat" charset="0"/>
              </a:rPr>
              <a:t>2</a:t>
            </a:r>
          </a:p>
        </p:txBody>
      </p:sp>
      <p:sp>
        <p:nvSpPr>
          <p:cNvPr id="39" name="Rectangle 38">
            <a:extLst>
              <a:ext uri="{FF2B5EF4-FFF2-40B4-BE49-F238E27FC236}">
                <a16:creationId xmlns:a16="http://schemas.microsoft.com/office/drawing/2014/main" id="{1B0446BE-1E1E-4850-8789-3A864ADD7A17}"/>
              </a:ext>
            </a:extLst>
          </p:cNvPr>
          <p:cNvSpPr/>
          <p:nvPr/>
        </p:nvSpPr>
        <p:spPr>
          <a:xfrm>
            <a:off x="4853221" y="2678668"/>
            <a:ext cx="2342432" cy="2628186"/>
          </a:xfrm>
          <a:prstGeom prst="rect">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C468B12-BA7E-4FC6-9287-5BDD4D8E28AD}"/>
              </a:ext>
            </a:extLst>
          </p:cNvPr>
          <p:cNvSpPr/>
          <p:nvPr/>
        </p:nvSpPr>
        <p:spPr>
          <a:xfrm>
            <a:off x="8691188" y="3434434"/>
            <a:ext cx="734496" cy="861774"/>
          </a:xfrm>
          <a:prstGeom prst="rect">
            <a:avLst/>
          </a:prstGeom>
        </p:spPr>
        <p:txBody>
          <a:bodyPr wrap="none">
            <a:spAutoFit/>
          </a:bodyPr>
          <a:lstStyle/>
          <a:p>
            <a:r>
              <a:rPr lang="en-US" sz="5000" dirty="0">
                <a:ln>
                  <a:solidFill>
                    <a:schemeClr val="accent4"/>
                  </a:solidFill>
                </a:ln>
                <a:noFill/>
                <a:latin typeface="FontAwesome" charset="0"/>
              </a:rPr>
              <a:t></a:t>
            </a:r>
            <a:endParaRPr lang="en-US" sz="5000" dirty="0">
              <a:ln>
                <a:solidFill>
                  <a:schemeClr val="accent4"/>
                </a:solidFill>
              </a:ln>
              <a:noFill/>
            </a:endParaRPr>
          </a:p>
        </p:txBody>
      </p:sp>
      <p:sp>
        <p:nvSpPr>
          <p:cNvPr id="41" name="TextBox 40">
            <a:extLst>
              <a:ext uri="{FF2B5EF4-FFF2-40B4-BE49-F238E27FC236}">
                <a16:creationId xmlns:a16="http://schemas.microsoft.com/office/drawing/2014/main" id="{B8588D07-BA0D-4628-B49D-27B2C45A6D6F}"/>
              </a:ext>
            </a:extLst>
          </p:cNvPr>
          <p:cNvSpPr txBox="1"/>
          <p:nvPr/>
        </p:nvSpPr>
        <p:spPr>
          <a:xfrm>
            <a:off x="8185953" y="4195886"/>
            <a:ext cx="1709955" cy="451406"/>
          </a:xfrm>
          <a:prstGeom prst="rect">
            <a:avLst/>
          </a:prstGeom>
          <a:noFill/>
        </p:spPr>
        <p:txBody>
          <a:bodyPr wrap="square" rtlCol="0">
            <a:spAutoFit/>
          </a:bodyPr>
          <a:lstStyle/>
          <a:p>
            <a:pPr algn="ctr">
              <a:lnSpc>
                <a:spcPts val="1400"/>
              </a:lnSpc>
            </a:pPr>
            <a:r>
              <a:rPr lang="en-US" sz="1000" b="1" dirty="0">
                <a:solidFill>
                  <a:schemeClr val="bg2"/>
                </a:solidFill>
                <a:latin typeface="Montserrat" charset="0"/>
                <a:ea typeface="Montserrat" charset="0"/>
                <a:cs typeface="Montserrat" charset="0"/>
              </a:rPr>
              <a:t>Service Name</a:t>
            </a:r>
            <a:endParaRPr lang="en-US" sz="1400" b="1" dirty="0">
              <a:solidFill>
                <a:schemeClr val="bg2"/>
              </a:solidFill>
              <a:latin typeface="Montserrat" charset="0"/>
              <a:ea typeface="Montserrat" charset="0"/>
              <a:cs typeface="Montserrat" charset="0"/>
            </a:endParaRPr>
          </a:p>
          <a:p>
            <a:pPr algn="ctr">
              <a:lnSpc>
                <a:spcPts val="1400"/>
              </a:lnSpc>
            </a:pPr>
            <a:r>
              <a:rPr lang="en-US" sz="1500" b="1" dirty="0">
                <a:solidFill>
                  <a:schemeClr val="accent4"/>
                </a:solidFill>
                <a:latin typeface="Montserrat" charset="0"/>
                <a:ea typeface="Montserrat" charset="0"/>
                <a:cs typeface="Montserrat" charset="0"/>
              </a:rPr>
              <a:t>Text Goes here</a:t>
            </a:r>
          </a:p>
        </p:txBody>
      </p:sp>
      <p:sp>
        <p:nvSpPr>
          <p:cNvPr id="42" name="TextBox 41">
            <a:extLst>
              <a:ext uri="{FF2B5EF4-FFF2-40B4-BE49-F238E27FC236}">
                <a16:creationId xmlns:a16="http://schemas.microsoft.com/office/drawing/2014/main" id="{7340B7CD-B59B-4CB5-A32D-660454BE68DE}"/>
              </a:ext>
            </a:extLst>
          </p:cNvPr>
          <p:cNvSpPr txBox="1"/>
          <p:nvPr/>
        </p:nvSpPr>
        <p:spPr>
          <a:xfrm>
            <a:off x="8197372" y="4608517"/>
            <a:ext cx="1687116" cy="338554"/>
          </a:xfrm>
          <a:prstGeom prst="rect">
            <a:avLst/>
          </a:prstGeom>
          <a:noFill/>
        </p:spPr>
        <p:txBody>
          <a:bodyPr wrap="square" numCol="1" spcCol="0" rtlCol="0" anchor="ctr">
            <a:spAutoFit/>
          </a:bodyPr>
          <a:lstStyle/>
          <a:p>
            <a:pPr algn="ctr"/>
            <a:r>
              <a:rPr lang="en-US" sz="800" dirty="0">
                <a:solidFill>
                  <a:schemeClr val="tx1">
                    <a:lumMod val="50000"/>
                    <a:lumOff val="50000"/>
                  </a:schemeClr>
                </a:solidFill>
                <a:latin typeface="Montserrat" charset="0"/>
                <a:ea typeface="Montserrat" charset="0"/>
                <a:cs typeface="Montserrat" charset="0"/>
              </a:rPr>
              <a:t>Example text goes here with your own detailed.</a:t>
            </a:r>
          </a:p>
        </p:txBody>
      </p:sp>
      <p:sp>
        <p:nvSpPr>
          <p:cNvPr id="43" name="Oval 42">
            <a:extLst>
              <a:ext uri="{FF2B5EF4-FFF2-40B4-BE49-F238E27FC236}">
                <a16:creationId xmlns:a16="http://schemas.microsoft.com/office/drawing/2014/main" id="{1285A5F3-4F2D-44B7-8061-738A550469BF}"/>
              </a:ext>
            </a:extLst>
          </p:cNvPr>
          <p:cNvSpPr/>
          <p:nvPr/>
        </p:nvSpPr>
        <p:spPr>
          <a:xfrm>
            <a:off x="8838923" y="3038451"/>
            <a:ext cx="363984" cy="3639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0C02C5E4-F894-42F5-8C27-49223C947219}"/>
              </a:ext>
            </a:extLst>
          </p:cNvPr>
          <p:cNvSpPr txBox="1"/>
          <p:nvPr/>
        </p:nvSpPr>
        <p:spPr>
          <a:xfrm flipH="1">
            <a:off x="8913824" y="3079549"/>
            <a:ext cx="214186" cy="271869"/>
          </a:xfrm>
          <a:prstGeom prst="rect">
            <a:avLst/>
          </a:prstGeom>
          <a:noFill/>
        </p:spPr>
        <p:txBody>
          <a:bodyPr wrap="square" rtlCol="0">
            <a:spAutoFit/>
          </a:bodyPr>
          <a:lstStyle/>
          <a:p>
            <a:pPr algn="ctr">
              <a:lnSpc>
                <a:spcPts val="1400"/>
              </a:lnSpc>
            </a:pPr>
            <a:r>
              <a:rPr lang="en-US" sz="900" b="1" dirty="0">
                <a:solidFill>
                  <a:srgbClr val="FEFEFE"/>
                </a:solidFill>
                <a:latin typeface="Montserrat" charset="0"/>
                <a:ea typeface="Montserrat" charset="0"/>
                <a:cs typeface="Montserrat" charset="0"/>
              </a:rPr>
              <a:t>3</a:t>
            </a:r>
          </a:p>
        </p:txBody>
      </p:sp>
      <p:sp>
        <p:nvSpPr>
          <p:cNvPr id="45" name="Rectangle 44">
            <a:extLst>
              <a:ext uri="{FF2B5EF4-FFF2-40B4-BE49-F238E27FC236}">
                <a16:creationId xmlns:a16="http://schemas.microsoft.com/office/drawing/2014/main" id="{0251E480-B535-4497-BD7A-C66CFA67C12A}"/>
              </a:ext>
            </a:extLst>
          </p:cNvPr>
          <p:cNvSpPr/>
          <p:nvPr/>
        </p:nvSpPr>
        <p:spPr>
          <a:xfrm>
            <a:off x="7869714" y="2678668"/>
            <a:ext cx="2342432" cy="2628186"/>
          </a:xfrm>
          <a:prstGeom prst="rect">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88BEA66C-8122-4F0B-8D70-AB77EE4E8A1A}"/>
              </a:ext>
            </a:extLst>
          </p:cNvPr>
          <p:cNvSpPr txBox="1"/>
          <p:nvPr/>
        </p:nvSpPr>
        <p:spPr>
          <a:xfrm>
            <a:off x="1746182" y="1322896"/>
            <a:ext cx="3568768" cy="630942"/>
          </a:xfrm>
          <a:prstGeom prst="rect">
            <a:avLst/>
          </a:prstGeom>
          <a:noFill/>
        </p:spPr>
        <p:txBody>
          <a:bodyPr wrap="square" rtlCol="0">
            <a:spAutoFit/>
          </a:bodyPr>
          <a:lstStyle/>
          <a:p>
            <a:pPr>
              <a:lnSpc>
                <a:spcPts val="4200"/>
              </a:lnSpc>
            </a:pPr>
            <a:r>
              <a:rPr lang="en-US" sz="4000" dirty="0">
                <a:latin typeface="Montserrat" panose="00000500000000000000" pitchFamily="50" charset="0"/>
                <a:ea typeface="Open Sans" panose="020B0606030504020204" pitchFamily="34" charset="0"/>
                <a:cs typeface="Open Sans" panose="020B0606030504020204" pitchFamily="34" charset="0"/>
              </a:rPr>
              <a:t>Our service</a:t>
            </a:r>
          </a:p>
        </p:txBody>
      </p:sp>
    </p:spTree>
    <p:extLst>
      <p:ext uri="{BB962C8B-B14F-4D97-AF65-F5344CB8AC3E}">
        <p14:creationId xmlns:p14="http://schemas.microsoft.com/office/powerpoint/2010/main" val="589171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C227970-FB6A-4922-8C7B-DB7C9D2AD005}"/>
              </a:ext>
            </a:extLst>
          </p:cNvPr>
          <p:cNvPicPr>
            <a:picLocks noGrp="1" noChangeAspect="1"/>
          </p:cNvPicPr>
          <p:nvPr>
            <p:ph type="pic" sz="quarter" idx="13"/>
          </p:nvPr>
        </p:nvPicPr>
        <p:blipFill>
          <a:blip r:embed="rId2"/>
          <a:srcRect t="16411" b="16411"/>
          <a:stretch>
            <a:fillRect/>
          </a:stretch>
        </p:blipFill>
        <p:spPr/>
      </p:pic>
      <p:sp>
        <p:nvSpPr>
          <p:cNvPr id="22" name="Rectangle 21">
            <a:extLst>
              <a:ext uri="{FF2B5EF4-FFF2-40B4-BE49-F238E27FC236}">
                <a16:creationId xmlns:a16="http://schemas.microsoft.com/office/drawing/2014/main" id="{AC8FD244-049D-4745-8D89-88067326852E}"/>
              </a:ext>
            </a:extLst>
          </p:cNvPr>
          <p:cNvSpPr/>
          <p:nvPr/>
        </p:nvSpPr>
        <p:spPr>
          <a:xfrm>
            <a:off x="918597" y="3165892"/>
            <a:ext cx="6043387" cy="2706917"/>
          </a:xfrm>
          <a:prstGeom prst="rect">
            <a:avLst/>
          </a:prstGeom>
          <a:solidFill>
            <a:schemeClr val="bg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01CB0A0-2E3F-465C-AFA3-C29113CB7D8A}"/>
              </a:ext>
            </a:extLst>
          </p:cNvPr>
          <p:cNvSpPr/>
          <p:nvPr/>
        </p:nvSpPr>
        <p:spPr>
          <a:xfrm>
            <a:off x="6961984" y="1008400"/>
            <a:ext cx="2277979" cy="169547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B72A322-890B-4DCD-88D8-FDA3561C6FE6}"/>
              </a:ext>
            </a:extLst>
          </p:cNvPr>
          <p:cNvSpPr/>
          <p:nvPr/>
        </p:nvSpPr>
        <p:spPr>
          <a:xfrm>
            <a:off x="4207899" y="1008400"/>
            <a:ext cx="2754086" cy="21574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2FE6332-F7D4-4327-B961-3DDCD6D41A66}"/>
              </a:ext>
            </a:extLst>
          </p:cNvPr>
          <p:cNvSpPr txBox="1"/>
          <p:nvPr/>
        </p:nvSpPr>
        <p:spPr>
          <a:xfrm>
            <a:off x="7424263" y="3165892"/>
            <a:ext cx="3933736" cy="408189"/>
          </a:xfrm>
          <a:prstGeom prst="rect">
            <a:avLst/>
          </a:prstGeom>
          <a:noFill/>
        </p:spPr>
        <p:txBody>
          <a:bodyPr wrap="square" rtlCol="0">
            <a:spAutoFit/>
          </a:bodyPr>
          <a:lstStyle/>
          <a:p>
            <a:pPr>
              <a:lnSpc>
                <a:spcPts val="1300"/>
              </a:lnSpc>
            </a:pPr>
            <a:r>
              <a:rPr lang="en-US" sz="900" dirty="0">
                <a:latin typeface="Montserrat" panose="00000500000000000000" pitchFamily="50" charset="0"/>
              </a:rPr>
              <a:t>scrambled it to make a type specimen book. It was </a:t>
            </a:r>
            <a:r>
              <a:rPr lang="en-US" sz="900" dirty="0" err="1">
                <a:latin typeface="Montserrat" panose="00000500000000000000" pitchFamily="50" charset="0"/>
              </a:rPr>
              <a:t>popularised</a:t>
            </a:r>
            <a:r>
              <a:rPr lang="en-US" sz="900" dirty="0">
                <a:latin typeface="Montserrat" panose="00000500000000000000" pitchFamily="50" charset="0"/>
              </a:rPr>
              <a:t> in the passages, and more recently with desktop.</a:t>
            </a:r>
          </a:p>
        </p:txBody>
      </p:sp>
      <p:sp>
        <p:nvSpPr>
          <p:cNvPr id="28" name="TextBox 27">
            <a:extLst>
              <a:ext uri="{FF2B5EF4-FFF2-40B4-BE49-F238E27FC236}">
                <a16:creationId xmlns:a16="http://schemas.microsoft.com/office/drawing/2014/main" id="{0AB0A5B9-C525-4683-BEB5-C0F1BE32D652}"/>
              </a:ext>
            </a:extLst>
          </p:cNvPr>
          <p:cNvSpPr txBox="1"/>
          <p:nvPr/>
        </p:nvSpPr>
        <p:spPr>
          <a:xfrm>
            <a:off x="7424263" y="3614731"/>
            <a:ext cx="2604552" cy="925894"/>
          </a:xfrm>
          <a:prstGeom prst="rect">
            <a:avLst/>
          </a:prstGeom>
          <a:noFill/>
        </p:spPr>
        <p:txBody>
          <a:bodyPr wrap="square" rtlCol="0">
            <a:spAutoFit/>
          </a:bodyPr>
          <a:lstStyle/>
          <a:p>
            <a:pPr marL="228600" indent="-228600">
              <a:lnSpc>
                <a:spcPts val="1300"/>
              </a:lnSpc>
              <a:buClr>
                <a:schemeClr val="accent4"/>
              </a:buClr>
              <a:buFont typeface="+mj-lt"/>
              <a:buAutoNum type="alphaUcPeriod"/>
            </a:pPr>
            <a:r>
              <a:rPr lang="en-US" sz="800" dirty="0">
                <a:solidFill>
                  <a:schemeClr val="tx1">
                    <a:lumMod val="50000"/>
                    <a:lumOff val="50000"/>
                  </a:schemeClr>
                </a:solidFill>
                <a:latin typeface="Montserrat" panose="00000500000000000000" pitchFamily="50" charset="0"/>
              </a:rPr>
              <a:t>Lorem Ipsum has been the industry’s</a:t>
            </a:r>
          </a:p>
          <a:p>
            <a:pPr marL="228600" indent="-228600">
              <a:lnSpc>
                <a:spcPts val="1300"/>
              </a:lnSpc>
              <a:buClr>
                <a:schemeClr val="accent4"/>
              </a:buClr>
              <a:buFont typeface="+mj-lt"/>
              <a:buAutoNum type="alphaUcPeriod"/>
            </a:pPr>
            <a:r>
              <a:rPr lang="en-US" sz="800" dirty="0">
                <a:solidFill>
                  <a:schemeClr val="tx1">
                    <a:lumMod val="50000"/>
                    <a:lumOff val="50000"/>
                  </a:schemeClr>
                </a:solidFill>
                <a:latin typeface="Montserrat" panose="00000500000000000000" pitchFamily="50" charset="0"/>
              </a:rPr>
              <a:t>standard dummy text ever scrambled it to</a:t>
            </a:r>
          </a:p>
          <a:p>
            <a:pPr marL="228600" indent="-228600">
              <a:lnSpc>
                <a:spcPts val="1300"/>
              </a:lnSpc>
              <a:buClr>
                <a:schemeClr val="accent4"/>
              </a:buClr>
              <a:buFont typeface="+mj-lt"/>
              <a:buAutoNum type="alphaUcPeriod"/>
            </a:pPr>
            <a:r>
              <a:rPr lang="en-US" sz="800" dirty="0">
                <a:solidFill>
                  <a:schemeClr val="tx1">
                    <a:lumMod val="50000"/>
                    <a:lumOff val="50000"/>
                  </a:schemeClr>
                </a:solidFill>
                <a:latin typeface="Montserrat" panose="00000500000000000000" pitchFamily="50" charset="0"/>
              </a:rPr>
              <a:t>make a type specimen book. It was</a:t>
            </a:r>
          </a:p>
          <a:p>
            <a:pPr marL="228600" indent="-228600">
              <a:lnSpc>
                <a:spcPts val="1300"/>
              </a:lnSpc>
              <a:buClr>
                <a:schemeClr val="accent4"/>
              </a:buClr>
              <a:buFont typeface="+mj-lt"/>
              <a:buAutoNum type="alphaUcPeriod"/>
            </a:pPr>
            <a:r>
              <a:rPr lang="en-US" sz="800" dirty="0" err="1">
                <a:solidFill>
                  <a:schemeClr val="tx1">
                    <a:lumMod val="50000"/>
                    <a:lumOff val="50000"/>
                  </a:schemeClr>
                </a:solidFill>
                <a:latin typeface="Montserrat" panose="00000500000000000000" pitchFamily="50" charset="0"/>
              </a:rPr>
              <a:t>popularised</a:t>
            </a:r>
            <a:r>
              <a:rPr lang="en-US" sz="800" dirty="0">
                <a:solidFill>
                  <a:schemeClr val="tx1">
                    <a:lumMod val="50000"/>
                    <a:lumOff val="50000"/>
                  </a:schemeClr>
                </a:solidFill>
                <a:latin typeface="Montserrat" panose="00000500000000000000" pitchFamily="50" charset="0"/>
              </a:rPr>
              <a:t> in the passages, and more</a:t>
            </a:r>
          </a:p>
          <a:p>
            <a:pPr marL="228600" indent="-228600">
              <a:lnSpc>
                <a:spcPts val="1300"/>
              </a:lnSpc>
              <a:buClr>
                <a:schemeClr val="accent4"/>
              </a:buClr>
              <a:buFont typeface="+mj-lt"/>
              <a:buAutoNum type="alphaUcPeriod"/>
            </a:pPr>
            <a:r>
              <a:rPr lang="en-US" sz="800" dirty="0">
                <a:solidFill>
                  <a:schemeClr val="tx1">
                    <a:lumMod val="50000"/>
                    <a:lumOff val="50000"/>
                  </a:schemeClr>
                </a:solidFill>
                <a:latin typeface="Montserrat" panose="00000500000000000000" pitchFamily="50" charset="0"/>
              </a:rPr>
              <a:t>recently with desktop.</a:t>
            </a:r>
          </a:p>
        </p:txBody>
      </p:sp>
      <p:sp>
        <p:nvSpPr>
          <p:cNvPr id="29" name="TextBox 28">
            <a:extLst>
              <a:ext uri="{FF2B5EF4-FFF2-40B4-BE49-F238E27FC236}">
                <a16:creationId xmlns:a16="http://schemas.microsoft.com/office/drawing/2014/main" id="{4F6C73CB-EF88-4B3E-ACB1-54AE322E85CA}"/>
              </a:ext>
            </a:extLst>
          </p:cNvPr>
          <p:cNvSpPr txBox="1"/>
          <p:nvPr/>
        </p:nvSpPr>
        <p:spPr>
          <a:xfrm>
            <a:off x="4596103" y="1374132"/>
            <a:ext cx="1977678" cy="1426031"/>
          </a:xfrm>
          <a:prstGeom prst="rect">
            <a:avLst/>
          </a:prstGeom>
          <a:noFill/>
        </p:spPr>
        <p:txBody>
          <a:bodyPr wrap="square" rtlCol="0">
            <a:spAutoFit/>
          </a:bodyPr>
          <a:lstStyle/>
          <a:p>
            <a:pPr>
              <a:lnSpc>
                <a:spcPts val="1300"/>
              </a:lnSpc>
            </a:pPr>
            <a:r>
              <a:rPr lang="en-US" sz="800" dirty="0">
                <a:solidFill>
                  <a:schemeClr val="bg1"/>
                </a:solidFill>
                <a:latin typeface="Montserrat" panose="00000500000000000000" pitchFamily="50" charset="0"/>
              </a:rPr>
              <a:t>Contrary to popular belief, Lorem Ipsum is not simply random text. It has roots in a piece of classical Latin literature from 45 BC, making it over -Sydney College in Virginia, looked up one of the more obscure Latin </a:t>
            </a:r>
            <a:r>
              <a:rPr lang="en-US" sz="800" dirty="0" err="1">
                <a:solidFill>
                  <a:schemeClr val="bg1"/>
                </a:solidFill>
                <a:latin typeface="Montserrat" panose="00000500000000000000" pitchFamily="50" charset="0"/>
              </a:rPr>
              <a:t>Finibus</a:t>
            </a:r>
            <a:r>
              <a:rPr lang="en-US" sz="800" dirty="0">
                <a:solidFill>
                  <a:schemeClr val="bg1"/>
                </a:solidFill>
                <a:latin typeface="Montserrat" panose="00000500000000000000" pitchFamily="50" charset="0"/>
              </a:rPr>
              <a:t> </a:t>
            </a:r>
            <a:r>
              <a:rPr lang="en-US" sz="800" dirty="0" err="1">
                <a:solidFill>
                  <a:schemeClr val="bg1"/>
                </a:solidFill>
                <a:latin typeface="Montserrat" panose="00000500000000000000" pitchFamily="50" charset="0"/>
              </a:rPr>
              <a:t>Bonorum</a:t>
            </a:r>
            <a:r>
              <a:rPr lang="en-US" sz="800" dirty="0">
                <a:solidFill>
                  <a:schemeClr val="bg1"/>
                </a:solidFill>
                <a:latin typeface="Montserrat" panose="00000500000000000000" pitchFamily="50" charset="0"/>
              </a:rPr>
              <a:t>.</a:t>
            </a:r>
          </a:p>
        </p:txBody>
      </p:sp>
      <p:grpSp>
        <p:nvGrpSpPr>
          <p:cNvPr id="47" name="Group 46">
            <a:extLst>
              <a:ext uri="{FF2B5EF4-FFF2-40B4-BE49-F238E27FC236}">
                <a16:creationId xmlns:a16="http://schemas.microsoft.com/office/drawing/2014/main" id="{6C4C5A81-4079-4249-8543-1B839DD65000}"/>
              </a:ext>
            </a:extLst>
          </p:cNvPr>
          <p:cNvGrpSpPr/>
          <p:nvPr/>
        </p:nvGrpSpPr>
        <p:grpSpPr>
          <a:xfrm>
            <a:off x="918597" y="1008399"/>
            <a:ext cx="2827023" cy="1008420"/>
            <a:chOff x="914398" y="1993590"/>
            <a:chExt cx="2827023" cy="1008420"/>
          </a:xfrm>
        </p:grpSpPr>
        <p:sp>
          <p:nvSpPr>
            <p:cNvPr id="48" name="Rectangle 47">
              <a:extLst>
                <a:ext uri="{FF2B5EF4-FFF2-40B4-BE49-F238E27FC236}">
                  <a16:creationId xmlns:a16="http://schemas.microsoft.com/office/drawing/2014/main" id="{47540255-CBD9-4439-A030-D1EB1D7663F6}"/>
                </a:ext>
              </a:extLst>
            </p:cNvPr>
            <p:cNvSpPr/>
            <p:nvPr/>
          </p:nvSpPr>
          <p:spPr>
            <a:xfrm>
              <a:off x="914398" y="1993591"/>
              <a:ext cx="542136" cy="553998"/>
            </a:xfrm>
            <a:prstGeom prst="rect">
              <a:avLst/>
            </a:prstGeom>
          </p:spPr>
          <p:txBody>
            <a:bodyPr wrap="none">
              <a:spAutoFit/>
            </a:bodyPr>
            <a:lstStyle/>
            <a:p>
              <a:pPr algn="ctr"/>
              <a:r>
                <a:rPr lang="en-US" sz="3000" dirty="0">
                  <a:solidFill>
                    <a:schemeClr val="tx1">
                      <a:lumMod val="85000"/>
                      <a:lumOff val="15000"/>
                    </a:schemeClr>
                  </a:solidFill>
                  <a:latin typeface="FontAwesome" charset="0"/>
                </a:rPr>
                <a:t></a:t>
              </a:r>
              <a:endParaRPr lang="en-US" sz="3000" dirty="0">
                <a:solidFill>
                  <a:schemeClr val="tx1">
                    <a:lumMod val="85000"/>
                    <a:lumOff val="15000"/>
                  </a:schemeClr>
                </a:solidFill>
              </a:endParaRPr>
            </a:p>
          </p:txBody>
        </p:sp>
        <p:sp>
          <p:nvSpPr>
            <p:cNvPr id="49" name="Rectangle 48">
              <a:extLst>
                <a:ext uri="{FF2B5EF4-FFF2-40B4-BE49-F238E27FC236}">
                  <a16:creationId xmlns:a16="http://schemas.microsoft.com/office/drawing/2014/main" id="{B131C265-FDDD-4846-A024-0E82EDE271E9}"/>
                </a:ext>
              </a:extLst>
            </p:cNvPr>
            <p:cNvSpPr/>
            <p:nvPr/>
          </p:nvSpPr>
          <p:spPr>
            <a:xfrm>
              <a:off x="1935317" y="1993590"/>
              <a:ext cx="542136" cy="553998"/>
            </a:xfrm>
            <a:prstGeom prst="rect">
              <a:avLst/>
            </a:prstGeom>
          </p:spPr>
          <p:txBody>
            <a:bodyPr wrap="none">
              <a:spAutoFit/>
            </a:bodyPr>
            <a:lstStyle/>
            <a:p>
              <a:pPr algn="ctr"/>
              <a:r>
                <a:rPr lang="en-US" sz="3000" dirty="0">
                  <a:solidFill>
                    <a:schemeClr val="tx1">
                      <a:lumMod val="85000"/>
                      <a:lumOff val="15000"/>
                    </a:schemeClr>
                  </a:solidFill>
                  <a:latin typeface="FontAwesome" charset="0"/>
                </a:rPr>
                <a:t></a:t>
              </a:r>
              <a:endParaRPr lang="en-US" sz="3000" dirty="0">
                <a:solidFill>
                  <a:schemeClr val="tx1">
                    <a:lumMod val="85000"/>
                    <a:lumOff val="15000"/>
                  </a:schemeClr>
                </a:solidFill>
              </a:endParaRPr>
            </a:p>
          </p:txBody>
        </p:sp>
        <p:sp>
          <p:nvSpPr>
            <p:cNvPr id="50" name="Rectangle 49">
              <a:extLst>
                <a:ext uri="{FF2B5EF4-FFF2-40B4-BE49-F238E27FC236}">
                  <a16:creationId xmlns:a16="http://schemas.microsoft.com/office/drawing/2014/main" id="{A721C317-69DC-4D1F-A81C-B3876D506B2D}"/>
                </a:ext>
              </a:extLst>
            </p:cNvPr>
            <p:cNvSpPr/>
            <p:nvPr/>
          </p:nvSpPr>
          <p:spPr>
            <a:xfrm>
              <a:off x="2956236" y="1993590"/>
              <a:ext cx="514886" cy="553998"/>
            </a:xfrm>
            <a:prstGeom prst="rect">
              <a:avLst/>
            </a:prstGeom>
          </p:spPr>
          <p:txBody>
            <a:bodyPr wrap="none">
              <a:spAutoFit/>
            </a:bodyPr>
            <a:lstStyle/>
            <a:p>
              <a:pPr algn="ctr"/>
              <a:r>
                <a:rPr lang="en-US" sz="3000" dirty="0">
                  <a:solidFill>
                    <a:schemeClr val="tx1">
                      <a:lumMod val="85000"/>
                      <a:lumOff val="15000"/>
                    </a:schemeClr>
                  </a:solidFill>
                  <a:latin typeface="FontAwesome" charset="0"/>
                </a:rPr>
                <a:t></a:t>
              </a:r>
              <a:endParaRPr lang="en-US" sz="3000" dirty="0">
                <a:solidFill>
                  <a:schemeClr val="tx1">
                    <a:lumMod val="85000"/>
                    <a:lumOff val="15000"/>
                  </a:schemeClr>
                </a:solidFill>
              </a:endParaRPr>
            </a:p>
          </p:txBody>
        </p:sp>
        <p:sp>
          <p:nvSpPr>
            <p:cNvPr id="51" name="TextBox 50">
              <a:extLst>
                <a:ext uri="{FF2B5EF4-FFF2-40B4-BE49-F238E27FC236}">
                  <a16:creationId xmlns:a16="http://schemas.microsoft.com/office/drawing/2014/main" id="{82F6FF5D-8F7D-4B53-BBD7-D2A7C1898C00}"/>
                </a:ext>
              </a:extLst>
            </p:cNvPr>
            <p:cNvSpPr txBox="1"/>
            <p:nvPr/>
          </p:nvSpPr>
          <p:spPr>
            <a:xfrm>
              <a:off x="914399" y="2593821"/>
              <a:ext cx="2827022" cy="408189"/>
            </a:xfrm>
            <a:prstGeom prst="rect">
              <a:avLst/>
            </a:prstGeom>
            <a:noFill/>
          </p:spPr>
          <p:txBody>
            <a:bodyPr wrap="square" rtlCol="0">
              <a:spAutoFit/>
            </a:bodyPr>
            <a:lstStyle/>
            <a:p>
              <a:pPr>
                <a:lnSpc>
                  <a:spcPts val="1300"/>
                </a:lnSpc>
              </a:pPr>
              <a:r>
                <a:rPr lang="en-US" sz="800" dirty="0">
                  <a:solidFill>
                    <a:schemeClr val="bg2"/>
                  </a:solidFill>
                  <a:latin typeface="Montserrat" panose="00000500000000000000" pitchFamily="50" charset="0"/>
                </a:rPr>
                <a:t>specimen book. It was </a:t>
              </a:r>
              <a:r>
                <a:rPr lang="en-US" sz="800" dirty="0" err="1">
                  <a:solidFill>
                    <a:schemeClr val="bg2"/>
                  </a:solidFill>
                  <a:latin typeface="Montserrat" panose="00000500000000000000" pitchFamily="50" charset="0"/>
                </a:rPr>
                <a:t>popularised</a:t>
              </a:r>
              <a:r>
                <a:rPr lang="en-US" sz="800" dirty="0">
                  <a:solidFill>
                    <a:schemeClr val="bg2"/>
                  </a:solidFill>
                  <a:latin typeface="Montserrat" panose="00000500000000000000" pitchFamily="50" charset="0"/>
                </a:rPr>
                <a:t> in the passages, and more recently with desktop.</a:t>
              </a:r>
            </a:p>
          </p:txBody>
        </p:sp>
      </p:grpSp>
      <p:sp>
        <p:nvSpPr>
          <p:cNvPr id="52" name="TextBox 51">
            <a:extLst>
              <a:ext uri="{FF2B5EF4-FFF2-40B4-BE49-F238E27FC236}">
                <a16:creationId xmlns:a16="http://schemas.microsoft.com/office/drawing/2014/main" id="{ECCE3C81-0F68-499B-BD2A-B4C4507CD3DE}"/>
              </a:ext>
            </a:extLst>
          </p:cNvPr>
          <p:cNvSpPr txBox="1"/>
          <p:nvPr/>
        </p:nvSpPr>
        <p:spPr>
          <a:xfrm>
            <a:off x="9709151" y="985191"/>
            <a:ext cx="1648849" cy="1575175"/>
          </a:xfrm>
          <a:prstGeom prst="rect">
            <a:avLst/>
          </a:prstGeom>
          <a:noFill/>
        </p:spPr>
        <p:txBody>
          <a:bodyPr wrap="square" rtlCol="0">
            <a:spAutoFit/>
          </a:bodyPr>
          <a:lstStyle/>
          <a:p>
            <a:pPr>
              <a:lnSpc>
                <a:spcPts val="1300"/>
              </a:lnSpc>
            </a:pPr>
            <a:r>
              <a:rPr lang="en-US" sz="800" dirty="0">
                <a:solidFill>
                  <a:schemeClr val="tx1">
                    <a:lumMod val="50000"/>
                    <a:lumOff val="50000"/>
                  </a:schemeClr>
                </a:solidFill>
                <a:latin typeface="Montserrat" panose="00000500000000000000" pitchFamily="50" charset="0"/>
              </a:rPr>
              <a:t>Contrary to popular belief, Lorem Ipsum is not simply random text. It has roots in a piece of classical Latin literature from 45 BC, making it over -Sydney College in Virginia, looked up one of the more obscure Latin </a:t>
            </a:r>
            <a:r>
              <a:rPr lang="en-US" sz="800" dirty="0" err="1">
                <a:solidFill>
                  <a:schemeClr val="tx1">
                    <a:lumMod val="50000"/>
                    <a:lumOff val="50000"/>
                  </a:schemeClr>
                </a:solidFill>
                <a:latin typeface="Montserrat" panose="00000500000000000000" pitchFamily="50" charset="0"/>
              </a:rPr>
              <a:t>Finibus</a:t>
            </a:r>
            <a:r>
              <a:rPr lang="en-US" sz="800" dirty="0">
                <a:solidFill>
                  <a:schemeClr val="tx1">
                    <a:lumMod val="50000"/>
                    <a:lumOff val="50000"/>
                  </a:schemeClr>
                </a:solidFill>
                <a:latin typeface="Montserrat" panose="00000500000000000000" pitchFamily="50" charset="0"/>
              </a:rPr>
              <a:t> </a:t>
            </a:r>
            <a:r>
              <a:rPr lang="en-US" sz="800" dirty="0" err="1">
                <a:solidFill>
                  <a:schemeClr val="tx1">
                    <a:lumMod val="50000"/>
                    <a:lumOff val="50000"/>
                  </a:schemeClr>
                </a:solidFill>
                <a:latin typeface="Montserrat" panose="00000500000000000000" pitchFamily="50" charset="0"/>
              </a:rPr>
              <a:t>Bonorum</a:t>
            </a:r>
            <a:r>
              <a:rPr lang="en-US" sz="800" dirty="0">
                <a:solidFill>
                  <a:schemeClr val="tx1">
                    <a:lumMod val="50000"/>
                    <a:lumOff val="50000"/>
                  </a:schemeClr>
                </a:solidFill>
                <a:latin typeface="Montserrat" panose="00000500000000000000" pitchFamily="50" charset="0"/>
              </a:rPr>
              <a:t>.</a:t>
            </a:r>
          </a:p>
        </p:txBody>
      </p:sp>
      <p:sp>
        <p:nvSpPr>
          <p:cNvPr id="53" name="TextBox 52">
            <a:extLst>
              <a:ext uri="{FF2B5EF4-FFF2-40B4-BE49-F238E27FC236}">
                <a16:creationId xmlns:a16="http://schemas.microsoft.com/office/drawing/2014/main" id="{D3F1A9D9-64BA-4412-AA17-3E792D2F126E}"/>
              </a:ext>
            </a:extLst>
          </p:cNvPr>
          <p:cNvSpPr txBox="1"/>
          <p:nvPr/>
        </p:nvSpPr>
        <p:spPr>
          <a:xfrm>
            <a:off x="7309616" y="1425248"/>
            <a:ext cx="1582714" cy="861774"/>
          </a:xfrm>
          <a:prstGeom prst="rect">
            <a:avLst/>
          </a:prstGeom>
          <a:noFill/>
        </p:spPr>
        <p:txBody>
          <a:bodyPr wrap="square" rtlCol="0">
            <a:spAutoFit/>
          </a:bodyPr>
          <a:lstStyle/>
          <a:p>
            <a:pPr algn="ctr"/>
            <a:r>
              <a:rPr lang="en-US" sz="3000" b="1" dirty="0">
                <a:solidFill>
                  <a:schemeClr val="bg1"/>
                </a:solidFill>
                <a:latin typeface="Montserrat ExtraBold" panose="00000900000000000000" pitchFamily="50" charset="0"/>
              </a:rPr>
              <a:t>Lorem</a:t>
            </a:r>
          </a:p>
          <a:p>
            <a:pPr algn="ctr"/>
            <a:r>
              <a:rPr lang="en-US" sz="2000" spc="-100" dirty="0">
                <a:solidFill>
                  <a:schemeClr val="bg1"/>
                </a:solidFill>
                <a:latin typeface="Montserrat "/>
              </a:rPr>
              <a:t>Ipsum</a:t>
            </a:r>
          </a:p>
        </p:txBody>
      </p:sp>
      <p:sp>
        <p:nvSpPr>
          <p:cNvPr id="54" name="TextBox 53">
            <a:extLst>
              <a:ext uri="{FF2B5EF4-FFF2-40B4-BE49-F238E27FC236}">
                <a16:creationId xmlns:a16="http://schemas.microsoft.com/office/drawing/2014/main" id="{77389FF2-F020-4B3A-9F65-20B077E93CB1}"/>
              </a:ext>
            </a:extLst>
          </p:cNvPr>
          <p:cNvSpPr txBox="1"/>
          <p:nvPr/>
        </p:nvSpPr>
        <p:spPr>
          <a:xfrm>
            <a:off x="914399" y="2295681"/>
            <a:ext cx="2831221" cy="408189"/>
          </a:xfrm>
          <a:prstGeom prst="rect">
            <a:avLst/>
          </a:prstGeom>
          <a:noFill/>
        </p:spPr>
        <p:txBody>
          <a:bodyPr wrap="square" rtlCol="0">
            <a:spAutoFit/>
          </a:bodyPr>
          <a:lstStyle/>
          <a:p>
            <a:pPr>
              <a:lnSpc>
                <a:spcPts val="1300"/>
              </a:lnSpc>
            </a:pPr>
            <a:r>
              <a:rPr lang="en-US" sz="800" dirty="0">
                <a:solidFill>
                  <a:schemeClr val="tx1">
                    <a:lumMod val="50000"/>
                    <a:lumOff val="50000"/>
                  </a:schemeClr>
                </a:solidFill>
                <a:latin typeface="Montserrat" panose="00000500000000000000" pitchFamily="50" charset="0"/>
              </a:rPr>
              <a:t>simply random text. It has roots in a piece of more obscure Latin </a:t>
            </a:r>
            <a:r>
              <a:rPr lang="en-US" sz="800" dirty="0" err="1">
                <a:solidFill>
                  <a:schemeClr val="tx1">
                    <a:lumMod val="50000"/>
                    <a:lumOff val="50000"/>
                  </a:schemeClr>
                </a:solidFill>
                <a:latin typeface="Montserrat" panose="00000500000000000000" pitchFamily="50" charset="0"/>
              </a:rPr>
              <a:t>Finibus</a:t>
            </a:r>
            <a:r>
              <a:rPr lang="en-US" sz="800" dirty="0">
                <a:solidFill>
                  <a:schemeClr val="tx1">
                    <a:lumMod val="50000"/>
                    <a:lumOff val="50000"/>
                  </a:schemeClr>
                </a:solidFill>
                <a:latin typeface="Montserrat" panose="00000500000000000000" pitchFamily="50" charset="0"/>
              </a:rPr>
              <a:t> </a:t>
            </a:r>
            <a:r>
              <a:rPr lang="en-US" sz="800" dirty="0" err="1">
                <a:solidFill>
                  <a:schemeClr val="tx1">
                    <a:lumMod val="50000"/>
                    <a:lumOff val="50000"/>
                  </a:schemeClr>
                </a:solidFill>
                <a:latin typeface="Montserrat" panose="00000500000000000000" pitchFamily="50" charset="0"/>
              </a:rPr>
              <a:t>Bonorum</a:t>
            </a:r>
            <a:r>
              <a:rPr lang="en-US" sz="800" dirty="0">
                <a:solidFill>
                  <a:schemeClr val="tx1">
                    <a:lumMod val="50000"/>
                    <a:lumOff val="50000"/>
                  </a:schemeClr>
                </a:solidFill>
                <a:latin typeface="Montserrat" panose="00000500000000000000" pitchFamily="50" charset="0"/>
              </a:rPr>
              <a:t>.</a:t>
            </a:r>
          </a:p>
        </p:txBody>
      </p:sp>
      <p:grpSp>
        <p:nvGrpSpPr>
          <p:cNvPr id="55" name="Group 54">
            <a:extLst>
              <a:ext uri="{FF2B5EF4-FFF2-40B4-BE49-F238E27FC236}">
                <a16:creationId xmlns:a16="http://schemas.microsoft.com/office/drawing/2014/main" id="{93676BAD-3770-48FA-BE10-91DA8344C9DB}"/>
              </a:ext>
            </a:extLst>
          </p:cNvPr>
          <p:cNvGrpSpPr/>
          <p:nvPr/>
        </p:nvGrpSpPr>
        <p:grpSpPr>
          <a:xfrm>
            <a:off x="2687415" y="3958272"/>
            <a:ext cx="2505751" cy="1122156"/>
            <a:chOff x="8656651" y="2585984"/>
            <a:chExt cx="2505751" cy="1122156"/>
          </a:xfrm>
        </p:grpSpPr>
        <p:sp>
          <p:nvSpPr>
            <p:cNvPr id="56" name="Oval 55">
              <a:extLst>
                <a:ext uri="{FF2B5EF4-FFF2-40B4-BE49-F238E27FC236}">
                  <a16:creationId xmlns:a16="http://schemas.microsoft.com/office/drawing/2014/main" id="{D0D1ABF0-ACD0-4913-B6AF-584CC189D870}"/>
                </a:ext>
              </a:extLst>
            </p:cNvPr>
            <p:cNvSpPr/>
            <p:nvPr/>
          </p:nvSpPr>
          <p:spPr>
            <a:xfrm>
              <a:off x="8656651" y="2585984"/>
              <a:ext cx="1122156" cy="112215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a:extLst>
                <a:ext uri="{FF2B5EF4-FFF2-40B4-BE49-F238E27FC236}">
                  <a16:creationId xmlns:a16="http://schemas.microsoft.com/office/drawing/2014/main" id="{67D95829-89D8-41BF-96D0-D0B62DFF89A0}"/>
                </a:ext>
              </a:extLst>
            </p:cNvPr>
            <p:cNvSpPr txBox="1"/>
            <p:nvPr/>
          </p:nvSpPr>
          <p:spPr>
            <a:xfrm>
              <a:off x="8858538" y="2763768"/>
              <a:ext cx="642284" cy="784830"/>
            </a:xfrm>
            <a:prstGeom prst="rect">
              <a:avLst/>
            </a:prstGeom>
            <a:noFill/>
          </p:spPr>
          <p:txBody>
            <a:bodyPr wrap="square" rtlCol="0" anchor="ctr">
              <a:spAutoFit/>
            </a:bodyPr>
            <a:lstStyle/>
            <a:p>
              <a:pPr algn="ctr"/>
              <a:r>
                <a:rPr lang="en-US" sz="4500" dirty="0">
                  <a:solidFill>
                    <a:schemeClr val="bg1"/>
                  </a:solidFill>
                  <a:latin typeface="FontAwesome" charset="0"/>
                  <a:ea typeface="FontAwesome" charset="0"/>
                  <a:cs typeface="FontAwesome" charset="0"/>
                </a:rPr>
                <a:t></a:t>
              </a:r>
              <a:endParaRPr lang="en-US" sz="4500" b="1" spc="-100" dirty="0">
                <a:solidFill>
                  <a:schemeClr val="bg1"/>
                </a:solidFill>
                <a:latin typeface="FontAwesome" charset="0"/>
                <a:ea typeface="FontAwesome" charset="0"/>
                <a:cs typeface="FontAwesome" charset="0"/>
              </a:endParaRPr>
            </a:p>
          </p:txBody>
        </p:sp>
        <p:sp>
          <p:nvSpPr>
            <p:cNvPr id="58" name="TextBox 57">
              <a:extLst>
                <a:ext uri="{FF2B5EF4-FFF2-40B4-BE49-F238E27FC236}">
                  <a16:creationId xmlns:a16="http://schemas.microsoft.com/office/drawing/2014/main" id="{FCEFFB90-7C49-4EB8-8062-277EA368D8BE}"/>
                </a:ext>
              </a:extLst>
            </p:cNvPr>
            <p:cNvSpPr txBox="1"/>
            <p:nvPr/>
          </p:nvSpPr>
          <p:spPr>
            <a:xfrm>
              <a:off x="10280182" y="2768155"/>
              <a:ext cx="642284" cy="784830"/>
            </a:xfrm>
            <a:prstGeom prst="rect">
              <a:avLst/>
            </a:prstGeom>
            <a:noFill/>
          </p:spPr>
          <p:txBody>
            <a:bodyPr wrap="square" rtlCol="0" anchor="ctr">
              <a:spAutoFit/>
            </a:bodyPr>
            <a:lstStyle/>
            <a:p>
              <a:pPr algn="ctr"/>
              <a:r>
                <a:rPr lang="en-US" sz="4500" dirty="0">
                  <a:solidFill>
                    <a:schemeClr val="bg1"/>
                  </a:solidFill>
                  <a:latin typeface="FontAwesome" charset="0"/>
                  <a:ea typeface="FontAwesome" charset="0"/>
                  <a:cs typeface="FontAwesome" charset="0"/>
                </a:rPr>
                <a:t></a:t>
              </a:r>
              <a:endParaRPr lang="en-US" sz="4500" b="1" spc="-100" dirty="0">
                <a:solidFill>
                  <a:schemeClr val="bg1"/>
                </a:solidFill>
                <a:latin typeface="FontAwesome" charset="0"/>
                <a:ea typeface="FontAwesome" charset="0"/>
                <a:cs typeface="FontAwesome" charset="0"/>
              </a:endParaRPr>
            </a:p>
          </p:txBody>
        </p:sp>
        <p:sp>
          <p:nvSpPr>
            <p:cNvPr id="59" name="Oval 58">
              <a:extLst>
                <a:ext uri="{FF2B5EF4-FFF2-40B4-BE49-F238E27FC236}">
                  <a16:creationId xmlns:a16="http://schemas.microsoft.com/office/drawing/2014/main" id="{8198F212-7A83-4510-A89B-E69BB6BC3360}"/>
                </a:ext>
              </a:extLst>
            </p:cNvPr>
            <p:cNvSpPr/>
            <p:nvPr/>
          </p:nvSpPr>
          <p:spPr>
            <a:xfrm>
              <a:off x="10040246" y="2585984"/>
              <a:ext cx="1122156" cy="112215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030546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0A847F4-4B5A-42AD-82B5-7FBA80E431C4}"/>
              </a:ext>
            </a:extLst>
          </p:cNvPr>
          <p:cNvSpPr/>
          <p:nvPr/>
        </p:nvSpPr>
        <p:spPr>
          <a:xfrm>
            <a:off x="1529402" y="2404705"/>
            <a:ext cx="2090057" cy="2110389"/>
          </a:xfrm>
          <a:prstGeom prst="rect">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A715901-3CCE-47CF-87C3-8A9B0A4D50B3}"/>
              </a:ext>
            </a:extLst>
          </p:cNvPr>
          <p:cNvSpPr/>
          <p:nvPr/>
        </p:nvSpPr>
        <p:spPr>
          <a:xfrm>
            <a:off x="6173974" y="2404705"/>
            <a:ext cx="2090057" cy="2110389"/>
          </a:xfrm>
          <a:prstGeom prst="rect">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E293BB-E33C-45DC-9F0B-E6F7AF1F9240}"/>
              </a:ext>
            </a:extLst>
          </p:cNvPr>
          <p:cNvSpPr/>
          <p:nvPr/>
        </p:nvSpPr>
        <p:spPr>
          <a:xfrm>
            <a:off x="8496260" y="2404705"/>
            <a:ext cx="2090057" cy="2110389"/>
          </a:xfrm>
          <a:prstGeom prst="rect">
            <a:avLst/>
          </a:prstGeom>
          <a:solidFill>
            <a:schemeClr val="tx1">
              <a:lumMod val="85000"/>
              <a:lumOff val="1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77B0F4F2-7D78-4FA6-97D3-E254B315F67A}"/>
              </a:ext>
            </a:extLst>
          </p:cNvPr>
          <p:cNvSpPr/>
          <p:nvPr/>
        </p:nvSpPr>
        <p:spPr>
          <a:xfrm>
            <a:off x="3851688" y="2404705"/>
            <a:ext cx="2090057" cy="2110389"/>
          </a:xfrm>
          <a:prstGeom prst="rect">
            <a:avLst/>
          </a:prstGeom>
          <a:solidFill>
            <a:schemeClr val="tx1">
              <a:lumMod val="85000"/>
              <a:lumOff val="1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utoShape 61">
            <a:extLst>
              <a:ext uri="{FF2B5EF4-FFF2-40B4-BE49-F238E27FC236}">
                <a16:creationId xmlns:a16="http://schemas.microsoft.com/office/drawing/2014/main" id="{DE4C9360-2447-44E1-A7A9-A050F93BDDD7}"/>
              </a:ext>
            </a:extLst>
          </p:cNvPr>
          <p:cNvSpPr>
            <a:spLocks/>
          </p:cNvSpPr>
          <p:nvPr/>
        </p:nvSpPr>
        <p:spPr bwMode="auto">
          <a:xfrm>
            <a:off x="2293041" y="2849969"/>
            <a:ext cx="562778" cy="450286"/>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bg1"/>
          </a:solidFill>
          <a:ln>
            <a:noFill/>
          </a:ln>
        </p:spPr>
        <p:txBody>
          <a:bodyPr lIns="0" tIns="0" rIns="0" bIns="0"/>
          <a:lstStyle/>
          <a:p>
            <a:endParaRPr lang="en-US">
              <a:solidFill>
                <a:schemeClr val="bg1"/>
              </a:solidFill>
            </a:endParaRPr>
          </a:p>
        </p:txBody>
      </p:sp>
      <p:sp>
        <p:nvSpPr>
          <p:cNvPr id="33" name="Rectangle 6">
            <a:extLst>
              <a:ext uri="{FF2B5EF4-FFF2-40B4-BE49-F238E27FC236}">
                <a16:creationId xmlns:a16="http://schemas.microsoft.com/office/drawing/2014/main" id="{686B22C8-FF7B-49EA-89BE-CB43A5A94A0D}"/>
              </a:ext>
            </a:extLst>
          </p:cNvPr>
          <p:cNvSpPr>
            <a:spLocks/>
          </p:cNvSpPr>
          <p:nvPr/>
        </p:nvSpPr>
        <p:spPr bwMode="auto">
          <a:xfrm>
            <a:off x="1991024" y="3539854"/>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One</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Services</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Offer</a:t>
            </a:r>
          </a:p>
        </p:txBody>
      </p:sp>
      <p:sp>
        <p:nvSpPr>
          <p:cNvPr id="34" name="AutoShape 63">
            <a:extLst>
              <a:ext uri="{FF2B5EF4-FFF2-40B4-BE49-F238E27FC236}">
                <a16:creationId xmlns:a16="http://schemas.microsoft.com/office/drawing/2014/main" id="{C5FC787D-5584-4233-9A7B-8F0DDC79FC67}"/>
              </a:ext>
            </a:extLst>
          </p:cNvPr>
          <p:cNvSpPr>
            <a:spLocks/>
          </p:cNvSpPr>
          <p:nvPr/>
        </p:nvSpPr>
        <p:spPr bwMode="auto">
          <a:xfrm>
            <a:off x="4692355" y="2779870"/>
            <a:ext cx="408722" cy="590484"/>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bg1"/>
          </a:solidFill>
          <a:ln>
            <a:noFill/>
          </a:ln>
        </p:spPr>
        <p:txBody>
          <a:bodyPr lIns="0" tIns="0" rIns="0" bIns="0"/>
          <a:lstStyle/>
          <a:p>
            <a:endParaRPr lang="en-US" dirty="0">
              <a:solidFill>
                <a:schemeClr val="bg1"/>
              </a:solidFill>
            </a:endParaRPr>
          </a:p>
        </p:txBody>
      </p:sp>
      <p:sp>
        <p:nvSpPr>
          <p:cNvPr id="35" name="Rectangle 6">
            <a:extLst>
              <a:ext uri="{FF2B5EF4-FFF2-40B4-BE49-F238E27FC236}">
                <a16:creationId xmlns:a16="http://schemas.microsoft.com/office/drawing/2014/main" id="{E32ACCF2-4C2F-4B38-B127-59A3B320FC71}"/>
              </a:ext>
            </a:extLst>
          </p:cNvPr>
          <p:cNvSpPr>
            <a:spLocks/>
          </p:cNvSpPr>
          <p:nvPr/>
        </p:nvSpPr>
        <p:spPr bwMode="auto">
          <a:xfrm>
            <a:off x="4313310" y="3539854"/>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One</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Services</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Offer</a:t>
            </a:r>
          </a:p>
        </p:txBody>
      </p:sp>
      <p:sp>
        <p:nvSpPr>
          <p:cNvPr id="36" name="AutoShape 51">
            <a:extLst>
              <a:ext uri="{FF2B5EF4-FFF2-40B4-BE49-F238E27FC236}">
                <a16:creationId xmlns:a16="http://schemas.microsoft.com/office/drawing/2014/main" id="{3195E562-3B3F-4D03-80C6-C38635BECDF9}"/>
              </a:ext>
            </a:extLst>
          </p:cNvPr>
          <p:cNvSpPr>
            <a:spLocks/>
          </p:cNvSpPr>
          <p:nvPr/>
        </p:nvSpPr>
        <p:spPr bwMode="auto">
          <a:xfrm>
            <a:off x="6945500" y="2801610"/>
            <a:ext cx="547004" cy="547004"/>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bg1"/>
          </a:solidFill>
          <a:ln>
            <a:noFill/>
          </a:ln>
        </p:spPr>
        <p:txBody>
          <a:bodyPr lIns="0" tIns="0" rIns="0" bIns="0"/>
          <a:lstStyle/>
          <a:p>
            <a:endParaRPr lang="en-US">
              <a:solidFill>
                <a:schemeClr val="bg1"/>
              </a:solidFill>
            </a:endParaRPr>
          </a:p>
        </p:txBody>
      </p:sp>
      <p:sp>
        <p:nvSpPr>
          <p:cNvPr id="37" name="Rectangle 6">
            <a:extLst>
              <a:ext uri="{FF2B5EF4-FFF2-40B4-BE49-F238E27FC236}">
                <a16:creationId xmlns:a16="http://schemas.microsoft.com/office/drawing/2014/main" id="{048B921D-A758-4B53-8EB7-FE42E39B8F9A}"/>
              </a:ext>
            </a:extLst>
          </p:cNvPr>
          <p:cNvSpPr>
            <a:spLocks/>
          </p:cNvSpPr>
          <p:nvPr/>
        </p:nvSpPr>
        <p:spPr bwMode="auto">
          <a:xfrm>
            <a:off x="6635596" y="3539854"/>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Two</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Services</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Offer</a:t>
            </a:r>
          </a:p>
        </p:txBody>
      </p:sp>
      <p:sp>
        <p:nvSpPr>
          <p:cNvPr id="38" name="AutoShape 14">
            <a:extLst>
              <a:ext uri="{FF2B5EF4-FFF2-40B4-BE49-F238E27FC236}">
                <a16:creationId xmlns:a16="http://schemas.microsoft.com/office/drawing/2014/main" id="{3BA2098B-B465-4E91-AD57-F3E9BF55D376}"/>
              </a:ext>
            </a:extLst>
          </p:cNvPr>
          <p:cNvSpPr>
            <a:spLocks/>
          </p:cNvSpPr>
          <p:nvPr/>
        </p:nvSpPr>
        <p:spPr bwMode="auto">
          <a:xfrm>
            <a:off x="9289094" y="2822918"/>
            <a:ext cx="504388" cy="504388"/>
          </a:xfrm>
          <a:custGeom>
            <a:avLst/>
            <a:gdLst/>
            <a:ahLst/>
            <a:cxnLst/>
            <a:rect l="0" t="0" r="r" b="b"/>
            <a:pathLst>
              <a:path w="21600" h="21600">
                <a:moveTo>
                  <a:pt x="15428" y="7328"/>
                </a:moveTo>
                <a:lnTo>
                  <a:pt x="6172" y="7328"/>
                </a:lnTo>
                <a:cubicBezTo>
                  <a:pt x="5746" y="7328"/>
                  <a:pt x="5399" y="6983"/>
                  <a:pt x="5399" y="6558"/>
                </a:cubicBezTo>
                <a:cubicBezTo>
                  <a:pt x="5399" y="6132"/>
                  <a:pt x="5746" y="5785"/>
                  <a:pt x="6172" y="5785"/>
                </a:cubicBezTo>
                <a:lnTo>
                  <a:pt x="15428" y="5785"/>
                </a:lnTo>
                <a:cubicBezTo>
                  <a:pt x="15854" y="5785"/>
                  <a:pt x="16200" y="6132"/>
                  <a:pt x="16200" y="6558"/>
                </a:cubicBezTo>
                <a:cubicBezTo>
                  <a:pt x="16200" y="6983"/>
                  <a:pt x="15854" y="7328"/>
                  <a:pt x="15428" y="7328"/>
                </a:cubicBezTo>
                <a:cubicBezTo>
                  <a:pt x="15428" y="7328"/>
                  <a:pt x="15428" y="7328"/>
                  <a:pt x="15428" y="7328"/>
                </a:cubicBezTo>
                <a:close/>
                <a:moveTo>
                  <a:pt x="15428" y="11571"/>
                </a:moveTo>
                <a:lnTo>
                  <a:pt x="6172" y="11571"/>
                </a:lnTo>
                <a:cubicBezTo>
                  <a:pt x="5746" y="11571"/>
                  <a:pt x="5399" y="11224"/>
                  <a:pt x="5399" y="10798"/>
                </a:cubicBezTo>
                <a:cubicBezTo>
                  <a:pt x="5399" y="10374"/>
                  <a:pt x="5746" y="10029"/>
                  <a:pt x="6172" y="10029"/>
                </a:cubicBezTo>
                <a:lnTo>
                  <a:pt x="15428" y="10029"/>
                </a:lnTo>
                <a:cubicBezTo>
                  <a:pt x="15854" y="10029"/>
                  <a:pt x="16200" y="10374"/>
                  <a:pt x="16200" y="10798"/>
                </a:cubicBezTo>
                <a:cubicBezTo>
                  <a:pt x="16200" y="11224"/>
                  <a:pt x="15854" y="11571"/>
                  <a:pt x="15428" y="11571"/>
                </a:cubicBezTo>
                <a:cubicBezTo>
                  <a:pt x="15428" y="11571"/>
                  <a:pt x="15428" y="11571"/>
                  <a:pt x="15428" y="11571"/>
                </a:cubicBezTo>
                <a:close/>
                <a:moveTo>
                  <a:pt x="15428" y="15814"/>
                </a:moveTo>
                <a:lnTo>
                  <a:pt x="6172" y="15814"/>
                </a:lnTo>
                <a:cubicBezTo>
                  <a:pt x="5746" y="15814"/>
                  <a:pt x="5399" y="15468"/>
                  <a:pt x="5399" y="15042"/>
                </a:cubicBezTo>
                <a:cubicBezTo>
                  <a:pt x="5399" y="14616"/>
                  <a:pt x="5746" y="14271"/>
                  <a:pt x="6172" y="14271"/>
                </a:cubicBezTo>
                <a:lnTo>
                  <a:pt x="15428" y="14271"/>
                </a:lnTo>
                <a:cubicBezTo>
                  <a:pt x="15854" y="14271"/>
                  <a:pt x="16200" y="14616"/>
                  <a:pt x="16200" y="15042"/>
                </a:cubicBezTo>
                <a:cubicBezTo>
                  <a:pt x="16200" y="15468"/>
                  <a:pt x="15854" y="15814"/>
                  <a:pt x="15428" y="15814"/>
                </a:cubicBezTo>
                <a:cubicBezTo>
                  <a:pt x="15428" y="15814"/>
                  <a:pt x="15428" y="15814"/>
                  <a:pt x="15428" y="15814"/>
                </a:cubicBezTo>
                <a:close/>
                <a:moveTo>
                  <a:pt x="10799" y="0"/>
                </a:moveTo>
                <a:cubicBezTo>
                  <a:pt x="4844" y="0"/>
                  <a:pt x="0" y="4844"/>
                  <a:pt x="0" y="10798"/>
                </a:cubicBezTo>
                <a:cubicBezTo>
                  <a:pt x="0" y="16754"/>
                  <a:pt x="4844" y="21600"/>
                  <a:pt x="10799" y="21600"/>
                </a:cubicBezTo>
                <a:cubicBezTo>
                  <a:pt x="16754" y="21600"/>
                  <a:pt x="21600" y="16754"/>
                  <a:pt x="21600" y="10798"/>
                </a:cubicBezTo>
                <a:cubicBezTo>
                  <a:pt x="21600" y="4844"/>
                  <a:pt x="16754" y="0"/>
                  <a:pt x="10799" y="0"/>
                </a:cubicBezTo>
                <a:cubicBezTo>
                  <a:pt x="10799" y="0"/>
                  <a:pt x="10799" y="0"/>
                  <a:pt x="10799" y="0"/>
                </a:cubicBezTo>
                <a:close/>
                <a:moveTo>
                  <a:pt x="10799" y="0"/>
                </a:moveTo>
              </a:path>
            </a:pathLst>
          </a:custGeom>
          <a:solidFill>
            <a:schemeClr val="bg1"/>
          </a:solidFill>
          <a:ln>
            <a:noFill/>
          </a:ln>
        </p:spPr>
        <p:txBody>
          <a:bodyPr lIns="0" tIns="0" rIns="0" bIns="0"/>
          <a:lstStyle/>
          <a:p>
            <a:endParaRPr lang="en-US" dirty="0">
              <a:solidFill>
                <a:schemeClr val="bg1"/>
              </a:solidFill>
            </a:endParaRPr>
          </a:p>
        </p:txBody>
      </p:sp>
      <p:sp>
        <p:nvSpPr>
          <p:cNvPr id="39" name="Rectangle 6">
            <a:extLst>
              <a:ext uri="{FF2B5EF4-FFF2-40B4-BE49-F238E27FC236}">
                <a16:creationId xmlns:a16="http://schemas.microsoft.com/office/drawing/2014/main" id="{7F68C424-1DA9-4A39-A083-BA324FEC9B74}"/>
              </a:ext>
            </a:extLst>
          </p:cNvPr>
          <p:cNvSpPr>
            <a:spLocks/>
          </p:cNvSpPr>
          <p:nvPr/>
        </p:nvSpPr>
        <p:spPr bwMode="auto">
          <a:xfrm>
            <a:off x="8957882" y="3539854"/>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Three</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Services</a:t>
            </a:r>
          </a:p>
          <a:p>
            <a:pPr algn="ctr">
              <a:lnSpc>
                <a:spcPts val="1800"/>
              </a:lnSpc>
            </a:pPr>
            <a:r>
              <a:rPr lang="en-US" sz="1500" b="1" dirty="0">
                <a:solidFill>
                  <a:schemeClr val="bg1"/>
                </a:solidFill>
                <a:latin typeface="Montserrat "/>
                <a:ea typeface="Open Sans Extrabold" panose="020B0906030804020204" pitchFamily="34" charset="0"/>
                <a:cs typeface="Open Sans Extrabold" panose="020B0906030804020204" pitchFamily="34" charset="0"/>
                <a:sym typeface="Montserrat-Bold" charset="0"/>
              </a:rPr>
              <a:t>Offer</a:t>
            </a:r>
          </a:p>
        </p:txBody>
      </p:sp>
      <p:sp>
        <p:nvSpPr>
          <p:cNvPr id="40" name="Right Triangle 39">
            <a:extLst>
              <a:ext uri="{FF2B5EF4-FFF2-40B4-BE49-F238E27FC236}">
                <a16:creationId xmlns:a16="http://schemas.microsoft.com/office/drawing/2014/main" id="{5F930DB9-1FF0-45EC-B5B3-342ACF5E06C5}"/>
              </a:ext>
            </a:extLst>
          </p:cNvPr>
          <p:cNvSpPr/>
          <p:nvPr/>
        </p:nvSpPr>
        <p:spPr bwMode="auto">
          <a:xfrm rot="8100000">
            <a:off x="2448421" y="438908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1" name="Right Triangle 40">
            <a:extLst>
              <a:ext uri="{FF2B5EF4-FFF2-40B4-BE49-F238E27FC236}">
                <a16:creationId xmlns:a16="http://schemas.microsoft.com/office/drawing/2014/main" id="{E9A1D4F0-C018-4674-BB28-6F84D11FE31C}"/>
              </a:ext>
            </a:extLst>
          </p:cNvPr>
          <p:cNvSpPr/>
          <p:nvPr/>
        </p:nvSpPr>
        <p:spPr bwMode="auto">
          <a:xfrm rot="8100000">
            <a:off x="4770707" y="438908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2" name="Right Triangle 41">
            <a:extLst>
              <a:ext uri="{FF2B5EF4-FFF2-40B4-BE49-F238E27FC236}">
                <a16:creationId xmlns:a16="http://schemas.microsoft.com/office/drawing/2014/main" id="{66A17772-BECB-4896-B93C-78ED33B96575}"/>
              </a:ext>
            </a:extLst>
          </p:cNvPr>
          <p:cNvSpPr/>
          <p:nvPr/>
        </p:nvSpPr>
        <p:spPr bwMode="auto">
          <a:xfrm rot="8100000">
            <a:off x="7092993" y="438908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3" name="Right Triangle 42">
            <a:extLst>
              <a:ext uri="{FF2B5EF4-FFF2-40B4-BE49-F238E27FC236}">
                <a16:creationId xmlns:a16="http://schemas.microsoft.com/office/drawing/2014/main" id="{44A73BDA-A958-4B0F-92D9-EADCF5673B73}"/>
              </a:ext>
            </a:extLst>
          </p:cNvPr>
          <p:cNvSpPr/>
          <p:nvPr/>
        </p:nvSpPr>
        <p:spPr bwMode="auto">
          <a:xfrm rot="8100000">
            <a:off x="9415279" y="438908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4" name="Rectangle 20">
            <a:extLst>
              <a:ext uri="{FF2B5EF4-FFF2-40B4-BE49-F238E27FC236}">
                <a16:creationId xmlns:a16="http://schemas.microsoft.com/office/drawing/2014/main" id="{90980CA1-B1FA-4128-B3F3-919EAF818099}"/>
              </a:ext>
            </a:extLst>
          </p:cNvPr>
          <p:cNvSpPr>
            <a:spLocks/>
          </p:cNvSpPr>
          <p:nvPr/>
        </p:nvSpPr>
        <p:spPr bwMode="auto">
          <a:xfrm>
            <a:off x="1740079" y="481356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900" dirty="0">
                <a:solidFill>
                  <a:schemeClr val="tx1">
                    <a:lumMod val="50000"/>
                    <a:lumOff val="50000"/>
                  </a:schemeClr>
                </a:solidFill>
                <a:latin typeface="Montserrat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5" name="Rectangle 20">
            <a:extLst>
              <a:ext uri="{FF2B5EF4-FFF2-40B4-BE49-F238E27FC236}">
                <a16:creationId xmlns:a16="http://schemas.microsoft.com/office/drawing/2014/main" id="{5D62C365-3C6B-438A-87A0-3A4F8A04F3C9}"/>
              </a:ext>
            </a:extLst>
          </p:cNvPr>
          <p:cNvSpPr>
            <a:spLocks/>
          </p:cNvSpPr>
          <p:nvPr/>
        </p:nvSpPr>
        <p:spPr bwMode="auto">
          <a:xfrm>
            <a:off x="4062365" y="481356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900" dirty="0">
                <a:solidFill>
                  <a:schemeClr val="tx1">
                    <a:lumMod val="50000"/>
                    <a:lumOff val="50000"/>
                  </a:schemeClr>
                </a:solidFill>
                <a:latin typeface="Montserrat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6" name="Rectangle 20">
            <a:extLst>
              <a:ext uri="{FF2B5EF4-FFF2-40B4-BE49-F238E27FC236}">
                <a16:creationId xmlns:a16="http://schemas.microsoft.com/office/drawing/2014/main" id="{31511FC0-F799-4F15-B99F-DD22DA384721}"/>
              </a:ext>
            </a:extLst>
          </p:cNvPr>
          <p:cNvSpPr>
            <a:spLocks/>
          </p:cNvSpPr>
          <p:nvPr/>
        </p:nvSpPr>
        <p:spPr bwMode="auto">
          <a:xfrm>
            <a:off x="6384651" y="481356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900" dirty="0">
                <a:solidFill>
                  <a:schemeClr val="tx1">
                    <a:lumMod val="50000"/>
                    <a:lumOff val="50000"/>
                  </a:schemeClr>
                </a:solidFill>
                <a:latin typeface="Montserrat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60" name="Rectangle 20">
            <a:extLst>
              <a:ext uri="{FF2B5EF4-FFF2-40B4-BE49-F238E27FC236}">
                <a16:creationId xmlns:a16="http://schemas.microsoft.com/office/drawing/2014/main" id="{7E9A5F90-C33D-49FB-B2FC-5E5C0E5E5F52}"/>
              </a:ext>
            </a:extLst>
          </p:cNvPr>
          <p:cNvSpPr>
            <a:spLocks/>
          </p:cNvSpPr>
          <p:nvPr/>
        </p:nvSpPr>
        <p:spPr bwMode="auto">
          <a:xfrm>
            <a:off x="8706937" y="481356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900" dirty="0">
                <a:solidFill>
                  <a:schemeClr val="tx1">
                    <a:lumMod val="50000"/>
                    <a:lumOff val="50000"/>
                  </a:schemeClr>
                </a:solidFill>
                <a:latin typeface="Montserrat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61" name="TextBox 60">
            <a:extLst>
              <a:ext uri="{FF2B5EF4-FFF2-40B4-BE49-F238E27FC236}">
                <a16:creationId xmlns:a16="http://schemas.microsoft.com/office/drawing/2014/main" id="{82ACA5DE-5C0E-4EEE-8C40-F3EED2013949}"/>
              </a:ext>
            </a:extLst>
          </p:cNvPr>
          <p:cNvSpPr txBox="1"/>
          <p:nvPr/>
        </p:nvSpPr>
        <p:spPr>
          <a:xfrm>
            <a:off x="1373453" y="1335982"/>
            <a:ext cx="3568768" cy="630942"/>
          </a:xfrm>
          <a:prstGeom prst="rect">
            <a:avLst/>
          </a:prstGeom>
          <a:noFill/>
        </p:spPr>
        <p:txBody>
          <a:bodyPr wrap="square" rtlCol="0">
            <a:spAutoFit/>
          </a:bodyPr>
          <a:lstStyle/>
          <a:p>
            <a:pPr>
              <a:lnSpc>
                <a:spcPts val="4200"/>
              </a:lnSpc>
            </a:pPr>
            <a:r>
              <a:rPr lang="en-US" sz="4000" dirty="0">
                <a:latin typeface="Montserrat" panose="00000500000000000000" pitchFamily="50" charset="0"/>
                <a:ea typeface="Open Sans" panose="020B0606030504020204" pitchFamily="34" charset="0"/>
                <a:cs typeface="Open Sans" panose="020B0606030504020204" pitchFamily="34" charset="0"/>
              </a:rPr>
              <a:t>Our service</a:t>
            </a:r>
          </a:p>
        </p:txBody>
      </p:sp>
    </p:spTree>
    <p:extLst>
      <p:ext uri="{BB962C8B-B14F-4D97-AF65-F5344CB8AC3E}">
        <p14:creationId xmlns:p14="http://schemas.microsoft.com/office/powerpoint/2010/main" val="659096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013C221-4520-41B7-A765-63CF4F155FD2}"/>
              </a:ext>
            </a:extLst>
          </p:cNvPr>
          <p:cNvPicPr>
            <a:picLocks noGrp="1" noChangeAspect="1"/>
          </p:cNvPicPr>
          <p:nvPr>
            <p:ph type="pic" sz="quarter" idx="13"/>
          </p:nvPr>
        </p:nvPicPr>
        <p:blipFill rotWithShape="1">
          <a:blip r:embed="rId2">
            <a:grayscl/>
          </a:blip>
          <a:srcRect b="15668"/>
          <a:stretch/>
        </p:blipFill>
        <p:spPr>
          <a:xfrm>
            <a:off x="0" y="0"/>
            <a:ext cx="12192000" cy="6858000"/>
          </a:xfrm>
        </p:spPr>
      </p:pic>
      <p:sp>
        <p:nvSpPr>
          <p:cNvPr id="63" name="Rectangle 62">
            <a:extLst>
              <a:ext uri="{FF2B5EF4-FFF2-40B4-BE49-F238E27FC236}">
                <a16:creationId xmlns:a16="http://schemas.microsoft.com/office/drawing/2014/main" id="{BDFEB4F7-3C8E-4798-B8EE-9F60CF65D4B0}"/>
              </a:ext>
            </a:extLst>
          </p:cNvPr>
          <p:cNvSpPr/>
          <p:nvPr/>
        </p:nvSpPr>
        <p:spPr>
          <a:xfrm>
            <a:off x="0" y="1"/>
            <a:ext cx="12191999" cy="6857992"/>
          </a:xfrm>
          <a:prstGeom prst="rect">
            <a:avLst/>
          </a:prstGeom>
          <a:solidFill>
            <a:schemeClr val="tx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A0D15D79-9209-434A-840D-2E33D7878CF2}"/>
              </a:ext>
            </a:extLst>
          </p:cNvPr>
          <p:cNvGrpSpPr/>
          <p:nvPr/>
        </p:nvGrpSpPr>
        <p:grpSpPr>
          <a:xfrm>
            <a:off x="1592342" y="1900689"/>
            <a:ext cx="9007313" cy="3056621"/>
            <a:chOff x="1818674" y="2345514"/>
            <a:chExt cx="9007313" cy="3056621"/>
          </a:xfrm>
        </p:grpSpPr>
        <p:grpSp>
          <p:nvGrpSpPr>
            <p:cNvPr id="27" name="Group 26">
              <a:extLst>
                <a:ext uri="{FF2B5EF4-FFF2-40B4-BE49-F238E27FC236}">
                  <a16:creationId xmlns:a16="http://schemas.microsoft.com/office/drawing/2014/main" id="{88186FD3-0D32-4E3F-A4A7-57BC383BBB00}"/>
                </a:ext>
              </a:extLst>
            </p:cNvPr>
            <p:cNvGrpSpPr/>
            <p:nvPr/>
          </p:nvGrpSpPr>
          <p:grpSpPr>
            <a:xfrm>
              <a:off x="1818674" y="2772934"/>
              <a:ext cx="3736378" cy="2201780"/>
              <a:chOff x="1818674" y="2835182"/>
              <a:chExt cx="3736378" cy="2201780"/>
            </a:xfrm>
          </p:grpSpPr>
          <p:sp>
            <p:nvSpPr>
              <p:cNvPr id="58" name="TextBox 57">
                <a:extLst>
                  <a:ext uri="{FF2B5EF4-FFF2-40B4-BE49-F238E27FC236}">
                    <a16:creationId xmlns:a16="http://schemas.microsoft.com/office/drawing/2014/main" id="{E1F54C68-F9AA-48BD-8FD9-7DCFBC68CFBF}"/>
                  </a:ext>
                </a:extLst>
              </p:cNvPr>
              <p:cNvSpPr txBox="1"/>
              <p:nvPr/>
            </p:nvSpPr>
            <p:spPr>
              <a:xfrm>
                <a:off x="1818674" y="2835182"/>
                <a:ext cx="3422505" cy="800219"/>
              </a:xfrm>
              <a:prstGeom prst="rect">
                <a:avLst/>
              </a:prstGeom>
              <a:noFill/>
            </p:spPr>
            <p:txBody>
              <a:bodyPr wrap="square" rtlCol="0">
                <a:spAutoFit/>
              </a:bodyPr>
              <a:lstStyle/>
              <a:p>
                <a:r>
                  <a:rPr lang="en-US" sz="2300" b="1" dirty="0">
                    <a:solidFill>
                      <a:schemeClr val="bg1"/>
                    </a:solidFill>
                    <a:latin typeface="Montserrat" panose="00000500000000000000" pitchFamily="50" charset="0"/>
                  </a:rPr>
                  <a:t>Welcome creative presentation service</a:t>
                </a:r>
              </a:p>
            </p:txBody>
          </p:sp>
          <p:sp>
            <p:nvSpPr>
              <p:cNvPr id="59" name="TextBox 58">
                <a:extLst>
                  <a:ext uri="{FF2B5EF4-FFF2-40B4-BE49-F238E27FC236}">
                    <a16:creationId xmlns:a16="http://schemas.microsoft.com/office/drawing/2014/main" id="{A4668B55-D7F9-4265-A5D2-BF5407D781AA}"/>
                  </a:ext>
                </a:extLst>
              </p:cNvPr>
              <p:cNvSpPr txBox="1"/>
              <p:nvPr/>
            </p:nvSpPr>
            <p:spPr>
              <a:xfrm>
                <a:off x="1818674" y="4111068"/>
                <a:ext cx="3736378" cy="925894"/>
              </a:xfrm>
              <a:prstGeom prst="rect">
                <a:avLst/>
              </a:prstGeom>
              <a:noFill/>
            </p:spPr>
            <p:txBody>
              <a:bodyPr wrap="square" rtlCol="0">
                <a:spAutoFit/>
              </a:bodyPr>
              <a:lstStyle/>
              <a:p>
                <a:pPr>
                  <a:lnSpc>
                    <a:spcPts val="1300"/>
                  </a:lnSpc>
                </a:pPr>
                <a:r>
                  <a:rPr lang="en-US" sz="800" dirty="0">
                    <a:solidFill>
                      <a:schemeClr val="bg1"/>
                    </a:solidFill>
                    <a:latin typeface="Montserrat" panose="00000500000000000000" pitchFamily="50" charset="0"/>
                  </a:rPr>
                  <a:t>Lorem Ipsum has been the industry's standard dummy text ever since the 1500s, when an unknown printer took a galley of type and scrambled it to make a type specimen book. It was </a:t>
                </a:r>
                <a:r>
                  <a:rPr lang="en-US" sz="800" dirty="0" err="1">
                    <a:solidFill>
                      <a:schemeClr val="bg1"/>
                    </a:solidFill>
                    <a:latin typeface="Montserrat" panose="00000500000000000000" pitchFamily="50" charset="0"/>
                  </a:rPr>
                  <a:t>popularised</a:t>
                </a:r>
                <a:r>
                  <a:rPr lang="en-US" sz="800" dirty="0">
                    <a:solidFill>
                      <a:schemeClr val="bg1"/>
                    </a:solidFill>
                    <a:latin typeface="Montserrat" panose="00000500000000000000" pitchFamily="50" charset="0"/>
                  </a:rPr>
                  <a:t> in the 1960s with the release of </a:t>
                </a:r>
                <a:r>
                  <a:rPr lang="en-US" sz="800" dirty="0" err="1">
                    <a:solidFill>
                      <a:schemeClr val="bg1"/>
                    </a:solidFill>
                    <a:latin typeface="Montserrat" panose="00000500000000000000" pitchFamily="50" charset="0"/>
                  </a:rPr>
                  <a:t>Letraset</a:t>
                </a:r>
                <a:r>
                  <a:rPr lang="en-US" sz="800" dirty="0">
                    <a:solidFill>
                      <a:schemeClr val="bg1"/>
                    </a:solidFill>
                    <a:latin typeface="Montserrat" panose="00000500000000000000" pitchFamily="50" charset="0"/>
                  </a:rPr>
                  <a:t> sheets containing Lorem Ipsum passages, and more recently with desktop.</a:t>
                </a:r>
              </a:p>
            </p:txBody>
          </p:sp>
          <p:cxnSp>
            <p:nvCxnSpPr>
              <p:cNvPr id="62" name="Straight Connector 61">
                <a:extLst>
                  <a:ext uri="{FF2B5EF4-FFF2-40B4-BE49-F238E27FC236}">
                    <a16:creationId xmlns:a16="http://schemas.microsoft.com/office/drawing/2014/main" id="{F7785C2D-192D-4FAB-B34C-594A027FE952}"/>
                  </a:ext>
                </a:extLst>
              </p:cNvPr>
              <p:cNvCxnSpPr>
                <a:cxnSpLocks/>
              </p:cNvCxnSpPr>
              <p:nvPr/>
            </p:nvCxnSpPr>
            <p:spPr>
              <a:xfrm>
                <a:off x="1918316" y="3865040"/>
                <a:ext cx="8699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199B45FA-92A4-4806-9443-0DC3818A2E2C}"/>
                </a:ext>
              </a:extLst>
            </p:cNvPr>
            <p:cNvGrpSpPr/>
            <p:nvPr/>
          </p:nvGrpSpPr>
          <p:grpSpPr>
            <a:xfrm>
              <a:off x="6560017" y="2345514"/>
              <a:ext cx="4265970" cy="3056621"/>
              <a:chOff x="6560017" y="2345514"/>
              <a:chExt cx="4265970" cy="3056621"/>
            </a:xfrm>
          </p:grpSpPr>
          <p:sp>
            <p:nvSpPr>
              <p:cNvPr id="29" name="Oval 28">
                <a:extLst>
                  <a:ext uri="{FF2B5EF4-FFF2-40B4-BE49-F238E27FC236}">
                    <a16:creationId xmlns:a16="http://schemas.microsoft.com/office/drawing/2014/main" id="{B042D8D4-EBB1-417C-9EC7-763E7893E8DA}"/>
                  </a:ext>
                </a:extLst>
              </p:cNvPr>
              <p:cNvSpPr/>
              <p:nvPr/>
            </p:nvSpPr>
            <p:spPr>
              <a:xfrm>
                <a:off x="6560017" y="2429969"/>
                <a:ext cx="405994" cy="405994"/>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CD4BE789-0276-4696-850A-50B52AC186D8}"/>
                  </a:ext>
                </a:extLst>
              </p:cNvPr>
              <p:cNvSpPr txBox="1"/>
              <p:nvPr/>
            </p:nvSpPr>
            <p:spPr>
              <a:xfrm>
                <a:off x="6622703" y="2471383"/>
                <a:ext cx="280621" cy="323165"/>
              </a:xfrm>
              <a:prstGeom prst="rect">
                <a:avLst/>
              </a:prstGeom>
              <a:noFill/>
            </p:spPr>
            <p:txBody>
              <a:bodyPr wrap="square" rtlCol="0">
                <a:spAutoFit/>
              </a:bodyPr>
              <a:lstStyle/>
              <a:p>
                <a:pPr algn="ctr"/>
                <a:r>
                  <a:rPr lang="en-US" sz="1500" b="1" dirty="0">
                    <a:solidFill>
                      <a:schemeClr val="bg1"/>
                    </a:solidFill>
                    <a:latin typeface="Montserrat" panose="00000500000000000000" pitchFamily="50" charset="0"/>
                    <a:cs typeface="Mongolian Baiti" panose="03000500000000000000" pitchFamily="66" charset="0"/>
                  </a:rPr>
                  <a:t>1</a:t>
                </a:r>
              </a:p>
            </p:txBody>
          </p:sp>
          <p:sp>
            <p:nvSpPr>
              <p:cNvPr id="48" name="TextBox 47">
                <a:extLst>
                  <a:ext uri="{FF2B5EF4-FFF2-40B4-BE49-F238E27FC236}">
                    <a16:creationId xmlns:a16="http://schemas.microsoft.com/office/drawing/2014/main" id="{D215D561-BCB0-4EBE-9432-4C2F0A39745A}"/>
                  </a:ext>
                </a:extLst>
              </p:cNvPr>
              <p:cNvSpPr txBox="1"/>
              <p:nvPr/>
            </p:nvSpPr>
            <p:spPr>
              <a:xfrm>
                <a:off x="7089609" y="2345514"/>
                <a:ext cx="3736378" cy="592470"/>
              </a:xfrm>
              <a:prstGeom prst="rect">
                <a:avLst/>
              </a:prstGeom>
              <a:noFill/>
            </p:spPr>
            <p:txBody>
              <a:bodyPr wrap="square" rtlCol="0">
                <a:spAutoFit/>
              </a:bodyPr>
              <a:lstStyle/>
              <a:p>
                <a:pPr>
                  <a:lnSpc>
                    <a:spcPts val="1300"/>
                  </a:lnSpc>
                </a:pPr>
                <a:r>
                  <a:rPr lang="en-US" sz="800" dirty="0">
                    <a:solidFill>
                      <a:schemeClr val="bg1"/>
                    </a:solidFill>
                    <a:latin typeface="Montserrat" panose="00000500000000000000" pitchFamily="50" charset="0"/>
                  </a:rPr>
                  <a:t>Lorem Ipsum has been the industry's standard dummy text ever scrambled it to make a type specimen book. It was </a:t>
                </a:r>
                <a:r>
                  <a:rPr lang="en-US" sz="800" dirty="0" err="1">
                    <a:solidFill>
                      <a:schemeClr val="bg1"/>
                    </a:solidFill>
                    <a:latin typeface="Montserrat" panose="00000500000000000000" pitchFamily="50" charset="0"/>
                  </a:rPr>
                  <a:t>popularised</a:t>
                </a:r>
                <a:r>
                  <a:rPr lang="en-US" sz="800" dirty="0">
                    <a:solidFill>
                      <a:schemeClr val="bg1"/>
                    </a:solidFill>
                    <a:latin typeface="Montserrat" panose="00000500000000000000" pitchFamily="50" charset="0"/>
                  </a:rPr>
                  <a:t> in the passages, and more recently with desktop.</a:t>
                </a:r>
              </a:p>
            </p:txBody>
          </p:sp>
          <p:sp>
            <p:nvSpPr>
              <p:cNvPr id="49" name="Oval 48">
                <a:extLst>
                  <a:ext uri="{FF2B5EF4-FFF2-40B4-BE49-F238E27FC236}">
                    <a16:creationId xmlns:a16="http://schemas.microsoft.com/office/drawing/2014/main" id="{535E803D-551A-45C6-863D-634619E770F5}"/>
                  </a:ext>
                </a:extLst>
              </p:cNvPr>
              <p:cNvSpPr/>
              <p:nvPr/>
            </p:nvSpPr>
            <p:spPr>
              <a:xfrm>
                <a:off x="6560017" y="3251353"/>
                <a:ext cx="405994" cy="405994"/>
              </a:xfrm>
              <a:prstGeom prst="ellipse">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2AFFEA69-664C-4C8F-84C0-CEF3C8483213}"/>
                  </a:ext>
                </a:extLst>
              </p:cNvPr>
              <p:cNvSpPr txBox="1"/>
              <p:nvPr/>
            </p:nvSpPr>
            <p:spPr>
              <a:xfrm>
                <a:off x="6622703" y="3292767"/>
                <a:ext cx="280621" cy="323165"/>
              </a:xfrm>
              <a:prstGeom prst="rect">
                <a:avLst/>
              </a:prstGeom>
              <a:noFill/>
            </p:spPr>
            <p:txBody>
              <a:bodyPr wrap="square" rtlCol="0">
                <a:spAutoFit/>
              </a:bodyPr>
              <a:lstStyle/>
              <a:p>
                <a:pPr algn="ctr"/>
                <a:r>
                  <a:rPr lang="en-US" sz="1500" b="1" dirty="0">
                    <a:solidFill>
                      <a:schemeClr val="bg1"/>
                    </a:solidFill>
                    <a:latin typeface="Montserrat" panose="00000500000000000000" pitchFamily="50" charset="0"/>
                    <a:cs typeface="Mongolian Baiti" panose="03000500000000000000" pitchFamily="66" charset="0"/>
                  </a:rPr>
                  <a:t>2</a:t>
                </a:r>
              </a:p>
            </p:txBody>
          </p:sp>
          <p:sp>
            <p:nvSpPr>
              <p:cNvPr id="51" name="TextBox 50">
                <a:extLst>
                  <a:ext uri="{FF2B5EF4-FFF2-40B4-BE49-F238E27FC236}">
                    <a16:creationId xmlns:a16="http://schemas.microsoft.com/office/drawing/2014/main" id="{DD79C616-8E4E-42E2-8AFA-8B44DEB546D2}"/>
                  </a:ext>
                </a:extLst>
              </p:cNvPr>
              <p:cNvSpPr txBox="1"/>
              <p:nvPr/>
            </p:nvSpPr>
            <p:spPr>
              <a:xfrm>
                <a:off x="7089609" y="3166898"/>
                <a:ext cx="3736378" cy="592470"/>
              </a:xfrm>
              <a:prstGeom prst="rect">
                <a:avLst/>
              </a:prstGeom>
              <a:noFill/>
            </p:spPr>
            <p:txBody>
              <a:bodyPr wrap="square" rtlCol="0">
                <a:spAutoFit/>
              </a:bodyPr>
              <a:lstStyle/>
              <a:p>
                <a:pPr>
                  <a:lnSpc>
                    <a:spcPts val="1300"/>
                  </a:lnSpc>
                </a:pPr>
                <a:r>
                  <a:rPr lang="en-US" sz="800" dirty="0">
                    <a:solidFill>
                      <a:schemeClr val="bg1"/>
                    </a:solidFill>
                    <a:latin typeface="Montserrat" panose="00000500000000000000" pitchFamily="50" charset="0"/>
                  </a:rPr>
                  <a:t>Lorem Ipsum has been the industry's standard dummy text ever scrambled it to make a type specimen book. It was </a:t>
                </a:r>
                <a:r>
                  <a:rPr lang="en-US" sz="800" dirty="0" err="1">
                    <a:solidFill>
                      <a:schemeClr val="bg1"/>
                    </a:solidFill>
                    <a:latin typeface="Montserrat" panose="00000500000000000000" pitchFamily="50" charset="0"/>
                  </a:rPr>
                  <a:t>popularised</a:t>
                </a:r>
                <a:r>
                  <a:rPr lang="en-US" sz="800" dirty="0">
                    <a:solidFill>
                      <a:schemeClr val="bg1"/>
                    </a:solidFill>
                    <a:latin typeface="Montserrat" panose="00000500000000000000" pitchFamily="50" charset="0"/>
                  </a:rPr>
                  <a:t> in the passages, and more recently with desktop.</a:t>
                </a:r>
              </a:p>
            </p:txBody>
          </p:sp>
          <p:sp>
            <p:nvSpPr>
              <p:cNvPr id="52" name="Oval 51">
                <a:extLst>
                  <a:ext uri="{FF2B5EF4-FFF2-40B4-BE49-F238E27FC236}">
                    <a16:creationId xmlns:a16="http://schemas.microsoft.com/office/drawing/2014/main" id="{FA58C332-7621-4EAE-ABEF-2A0976853376}"/>
                  </a:ext>
                </a:extLst>
              </p:cNvPr>
              <p:cNvSpPr/>
              <p:nvPr/>
            </p:nvSpPr>
            <p:spPr>
              <a:xfrm>
                <a:off x="6560017" y="4072737"/>
                <a:ext cx="405994" cy="405994"/>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6272F3C2-5470-4FB8-B1C6-B76F7AC22DC2}"/>
                  </a:ext>
                </a:extLst>
              </p:cNvPr>
              <p:cNvSpPr txBox="1"/>
              <p:nvPr/>
            </p:nvSpPr>
            <p:spPr>
              <a:xfrm>
                <a:off x="6622703" y="4114151"/>
                <a:ext cx="280621" cy="323165"/>
              </a:xfrm>
              <a:prstGeom prst="rect">
                <a:avLst/>
              </a:prstGeom>
              <a:noFill/>
            </p:spPr>
            <p:txBody>
              <a:bodyPr wrap="square" rtlCol="0">
                <a:spAutoFit/>
              </a:bodyPr>
              <a:lstStyle/>
              <a:p>
                <a:pPr algn="ctr"/>
                <a:r>
                  <a:rPr lang="en-US" sz="1500" b="1" dirty="0">
                    <a:solidFill>
                      <a:schemeClr val="bg1"/>
                    </a:solidFill>
                    <a:latin typeface="Montserrat" panose="00000500000000000000" pitchFamily="50" charset="0"/>
                    <a:cs typeface="Mongolian Baiti" panose="03000500000000000000" pitchFamily="66" charset="0"/>
                  </a:rPr>
                  <a:t>3</a:t>
                </a:r>
              </a:p>
            </p:txBody>
          </p:sp>
          <p:sp>
            <p:nvSpPr>
              <p:cNvPr id="54" name="TextBox 53">
                <a:extLst>
                  <a:ext uri="{FF2B5EF4-FFF2-40B4-BE49-F238E27FC236}">
                    <a16:creationId xmlns:a16="http://schemas.microsoft.com/office/drawing/2014/main" id="{B3112588-F653-4301-9BDF-9FC8BF0A9CDB}"/>
                  </a:ext>
                </a:extLst>
              </p:cNvPr>
              <p:cNvSpPr txBox="1"/>
              <p:nvPr/>
            </p:nvSpPr>
            <p:spPr>
              <a:xfrm>
                <a:off x="7089609" y="3988282"/>
                <a:ext cx="3736378" cy="592470"/>
              </a:xfrm>
              <a:prstGeom prst="rect">
                <a:avLst/>
              </a:prstGeom>
              <a:noFill/>
            </p:spPr>
            <p:txBody>
              <a:bodyPr wrap="square" rtlCol="0">
                <a:spAutoFit/>
              </a:bodyPr>
              <a:lstStyle/>
              <a:p>
                <a:pPr>
                  <a:lnSpc>
                    <a:spcPts val="1300"/>
                  </a:lnSpc>
                </a:pPr>
                <a:r>
                  <a:rPr lang="en-US" sz="800" dirty="0">
                    <a:solidFill>
                      <a:schemeClr val="bg1"/>
                    </a:solidFill>
                    <a:latin typeface="Montserrat" panose="00000500000000000000" pitchFamily="50" charset="0"/>
                  </a:rPr>
                  <a:t>Lorem Ipsum has been the industry's standard dummy text ever scrambled it to make a type specimen book. It was </a:t>
                </a:r>
                <a:r>
                  <a:rPr lang="en-US" sz="800" dirty="0" err="1">
                    <a:solidFill>
                      <a:schemeClr val="bg1"/>
                    </a:solidFill>
                    <a:latin typeface="Montserrat" panose="00000500000000000000" pitchFamily="50" charset="0"/>
                  </a:rPr>
                  <a:t>popularised</a:t>
                </a:r>
                <a:r>
                  <a:rPr lang="en-US" sz="800" dirty="0">
                    <a:solidFill>
                      <a:schemeClr val="bg1"/>
                    </a:solidFill>
                    <a:latin typeface="Montserrat" panose="00000500000000000000" pitchFamily="50" charset="0"/>
                  </a:rPr>
                  <a:t> in the passages, and more recently with desktop.</a:t>
                </a:r>
              </a:p>
            </p:txBody>
          </p:sp>
          <p:sp>
            <p:nvSpPr>
              <p:cNvPr id="55" name="Oval 54">
                <a:extLst>
                  <a:ext uri="{FF2B5EF4-FFF2-40B4-BE49-F238E27FC236}">
                    <a16:creationId xmlns:a16="http://schemas.microsoft.com/office/drawing/2014/main" id="{93F8137C-9EE0-4107-AED5-B3C9BA1B27F2}"/>
                  </a:ext>
                </a:extLst>
              </p:cNvPr>
              <p:cNvSpPr/>
              <p:nvPr/>
            </p:nvSpPr>
            <p:spPr>
              <a:xfrm>
                <a:off x="6560017" y="4894120"/>
                <a:ext cx="405994" cy="405994"/>
              </a:xfrm>
              <a:prstGeom prst="ellipse">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D73051F0-15AC-4306-AC68-1D87FBB65500}"/>
                  </a:ext>
                </a:extLst>
              </p:cNvPr>
              <p:cNvSpPr txBox="1"/>
              <p:nvPr/>
            </p:nvSpPr>
            <p:spPr>
              <a:xfrm>
                <a:off x="6622703" y="4935534"/>
                <a:ext cx="280621" cy="323165"/>
              </a:xfrm>
              <a:prstGeom prst="rect">
                <a:avLst/>
              </a:prstGeom>
              <a:noFill/>
            </p:spPr>
            <p:txBody>
              <a:bodyPr wrap="square" rtlCol="0">
                <a:spAutoFit/>
              </a:bodyPr>
              <a:lstStyle/>
              <a:p>
                <a:pPr algn="ctr"/>
                <a:r>
                  <a:rPr lang="en-US" sz="1500" b="1" dirty="0">
                    <a:solidFill>
                      <a:schemeClr val="bg1"/>
                    </a:solidFill>
                    <a:latin typeface="Montserrat" panose="00000500000000000000" pitchFamily="50" charset="0"/>
                    <a:cs typeface="Mongolian Baiti" panose="03000500000000000000" pitchFamily="66" charset="0"/>
                  </a:rPr>
                  <a:t>4</a:t>
                </a:r>
              </a:p>
            </p:txBody>
          </p:sp>
          <p:sp>
            <p:nvSpPr>
              <p:cNvPr id="57" name="TextBox 56">
                <a:extLst>
                  <a:ext uri="{FF2B5EF4-FFF2-40B4-BE49-F238E27FC236}">
                    <a16:creationId xmlns:a16="http://schemas.microsoft.com/office/drawing/2014/main" id="{8B09A9D3-372F-4DFF-B9CA-5D976BC28C73}"/>
                  </a:ext>
                </a:extLst>
              </p:cNvPr>
              <p:cNvSpPr txBox="1"/>
              <p:nvPr/>
            </p:nvSpPr>
            <p:spPr>
              <a:xfrm>
                <a:off x="7089609" y="4809665"/>
                <a:ext cx="3736378" cy="592470"/>
              </a:xfrm>
              <a:prstGeom prst="rect">
                <a:avLst/>
              </a:prstGeom>
              <a:noFill/>
            </p:spPr>
            <p:txBody>
              <a:bodyPr wrap="square" rtlCol="0">
                <a:spAutoFit/>
              </a:bodyPr>
              <a:lstStyle/>
              <a:p>
                <a:pPr>
                  <a:lnSpc>
                    <a:spcPts val="1300"/>
                  </a:lnSpc>
                </a:pPr>
                <a:r>
                  <a:rPr lang="en-US" sz="800" dirty="0">
                    <a:solidFill>
                      <a:schemeClr val="bg1"/>
                    </a:solidFill>
                    <a:latin typeface="Montserrat" panose="00000500000000000000" pitchFamily="50" charset="0"/>
                  </a:rPr>
                  <a:t>Lorem Ipsum has been the industry's standard dummy text ever scrambled it to make a type specimen book. It was </a:t>
                </a:r>
                <a:r>
                  <a:rPr lang="en-US" sz="800" dirty="0" err="1">
                    <a:solidFill>
                      <a:schemeClr val="bg1"/>
                    </a:solidFill>
                    <a:latin typeface="Montserrat" panose="00000500000000000000" pitchFamily="50" charset="0"/>
                  </a:rPr>
                  <a:t>popularised</a:t>
                </a:r>
                <a:r>
                  <a:rPr lang="en-US" sz="800" dirty="0">
                    <a:solidFill>
                      <a:schemeClr val="bg1"/>
                    </a:solidFill>
                    <a:latin typeface="Montserrat" panose="00000500000000000000" pitchFamily="50" charset="0"/>
                  </a:rPr>
                  <a:t> in the passages, and more recently with desktop.</a:t>
                </a:r>
              </a:p>
            </p:txBody>
          </p:sp>
        </p:grpSp>
      </p:grpSp>
    </p:spTree>
    <p:extLst>
      <p:ext uri="{BB962C8B-B14F-4D97-AF65-F5344CB8AC3E}">
        <p14:creationId xmlns:p14="http://schemas.microsoft.com/office/powerpoint/2010/main" val="297166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074ED5BA-E709-4CD1-B4D2-5F742EA98DF2}"/>
              </a:ext>
            </a:extLst>
          </p:cNvPr>
          <p:cNvGrpSpPr/>
          <p:nvPr/>
        </p:nvGrpSpPr>
        <p:grpSpPr>
          <a:xfrm>
            <a:off x="1092335" y="4139031"/>
            <a:ext cx="1884662" cy="1267989"/>
            <a:chOff x="1018195" y="4349096"/>
            <a:chExt cx="1884662" cy="1267989"/>
          </a:xfrm>
        </p:grpSpPr>
        <p:sp>
          <p:nvSpPr>
            <p:cNvPr id="32" name="TextBox 31">
              <a:extLst>
                <a:ext uri="{FF2B5EF4-FFF2-40B4-BE49-F238E27FC236}">
                  <a16:creationId xmlns:a16="http://schemas.microsoft.com/office/drawing/2014/main" id="{C780295C-9455-433B-8DD3-B9D0ACC01CD0}"/>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
                  <a:ea typeface="Bebas" charset="0"/>
                  <a:cs typeface="Bebas" charset="0"/>
                </a:rPr>
                <a:t>Lorem Ipsum</a:t>
              </a:r>
            </a:p>
          </p:txBody>
        </p:sp>
        <p:sp>
          <p:nvSpPr>
            <p:cNvPr id="33" name="Subtitle 6">
              <a:extLst>
                <a:ext uri="{FF2B5EF4-FFF2-40B4-BE49-F238E27FC236}">
                  <a16:creationId xmlns:a16="http://schemas.microsoft.com/office/drawing/2014/main" id="{F7016D49-C4FA-4EAA-9931-144D335C910B}"/>
                </a:ext>
              </a:extLst>
            </p:cNvPr>
            <p:cNvSpPr txBox="1">
              <a:spLocks/>
            </p:cNvSpPr>
            <p:nvPr/>
          </p:nvSpPr>
          <p:spPr>
            <a:xfrm>
              <a:off x="1092334" y="4984374"/>
              <a:ext cx="173638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34" name="TextBox 33">
              <a:extLst>
                <a:ext uri="{FF2B5EF4-FFF2-40B4-BE49-F238E27FC236}">
                  <a16:creationId xmlns:a16="http://schemas.microsoft.com/office/drawing/2014/main" id="{83DFA750-EE73-46DB-8EDD-0D4258EA2E63}"/>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accent4"/>
                  </a:solidFill>
                  <a:latin typeface="Montserrat "/>
                  <a:ea typeface="Bebas" charset="0"/>
                  <a:cs typeface="Bebas" charset="0"/>
                </a:rPr>
                <a:t>/ POST TITLE</a:t>
              </a:r>
            </a:p>
          </p:txBody>
        </p:sp>
      </p:grpSp>
      <p:grpSp>
        <p:nvGrpSpPr>
          <p:cNvPr id="35" name="Group 34">
            <a:extLst>
              <a:ext uri="{FF2B5EF4-FFF2-40B4-BE49-F238E27FC236}">
                <a16:creationId xmlns:a16="http://schemas.microsoft.com/office/drawing/2014/main" id="{561443E7-DF06-408B-AE99-E2C019C2B8B9}"/>
              </a:ext>
            </a:extLst>
          </p:cNvPr>
          <p:cNvGrpSpPr/>
          <p:nvPr/>
        </p:nvGrpSpPr>
        <p:grpSpPr>
          <a:xfrm>
            <a:off x="3121669" y="4139031"/>
            <a:ext cx="1884662" cy="1267989"/>
            <a:chOff x="1018195" y="4349096"/>
            <a:chExt cx="1884662" cy="1267989"/>
          </a:xfrm>
        </p:grpSpPr>
        <p:sp>
          <p:nvSpPr>
            <p:cNvPr id="36" name="TextBox 35">
              <a:extLst>
                <a:ext uri="{FF2B5EF4-FFF2-40B4-BE49-F238E27FC236}">
                  <a16:creationId xmlns:a16="http://schemas.microsoft.com/office/drawing/2014/main" id="{0118BB9A-C1E2-4CE3-A190-55FDD7B9F5C4}"/>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
                  <a:ea typeface="Bebas" charset="0"/>
                  <a:cs typeface="Bebas" charset="0"/>
                </a:rPr>
                <a:t>Lorem Ipsum</a:t>
              </a:r>
            </a:p>
          </p:txBody>
        </p:sp>
        <p:sp>
          <p:nvSpPr>
            <p:cNvPr id="37" name="Subtitle 6">
              <a:extLst>
                <a:ext uri="{FF2B5EF4-FFF2-40B4-BE49-F238E27FC236}">
                  <a16:creationId xmlns:a16="http://schemas.microsoft.com/office/drawing/2014/main" id="{F0C52FFB-9257-4AE1-BB92-E178F1195C9E}"/>
                </a:ext>
              </a:extLst>
            </p:cNvPr>
            <p:cNvSpPr txBox="1">
              <a:spLocks/>
            </p:cNvSpPr>
            <p:nvPr/>
          </p:nvSpPr>
          <p:spPr>
            <a:xfrm>
              <a:off x="1092334" y="4984374"/>
              <a:ext cx="173638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38" name="TextBox 37">
              <a:extLst>
                <a:ext uri="{FF2B5EF4-FFF2-40B4-BE49-F238E27FC236}">
                  <a16:creationId xmlns:a16="http://schemas.microsoft.com/office/drawing/2014/main" id="{E66D393F-9742-4AD4-84FF-C8098837E6AE}"/>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85000"/>
                      <a:lumOff val="15000"/>
                    </a:schemeClr>
                  </a:solidFill>
                  <a:latin typeface="Montserrat "/>
                  <a:ea typeface="Bebas" charset="0"/>
                  <a:cs typeface="Bebas" charset="0"/>
                </a:rPr>
                <a:t>/ POST TITLE</a:t>
              </a:r>
            </a:p>
          </p:txBody>
        </p:sp>
      </p:grpSp>
      <p:grpSp>
        <p:nvGrpSpPr>
          <p:cNvPr id="39" name="Group 38">
            <a:extLst>
              <a:ext uri="{FF2B5EF4-FFF2-40B4-BE49-F238E27FC236}">
                <a16:creationId xmlns:a16="http://schemas.microsoft.com/office/drawing/2014/main" id="{A5F79493-5D23-4C4E-A17E-68E46087C14C}"/>
              </a:ext>
            </a:extLst>
          </p:cNvPr>
          <p:cNvGrpSpPr/>
          <p:nvPr/>
        </p:nvGrpSpPr>
        <p:grpSpPr>
          <a:xfrm>
            <a:off x="5153669" y="4139031"/>
            <a:ext cx="1884662" cy="1267989"/>
            <a:chOff x="1018195" y="4349096"/>
            <a:chExt cx="1884662" cy="1267989"/>
          </a:xfrm>
        </p:grpSpPr>
        <p:sp>
          <p:nvSpPr>
            <p:cNvPr id="40" name="TextBox 39">
              <a:extLst>
                <a:ext uri="{FF2B5EF4-FFF2-40B4-BE49-F238E27FC236}">
                  <a16:creationId xmlns:a16="http://schemas.microsoft.com/office/drawing/2014/main" id="{2ED45811-B244-4421-B192-FF23BB088EAA}"/>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
                  <a:ea typeface="Bebas" charset="0"/>
                  <a:cs typeface="Bebas" charset="0"/>
                </a:rPr>
                <a:t>Lorem Ipsum</a:t>
              </a:r>
            </a:p>
          </p:txBody>
        </p:sp>
        <p:sp>
          <p:nvSpPr>
            <p:cNvPr id="41" name="Subtitle 6">
              <a:extLst>
                <a:ext uri="{FF2B5EF4-FFF2-40B4-BE49-F238E27FC236}">
                  <a16:creationId xmlns:a16="http://schemas.microsoft.com/office/drawing/2014/main" id="{ADA7664B-7273-4E26-8CE1-1F76E94B730E}"/>
                </a:ext>
              </a:extLst>
            </p:cNvPr>
            <p:cNvSpPr txBox="1">
              <a:spLocks/>
            </p:cNvSpPr>
            <p:nvPr/>
          </p:nvSpPr>
          <p:spPr>
            <a:xfrm>
              <a:off x="1092334" y="4984374"/>
              <a:ext cx="173638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42" name="TextBox 41">
              <a:extLst>
                <a:ext uri="{FF2B5EF4-FFF2-40B4-BE49-F238E27FC236}">
                  <a16:creationId xmlns:a16="http://schemas.microsoft.com/office/drawing/2014/main" id="{7FAD2B1F-5BF6-4E0E-9DF0-D734AC1427D4}"/>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accent4"/>
                  </a:solidFill>
                  <a:latin typeface="Montserrat "/>
                  <a:ea typeface="Bebas" charset="0"/>
                  <a:cs typeface="Bebas" charset="0"/>
                </a:rPr>
                <a:t>/ POST TITLE</a:t>
              </a:r>
            </a:p>
          </p:txBody>
        </p:sp>
      </p:grpSp>
      <p:grpSp>
        <p:nvGrpSpPr>
          <p:cNvPr id="43" name="Group 42">
            <a:extLst>
              <a:ext uri="{FF2B5EF4-FFF2-40B4-BE49-F238E27FC236}">
                <a16:creationId xmlns:a16="http://schemas.microsoft.com/office/drawing/2014/main" id="{C2318F53-F1DC-44E2-B52B-3FD496886185}"/>
              </a:ext>
            </a:extLst>
          </p:cNvPr>
          <p:cNvGrpSpPr/>
          <p:nvPr/>
        </p:nvGrpSpPr>
        <p:grpSpPr>
          <a:xfrm>
            <a:off x="7185671" y="4139031"/>
            <a:ext cx="1884662" cy="1267989"/>
            <a:chOff x="1018195" y="4349096"/>
            <a:chExt cx="1884662" cy="1267989"/>
          </a:xfrm>
        </p:grpSpPr>
        <p:sp>
          <p:nvSpPr>
            <p:cNvPr id="44" name="TextBox 43">
              <a:extLst>
                <a:ext uri="{FF2B5EF4-FFF2-40B4-BE49-F238E27FC236}">
                  <a16:creationId xmlns:a16="http://schemas.microsoft.com/office/drawing/2014/main" id="{8D83A52C-97C0-4A7B-BAD9-A219B4FD262D}"/>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
                  <a:ea typeface="Bebas" charset="0"/>
                  <a:cs typeface="Bebas" charset="0"/>
                </a:rPr>
                <a:t>Lorem Ipsum</a:t>
              </a:r>
            </a:p>
          </p:txBody>
        </p:sp>
        <p:sp>
          <p:nvSpPr>
            <p:cNvPr id="45" name="Subtitle 6">
              <a:extLst>
                <a:ext uri="{FF2B5EF4-FFF2-40B4-BE49-F238E27FC236}">
                  <a16:creationId xmlns:a16="http://schemas.microsoft.com/office/drawing/2014/main" id="{EC947E2A-0B3C-482E-9650-C3689071A905}"/>
                </a:ext>
              </a:extLst>
            </p:cNvPr>
            <p:cNvSpPr txBox="1">
              <a:spLocks/>
            </p:cNvSpPr>
            <p:nvPr/>
          </p:nvSpPr>
          <p:spPr>
            <a:xfrm>
              <a:off x="1092334" y="4984374"/>
              <a:ext cx="173638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46" name="TextBox 45">
              <a:extLst>
                <a:ext uri="{FF2B5EF4-FFF2-40B4-BE49-F238E27FC236}">
                  <a16:creationId xmlns:a16="http://schemas.microsoft.com/office/drawing/2014/main" id="{D2760369-4626-4082-A34F-0C5B1EB7512E}"/>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85000"/>
                      <a:lumOff val="15000"/>
                    </a:schemeClr>
                  </a:solidFill>
                  <a:latin typeface="Montserrat "/>
                  <a:ea typeface="Bebas" charset="0"/>
                  <a:cs typeface="Bebas" charset="0"/>
                </a:rPr>
                <a:t>/ POST TITLE</a:t>
              </a:r>
            </a:p>
          </p:txBody>
        </p:sp>
      </p:grpSp>
      <p:grpSp>
        <p:nvGrpSpPr>
          <p:cNvPr id="60" name="Group 59">
            <a:extLst>
              <a:ext uri="{FF2B5EF4-FFF2-40B4-BE49-F238E27FC236}">
                <a16:creationId xmlns:a16="http://schemas.microsoft.com/office/drawing/2014/main" id="{0883F30A-6EF8-4ADB-8C80-BDD74F3656B6}"/>
              </a:ext>
            </a:extLst>
          </p:cNvPr>
          <p:cNvGrpSpPr/>
          <p:nvPr/>
        </p:nvGrpSpPr>
        <p:grpSpPr>
          <a:xfrm>
            <a:off x="9215003" y="4139031"/>
            <a:ext cx="1884662" cy="1267989"/>
            <a:chOff x="1018195" y="4349096"/>
            <a:chExt cx="1884662" cy="1267989"/>
          </a:xfrm>
        </p:grpSpPr>
        <p:sp>
          <p:nvSpPr>
            <p:cNvPr id="61" name="TextBox 60">
              <a:extLst>
                <a:ext uri="{FF2B5EF4-FFF2-40B4-BE49-F238E27FC236}">
                  <a16:creationId xmlns:a16="http://schemas.microsoft.com/office/drawing/2014/main" id="{E600F911-4C1D-4B57-947C-1B897B9267FB}"/>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
                  <a:ea typeface="Bebas" charset="0"/>
                  <a:cs typeface="Bebas" charset="0"/>
                </a:rPr>
                <a:t>Lorem Ipsum</a:t>
              </a:r>
            </a:p>
          </p:txBody>
        </p:sp>
        <p:sp>
          <p:nvSpPr>
            <p:cNvPr id="64" name="Subtitle 6">
              <a:extLst>
                <a:ext uri="{FF2B5EF4-FFF2-40B4-BE49-F238E27FC236}">
                  <a16:creationId xmlns:a16="http://schemas.microsoft.com/office/drawing/2014/main" id="{7990B062-F7DD-4AD7-8A1F-8F82666317DB}"/>
                </a:ext>
              </a:extLst>
            </p:cNvPr>
            <p:cNvSpPr txBox="1">
              <a:spLocks/>
            </p:cNvSpPr>
            <p:nvPr/>
          </p:nvSpPr>
          <p:spPr>
            <a:xfrm>
              <a:off x="1092334" y="4984374"/>
              <a:ext cx="173638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65" name="TextBox 64">
              <a:extLst>
                <a:ext uri="{FF2B5EF4-FFF2-40B4-BE49-F238E27FC236}">
                  <a16:creationId xmlns:a16="http://schemas.microsoft.com/office/drawing/2014/main" id="{E08DF727-B415-46A7-8E6A-246E2364EB61}"/>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accent4"/>
                  </a:solidFill>
                  <a:latin typeface="Montserrat "/>
                  <a:ea typeface="Bebas" charset="0"/>
                  <a:cs typeface="Bebas" charset="0"/>
                </a:rPr>
                <a:t>/ POST TITLE</a:t>
              </a:r>
            </a:p>
          </p:txBody>
        </p:sp>
      </p:grpSp>
      <p:sp>
        <p:nvSpPr>
          <p:cNvPr id="2" name="Title 1">
            <a:extLst>
              <a:ext uri="{FF2B5EF4-FFF2-40B4-BE49-F238E27FC236}">
                <a16:creationId xmlns:a16="http://schemas.microsoft.com/office/drawing/2014/main" id="{21A5AFC1-59A0-45A0-BE20-26D68B99083A}"/>
              </a:ext>
            </a:extLst>
          </p:cNvPr>
          <p:cNvSpPr>
            <a:spLocks noGrp="1"/>
          </p:cNvSpPr>
          <p:nvPr>
            <p:ph type="title"/>
          </p:nvPr>
        </p:nvSpPr>
        <p:spPr/>
        <p:txBody>
          <a:bodyPr>
            <a:normAutofit/>
          </a:bodyPr>
          <a:lstStyle/>
          <a:p>
            <a:r>
              <a:rPr lang="en-US" sz="3500" dirty="0"/>
              <a:t>Team members</a:t>
            </a:r>
          </a:p>
        </p:txBody>
      </p:sp>
      <p:pic>
        <p:nvPicPr>
          <p:cNvPr id="12" name="Picture Placeholder 11">
            <a:extLst>
              <a:ext uri="{FF2B5EF4-FFF2-40B4-BE49-F238E27FC236}">
                <a16:creationId xmlns:a16="http://schemas.microsoft.com/office/drawing/2014/main" id="{378E43D5-74CF-4030-BE3B-F307A14E1247}"/>
              </a:ext>
            </a:extLst>
          </p:cNvPr>
          <p:cNvPicPr>
            <a:picLocks noGrp="1" noChangeAspect="1"/>
          </p:cNvPicPr>
          <p:nvPr>
            <p:ph type="pic" sz="quarter" idx="13"/>
          </p:nvPr>
        </p:nvPicPr>
        <p:blipFill>
          <a:blip r:embed="rId2"/>
          <a:srcRect t="46" b="46"/>
          <a:stretch>
            <a:fillRect/>
          </a:stretch>
        </p:blipFill>
        <p:spPr/>
      </p:pic>
      <p:pic>
        <p:nvPicPr>
          <p:cNvPr id="14" name="Picture Placeholder 13">
            <a:extLst>
              <a:ext uri="{FF2B5EF4-FFF2-40B4-BE49-F238E27FC236}">
                <a16:creationId xmlns:a16="http://schemas.microsoft.com/office/drawing/2014/main" id="{70C1E0CA-C472-4415-B6B6-832BA17A76CF}"/>
              </a:ext>
            </a:extLst>
          </p:cNvPr>
          <p:cNvPicPr>
            <a:picLocks noGrp="1" noChangeAspect="1"/>
          </p:cNvPicPr>
          <p:nvPr>
            <p:ph type="pic" sz="quarter" idx="14"/>
          </p:nvPr>
        </p:nvPicPr>
        <p:blipFill>
          <a:blip r:embed="rId3"/>
          <a:srcRect t="46" b="46"/>
          <a:stretch>
            <a:fillRect/>
          </a:stretch>
        </p:blipFill>
        <p:spPr/>
      </p:pic>
      <p:pic>
        <p:nvPicPr>
          <p:cNvPr id="16" name="Picture Placeholder 15">
            <a:extLst>
              <a:ext uri="{FF2B5EF4-FFF2-40B4-BE49-F238E27FC236}">
                <a16:creationId xmlns:a16="http://schemas.microsoft.com/office/drawing/2014/main" id="{C0138C33-D0F8-4EF8-B306-FD1EE1060FAE}"/>
              </a:ext>
            </a:extLst>
          </p:cNvPr>
          <p:cNvPicPr>
            <a:picLocks noGrp="1" noChangeAspect="1"/>
          </p:cNvPicPr>
          <p:nvPr>
            <p:ph type="pic" sz="quarter" idx="15"/>
          </p:nvPr>
        </p:nvPicPr>
        <p:blipFill>
          <a:blip r:embed="rId4"/>
          <a:srcRect t="46" b="46"/>
          <a:stretch>
            <a:fillRect/>
          </a:stretch>
        </p:blipFill>
        <p:spPr/>
      </p:pic>
      <p:pic>
        <p:nvPicPr>
          <p:cNvPr id="18" name="Picture Placeholder 17">
            <a:extLst>
              <a:ext uri="{FF2B5EF4-FFF2-40B4-BE49-F238E27FC236}">
                <a16:creationId xmlns:a16="http://schemas.microsoft.com/office/drawing/2014/main" id="{E6FB7F38-9D37-427F-8135-59C3BE37E654}"/>
              </a:ext>
            </a:extLst>
          </p:cNvPr>
          <p:cNvPicPr>
            <a:picLocks noGrp="1" noChangeAspect="1"/>
          </p:cNvPicPr>
          <p:nvPr>
            <p:ph type="pic" sz="quarter" idx="16"/>
          </p:nvPr>
        </p:nvPicPr>
        <p:blipFill>
          <a:blip r:embed="rId5"/>
          <a:srcRect t="46" b="46"/>
          <a:stretch>
            <a:fillRect/>
          </a:stretch>
        </p:blipFill>
        <p:spPr/>
      </p:pic>
      <p:pic>
        <p:nvPicPr>
          <p:cNvPr id="10" name="Picture Placeholder 9">
            <a:extLst>
              <a:ext uri="{FF2B5EF4-FFF2-40B4-BE49-F238E27FC236}">
                <a16:creationId xmlns:a16="http://schemas.microsoft.com/office/drawing/2014/main" id="{0B1E762F-9731-4D00-A89C-7E5DAD20E7B1}"/>
              </a:ext>
            </a:extLst>
          </p:cNvPr>
          <p:cNvPicPr>
            <a:picLocks noGrp="1" noChangeAspect="1"/>
          </p:cNvPicPr>
          <p:nvPr>
            <p:ph type="pic" sz="quarter" idx="12"/>
          </p:nvPr>
        </p:nvPicPr>
        <p:blipFill>
          <a:blip r:embed="rId6"/>
          <a:srcRect t="46" b="46"/>
          <a:stretch>
            <a:fillRect/>
          </a:stretch>
        </p:blipFill>
        <p:spPr/>
      </p:pic>
    </p:spTree>
    <p:extLst>
      <p:ext uri="{BB962C8B-B14F-4D97-AF65-F5344CB8AC3E}">
        <p14:creationId xmlns:p14="http://schemas.microsoft.com/office/powerpoint/2010/main" val="2754875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5AFC1-59A0-45A0-BE20-26D68B99083A}"/>
              </a:ext>
            </a:extLst>
          </p:cNvPr>
          <p:cNvSpPr>
            <a:spLocks noGrp="1"/>
          </p:cNvSpPr>
          <p:nvPr>
            <p:ph type="title"/>
          </p:nvPr>
        </p:nvSpPr>
        <p:spPr/>
        <p:txBody>
          <a:bodyPr>
            <a:normAutofit/>
          </a:bodyPr>
          <a:lstStyle/>
          <a:p>
            <a:r>
              <a:rPr lang="en-US" sz="3500" dirty="0"/>
              <a:t>Team members</a:t>
            </a:r>
          </a:p>
        </p:txBody>
      </p:sp>
      <p:pic>
        <p:nvPicPr>
          <p:cNvPr id="22" name="Picture Placeholder 21">
            <a:extLst>
              <a:ext uri="{FF2B5EF4-FFF2-40B4-BE49-F238E27FC236}">
                <a16:creationId xmlns:a16="http://schemas.microsoft.com/office/drawing/2014/main" id="{D81E299C-E278-47EC-A088-3964281D3E7F}"/>
              </a:ext>
            </a:extLst>
          </p:cNvPr>
          <p:cNvPicPr>
            <a:picLocks noGrp="1" noChangeAspect="1"/>
          </p:cNvPicPr>
          <p:nvPr>
            <p:ph type="pic" sz="quarter" idx="12"/>
          </p:nvPr>
        </p:nvPicPr>
        <p:blipFill>
          <a:blip r:embed="rId2"/>
          <a:srcRect/>
          <a:stretch>
            <a:fillRect/>
          </a:stretch>
        </p:blipFill>
        <p:spPr/>
      </p:pic>
      <p:pic>
        <p:nvPicPr>
          <p:cNvPr id="24" name="Picture Placeholder 23">
            <a:extLst>
              <a:ext uri="{FF2B5EF4-FFF2-40B4-BE49-F238E27FC236}">
                <a16:creationId xmlns:a16="http://schemas.microsoft.com/office/drawing/2014/main" id="{5B2B68B2-5E2B-4F93-BFC6-AC6D19AC98C6}"/>
              </a:ext>
            </a:extLst>
          </p:cNvPr>
          <p:cNvPicPr>
            <a:picLocks noGrp="1" noChangeAspect="1"/>
          </p:cNvPicPr>
          <p:nvPr>
            <p:ph type="pic" sz="quarter" idx="13"/>
          </p:nvPr>
        </p:nvPicPr>
        <p:blipFill>
          <a:blip r:embed="rId3"/>
          <a:srcRect t="35" b="35"/>
          <a:stretch>
            <a:fillRect/>
          </a:stretch>
        </p:blipFill>
        <p:spPr/>
      </p:pic>
      <p:pic>
        <p:nvPicPr>
          <p:cNvPr id="26" name="Picture Placeholder 25">
            <a:extLst>
              <a:ext uri="{FF2B5EF4-FFF2-40B4-BE49-F238E27FC236}">
                <a16:creationId xmlns:a16="http://schemas.microsoft.com/office/drawing/2014/main" id="{8C0797F6-E1AA-4D0C-8929-CF592E32BB1F}"/>
              </a:ext>
            </a:extLst>
          </p:cNvPr>
          <p:cNvPicPr>
            <a:picLocks noGrp="1" noChangeAspect="1"/>
          </p:cNvPicPr>
          <p:nvPr>
            <p:ph type="pic" sz="quarter" idx="14"/>
          </p:nvPr>
        </p:nvPicPr>
        <p:blipFill>
          <a:blip r:embed="rId4"/>
          <a:srcRect/>
          <a:stretch>
            <a:fillRect/>
          </a:stretch>
        </p:blipFill>
        <p:spPr/>
      </p:pic>
      <p:grpSp>
        <p:nvGrpSpPr>
          <p:cNvPr id="47" name="Group 46">
            <a:extLst>
              <a:ext uri="{FF2B5EF4-FFF2-40B4-BE49-F238E27FC236}">
                <a16:creationId xmlns:a16="http://schemas.microsoft.com/office/drawing/2014/main" id="{F6FBBACD-CB62-4A6D-B2EE-FC15BE3512FD}"/>
              </a:ext>
            </a:extLst>
          </p:cNvPr>
          <p:cNvGrpSpPr/>
          <p:nvPr/>
        </p:nvGrpSpPr>
        <p:grpSpPr>
          <a:xfrm>
            <a:off x="2489200" y="4537816"/>
            <a:ext cx="2075597" cy="1087245"/>
            <a:chOff x="2409371" y="4553303"/>
            <a:chExt cx="2075597" cy="1087245"/>
          </a:xfrm>
        </p:grpSpPr>
        <p:sp>
          <p:nvSpPr>
            <p:cNvPr id="48" name="TextBox 47">
              <a:extLst>
                <a:ext uri="{FF2B5EF4-FFF2-40B4-BE49-F238E27FC236}">
                  <a16:creationId xmlns:a16="http://schemas.microsoft.com/office/drawing/2014/main" id="{656B4136-FEC5-47A6-991D-A2E5D90AEDFB}"/>
                </a:ext>
              </a:extLst>
            </p:cNvPr>
            <p:cNvSpPr txBox="1"/>
            <p:nvPr/>
          </p:nvSpPr>
          <p:spPr>
            <a:xfrm>
              <a:off x="2409372" y="4553303"/>
              <a:ext cx="2075596" cy="415498"/>
            </a:xfrm>
            <a:prstGeom prst="rect">
              <a:avLst/>
            </a:prstGeom>
            <a:noFill/>
          </p:spPr>
          <p:txBody>
            <a:bodyPr wrap="square" rtlCol="0">
              <a:spAutoFit/>
            </a:bodyPr>
            <a:lstStyle/>
            <a:p>
              <a:r>
                <a:rPr lang="en-US" sz="2100" dirty="0">
                  <a:latin typeface="Montserrat Bold"/>
                  <a:ea typeface="Bebas" charset="0"/>
                  <a:cs typeface="Bebas" charset="0"/>
                </a:rPr>
                <a:t>Mike Johnson</a:t>
              </a:r>
            </a:p>
          </p:txBody>
        </p:sp>
        <p:sp>
          <p:nvSpPr>
            <p:cNvPr id="49" name="TextBox 48">
              <a:extLst>
                <a:ext uri="{FF2B5EF4-FFF2-40B4-BE49-F238E27FC236}">
                  <a16:creationId xmlns:a16="http://schemas.microsoft.com/office/drawing/2014/main" id="{0085EF43-8531-41A7-9000-498E7CCBBB34}"/>
                </a:ext>
              </a:extLst>
            </p:cNvPr>
            <p:cNvSpPr txBox="1"/>
            <p:nvPr/>
          </p:nvSpPr>
          <p:spPr>
            <a:xfrm>
              <a:off x="2409371" y="4920948"/>
              <a:ext cx="1457989" cy="276999"/>
            </a:xfrm>
            <a:prstGeom prst="rect">
              <a:avLst/>
            </a:prstGeom>
            <a:noFill/>
          </p:spPr>
          <p:txBody>
            <a:bodyPr wrap="square" rtlCol="0">
              <a:spAutoFit/>
            </a:bodyPr>
            <a:lstStyle/>
            <a:p>
              <a:r>
                <a:rPr lang="en-US" sz="1200" dirty="0">
                  <a:solidFill>
                    <a:schemeClr val="accent4"/>
                  </a:solidFill>
                  <a:latin typeface="Montserrat Bold"/>
                  <a:ea typeface="Bebas" charset="0"/>
                  <a:cs typeface="Bebas" charset="0"/>
                </a:rPr>
                <a:t>/ POST TITLE</a:t>
              </a:r>
            </a:p>
          </p:txBody>
        </p:sp>
        <p:sp>
          <p:nvSpPr>
            <p:cNvPr id="50" name="Subtitle 6">
              <a:extLst>
                <a:ext uri="{FF2B5EF4-FFF2-40B4-BE49-F238E27FC236}">
                  <a16:creationId xmlns:a16="http://schemas.microsoft.com/office/drawing/2014/main" id="{264150D1-8E04-465A-808E-3A677104E4AE}"/>
                </a:ext>
              </a:extLst>
            </p:cNvPr>
            <p:cNvSpPr txBox="1">
              <a:spLocks/>
            </p:cNvSpPr>
            <p:nvPr/>
          </p:nvSpPr>
          <p:spPr>
            <a:xfrm>
              <a:off x="2412103" y="5256081"/>
              <a:ext cx="2066515" cy="38446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tx1">
                      <a:lumMod val="50000"/>
                      <a:lumOff val="50000"/>
                    </a:schemeClr>
                  </a:solidFill>
                  <a:latin typeface="Montserrat "/>
                  <a:ea typeface="Montserrat" charset="0"/>
                  <a:cs typeface="Montserrat" charset="0"/>
                </a:rPr>
                <a:t>Are many variations of passages example text.</a:t>
              </a:r>
            </a:p>
          </p:txBody>
        </p:sp>
      </p:grpSp>
      <p:grpSp>
        <p:nvGrpSpPr>
          <p:cNvPr id="51" name="Group 50">
            <a:extLst>
              <a:ext uri="{FF2B5EF4-FFF2-40B4-BE49-F238E27FC236}">
                <a16:creationId xmlns:a16="http://schemas.microsoft.com/office/drawing/2014/main" id="{770CAE28-058A-4E4D-A3A8-09D3D2176961}"/>
              </a:ext>
            </a:extLst>
          </p:cNvPr>
          <p:cNvGrpSpPr/>
          <p:nvPr/>
        </p:nvGrpSpPr>
        <p:grpSpPr>
          <a:xfrm>
            <a:off x="4971143" y="4537816"/>
            <a:ext cx="2075597" cy="1087245"/>
            <a:chOff x="2409371" y="4553303"/>
            <a:chExt cx="2075597" cy="1087245"/>
          </a:xfrm>
        </p:grpSpPr>
        <p:sp>
          <p:nvSpPr>
            <p:cNvPr id="52" name="TextBox 51">
              <a:extLst>
                <a:ext uri="{FF2B5EF4-FFF2-40B4-BE49-F238E27FC236}">
                  <a16:creationId xmlns:a16="http://schemas.microsoft.com/office/drawing/2014/main" id="{3B6E8708-1DEC-4B35-A601-B5151B6A93DB}"/>
                </a:ext>
              </a:extLst>
            </p:cNvPr>
            <p:cNvSpPr txBox="1"/>
            <p:nvPr/>
          </p:nvSpPr>
          <p:spPr>
            <a:xfrm>
              <a:off x="2409372" y="4553303"/>
              <a:ext cx="2075596" cy="415498"/>
            </a:xfrm>
            <a:prstGeom prst="rect">
              <a:avLst/>
            </a:prstGeom>
            <a:noFill/>
          </p:spPr>
          <p:txBody>
            <a:bodyPr wrap="square" rtlCol="0">
              <a:spAutoFit/>
            </a:bodyPr>
            <a:lstStyle/>
            <a:p>
              <a:r>
                <a:rPr lang="en-US" sz="2100" dirty="0">
                  <a:latin typeface="Montserrat Bold"/>
                  <a:ea typeface="Bebas" charset="0"/>
                  <a:cs typeface="Bebas" charset="0"/>
                </a:rPr>
                <a:t>Salena John</a:t>
              </a:r>
            </a:p>
          </p:txBody>
        </p:sp>
        <p:sp>
          <p:nvSpPr>
            <p:cNvPr id="53" name="TextBox 52">
              <a:extLst>
                <a:ext uri="{FF2B5EF4-FFF2-40B4-BE49-F238E27FC236}">
                  <a16:creationId xmlns:a16="http://schemas.microsoft.com/office/drawing/2014/main" id="{832455C0-BC21-4E0C-AB8D-6EB1F357BF11}"/>
                </a:ext>
              </a:extLst>
            </p:cNvPr>
            <p:cNvSpPr txBox="1"/>
            <p:nvPr/>
          </p:nvSpPr>
          <p:spPr>
            <a:xfrm>
              <a:off x="2409371" y="4920948"/>
              <a:ext cx="1457989" cy="276999"/>
            </a:xfrm>
            <a:prstGeom prst="rect">
              <a:avLst/>
            </a:prstGeom>
            <a:noFill/>
          </p:spPr>
          <p:txBody>
            <a:bodyPr wrap="square" rtlCol="0">
              <a:spAutoFit/>
            </a:bodyPr>
            <a:lstStyle/>
            <a:p>
              <a:r>
                <a:rPr lang="en-US" sz="1200" dirty="0">
                  <a:solidFill>
                    <a:schemeClr val="tx1">
                      <a:lumMod val="85000"/>
                      <a:lumOff val="15000"/>
                    </a:schemeClr>
                  </a:solidFill>
                  <a:latin typeface="Montserrat Bold"/>
                  <a:ea typeface="Bebas" charset="0"/>
                  <a:cs typeface="Bebas" charset="0"/>
                </a:rPr>
                <a:t>/ POST TITLE</a:t>
              </a:r>
            </a:p>
          </p:txBody>
        </p:sp>
        <p:sp>
          <p:nvSpPr>
            <p:cNvPr id="54" name="Subtitle 6">
              <a:extLst>
                <a:ext uri="{FF2B5EF4-FFF2-40B4-BE49-F238E27FC236}">
                  <a16:creationId xmlns:a16="http://schemas.microsoft.com/office/drawing/2014/main" id="{0EC1D62D-5FC9-4650-A420-5D5FB5F649E9}"/>
                </a:ext>
              </a:extLst>
            </p:cNvPr>
            <p:cNvSpPr txBox="1">
              <a:spLocks/>
            </p:cNvSpPr>
            <p:nvPr/>
          </p:nvSpPr>
          <p:spPr>
            <a:xfrm>
              <a:off x="2412103" y="5256081"/>
              <a:ext cx="2066515" cy="38446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tx1">
                      <a:lumMod val="50000"/>
                      <a:lumOff val="50000"/>
                    </a:schemeClr>
                  </a:solidFill>
                  <a:latin typeface="Montserrat "/>
                  <a:ea typeface="Montserrat" charset="0"/>
                  <a:cs typeface="Montserrat" charset="0"/>
                </a:rPr>
                <a:t>Are many variations of passages example text.</a:t>
              </a:r>
            </a:p>
          </p:txBody>
        </p:sp>
      </p:grpSp>
      <p:grpSp>
        <p:nvGrpSpPr>
          <p:cNvPr id="55" name="Group 54">
            <a:extLst>
              <a:ext uri="{FF2B5EF4-FFF2-40B4-BE49-F238E27FC236}">
                <a16:creationId xmlns:a16="http://schemas.microsoft.com/office/drawing/2014/main" id="{BA9A8A41-62F8-48BC-B24D-7899A3E61FFD}"/>
              </a:ext>
            </a:extLst>
          </p:cNvPr>
          <p:cNvGrpSpPr/>
          <p:nvPr/>
        </p:nvGrpSpPr>
        <p:grpSpPr>
          <a:xfrm>
            <a:off x="7453086" y="4537816"/>
            <a:ext cx="2075597" cy="1087245"/>
            <a:chOff x="2409371" y="4553303"/>
            <a:chExt cx="2075597" cy="1087245"/>
          </a:xfrm>
        </p:grpSpPr>
        <p:sp>
          <p:nvSpPr>
            <p:cNvPr id="56" name="TextBox 55">
              <a:extLst>
                <a:ext uri="{FF2B5EF4-FFF2-40B4-BE49-F238E27FC236}">
                  <a16:creationId xmlns:a16="http://schemas.microsoft.com/office/drawing/2014/main" id="{433E79EF-0360-4176-8ED4-E22E653710B7}"/>
                </a:ext>
              </a:extLst>
            </p:cNvPr>
            <p:cNvSpPr txBox="1"/>
            <p:nvPr/>
          </p:nvSpPr>
          <p:spPr>
            <a:xfrm>
              <a:off x="2409372" y="4553303"/>
              <a:ext cx="2075596" cy="415498"/>
            </a:xfrm>
            <a:prstGeom prst="rect">
              <a:avLst/>
            </a:prstGeom>
            <a:noFill/>
          </p:spPr>
          <p:txBody>
            <a:bodyPr wrap="square" rtlCol="0">
              <a:spAutoFit/>
            </a:bodyPr>
            <a:lstStyle/>
            <a:p>
              <a:r>
                <a:rPr lang="en-US" sz="2100" dirty="0" err="1">
                  <a:latin typeface="Montserrat Bold"/>
                  <a:ea typeface="Bebas" charset="0"/>
                  <a:cs typeface="Bebas" charset="0"/>
                </a:rPr>
                <a:t>TippirE</a:t>
              </a:r>
              <a:r>
                <a:rPr lang="en-US" sz="2100" dirty="0">
                  <a:latin typeface="Montserrat Bold"/>
                  <a:ea typeface="Bebas" charset="0"/>
                  <a:cs typeface="Bebas" charset="0"/>
                </a:rPr>
                <a:t> </a:t>
              </a:r>
              <a:r>
                <a:rPr lang="en-US" sz="2100" dirty="0" err="1">
                  <a:latin typeface="Montserrat Bold"/>
                  <a:ea typeface="Bebas" charset="0"/>
                  <a:cs typeface="Bebas" charset="0"/>
                </a:rPr>
                <a:t>Daawl</a:t>
              </a:r>
              <a:endParaRPr lang="en-US" sz="2100" dirty="0">
                <a:latin typeface="Montserrat Bold"/>
                <a:ea typeface="Bebas" charset="0"/>
                <a:cs typeface="Bebas" charset="0"/>
              </a:endParaRPr>
            </a:p>
          </p:txBody>
        </p:sp>
        <p:sp>
          <p:nvSpPr>
            <p:cNvPr id="57" name="TextBox 56">
              <a:extLst>
                <a:ext uri="{FF2B5EF4-FFF2-40B4-BE49-F238E27FC236}">
                  <a16:creationId xmlns:a16="http://schemas.microsoft.com/office/drawing/2014/main" id="{2A99591F-688C-47FD-806E-FA44CAED8177}"/>
                </a:ext>
              </a:extLst>
            </p:cNvPr>
            <p:cNvSpPr txBox="1"/>
            <p:nvPr/>
          </p:nvSpPr>
          <p:spPr>
            <a:xfrm>
              <a:off x="2409371" y="4920948"/>
              <a:ext cx="1457989" cy="276999"/>
            </a:xfrm>
            <a:prstGeom prst="rect">
              <a:avLst/>
            </a:prstGeom>
            <a:noFill/>
          </p:spPr>
          <p:txBody>
            <a:bodyPr wrap="square" rtlCol="0">
              <a:spAutoFit/>
            </a:bodyPr>
            <a:lstStyle/>
            <a:p>
              <a:r>
                <a:rPr lang="en-US" sz="1200" dirty="0">
                  <a:solidFill>
                    <a:schemeClr val="accent4"/>
                  </a:solidFill>
                  <a:latin typeface="Montserrat Bold"/>
                  <a:ea typeface="Bebas" charset="0"/>
                  <a:cs typeface="Bebas" charset="0"/>
                </a:rPr>
                <a:t>/ POST TITLE</a:t>
              </a:r>
            </a:p>
          </p:txBody>
        </p:sp>
        <p:sp>
          <p:nvSpPr>
            <p:cNvPr id="58" name="Subtitle 6">
              <a:extLst>
                <a:ext uri="{FF2B5EF4-FFF2-40B4-BE49-F238E27FC236}">
                  <a16:creationId xmlns:a16="http://schemas.microsoft.com/office/drawing/2014/main" id="{60BEE452-3EF4-4CBF-B09B-E61BD958A6D5}"/>
                </a:ext>
              </a:extLst>
            </p:cNvPr>
            <p:cNvSpPr txBox="1">
              <a:spLocks/>
            </p:cNvSpPr>
            <p:nvPr/>
          </p:nvSpPr>
          <p:spPr>
            <a:xfrm>
              <a:off x="2412103" y="5256081"/>
              <a:ext cx="2066515" cy="38446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tx1">
                      <a:lumMod val="50000"/>
                      <a:lumOff val="50000"/>
                    </a:schemeClr>
                  </a:solidFill>
                  <a:latin typeface="Montserrat "/>
                  <a:ea typeface="Montserrat" charset="0"/>
                  <a:cs typeface="Montserrat" charset="0"/>
                </a:rPr>
                <a:t>Are many variations of passages example text.</a:t>
              </a:r>
            </a:p>
          </p:txBody>
        </p:sp>
      </p:grpSp>
    </p:spTree>
    <p:extLst>
      <p:ext uri="{BB962C8B-B14F-4D97-AF65-F5344CB8AC3E}">
        <p14:creationId xmlns:p14="http://schemas.microsoft.com/office/powerpoint/2010/main" val="3310738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FD23D053-C088-4FDB-BAEE-E8F1765C762E}"/>
              </a:ext>
            </a:extLst>
          </p:cNvPr>
          <p:cNvPicPr>
            <a:picLocks noGrp="1" noChangeAspect="1"/>
          </p:cNvPicPr>
          <p:nvPr>
            <p:ph type="pic" sz="quarter" idx="13"/>
          </p:nvPr>
        </p:nvPicPr>
        <p:blipFill>
          <a:blip r:embed="rId2"/>
          <a:srcRect t="9601" b="9601"/>
          <a:stretch>
            <a:fillRect/>
          </a:stretch>
        </p:blipFill>
        <p:spPr/>
      </p:pic>
      <p:cxnSp>
        <p:nvCxnSpPr>
          <p:cNvPr id="12" name="Connector: Elbow 11">
            <a:extLst>
              <a:ext uri="{FF2B5EF4-FFF2-40B4-BE49-F238E27FC236}">
                <a16:creationId xmlns:a16="http://schemas.microsoft.com/office/drawing/2014/main" id="{A88934A6-801D-4F36-9627-BAF13E561266}"/>
              </a:ext>
            </a:extLst>
          </p:cNvPr>
          <p:cNvCxnSpPr>
            <a:cxnSpLocks/>
          </p:cNvCxnSpPr>
          <p:nvPr/>
        </p:nvCxnSpPr>
        <p:spPr>
          <a:xfrm rot="10800000" flipH="1">
            <a:off x="3652598" y="4625101"/>
            <a:ext cx="5036031" cy="18279"/>
          </a:xfrm>
          <a:prstGeom prst="bentConnector5">
            <a:avLst>
              <a:gd name="adj1" fmla="val -38113"/>
              <a:gd name="adj2" fmla="val 15858972"/>
              <a:gd name="adj3" fmla="val 138113"/>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5C784C6-F8C7-4D8A-B580-AEC467B72E6E}"/>
              </a:ext>
            </a:extLst>
          </p:cNvPr>
          <p:cNvSpPr txBox="1"/>
          <p:nvPr/>
        </p:nvSpPr>
        <p:spPr>
          <a:xfrm>
            <a:off x="3709749" y="4232686"/>
            <a:ext cx="5036030" cy="784830"/>
          </a:xfrm>
          <a:prstGeom prst="rect">
            <a:avLst/>
          </a:prstGeom>
          <a:noFill/>
        </p:spPr>
        <p:txBody>
          <a:bodyPr wrap="square" rtlCol="0" anchor="ctr">
            <a:spAutoFit/>
          </a:bodyPr>
          <a:lstStyle/>
          <a:p>
            <a:pPr algn="ctr"/>
            <a:r>
              <a:rPr lang="en-US" sz="4500" b="1" spc="600" dirty="0">
                <a:latin typeface="Montserrat Bold"/>
                <a:ea typeface="Montserrat Black" charset="0"/>
                <a:cs typeface="Montserrat Black" charset="0"/>
              </a:rPr>
              <a:t>PORTFOLIO</a:t>
            </a:r>
          </a:p>
        </p:txBody>
      </p:sp>
    </p:spTree>
    <p:extLst>
      <p:ext uri="{BB962C8B-B14F-4D97-AF65-F5344CB8AC3E}">
        <p14:creationId xmlns:p14="http://schemas.microsoft.com/office/powerpoint/2010/main" val="2650798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C5F017D-41CF-465A-A936-60B1987DBE31}"/>
              </a:ext>
            </a:extLst>
          </p:cNvPr>
          <p:cNvPicPr>
            <a:picLocks noGrp="1" noChangeAspect="1"/>
          </p:cNvPicPr>
          <p:nvPr>
            <p:ph type="pic" sz="quarter" idx="14"/>
          </p:nvPr>
        </p:nvPicPr>
        <p:blipFill>
          <a:blip r:embed="rId2"/>
          <a:srcRect l="18207" r="18207"/>
          <a:stretch>
            <a:fillRect/>
          </a:stretch>
        </p:blipFill>
        <p:spPr/>
      </p:pic>
      <p:pic>
        <p:nvPicPr>
          <p:cNvPr id="8" name="Picture Placeholder 7">
            <a:extLst>
              <a:ext uri="{FF2B5EF4-FFF2-40B4-BE49-F238E27FC236}">
                <a16:creationId xmlns:a16="http://schemas.microsoft.com/office/drawing/2014/main" id="{A3E86629-7544-47AA-A361-6366126E1E01}"/>
              </a:ext>
            </a:extLst>
          </p:cNvPr>
          <p:cNvPicPr>
            <a:picLocks noGrp="1" noChangeAspect="1"/>
          </p:cNvPicPr>
          <p:nvPr>
            <p:ph type="pic" sz="quarter" idx="15"/>
          </p:nvPr>
        </p:nvPicPr>
        <p:blipFill>
          <a:blip r:embed="rId3"/>
          <a:srcRect l="2514" r="2514"/>
          <a:stretch>
            <a:fillRect/>
          </a:stretch>
        </p:blipFill>
        <p:spPr/>
      </p:pic>
      <p:pic>
        <p:nvPicPr>
          <p:cNvPr id="12" name="Picture Placeholder 11">
            <a:extLst>
              <a:ext uri="{FF2B5EF4-FFF2-40B4-BE49-F238E27FC236}">
                <a16:creationId xmlns:a16="http://schemas.microsoft.com/office/drawing/2014/main" id="{01328452-5B7A-423F-AECE-0BB2D4900987}"/>
              </a:ext>
            </a:extLst>
          </p:cNvPr>
          <p:cNvPicPr>
            <a:picLocks noGrp="1" noChangeAspect="1"/>
          </p:cNvPicPr>
          <p:nvPr>
            <p:ph type="pic" sz="quarter" idx="13"/>
          </p:nvPr>
        </p:nvPicPr>
        <p:blipFill>
          <a:blip r:embed="rId4">
            <a:grayscl/>
          </a:blip>
          <a:srcRect l="19453" r="19453"/>
          <a:stretch>
            <a:fillRect/>
          </a:stretch>
        </p:blipFill>
        <p:spPr/>
      </p:pic>
      <p:sp>
        <p:nvSpPr>
          <p:cNvPr id="3" name="Rectangle 2">
            <a:extLst>
              <a:ext uri="{FF2B5EF4-FFF2-40B4-BE49-F238E27FC236}">
                <a16:creationId xmlns:a16="http://schemas.microsoft.com/office/drawing/2014/main" id="{1C37A376-31A1-4ECF-95AA-5CA3C1D2B4EF}"/>
              </a:ext>
            </a:extLst>
          </p:cNvPr>
          <p:cNvSpPr/>
          <p:nvPr/>
        </p:nvSpPr>
        <p:spPr>
          <a:xfrm>
            <a:off x="3419475" y="609600"/>
            <a:ext cx="5353050" cy="5638800"/>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15CF8FA-D1B3-4652-92CD-B26261E54477}"/>
              </a:ext>
            </a:extLst>
          </p:cNvPr>
          <p:cNvSpPr/>
          <p:nvPr/>
        </p:nvSpPr>
        <p:spPr>
          <a:xfrm>
            <a:off x="0" y="1724025"/>
            <a:ext cx="3238500" cy="3409950"/>
          </a:xfrm>
          <a:prstGeom prst="rect">
            <a:avLst/>
          </a:prstGeom>
          <a:solidFill>
            <a:schemeClr val="tx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339D074B-FECB-422F-965B-E3A5AB181B14}"/>
              </a:ext>
            </a:extLst>
          </p:cNvPr>
          <p:cNvGrpSpPr/>
          <p:nvPr/>
        </p:nvGrpSpPr>
        <p:grpSpPr>
          <a:xfrm>
            <a:off x="4924784" y="2114907"/>
            <a:ext cx="2342432" cy="2628186"/>
            <a:chOff x="1836728" y="2678668"/>
            <a:chExt cx="2342432" cy="2628186"/>
          </a:xfrm>
        </p:grpSpPr>
        <p:sp>
          <p:nvSpPr>
            <p:cNvPr id="31" name="TextBox 30">
              <a:extLst>
                <a:ext uri="{FF2B5EF4-FFF2-40B4-BE49-F238E27FC236}">
                  <a16:creationId xmlns:a16="http://schemas.microsoft.com/office/drawing/2014/main" id="{11F6BEAA-DF4C-4208-B337-C19A3007B465}"/>
                </a:ext>
              </a:extLst>
            </p:cNvPr>
            <p:cNvSpPr txBox="1"/>
            <p:nvPr/>
          </p:nvSpPr>
          <p:spPr>
            <a:xfrm>
              <a:off x="2492628" y="3401212"/>
              <a:ext cx="995039" cy="861774"/>
            </a:xfrm>
            <a:prstGeom prst="rect">
              <a:avLst/>
            </a:prstGeom>
            <a:noFill/>
          </p:spPr>
          <p:txBody>
            <a:bodyPr wrap="square" rtlCol="0">
              <a:spAutoFit/>
            </a:bodyPr>
            <a:lstStyle/>
            <a:p>
              <a:pPr algn="ctr"/>
              <a:r>
                <a:rPr lang="en-US" sz="5000" dirty="0">
                  <a:ln w="19050">
                    <a:solidFill>
                      <a:schemeClr val="accent4"/>
                    </a:solidFill>
                  </a:ln>
                  <a:noFill/>
                  <a:latin typeface="FontAwesome" charset="0"/>
                  <a:ea typeface="FontAwesome" charset="0"/>
                  <a:cs typeface="FontAwesome" charset="0"/>
                </a:rPr>
                <a:t></a:t>
              </a:r>
            </a:p>
          </p:txBody>
        </p:sp>
        <p:sp>
          <p:nvSpPr>
            <p:cNvPr id="32" name="TextBox 31">
              <a:extLst>
                <a:ext uri="{FF2B5EF4-FFF2-40B4-BE49-F238E27FC236}">
                  <a16:creationId xmlns:a16="http://schemas.microsoft.com/office/drawing/2014/main" id="{AD5BB1FD-1983-4C00-8EA8-6BFA66B1D35A}"/>
                </a:ext>
              </a:extLst>
            </p:cNvPr>
            <p:cNvSpPr txBox="1"/>
            <p:nvPr/>
          </p:nvSpPr>
          <p:spPr>
            <a:xfrm>
              <a:off x="2152967" y="4195886"/>
              <a:ext cx="1709955" cy="451406"/>
            </a:xfrm>
            <a:prstGeom prst="rect">
              <a:avLst/>
            </a:prstGeom>
            <a:noFill/>
          </p:spPr>
          <p:txBody>
            <a:bodyPr wrap="square" rtlCol="0">
              <a:spAutoFit/>
            </a:bodyPr>
            <a:lstStyle/>
            <a:p>
              <a:pPr algn="ctr">
                <a:lnSpc>
                  <a:spcPts val="1400"/>
                </a:lnSpc>
              </a:pPr>
              <a:r>
                <a:rPr lang="en-US" sz="1000" b="1" dirty="0">
                  <a:solidFill>
                    <a:schemeClr val="bg1"/>
                  </a:solidFill>
                  <a:latin typeface="Montserrat" charset="0"/>
                  <a:ea typeface="Montserrat" charset="0"/>
                  <a:cs typeface="Montserrat" charset="0"/>
                </a:rPr>
                <a:t>Service Name</a:t>
              </a:r>
              <a:endParaRPr lang="en-US" sz="1400" b="1" dirty="0">
                <a:solidFill>
                  <a:schemeClr val="bg1"/>
                </a:solidFill>
                <a:latin typeface="Montserrat" charset="0"/>
                <a:ea typeface="Montserrat" charset="0"/>
                <a:cs typeface="Montserrat" charset="0"/>
              </a:endParaRPr>
            </a:p>
            <a:p>
              <a:pPr algn="ctr">
                <a:lnSpc>
                  <a:spcPts val="1400"/>
                </a:lnSpc>
              </a:pPr>
              <a:r>
                <a:rPr lang="en-US" sz="1500" b="1" dirty="0">
                  <a:solidFill>
                    <a:schemeClr val="accent4"/>
                  </a:solidFill>
                  <a:latin typeface="Montserrat" charset="0"/>
                  <a:ea typeface="Montserrat" charset="0"/>
                  <a:cs typeface="Montserrat" charset="0"/>
                </a:rPr>
                <a:t>Text Goes here</a:t>
              </a:r>
            </a:p>
          </p:txBody>
        </p:sp>
        <p:sp>
          <p:nvSpPr>
            <p:cNvPr id="33" name="TextBox 32">
              <a:extLst>
                <a:ext uri="{FF2B5EF4-FFF2-40B4-BE49-F238E27FC236}">
                  <a16:creationId xmlns:a16="http://schemas.microsoft.com/office/drawing/2014/main" id="{D05FD3F1-6E58-4274-A6F5-DA21AAB66812}"/>
                </a:ext>
              </a:extLst>
            </p:cNvPr>
            <p:cNvSpPr txBox="1"/>
            <p:nvPr/>
          </p:nvSpPr>
          <p:spPr>
            <a:xfrm>
              <a:off x="2164386" y="4608517"/>
              <a:ext cx="1687116" cy="338554"/>
            </a:xfrm>
            <a:prstGeom prst="rect">
              <a:avLst/>
            </a:prstGeom>
            <a:noFill/>
          </p:spPr>
          <p:txBody>
            <a:bodyPr wrap="square" numCol="1" spcCol="0" rtlCol="0" anchor="ctr">
              <a:spAutoFit/>
            </a:bodyPr>
            <a:lstStyle/>
            <a:p>
              <a:pPr algn="ctr"/>
              <a:r>
                <a:rPr lang="en-US" sz="800" dirty="0">
                  <a:solidFill>
                    <a:schemeClr val="bg1"/>
                  </a:solidFill>
                  <a:latin typeface="Montserrat" charset="0"/>
                  <a:ea typeface="Montserrat" charset="0"/>
                  <a:cs typeface="Montserrat" charset="0"/>
                </a:rPr>
                <a:t>Example text goes here with your own detailed.</a:t>
              </a:r>
            </a:p>
          </p:txBody>
        </p:sp>
        <p:sp>
          <p:nvSpPr>
            <p:cNvPr id="34" name="Oval 33">
              <a:extLst>
                <a:ext uri="{FF2B5EF4-FFF2-40B4-BE49-F238E27FC236}">
                  <a16:creationId xmlns:a16="http://schemas.microsoft.com/office/drawing/2014/main" id="{ADE7F955-EEFD-4D5A-A5E8-0302A492BEF1}"/>
                </a:ext>
              </a:extLst>
            </p:cNvPr>
            <p:cNvSpPr/>
            <p:nvPr/>
          </p:nvSpPr>
          <p:spPr>
            <a:xfrm>
              <a:off x="2805937" y="3038451"/>
              <a:ext cx="363984" cy="3639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D5E9A65D-4901-4403-AF19-C06C73EFCAA9}"/>
                </a:ext>
              </a:extLst>
            </p:cNvPr>
            <p:cNvSpPr txBox="1"/>
            <p:nvPr/>
          </p:nvSpPr>
          <p:spPr>
            <a:xfrm flipH="1">
              <a:off x="2880838" y="3079549"/>
              <a:ext cx="214186" cy="271869"/>
            </a:xfrm>
            <a:prstGeom prst="rect">
              <a:avLst/>
            </a:prstGeom>
            <a:noFill/>
          </p:spPr>
          <p:txBody>
            <a:bodyPr wrap="square" rtlCol="0">
              <a:spAutoFit/>
            </a:bodyPr>
            <a:lstStyle/>
            <a:p>
              <a:pPr algn="ctr">
                <a:lnSpc>
                  <a:spcPts val="1400"/>
                </a:lnSpc>
              </a:pPr>
              <a:r>
                <a:rPr lang="en-US" sz="900" b="1">
                  <a:solidFill>
                    <a:srgbClr val="FEFEFE"/>
                  </a:solidFill>
                  <a:latin typeface="Montserrat" charset="0"/>
                  <a:ea typeface="Montserrat" charset="0"/>
                  <a:cs typeface="Montserrat" charset="0"/>
                </a:rPr>
                <a:t>1</a:t>
              </a:r>
              <a:endParaRPr lang="en-US" sz="900" b="1" dirty="0">
                <a:solidFill>
                  <a:srgbClr val="FEFEFE"/>
                </a:solidFill>
                <a:latin typeface="Montserrat" charset="0"/>
                <a:ea typeface="Montserrat" charset="0"/>
                <a:cs typeface="Montserrat" charset="0"/>
              </a:endParaRPr>
            </a:p>
          </p:txBody>
        </p:sp>
        <p:sp>
          <p:nvSpPr>
            <p:cNvPr id="36" name="Rectangle 35">
              <a:extLst>
                <a:ext uri="{FF2B5EF4-FFF2-40B4-BE49-F238E27FC236}">
                  <a16:creationId xmlns:a16="http://schemas.microsoft.com/office/drawing/2014/main" id="{557A0FBF-0F33-4D65-AD59-341697923253}"/>
                </a:ext>
              </a:extLst>
            </p:cNvPr>
            <p:cNvSpPr/>
            <p:nvPr/>
          </p:nvSpPr>
          <p:spPr>
            <a:xfrm>
              <a:off x="1836728" y="2678668"/>
              <a:ext cx="2342432" cy="2628186"/>
            </a:xfrm>
            <a:prstGeom prst="rect">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14584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EAF5334F-D9BE-4C94-9259-AC27B4C472AA}"/>
              </a:ext>
            </a:extLst>
          </p:cNvPr>
          <p:cNvPicPr>
            <a:picLocks noGrp="1" noChangeAspect="1"/>
          </p:cNvPicPr>
          <p:nvPr>
            <p:ph type="pic" sz="quarter" idx="15"/>
          </p:nvPr>
        </p:nvPicPr>
        <p:blipFill>
          <a:blip r:embed="rId2"/>
          <a:srcRect l="14805" r="14805"/>
          <a:stretch>
            <a:fillRect/>
          </a:stretch>
        </p:blipFill>
        <p:spPr/>
      </p:pic>
      <p:pic>
        <p:nvPicPr>
          <p:cNvPr id="39" name="Picture Placeholder 38">
            <a:extLst>
              <a:ext uri="{FF2B5EF4-FFF2-40B4-BE49-F238E27FC236}">
                <a16:creationId xmlns:a16="http://schemas.microsoft.com/office/drawing/2014/main" id="{03B1275F-D7E9-4950-A68B-798AA974B0A6}"/>
              </a:ext>
            </a:extLst>
          </p:cNvPr>
          <p:cNvPicPr>
            <a:picLocks noGrp="1" noChangeAspect="1"/>
          </p:cNvPicPr>
          <p:nvPr>
            <p:ph type="pic" sz="quarter" idx="17"/>
          </p:nvPr>
        </p:nvPicPr>
        <p:blipFill>
          <a:blip r:embed="rId3"/>
          <a:srcRect l="14980" r="14980"/>
          <a:stretch>
            <a:fillRect/>
          </a:stretch>
        </p:blipFill>
        <p:spPr/>
      </p:pic>
      <p:pic>
        <p:nvPicPr>
          <p:cNvPr id="41" name="Picture Placeholder 40">
            <a:extLst>
              <a:ext uri="{FF2B5EF4-FFF2-40B4-BE49-F238E27FC236}">
                <a16:creationId xmlns:a16="http://schemas.microsoft.com/office/drawing/2014/main" id="{C647DAB1-9536-4C21-88FD-D7C39BC6F063}"/>
              </a:ext>
            </a:extLst>
          </p:cNvPr>
          <p:cNvPicPr>
            <a:picLocks noGrp="1" noChangeAspect="1"/>
          </p:cNvPicPr>
          <p:nvPr>
            <p:ph type="pic" sz="quarter" idx="18"/>
          </p:nvPr>
        </p:nvPicPr>
        <p:blipFill>
          <a:blip r:embed="rId4"/>
          <a:srcRect l="10560" r="10560"/>
          <a:stretch>
            <a:fillRect/>
          </a:stretch>
        </p:blipFill>
        <p:spPr/>
      </p:pic>
      <p:pic>
        <p:nvPicPr>
          <p:cNvPr id="43" name="Picture Placeholder 42">
            <a:extLst>
              <a:ext uri="{FF2B5EF4-FFF2-40B4-BE49-F238E27FC236}">
                <a16:creationId xmlns:a16="http://schemas.microsoft.com/office/drawing/2014/main" id="{CAA59512-9249-42AC-9BE9-C8C393A24AFE}"/>
              </a:ext>
            </a:extLst>
          </p:cNvPr>
          <p:cNvPicPr>
            <a:picLocks noGrp="1" noChangeAspect="1"/>
          </p:cNvPicPr>
          <p:nvPr>
            <p:ph type="pic" sz="quarter" idx="19"/>
          </p:nvPr>
        </p:nvPicPr>
        <p:blipFill>
          <a:blip r:embed="rId5"/>
          <a:srcRect l="14535" r="14535"/>
          <a:stretch>
            <a:fillRect/>
          </a:stretch>
        </p:blipFill>
        <p:spPr/>
      </p:pic>
      <p:pic>
        <p:nvPicPr>
          <p:cNvPr id="55" name="Picture Placeholder 54">
            <a:extLst>
              <a:ext uri="{FF2B5EF4-FFF2-40B4-BE49-F238E27FC236}">
                <a16:creationId xmlns:a16="http://schemas.microsoft.com/office/drawing/2014/main" id="{717F2D88-4630-4E76-BFE7-1CEC0E43FE87}"/>
              </a:ext>
            </a:extLst>
          </p:cNvPr>
          <p:cNvPicPr>
            <a:picLocks noGrp="1" noChangeAspect="1"/>
          </p:cNvPicPr>
          <p:nvPr>
            <p:ph type="pic" sz="quarter" idx="21"/>
          </p:nvPr>
        </p:nvPicPr>
        <p:blipFill>
          <a:blip r:embed="rId6"/>
          <a:srcRect t="2442" b="2442"/>
          <a:stretch>
            <a:fillRect/>
          </a:stretch>
        </p:blipFill>
        <p:spPr/>
      </p:pic>
      <p:pic>
        <p:nvPicPr>
          <p:cNvPr id="57" name="Picture Placeholder 56">
            <a:extLst>
              <a:ext uri="{FF2B5EF4-FFF2-40B4-BE49-F238E27FC236}">
                <a16:creationId xmlns:a16="http://schemas.microsoft.com/office/drawing/2014/main" id="{9203A611-51A7-4C8B-A31D-12E4BEF6E257}"/>
              </a:ext>
            </a:extLst>
          </p:cNvPr>
          <p:cNvPicPr>
            <a:picLocks noGrp="1" noChangeAspect="1"/>
          </p:cNvPicPr>
          <p:nvPr>
            <p:ph type="pic" sz="quarter" idx="22"/>
          </p:nvPr>
        </p:nvPicPr>
        <p:blipFill>
          <a:blip r:embed="rId7"/>
          <a:srcRect l="20452" r="20452"/>
          <a:stretch>
            <a:fillRect/>
          </a:stretch>
        </p:blipFill>
        <p:spPr/>
      </p:pic>
      <p:pic>
        <p:nvPicPr>
          <p:cNvPr id="59" name="Picture Placeholder 58">
            <a:extLst>
              <a:ext uri="{FF2B5EF4-FFF2-40B4-BE49-F238E27FC236}">
                <a16:creationId xmlns:a16="http://schemas.microsoft.com/office/drawing/2014/main" id="{07C012A2-A78B-4233-902A-D402DF790535}"/>
              </a:ext>
            </a:extLst>
          </p:cNvPr>
          <p:cNvPicPr>
            <a:picLocks noGrp="1" noChangeAspect="1"/>
          </p:cNvPicPr>
          <p:nvPr>
            <p:ph type="pic" sz="quarter" idx="23"/>
          </p:nvPr>
        </p:nvPicPr>
        <p:blipFill>
          <a:blip r:embed="rId8"/>
          <a:srcRect l="14942" r="14942"/>
          <a:stretch>
            <a:fillRect/>
          </a:stretch>
        </p:blipFill>
        <p:spPr/>
      </p:pic>
      <p:pic>
        <p:nvPicPr>
          <p:cNvPr id="61" name="Picture Placeholder 60">
            <a:extLst>
              <a:ext uri="{FF2B5EF4-FFF2-40B4-BE49-F238E27FC236}">
                <a16:creationId xmlns:a16="http://schemas.microsoft.com/office/drawing/2014/main" id="{0A92BF00-3185-4418-8480-986354840D2B}"/>
              </a:ext>
            </a:extLst>
          </p:cNvPr>
          <p:cNvPicPr>
            <a:picLocks noGrp="1" noChangeAspect="1"/>
          </p:cNvPicPr>
          <p:nvPr>
            <p:ph type="pic" sz="quarter" idx="24"/>
          </p:nvPr>
        </p:nvPicPr>
        <p:blipFill>
          <a:blip r:embed="rId9"/>
          <a:srcRect l="4655" r="4655"/>
          <a:stretch>
            <a:fillRect/>
          </a:stretch>
        </p:blipFill>
        <p:spPr/>
      </p:pic>
      <p:pic>
        <p:nvPicPr>
          <p:cNvPr id="47" name="Picture Placeholder 46">
            <a:extLst>
              <a:ext uri="{FF2B5EF4-FFF2-40B4-BE49-F238E27FC236}">
                <a16:creationId xmlns:a16="http://schemas.microsoft.com/office/drawing/2014/main" id="{D313830D-5A38-467D-A423-48DA7F84BBB9}"/>
              </a:ext>
            </a:extLst>
          </p:cNvPr>
          <p:cNvPicPr>
            <a:picLocks noGrp="1" noChangeAspect="1"/>
          </p:cNvPicPr>
          <p:nvPr>
            <p:ph type="pic" sz="quarter" idx="16"/>
          </p:nvPr>
        </p:nvPicPr>
        <p:blipFill>
          <a:blip r:embed="rId10"/>
          <a:srcRect l="14955" r="14955"/>
          <a:stretch>
            <a:fillRect/>
          </a:stretch>
        </p:blipFill>
        <p:spPr/>
      </p:pic>
      <p:pic>
        <p:nvPicPr>
          <p:cNvPr id="53" name="Picture Placeholder 52">
            <a:extLst>
              <a:ext uri="{FF2B5EF4-FFF2-40B4-BE49-F238E27FC236}">
                <a16:creationId xmlns:a16="http://schemas.microsoft.com/office/drawing/2014/main" id="{76587D55-1A4D-4AAC-8857-D43F11FB2F4E}"/>
              </a:ext>
            </a:extLst>
          </p:cNvPr>
          <p:cNvPicPr>
            <a:picLocks noGrp="1" noChangeAspect="1"/>
          </p:cNvPicPr>
          <p:nvPr>
            <p:ph type="pic" sz="quarter" idx="20"/>
          </p:nvPr>
        </p:nvPicPr>
        <p:blipFill>
          <a:blip r:embed="rId11"/>
          <a:srcRect l="12598" r="12598"/>
          <a:stretch>
            <a:fillRect/>
          </a:stretch>
        </p:blipFill>
        <p:spPr/>
      </p:pic>
      <p:grpSp>
        <p:nvGrpSpPr>
          <p:cNvPr id="6" name="Group 5">
            <a:extLst>
              <a:ext uri="{FF2B5EF4-FFF2-40B4-BE49-F238E27FC236}">
                <a16:creationId xmlns:a16="http://schemas.microsoft.com/office/drawing/2014/main" id="{1347E509-E5C9-4A28-A0FC-C5B42E3C9444}"/>
              </a:ext>
            </a:extLst>
          </p:cNvPr>
          <p:cNvGrpSpPr/>
          <p:nvPr/>
        </p:nvGrpSpPr>
        <p:grpSpPr>
          <a:xfrm>
            <a:off x="1174113" y="5098506"/>
            <a:ext cx="9843773" cy="913070"/>
            <a:chOff x="1391427" y="4831806"/>
            <a:chExt cx="9843773" cy="913070"/>
          </a:xfrm>
        </p:grpSpPr>
        <p:sp>
          <p:nvSpPr>
            <p:cNvPr id="23" name="TextBox 22">
              <a:extLst>
                <a:ext uri="{FF2B5EF4-FFF2-40B4-BE49-F238E27FC236}">
                  <a16:creationId xmlns:a16="http://schemas.microsoft.com/office/drawing/2014/main" id="{6BA3EF8C-A827-45EF-9DE3-9DF2B4823C92}"/>
                </a:ext>
              </a:extLst>
            </p:cNvPr>
            <p:cNvSpPr txBox="1"/>
            <p:nvPr/>
          </p:nvSpPr>
          <p:spPr>
            <a:xfrm>
              <a:off x="1391427" y="4857751"/>
              <a:ext cx="3301482" cy="861774"/>
            </a:xfrm>
            <a:prstGeom prst="rect">
              <a:avLst/>
            </a:prstGeom>
            <a:noFill/>
          </p:spPr>
          <p:txBody>
            <a:bodyPr wrap="square" rtlCol="0" anchor="ctr">
              <a:spAutoFit/>
            </a:bodyPr>
            <a:lstStyle/>
            <a:p>
              <a:r>
                <a:rPr lang="en-US" sz="5000" b="1" dirty="0">
                  <a:latin typeface="Montserrat Bold"/>
                  <a:ea typeface="Montserrat Black" charset="0"/>
                  <a:cs typeface="Montserrat Black" charset="0"/>
                </a:rPr>
                <a:t>Portfolio</a:t>
              </a:r>
            </a:p>
          </p:txBody>
        </p:sp>
        <p:sp>
          <p:nvSpPr>
            <p:cNvPr id="24" name="TextBox 23">
              <a:extLst>
                <a:ext uri="{FF2B5EF4-FFF2-40B4-BE49-F238E27FC236}">
                  <a16:creationId xmlns:a16="http://schemas.microsoft.com/office/drawing/2014/main" id="{3909D8C1-657B-4E85-BBC3-429B08794BD8}"/>
                </a:ext>
              </a:extLst>
            </p:cNvPr>
            <p:cNvSpPr txBox="1"/>
            <p:nvPr/>
          </p:nvSpPr>
          <p:spPr>
            <a:xfrm>
              <a:off x="5191983" y="4831806"/>
              <a:ext cx="6043217" cy="913070"/>
            </a:xfrm>
            <a:prstGeom prst="rect">
              <a:avLst/>
            </a:prstGeom>
            <a:noFill/>
          </p:spPr>
          <p:txBody>
            <a:bodyPr wrap="square" rtlCol="0">
              <a:spAutoFit/>
            </a:bodyPr>
            <a:lstStyle/>
            <a:p>
              <a:pPr algn="just">
                <a:lnSpc>
                  <a:spcPts val="1600"/>
                </a:lnSpc>
              </a:pPr>
              <a:r>
                <a:rPr lang="en-US" sz="900" dirty="0">
                  <a:solidFill>
                    <a:schemeClr val="tx1">
                      <a:lumMod val="50000"/>
                      <a:lumOff val="50000"/>
                    </a:schemeClr>
                  </a:solidFill>
                  <a:latin typeface="Montserrat" panose="00000500000000000000" pitchFamily="50" charset="0"/>
                </a:rPr>
                <a:t>Contrary to popular belief, Lorem Ipsum is not simply random text. It has roots in a piece of classical Latin literature from 45 BC, making it over 2000 years old. Richard McClintock, a Latin professor at Hampden-Sydney College in Virginia, looked up one of the lorem more Extremes of Good and Evil) by Cicero, written in 45 BC. This book</a:t>
              </a:r>
            </a:p>
          </p:txBody>
        </p:sp>
      </p:grpSp>
    </p:spTree>
    <p:extLst>
      <p:ext uri="{BB962C8B-B14F-4D97-AF65-F5344CB8AC3E}">
        <p14:creationId xmlns:p14="http://schemas.microsoft.com/office/powerpoint/2010/main" val="2357483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3560A-287D-425A-9BC3-CCA464D20894}"/>
              </a:ext>
            </a:extLst>
          </p:cNvPr>
          <p:cNvPicPr>
            <a:picLocks noGrp="1" noChangeAspect="1"/>
          </p:cNvPicPr>
          <p:nvPr>
            <p:ph type="pic" sz="quarter" idx="15"/>
          </p:nvPr>
        </p:nvPicPr>
        <p:blipFill>
          <a:blip r:embed="rId2"/>
          <a:srcRect l="10488" r="10488"/>
          <a:stretch>
            <a:fillRect/>
          </a:stretch>
        </p:blipFill>
        <p:spPr/>
      </p:pic>
      <p:pic>
        <p:nvPicPr>
          <p:cNvPr id="10" name="Picture Placeholder 9">
            <a:extLst>
              <a:ext uri="{FF2B5EF4-FFF2-40B4-BE49-F238E27FC236}">
                <a16:creationId xmlns:a16="http://schemas.microsoft.com/office/drawing/2014/main" id="{F47967ED-5C7C-4621-AC7F-82DE94B85721}"/>
              </a:ext>
            </a:extLst>
          </p:cNvPr>
          <p:cNvPicPr>
            <a:picLocks noGrp="1" noChangeAspect="1"/>
          </p:cNvPicPr>
          <p:nvPr>
            <p:ph type="pic" sz="quarter" idx="16"/>
          </p:nvPr>
        </p:nvPicPr>
        <p:blipFill>
          <a:blip r:embed="rId3"/>
          <a:srcRect l="14824" r="14824"/>
          <a:stretch>
            <a:fillRect/>
          </a:stretch>
        </p:blipFill>
        <p:spPr/>
      </p:pic>
    </p:spTree>
    <p:extLst>
      <p:ext uri="{BB962C8B-B14F-4D97-AF65-F5344CB8AC3E}">
        <p14:creationId xmlns:p14="http://schemas.microsoft.com/office/powerpoint/2010/main" val="1251570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E5BA086D-8CF9-4770-ABBF-F9A1B99C0643}"/>
              </a:ext>
            </a:extLst>
          </p:cNvPr>
          <p:cNvPicPr>
            <a:picLocks noGrp="1" noChangeAspect="1"/>
          </p:cNvPicPr>
          <p:nvPr>
            <p:ph type="pic" sz="quarter" idx="13"/>
          </p:nvPr>
        </p:nvPicPr>
        <p:blipFill>
          <a:blip r:embed="rId2">
            <a:grayscl/>
          </a:blip>
          <a:srcRect t="10473" b="10473"/>
          <a:stretch>
            <a:fillRect/>
          </a:stretch>
        </p:blipFill>
        <p:spPr>
          <a:xfrm>
            <a:off x="457199" y="457199"/>
            <a:ext cx="11277602" cy="5943599"/>
          </a:xfrm>
        </p:spPr>
      </p:pic>
      <p:sp>
        <p:nvSpPr>
          <p:cNvPr id="13" name="Rectangle 12">
            <a:extLst>
              <a:ext uri="{FF2B5EF4-FFF2-40B4-BE49-F238E27FC236}">
                <a16:creationId xmlns:a16="http://schemas.microsoft.com/office/drawing/2014/main" id="{F3DDD7FA-FF01-4F28-9477-8D50D172E3F6}"/>
              </a:ext>
            </a:extLst>
          </p:cNvPr>
          <p:cNvSpPr/>
          <p:nvPr/>
        </p:nvSpPr>
        <p:spPr>
          <a:xfrm>
            <a:off x="457199" y="457199"/>
            <a:ext cx="11277602" cy="5943598"/>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4547708-F6FC-457E-B861-9C5A43205281}"/>
              </a:ext>
            </a:extLst>
          </p:cNvPr>
          <p:cNvSpPr/>
          <p:nvPr/>
        </p:nvSpPr>
        <p:spPr>
          <a:xfrm>
            <a:off x="457199" y="457198"/>
            <a:ext cx="11277602" cy="5943597"/>
          </a:xfrm>
          <a:prstGeom prst="rect">
            <a:avLst/>
          </a:prstGeom>
          <a:solidFill>
            <a:schemeClr val="tx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Connector: Elbow 10">
            <a:extLst>
              <a:ext uri="{FF2B5EF4-FFF2-40B4-BE49-F238E27FC236}">
                <a16:creationId xmlns:a16="http://schemas.microsoft.com/office/drawing/2014/main" id="{0260E0A9-F0A4-4407-9949-0E4F6A680ED2}"/>
              </a:ext>
            </a:extLst>
          </p:cNvPr>
          <p:cNvCxnSpPr>
            <a:cxnSpLocks/>
          </p:cNvCxnSpPr>
          <p:nvPr/>
        </p:nvCxnSpPr>
        <p:spPr>
          <a:xfrm rot="5400000" flipH="1">
            <a:off x="2199822" y="3422646"/>
            <a:ext cx="1162050" cy="12700"/>
          </a:xfrm>
          <a:prstGeom prst="bentConnector5">
            <a:avLst>
              <a:gd name="adj1" fmla="val -19672"/>
              <a:gd name="adj2" fmla="val 9825000"/>
              <a:gd name="adj3" fmla="val 119672"/>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6BDE721-8CC8-43C3-9813-A9438AE27CB0}"/>
              </a:ext>
            </a:extLst>
          </p:cNvPr>
          <p:cNvSpPr txBox="1"/>
          <p:nvPr/>
        </p:nvSpPr>
        <p:spPr>
          <a:xfrm>
            <a:off x="2543856" y="2998109"/>
            <a:ext cx="4364944" cy="861774"/>
          </a:xfrm>
          <a:prstGeom prst="rect">
            <a:avLst/>
          </a:prstGeom>
          <a:noFill/>
        </p:spPr>
        <p:txBody>
          <a:bodyPr wrap="square" rtlCol="0" anchor="ctr">
            <a:spAutoFit/>
          </a:bodyPr>
          <a:lstStyle/>
          <a:p>
            <a:r>
              <a:rPr lang="en-US" sz="5000" b="1" spc="600" dirty="0">
                <a:solidFill>
                  <a:schemeClr val="bg1"/>
                </a:solidFill>
                <a:latin typeface="Montserrat Bold"/>
                <a:ea typeface="Montserrat Black" charset="0"/>
                <a:cs typeface="Montserrat Black" charset="0"/>
              </a:rPr>
              <a:t>WELCOME</a:t>
            </a:r>
          </a:p>
        </p:txBody>
      </p:sp>
    </p:spTree>
    <p:extLst>
      <p:ext uri="{BB962C8B-B14F-4D97-AF65-F5344CB8AC3E}">
        <p14:creationId xmlns:p14="http://schemas.microsoft.com/office/powerpoint/2010/main" val="2435006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33EE656-113D-4B31-8641-5950F8D8F225}"/>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9A2A391C-81DE-4759-B23B-1137F5E7D898}"/>
              </a:ext>
            </a:extLst>
          </p:cNvPr>
          <p:cNvGrpSpPr/>
          <p:nvPr/>
        </p:nvGrpSpPr>
        <p:grpSpPr>
          <a:xfrm>
            <a:off x="1298967" y="1627332"/>
            <a:ext cx="9594067" cy="3603337"/>
            <a:chOff x="1522513" y="1626130"/>
            <a:chExt cx="9594067" cy="3603337"/>
          </a:xfrm>
        </p:grpSpPr>
        <p:grpSp>
          <p:nvGrpSpPr>
            <p:cNvPr id="17" name="Group 16">
              <a:extLst>
                <a:ext uri="{FF2B5EF4-FFF2-40B4-BE49-F238E27FC236}">
                  <a16:creationId xmlns:a16="http://schemas.microsoft.com/office/drawing/2014/main" id="{0903BEF6-CD25-4E19-A895-2D6CB390F07D}"/>
                </a:ext>
              </a:extLst>
            </p:cNvPr>
            <p:cNvGrpSpPr/>
            <p:nvPr/>
          </p:nvGrpSpPr>
          <p:grpSpPr>
            <a:xfrm>
              <a:off x="1522513" y="1626130"/>
              <a:ext cx="5004391" cy="3603337"/>
              <a:chOff x="6419850" y="1590028"/>
              <a:chExt cx="5004391" cy="3603337"/>
            </a:xfrm>
          </p:grpSpPr>
          <p:sp>
            <p:nvSpPr>
              <p:cNvPr id="32" name="TextBox 31">
                <a:extLst>
                  <a:ext uri="{FF2B5EF4-FFF2-40B4-BE49-F238E27FC236}">
                    <a16:creationId xmlns:a16="http://schemas.microsoft.com/office/drawing/2014/main" id="{E559ACE1-8D9C-4DD4-AC39-2345B0A63DC7}"/>
                  </a:ext>
                </a:extLst>
              </p:cNvPr>
              <p:cNvSpPr txBox="1"/>
              <p:nvPr/>
            </p:nvSpPr>
            <p:spPr>
              <a:xfrm>
                <a:off x="6419850" y="4368587"/>
                <a:ext cx="5004391" cy="824778"/>
              </a:xfrm>
              <a:prstGeom prst="rect">
                <a:avLst/>
              </a:prstGeom>
              <a:noFill/>
            </p:spPr>
            <p:txBody>
              <a:bodyPr wrap="square" rtlCol="0">
                <a:spAutoFit/>
              </a:bodyPr>
              <a:lstStyle/>
              <a:p>
                <a:pPr>
                  <a:lnSpc>
                    <a:spcPts val="2000"/>
                  </a:lnSpc>
                </a:pPr>
                <a:r>
                  <a:rPr lang="en-US" sz="900" dirty="0">
                    <a:solidFill>
                      <a:schemeClr val="bg2"/>
                    </a:solidFill>
                    <a:latin typeface="Montserrat" panose="00000500000000000000" pitchFamily="50" charset="0"/>
                  </a:rPr>
                  <a:t>Contrary to popular belief, Lorem Ipsum is not simply random text. It has roots in a piece of classical Latin literature from 45 BC, making it over 2000 years old. Richard McClintock, a Latin professor at Hampden-Sydney College in Virginia</a:t>
                </a:r>
              </a:p>
            </p:txBody>
          </p:sp>
          <p:grpSp>
            <p:nvGrpSpPr>
              <p:cNvPr id="33" name="Group 32">
                <a:extLst>
                  <a:ext uri="{FF2B5EF4-FFF2-40B4-BE49-F238E27FC236}">
                    <a16:creationId xmlns:a16="http://schemas.microsoft.com/office/drawing/2014/main" id="{EDE7FF6C-8BA5-456B-BE15-5F75A7423F6B}"/>
                  </a:ext>
                </a:extLst>
              </p:cNvPr>
              <p:cNvGrpSpPr/>
              <p:nvPr/>
            </p:nvGrpSpPr>
            <p:grpSpPr>
              <a:xfrm>
                <a:off x="6529297" y="1939834"/>
                <a:ext cx="4785496" cy="1926621"/>
                <a:chOff x="947647" y="2289640"/>
                <a:chExt cx="4785496" cy="1562387"/>
              </a:xfrm>
            </p:grpSpPr>
            <p:sp>
              <p:nvSpPr>
                <p:cNvPr id="46" name="Freeform 7">
                  <a:extLst>
                    <a:ext uri="{FF2B5EF4-FFF2-40B4-BE49-F238E27FC236}">
                      <a16:creationId xmlns:a16="http://schemas.microsoft.com/office/drawing/2014/main" id="{21B1E0D7-B025-4EB6-A792-E8B01F807538}"/>
                    </a:ext>
                  </a:extLst>
                </p:cNvPr>
                <p:cNvSpPr>
                  <a:spLocks/>
                </p:cNvSpPr>
                <p:nvPr/>
              </p:nvSpPr>
              <p:spPr bwMode="auto">
                <a:xfrm>
                  <a:off x="947647" y="2489752"/>
                  <a:ext cx="1615188" cy="1362275"/>
                </a:xfrm>
                <a:custGeom>
                  <a:avLst/>
                  <a:gdLst>
                    <a:gd name="T0" fmla="*/ 213 w 426"/>
                    <a:gd name="T1" fmla="*/ 0 h 872"/>
                    <a:gd name="T2" fmla="*/ 426 w 426"/>
                    <a:gd name="T3" fmla="*/ 872 h 872"/>
                    <a:gd name="T4" fmla="*/ 0 w 426"/>
                    <a:gd name="T5" fmla="*/ 872 h 872"/>
                    <a:gd name="T6" fmla="*/ 213 w 426"/>
                    <a:gd name="T7" fmla="*/ 0 h 872"/>
                  </a:gdLst>
                  <a:ahLst/>
                  <a:cxnLst>
                    <a:cxn ang="0">
                      <a:pos x="T0" y="T1"/>
                    </a:cxn>
                    <a:cxn ang="0">
                      <a:pos x="T2" y="T3"/>
                    </a:cxn>
                    <a:cxn ang="0">
                      <a:pos x="T4" y="T5"/>
                    </a:cxn>
                    <a:cxn ang="0">
                      <a:pos x="T6" y="T7"/>
                    </a:cxn>
                  </a:cxnLst>
                  <a:rect l="0" t="0" r="r" b="b"/>
                  <a:pathLst>
                    <a:path w="426" h="872">
                      <a:moveTo>
                        <a:pt x="213" y="0"/>
                      </a:moveTo>
                      <a:cubicBezTo>
                        <a:pt x="213" y="0"/>
                        <a:pt x="302" y="616"/>
                        <a:pt x="426" y="872"/>
                      </a:cubicBezTo>
                      <a:cubicBezTo>
                        <a:pt x="0" y="872"/>
                        <a:pt x="0" y="872"/>
                        <a:pt x="0" y="872"/>
                      </a:cubicBezTo>
                      <a:cubicBezTo>
                        <a:pt x="124" y="616"/>
                        <a:pt x="213" y="0"/>
                        <a:pt x="213" y="0"/>
                      </a:cubicBezTo>
                    </a:path>
                  </a:pathLst>
                </a:custGeom>
                <a:solidFill>
                  <a:schemeClr val="bg1">
                    <a:lumMod val="50000"/>
                    <a:alpha val="82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F4260E3-B228-4844-870E-B6D466E677E1}"/>
                    </a:ext>
                  </a:extLst>
                </p:cNvPr>
                <p:cNvSpPr>
                  <a:spLocks/>
                </p:cNvSpPr>
                <p:nvPr/>
              </p:nvSpPr>
              <p:spPr bwMode="auto">
                <a:xfrm>
                  <a:off x="2002191" y="2709807"/>
                  <a:ext cx="1618525" cy="1142220"/>
                </a:xfrm>
                <a:custGeom>
                  <a:avLst/>
                  <a:gdLst>
                    <a:gd name="T0" fmla="*/ 214 w 427"/>
                    <a:gd name="T1" fmla="*/ 0 h 731"/>
                    <a:gd name="T2" fmla="*/ 427 w 427"/>
                    <a:gd name="T3" fmla="*/ 731 h 731"/>
                    <a:gd name="T4" fmla="*/ 0 w 427"/>
                    <a:gd name="T5" fmla="*/ 731 h 731"/>
                    <a:gd name="T6" fmla="*/ 214 w 427"/>
                    <a:gd name="T7" fmla="*/ 0 h 731"/>
                  </a:gdLst>
                  <a:ahLst/>
                  <a:cxnLst>
                    <a:cxn ang="0">
                      <a:pos x="T0" y="T1"/>
                    </a:cxn>
                    <a:cxn ang="0">
                      <a:pos x="T2" y="T3"/>
                    </a:cxn>
                    <a:cxn ang="0">
                      <a:pos x="T4" y="T5"/>
                    </a:cxn>
                    <a:cxn ang="0">
                      <a:pos x="T6" y="T7"/>
                    </a:cxn>
                  </a:cxnLst>
                  <a:rect l="0" t="0" r="r" b="b"/>
                  <a:pathLst>
                    <a:path w="427" h="731">
                      <a:moveTo>
                        <a:pt x="214" y="0"/>
                      </a:moveTo>
                      <a:cubicBezTo>
                        <a:pt x="214" y="0"/>
                        <a:pt x="303" y="516"/>
                        <a:pt x="427" y="731"/>
                      </a:cubicBezTo>
                      <a:cubicBezTo>
                        <a:pt x="0" y="731"/>
                        <a:pt x="0" y="731"/>
                        <a:pt x="0" y="731"/>
                      </a:cubicBezTo>
                      <a:cubicBezTo>
                        <a:pt x="125" y="516"/>
                        <a:pt x="214" y="0"/>
                        <a:pt x="214" y="0"/>
                      </a:cubicBezTo>
                    </a:path>
                  </a:pathLst>
                </a:custGeom>
                <a:solidFill>
                  <a:schemeClr val="tx1">
                    <a:lumMod val="65000"/>
                    <a:lumOff val="3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9">
                  <a:extLst>
                    <a:ext uri="{FF2B5EF4-FFF2-40B4-BE49-F238E27FC236}">
                      <a16:creationId xmlns:a16="http://schemas.microsoft.com/office/drawing/2014/main" id="{463EA191-D806-4C80-9262-9CB3E31C8A4B}"/>
                    </a:ext>
                  </a:extLst>
                </p:cNvPr>
                <p:cNvSpPr>
                  <a:spLocks/>
                </p:cNvSpPr>
                <p:nvPr/>
              </p:nvSpPr>
              <p:spPr bwMode="auto">
                <a:xfrm>
                  <a:off x="3060073" y="2289640"/>
                  <a:ext cx="1618525" cy="1562387"/>
                </a:xfrm>
                <a:custGeom>
                  <a:avLst/>
                  <a:gdLst>
                    <a:gd name="T0" fmla="*/ 213 w 427"/>
                    <a:gd name="T1" fmla="*/ 0 h 1000"/>
                    <a:gd name="T2" fmla="*/ 427 w 427"/>
                    <a:gd name="T3" fmla="*/ 1000 h 1000"/>
                    <a:gd name="T4" fmla="*/ 0 w 427"/>
                    <a:gd name="T5" fmla="*/ 1000 h 1000"/>
                    <a:gd name="T6" fmla="*/ 213 w 427"/>
                    <a:gd name="T7" fmla="*/ 0 h 1000"/>
                  </a:gdLst>
                  <a:ahLst/>
                  <a:cxnLst>
                    <a:cxn ang="0">
                      <a:pos x="T0" y="T1"/>
                    </a:cxn>
                    <a:cxn ang="0">
                      <a:pos x="T2" y="T3"/>
                    </a:cxn>
                    <a:cxn ang="0">
                      <a:pos x="T4" y="T5"/>
                    </a:cxn>
                    <a:cxn ang="0">
                      <a:pos x="T6" y="T7"/>
                    </a:cxn>
                  </a:cxnLst>
                  <a:rect l="0" t="0" r="r" b="b"/>
                  <a:pathLst>
                    <a:path w="427" h="1000">
                      <a:moveTo>
                        <a:pt x="213" y="0"/>
                      </a:moveTo>
                      <a:cubicBezTo>
                        <a:pt x="213" y="0"/>
                        <a:pt x="302" y="706"/>
                        <a:pt x="427" y="1000"/>
                      </a:cubicBezTo>
                      <a:cubicBezTo>
                        <a:pt x="0" y="1000"/>
                        <a:pt x="0" y="1000"/>
                        <a:pt x="0" y="1000"/>
                      </a:cubicBezTo>
                      <a:cubicBezTo>
                        <a:pt x="124" y="706"/>
                        <a:pt x="213" y="0"/>
                        <a:pt x="213" y="0"/>
                      </a:cubicBezTo>
                    </a:path>
                  </a:pathLst>
                </a:custGeom>
                <a:solidFill>
                  <a:schemeClr val="tx1">
                    <a:lumMod val="75000"/>
                    <a:lumOff val="2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0">
                  <a:extLst>
                    <a:ext uri="{FF2B5EF4-FFF2-40B4-BE49-F238E27FC236}">
                      <a16:creationId xmlns:a16="http://schemas.microsoft.com/office/drawing/2014/main" id="{601A41A7-E68A-4269-BD7C-01C3DDFDF5E2}"/>
                    </a:ext>
                  </a:extLst>
                </p:cNvPr>
                <p:cNvSpPr>
                  <a:spLocks/>
                </p:cNvSpPr>
                <p:nvPr/>
              </p:nvSpPr>
              <p:spPr bwMode="auto">
                <a:xfrm>
                  <a:off x="4117955" y="2575711"/>
                  <a:ext cx="1615188" cy="1276316"/>
                </a:xfrm>
                <a:custGeom>
                  <a:avLst/>
                  <a:gdLst>
                    <a:gd name="T0" fmla="*/ 213 w 426"/>
                    <a:gd name="T1" fmla="*/ 0 h 817"/>
                    <a:gd name="T2" fmla="*/ 426 w 426"/>
                    <a:gd name="T3" fmla="*/ 817 h 817"/>
                    <a:gd name="T4" fmla="*/ 0 w 426"/>
                    <a:gd name="T5" fmla="*/ 817 h 817"/>
                    <a:gd name="T6" fmla="*/ 213 w 426"/>
                    <a:gd name="T7" fmla="*/ 0 h 817"/>
                  </a:gdLst>
                  <a:ahLst/>
                  <a:cxnLst>
                    <a:cxn ang="0">
                      <a:pos x="T0" y="T1"/>
                    </a:cxn>
                    <a:cxn ang="0">
                      <a:pos x="T2" y="T3"/>
                    </a:cxn>
                    <a:cxn ang="0">
                      <a:pos x="T4" y="T5"/>
                    </a:cxn>
                    <a:cxn ang="0">
                      <a:pos x="T6" y="T7"/>
                    </a:cxn>
                  </a:cxnLst>
                  <a:rect l="0" t="0" r="r" b="b"/>
                  <a:pathLst>
                    <a:path w="426" h="817">
                      <a:moveTo>
                        <a:pt x="213" y="0"/>
                      </a:moveTo>
                      <a:cubicBezTo>
                        <a:pt x="213" y="0"/>
                        <a:pt x="302" y="577"/>
                        <a:pt x="426" y="817"/>
                      </a:cubicBezTo>
                      <a:cubicBezTo>
                        <a:pt x="0" y="817"/>
                        <a:pt x="0" y="817"/>
                        <a:pt x="0" y="817"/>
                      </a:cubicBezTo>
                      <a:cubicBezTo>
                        <a:pt x="124" y="577"/>
                        <a:pt x="213" y="0"/>
                        <a:pt x="213" y="0"/>
                      </a:cubicBezTo>
                    </a:path>
                  </a:pathLst>
                </a:custGeom>
                <a:solidFill>
                  <a:schemeClr val="tx1">
                    <a:lumMod val="65000"/>
                    <a:lumOff val="3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4" name="TextBox 33">
                <a:extLst>
                  <a:ext uri="{FF2B5EF4-FFF2-40B4-BE49-F238E27FC236}">
                    <a16:creationId xmlns:a16="http://schemas.microsoft.com/office/drawing/2014/main" id="{0BBA210C-70CF-4D90-A4F0-E086A05735EC}"/>
                  </a:ext>
                </a:extLst>
              </p:cNvPr>
              <p:cNvSpPr txBox="1"/>
              <p:nvPr/>
            </p:nvSpPr>
            <p:spPr>
              <a:xfrm>
                <a:off x="6861464" y="1737854"/>
                <a:ext cx="957943" cy="323165"/>
              </a:xfrm>
              <a:prstGeom prst="rect">
                <a:avLst/>
              </a:prstGeom>
              <a:noFill/>
            </p:spPr>
            <p:txBody>
              <a:bodyPr wrap="square" rtlCol="0">
                <a:spAutoFit/>
              </a:bodyPr>
              <a:lstStyle/>
              <a:p>
                <a:pPr algn="ctr"/>
                <a:r>
                  <a:rPr lang="en-US" sz="1500" dirty="0">
                    <a:solidFill>
                      <a:schemeClr val="bg2"/>
                    </a:solidFill>
                    <a:latin typeface="Montserrat Light" panose="00000400000000000000" pitchFamily="50" charset="0"/>
                  </a:rPr>
                  <a:t>356.23k</a:t>
                </a:r>
              </a:p>
            </p:txBody>
          </p:sp>
          <p:sp>
            <p:nvSpPr>
              <p:cNvPr id="36" name="TextBox 35">
                <a:extLst>
                  <a:ext uri="{FF2B5EF4-FFF2-40B4-BE49-F238E27FC236}">
                    <a16:creationId xmlns:a16="http://schemas.microsoft.com/office/drawing/2014/main" id="{652CD098-7194-4ECF-8E97-3B0AFE0E36ED}"/>
                  </a:ext>
                </a:extLst>
              </p:cNvPr>
              <p:cNvSpPr txBox="1"/>
              <p:nvPr/>
            </p:nvSpPr>
            <p:spPr>
              <a:xfrm>
                <a:off x="7914133" y="1983555"/>
                <a:ext cx="957943" cy="323165"/>
              </a:xfrm>
              <a:prstGeom prst="rect">
                <a:avLst/>
              </a:prstGeom>
              <a:noFill/>
            </p:spPr>
            <p:txBody>
              <a:bodyPr wrap="square" rtlCol="0">
                <a:spAutoFit/>
              </a:bodyPr>
              <a:lstStyle/>
              <a:p>
                <a:pPr algn="ctr"/>
                <a:r>
                  <a:rPr lang="en-US" sz="1500" dirty="0">
                    <a:solidFill>
                      <a:schemeClr val="bg2"/>
                    </a:solidFill>
                    <a:latin typeface="Montserrat Light" panose="00000400000000000000" pitchFamily="50" charset="0"/>
                  </a:rPr>
                  <a:t>356.23k</a:t>
                </a:r>
              </a:p>
            </p:txBody>
          </p:sp>
          <p:sp>
            <p:nvSpPr>
              <p:cNvPr id="37" name="TextBox 36">
                <a:extLst>
                  <a:ext uri="{FF2B5EF4-FFF2-40B4-BE49-F238E27FC236}">
                    <a16:creationId xmlns:a16="http://schemas.microsoft.com/office/drawing/2014/main" id="{ACD64900-AAAD-48BA-8211-59C5EB31ED55}"/>
                  </a:ext>
                </a:extLst>
              </p:cNvPr>
              <p:cNvSpPr txBox="1"/>
              <p:nvPr/>
            </p:nvSpPr>
            <p:spPr>
              <a:xfrm>
                <a:off x="8972013" y="1590028"/>
                <a:ext cx="957943" cy="323165"/>
              </a:xfrm>
              <a:prstGeom prst="rect">
                <a:avLst/>
              </a:prstGeom>
              <a:noFill/>
            </p:spPr>
            <p:txBody>
              <a:bodyPr wrap="square" rtlCol="0">
                <a:spAutoFit/>
              </a:bodyPr>
              <a:lstStyle/>
              <a:p>
                <a:pPr algn="ctr"/>
                <a:r>
                  <a:rPr lang="en-US" sz="1500" dirty="0">
                    <a:solidFill>
                      <a:schemeClr val="bg2"/>
                    </a:solidFill>
                    <a:latin typeface="Montserrat Light" panose="00000400000000000000" pitchFamily="50" charset="0"/>
                  </a:rPr>
                  <a:t>356.23k</a:t>
                </a:r>
              </a:p>
            </p:txBody>
          </p:sp>
          <p:sp>
            <p:nvSpPr>
              <p:cNvPr id="38" name="TextBox 37">
                <a:extLst>
                  <a:ext uri="{FF2B5EF4-FFF2-40B4-BE49-F238E27FC236}">
                    <a16:creationId xmlns:a16="http://schemas.microsoft.com/office/drawing/2014/main" id="{3F3D77B0-CE72-4DA6-90AC-52D2F06DADCE}"/>
                  </a:ext>
                </a:extLst>
              </p:cNvPr>
              <p:cNvSpPr txBox="1"/>
              <p:nvPr/>
            </p:nvSpPr>
            <p:spPr>
              <a:xfrm>
                <a:off x="10031425" y="1874797"/>
                <a:ext cx="957943" cy="323165"/>
              </a:xfrm>
              <a:prstGeom prst="rect">
                <a:avLst/>
              </a:prstGeom>
              <a:noFill/>
            </p:spPr>
            <p:txBody>
              <a:bodyPr wrap="square" rtlCol="0">
                <a:spAutoFit/>
              </a:bodyPr>
              <a:lstStyle/>
              <a:p>
                <a:pPr algn="ctr"/>
                <a:r>
                  <a:rPr lang="en-US" sz="1500" dirty="0">
                    <a:solidFill>
                      <a:schemeClr val="bg2"/>
                    </a:solidFill>
                    <a:latin typeface="Montserrat Light" panose="00000400000000000000" pitchFamily="50" charset="0"/>
                  </a:rPr>
                  <a:t>356.23k</a:t>
                </a:r>
              </a:p>
            </p:txBody>
          </p:sp>
          <p:sp>
            <p:nvSpPr>
              <p:cNvPr id="40" name="TextBox 39">
                <a:extLst>
                  <a:ext uri="{FF2B5EF4-FFF2-40B4-BE49-F238E27FC236}">
                    <a16:creationId xmlns:a16="http://schemas.microsoft.com/office/drawing/2014/main" id="{B8E409D9-E4C3-42FB-B7A4-CFFCE1EBEC36}"/>
                  </a:ext>
                </a:extLst>
              </p:cNvPr>
              <p:cNvSpPr txBox="1"/>
              <p:nvPr/>
            </p:nvSpPr>
            <p:spPr>
              <a:xfrm>
                <a:off x="6854554" y="3874265"/>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Mar</a:t>
                </a:r>
              </a:p>
            </p:txBody>
          </p:sp>
          <p:sp>
            <p:nvSpPr>
              <p:cNvPr id="42" name="TextBox 41">
                <a:extLst>
                  <a:ext uri="{FF2B5EF4-FFF2-40B4-BE49-F238E27FC236}">
                    <a16:creationId xmlns:a16="http://schemas.microsoft.com/office/drawing/2014/main" id="{C7891FDF-A77A-4247-9A45-4FB6CC4E0B22}"/>
                  </a:ext>
                </a:extLst>
              </p:cNvPr>
              <p:cNvSpPr txBox="1"/>
              <p:nvPr/>
            </p:nvSpPr>
            <p:spPr>
              <a:xfrm>
                <a:off x="7914132" y="3874265"/>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Apr</a:t>
                </a:r>
              </a:p>
            </p:txBody>
          </p:sp>
          <p:sp>
            <p:nvSpPr>
              <p:cNvPr id="44" name="TextBox 43">
                <a:extLst>
                  <a:ext uri="{FF2B5EF4-FFF2-40B4-BE49-F238E27FC236}">
                    <a16:creationId xmlns:a16="http://schemas.microsoft.com/office/drawing/2014/main" id="{E9A9DA43-9FF5-4EFB-AAEA-52B89B1E9D52}"/>
                  </a:ext>
                </a:extLst>
              </p:cNvPr>
              <p:cNvSpPr txBox="1"/>
              <p:nvPr/>
            </p:nvSpPr>
            <p:spPr>
              <a:xfrm>
                <a:off x="8972014" y="3874265"/>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May</a:t>
                </a:r>
              </a:p>
            </p:txBody>
          </p:sp>
          <p:sp>
            <p:nvSpPr>
              <p:cNvPr id="45" name="TextBox 44">
                <a:extLst>
                  <a:ext uri="{FF2B5EF4-FFF2-40B4-BE49-F238E27FC236}">
                    <a16:creationId xmlns:a16="http://schemas.microsoft.com/office/drawing/2014/main" id="{F9F4FBEC-5890-479B-A030-8EE296247739}"/>
                  </a:ext>
                </a:extLst>
              </p:cNvPr>
              <p:cNvSpPr txBox="1"/>
              <p:nvPr/>
            </p:nvSpPr>
            <p:spPr>
              <a:xfrm>
                <a:off x="10028228" y="3874265"/>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Jun</a:t>
                </a:r>
              </a:p>
            </p:txBody>
          </p:sp>
        </p:grpSp>
        <p:grpSp>
          <p:nvGrpSpPr>
            <p:cNvPr id="18" name="Group 17">
              <a:extLst>
                <a:ext uri="{FF2B5EF4-FFF2-40B4-BE49-F238E27FC236}">
                  <a16:creationId xmlns:a16="http://schemas.microsoft.com/office/drawing/2014/main" id="{92F3500E-948D-46D7-8044-8BA8804D8A47}"/>
                </a:ext>
              </a:extLst>
            </p:cNvPr>
            <p:cNvGrpSpPr/>
            <p:nvPr/>
          </p:nvGrpSpPr>
          <p:grpSpPr>
            <a:xfrm>
              <a:off x="7378700" y="1778030"/>
              <a:ext cx="3737880" cy="3299536"/>
              <a:chOff x="6930118" y="1779232"/>
              <a:chExt cx="3737880" cy="3299536"/>
            </a:xfrm>
          </p:grpSpPr>
          <p:grpSp>
            <p:nvGrpSpPr>
              <p:cNvPr id="19" name="Group 18">
                <a:extLst>
                  <a:ext uri="{FF2B5EF4-FFF2-40B4-BE49-F238E27FC236}">
                    <a16:creationId xmlns:a16="http://schemas.microsoft.com/office/drawing/2014/main" id="{9A7C36BD-6812-4621-B7CE-50BBF8F39A39}"/>
                  </a:ext>
                </a:extLst>
              </p:cNvPr>
              <p:cNvGrpSpPr/>
              <p:nvPr/>
            </p:nvGrpSpPr>
            <p:grpSpPr>
              <a:xfrm>
                <a:off x="6930118" y="1779232"/>
                <a:ext cx="3737880" cy="1662842"/>
                <a:chOff x="911238" y="2910101"/>
                <a:chExt cx="3737880" cy="1662842"/>
              </a:xfrm>
            </p:grpSpPr>
            <p:sp>
              <p:nvSpPr>
                <p:cNvPr id="29" name="TextBox 28">
                  <a:extLst>
                    <a:ext uri="{FF2B5EF4-FFF2-40B4-BE49-F238E27FC236}">
                      <a16:creationId xmlns:a16="http://schemas.microsoft.com/office/drawing/2014/main" id="{4A34A011-CAB4-4003-81ED-7AC959B691B9}"/>
                    </a:ext>
                  </a:extLst>
                </p:cNvPr>
                <p:cNvSpPr txBox="1"/>
                <p:nvPr/>
              </p:nvSpPr>
              <p:spPr>
                <a:xfrm>
                  <a:off x="911240" y="3748165"/>
                  <a:ext cx="3737878" cy="824778"/>
                </a:xfrm>
                <a:prstGeom prst="rect">
                  <a:avLst/>
                </a:prstGeom>
                <a:noFill/>
              </p:spPr>
              <p:txBody>
                <a:bodyPr wrap="square" rtlCol="0">
                  <a:spAutoFit/>
                </a:bodyPr>
                <a:lstStyle/>
                <a:p>
                  <a:pPr algn="just">
                    <a:lnSpc>
                      <a:spcPts val="2000"/>
                    </a:lnSpc>
                  </a:pPr>
                  <a:r>
                    <a:rPr lang="en-US" sz="900" i="1" dirty="0">
                      <a:solidFill>
                        <a:schemeClr val="bg2"/>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for one. Living grass to for Creepiest don't subdue</a:t>
                  </a:r>
                </a:p>
              </p:txBody>
            </p:sp>
            <p:sp>
              <p:nvSpPr>
                <p:cNvPr id="30" name="TextBox 29">
                  <a:extLst>
                    <a:ext uri="{FF2B5EF4-FFF2-40B4-BE49-F238E27FC236}">
                      <a16:creationId xmlns:a16="http://schemas.microsoft.com/office/drawing/2014/main" id="{6034D90E-7E1D-4881-8F3A-76FEE57311C9}"/>
                    </a:ext>
                  </a:extLst>
                </p:cNvPr>
                <p:cNvSpPr txBox="1"/>
                <p:nvPr/>
              </p:nvSpPr>
              <p:spPr>
                <a:xfrm>
                  <a:off x="911238" y="2910101"/>
                  <a:ext cx="2149461" cy="292388"/>
                </a:xfrm>
                <a:prstGeom prst="rect">
                  <a:avLst/>
                </a:prstGeom>
                <a:noFill/>
              </p:spPr>
              <p:txBody>
                <a:bodyPr wrap="square" rtlCol="0" anchor="ctr">
                  <a:spAutoFit/>
                </a:bodyPr>
                <a:lstStyle/>
                <a:p>
                  <a:r>
                    <a:rPr lang="en-US" sz="1300" spc="300" dirty="0">
                      <a:solidFill>
                        <a:schemeClr val="bg1"/>
                      </a:solidFill>
                      <a:latin typeface="Montserrat Bold"/>
                      <a:ea typeface="Montserrat Black" charset="0"/>
                      <a:cs typeface="Montserrat Black" charset="0"/>
                    </a:rPr>
                    <a:t>This is minimal</a:t>
                  </a:r>
                </a:p>
              </p:txBody>
            </p:sp>
            <p:cxnSp>
              <p:nvCxnSpPr>
                <p:cNvPr id="31" name="Straight Connector 30">
                  <a:extLst>
                    <a:ext uri="{FF2B5EF4-FFF2-40B4-BE49-F238E27FC236}">
                      <a16:creationId xmlns:a16="http://schemas.microsoft.com/office/drawing/2014/main" id="{27576407-467D-452B-8A61-3735B0C853B6}"/>
                    </a:ext>
                  </a:extLst>
                </p:cNvPr>
                <p:cNvCxnSpPr>
                  <a:cxnSpLocks/>
                </p:cNvCxnSpPr>
                <p:nvPr/>
              </p:nvCxnSpPr>
              <p:spPr>
                <a:xfrm>
                  <a:off x="1581954" y="3421564"/>
                  <a:ext cx="0" cy="2355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EDD313FD-B34D-4B52-8C4E-A3E8905EB63B}"/>
                  </a:ext>
                </a:extLst>
              </p:cNvPr>
              <p:cNvGrpSpPr/>
              <p:nvPr/>
            </p:nvGrpSpPr>
            <p:grpSpPr>
              <a:xfrm>
                <a:off x="6930118" y="3988136"/>
                <a:ext cx="2414258" cy="1090632"/>
                <a:chOff x="6930118" y="4436259"/>
                <a:chExt cx="2414258" cy="1090632"/>
              </a:xfrm>
            </p:grpSpPr>
            <p:grpSp>
              <p:nvGrpSpPr>
                <p:cNvPr id="21" name="Group 20">
                  <a:extLst>
                    <a:ext uri="{FF2B5EF4-FFF2-40B4-BE49-F238E27FC236}">
                      <a16:creationId xmlns:a16="http://schemas.microsoft.com/office/drawing/2014/main" id="{ADAB182E-4C6E-4BE1-BA26-5C73CD9C91D2}"/>
                    </a:ext>
                  </a:extLst>
                </p:cNvPr>
                <p:cNvGrpSpPr/>
                <p:nvPr/>
              </p:nvGrpSpPr>
              <p:grpSpPr>
                <a:xfrm>
                  <a:off x="6930118" y="4436259"/>
                  <a:ext cx="1090634" cy="1090632"/>
                  <a:chOff x="7581397" y="3362325"/>
                  <a:chExt cx="1090634" cy="1090632"/>
                </a:xfrm>
              </p:grpSpPr>
              <p:sp>
                <p:nvSpPr>
                  <p:cNvPr id="27" name="Oval 26">
                    <a:extLst>
                      <a:ext uri="{FF2B5EF4-FFF2-40B4-BE49-F238E27FC236}">
                        <a16:creationId xmlns:a16="http://schemas.microsoft.com/office/drawing/2014/main" id="{BF5ECF69-201F-4B90-A42D-D3A797A87C36}"/>
                      </a:ext>
                    </a:extLst>
                  </p:cNvPr>
                  <p:cNvSpPr/>
                  <p:nvPr/>
                </p:nvSpPr>
                <p:spPr>
                  <a:xfrm>
                    <a:off x="7581397" y="3362325"/>
                    <a:ext cx="1090634" cy="1090632"/>
                  </a:xfrm>
                  <a:prstGeom prst="ellipse">
                    <a:avLst/>
                  </a:prstGeom>
                  <a:solidFill>
                    <a:schemeClr val="bg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A5F84462-6497-46AD-8062-43936C6FDEEB}"/>
                      </a:ext>
                    </a:extLst>
                  </p:cNvPr>
                  <p:cNvSpPr txBox="1"/>
                  <p:nvPr/>
                </p:nvSpPr>
                <p:spPr>
                  <a:xfrm>
                    <a:off x="7677070" y="3669113"/>
                    <a:ext cx="899286" cy="477054"/>
                  </a:xfrm>
                  <a:prstGeom prst="rect">
                    <a:avLst/>
                  </a:prstGeom>
                  <a:noFill/>
                </p:spPr>
                <p:txBody>
                  <a:bodyPr wrap="square" rtlCol="0">
                    <a:spAutoFit/>
                  </a:bodyPr>
                  <a:lstStyle/>
                  <a:p>
                    <a:pPr algn="ctr"/>
                    <a:r>
                      <a:rPr lang="en-US" sz="2500" b="1" dirty="0">
                        <a:solidFill>
                          <a:schemeClr val="bg1"/>
                        </a:solidFill>
                        <a:latin typeface="Montserrat "/>
                      </a:rPr>
                      <a:t>85%</a:t>
                    </a:r>
                  </a:p>
                </p:txBody>
              </p:sp>
            </p:grpSp>
            <p:grpSp>
              <p:nvGrpSpPr>
                <p:cNvPr id="22" name="Group 21">
                  <a:extLst>
                    <a:ext uri="{FF2B5EF4-FFF2-40B4-BE49-F238E27FC236}">
                      <a16:creationId xmlns:a16="http://schemas.microsoft.com/office/drawing/2014/main" id="{C13D7D1B-A6B2-4AE6-B275-78363212CE4E}"/>
                    </a:ext>
                  </a:extLst>
                </p:cNvPr>
                <p:cNvGrpSpPr/>
                <p:nvPr/>
              </p:nvGrpSpPr>
              <p:grpSpPr>
                <a:xfrm>
                  <a:off x="8253742" y="4436259"/>
                  <a:ext cx="1090634" cy="1090632"/>
                  <a:chOff x="7581397" y="3362325"/>
                  <a:chExt cx="1090634" cy="1090632"/>
                </a:xfrm>
              </p:grpSpPr>
              <p:sp>
                <p:nvSpPr>
                  <p:cNvPr id="25" name="Oval 24">
                    <a:extLst>
                      <a:ext uri="{FF2B5EF4-FFF2-40B4-BE49-F238E27FC236}">
                        <a16:creationId xmlns:a16="http://schemas.microsoft.com/office/drawing/2014/main" id="{494E167E-310A-4767-B048-A9C27F95B836}"/>
                      </a:ext>
                    </a:extLst>
                  </p:cNvPr>
                  <p:cNvSpPr/>
                  <p:nvPr/>
                </p:nvSpPr>
                <p:spPr>
                  <a:xfrm>
                    <a:off x="7581397" y="3362325"/>
                    <a:ext cx="1090634" cy="10906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60E7F08D-3BAB-4D23-B03C-6FC72B534CDF}"/>
                      </a:ext>
                    </a:extLst>
                  </p:cNvPr>
                  <p:cNvSpPr txBox="1"/>
                  <p:nvPr/>
                </p:nvSpPr>
                <p:spPr>
                  <a:xfrm>
                    <a:off x="7648424" y="3669113"/>
                    <a:ext cx="956578" cy="477054"/>
                  </a:xfrm>
                  <a:prstGeom prst="rect">
                    <a:avLst/>
                  </a:prstGeom>
                  <a:noFill/>
                </p:spPr>
                <p:txBody>
                  <a:bodyPr wrap="square" rtlCol="0">
                    <a:spAutoFit/>
                  </a:bodyPr>
                  <a:lstStyle/>
                  <a:p>
                    <a:pPr algn="ctr"/>
                    <a:r>
                      <a:rPr lang="en-US" sz="2500" b="1" dirty="0">
                        <a:solidFill>
                          <a:schemeClr val="bg2"/>
                        </a:solidFill>
                        <a:latin typeface="Montserrat "/>
                      </a:rPr>
                      <a:t>9K</a:t>
                    </a:r>
                  </a:p>
                </p:txBody>
              </p:sp>
            </p:grpSp>
          </p:grpSp>
        </p:grpSp>
      </p:grpSp>
    </p:spTree>
    <p:extLst>
      <p:ext uri="{BB962C8B-B14F-4D97-AF65-F5344CB8AC3E}">
        <p14:creationId xmlns:p14="http://schemas.microsoft.com/office/powerpoint/2010/main" val="4086354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B01BB890-267E-4A35-90EF-9577D87549EB}"/>
              </a:ext>
            </a:extLst>
          </p:cNvPr>
          <p:cNvGrpSpPr/>
          <p:nvPr/>
        </p:nvGrpSpPr>
        <p:grpSpPr>
          <a:xfrm>
            <a:off x="7155154" y="1779232"/>
            <a:ext cx="3737880" cy="3299536"/>
            <a:chOff x="6930118" y="1779232"/>
            <a:chExt cx="3737880" cy="3299536"/>
          </a:xfrm>
        </p:grpSpPr>
        <p:grpSp>
          <p:nvGrpSpPr>
            <p:cNvPr id="39" name="Group 38">
              <a:extLst>
                <a:ext uri="{FF2B5EF4-FFF2-40B4-BE49-F238E27FC236}">
                  <a16:creationId xmlns:a16="http://schemas.microsoft.com/office/drawing/2014/main" id="{393BF545-142D-4245-96AA-93E265BAB4F4}"/>
                </a:ext>
              </a:extLst>
            </p:cNvPr>
            <p:cNvGrpSpPr/>
            <p:nvPr/>
          </p:nvGrpSpPr>
          <p:grpSpPr>
            <a:xfrm>
              <a:off x="6930118" y="1779232"/>
              <a:ext cx="3737880" cy="1662842"/>
              <a:chOff x="911238" y="2910101"/>
              <a:chExt cx="3737880" cy="1662842"/>
            </a:xfrm>
          </p:grpSpPr>
          <p:sp>
            <p:nvSpPr>
              <p:cNvPr id="55" name="TextBox 54">
                <a:extLst>
                  <a:ext uri="{FF2B5EF4-FFF2-40B4-BE49-F238E27FC236}">
                    <a16:creationId xmlns:a16="http://schemas.microsoft.com/office/drawing/2014/main" id="{96638107-CD7C-4057-A903-45081D4B5E05}"/>
                  </a:ext>
                </a:extLst>
              </p:cNvPr>
              <p:cNvSpPr txBox="1"/>
              <p:nvPr/>
            </p:nvSpPr>
            <p:spPr>
              <a:xfrm>
                <a:off x="911240" y="3748165"/>
                <a:ext cx="3737878" cy="824778"/>
              </a:xfrm>
              <a:prstGeom prst="rect">
                <a:avLst/>
              </a:prstGeom>
              <a:noFill/>
            </p:spPr>
            <p:txBody>
              <a:bodyPr wrap="square" rtlCol="0">
                <a:spAutoFit/>
              </a:bodyPr>
              <a:lstStyle/>
              <a:p>
                <a:pPr algn="just">
                  <a:lnSpc>
                    <a:spcPts val="2000"/>
                  </a:lnSpc>
                </a:pPr>
                <a:r>
                  <a:rPr lang="en-US" sz="900" i="1" dirty="0">
                    <a:solidFill>
                      <a:schemeClr val="bg2"/>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for one. Living grass to for Creepiest don't subdue</a:t>
                </a:r>
              </a:p>
            </p:txBody>
          </p:sp>
          <p:sp>
            <p:nvSpPr>
              <p:cNvPr id="56" name="TextBox 55">
                <a:extLst>
                  <a:ext uri="{FF2B5EF4-FFF2-40B4-BE49-F238E27FC236}">
                    <a16:creationId xmlns:a16="http://schemas.microsoft.com/office/drawing/2014/main" id="{184832E5-5875-405F-93AB-DEA170DFD85C}"/>
                  </a:ext>
                </a:extLst>
              </p:cNvPr>
              <p:cNvSpPr txBox="1"/>
              <p:nvPr/>
            </p:nvSpPr>
            <p:spPr>
              <a:xfrm>
                <a:off x="911238" y="2910101"/>
                <a:ext cx="2149461" cy="292388"/>
              </a:xfrm>
              <a:prstGeom prst="rect">
                <a:avLst/>
              </a:prstGeom>
              <a:noFill/>
            </p:spPr>
            <p:txBody>
              <a:bodyPr wrap="square" rtlCol="0" anchor="ctr">
                <a:spAutoFit/>
              </a:bodyPr>
              <a:lstStyle/>
              <a:p>
                <a:r>
                  <a:rPr lang="en-US" sz="1300" spc="300" dirty="0">
                    <a:latin typeface="Montserrat Bold"/>
                    <a:ea typeface="Montserrat Black" charset="0"/>
                    <a:cs typeface="Montserrat Black" charset="0"/>
                  </a:rPr>
                  <a:t>This is minimal</a:t>
                </a:r>
              </a:p>
            </p:txBody>
          </p:sp>
          <p:cxnSp>
            <p:nvCxnSpPr>
              <p:cNvPr id="57" name="Straight Connector 56">
                <a:extLst>
                  <a:ext uri="{FF2B5EF4-FFF2-40B4-BE49-F238E27FC236}">
                    <a16:creationId xmlns:a16="http://schemas.microsoft.com/office/drawing/2014/main" id="{065FB684-5BE1-4A45-B49A-06B927AAB9DD}"/>
                  </a:ext>
                </a:extLst>
              </p:cNvPr>
              <p:cNvCxnSpPr>
                <a:cxnSpLocks/>
              </p:cNvCxnSpPr>
              <p:nvPr/>
            </p:nvCxnSpPr>
            <p:spPr>
              <a:xfrm>
                <a:off x="1581954" y="3421564"/>
                <a:ext cx="0" cy="23559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0B29B264-F201-4888-AFA9-4A9CAA3C51B4}"/>
                </a:ext>
              </a:extLst>
            </p:cNvPr>
            <p:cNvGrpSpPr/>
            <p:nvPr/>
          </p:nvGrpSpPr>
          <p:grpSpPr>
            <a:xfrm>
              <a:off x="6930118" y="3988136"/>
              <a:ext cx="2414258" cy="1090632"/>
              <a:chOff x="6930118" y="4436259"/>
              <a:chExt cx="2414258" cy="1090632"/>
            </a:xfrm>
          </p:grpSpPr>
          <p:grpSp>
            <p:nvGrpSpPr>
              <p:cNvPr id="43" name="Group 42">
                <a:extLst>
                  <a:ext uri="{FF2B5EF4-FFF2-40B4-BE49-F238E27FC236}">
                    <a16:creationId xmlns:a16="http://schemas.microsoft.com/office/drawing/2014/main" id="{CC4D2B92-4A3A-4CF6-AA5E-641B6B49D38E}"/>
                  </a:ext>
                </a:extLst>
              </p:cNvPr>
              <p:cNvGrpSpPr/>
              <p:nvPr/>
            </p:nvGrpSpPr>
            <p:grpSpPr>
              <a:xfrm>
                <a:off x="6930118" y="4436259"/>
                <a:ext cx="1090634" cy="1090632"/>
                <a:chOff x="7581397" y="3362325"/>
                <a:chExt cx="1090634" cy="1090632"/>
              </a:xfrm>
            </p:grpSpPr>
            <p:sp>
              <p:nvSpPr>
                <p:cNvPr id="53" name="Oval 52">
                  <a:extLst>
                    <a:ext uri="{FF2B5EF4-FFF2-40B4-BE49-F238E27FC236}">
                      <a16:creationId xmlns:a16="http://schemas.microsoft.com/office/drawing/2014/main" id="{31D57A41-EFAE-4790-873A-3A854A7BD703}"/>
                    </a:ext>
                  </a:extLst>
                </p:cNvPr>
                <p:cNvSpPr/>
                <p:nvPr/>
              </p:nvSpPr>
              <p:spPr>
                <a:xfrm>
                  <a:off x="7581397" y="3362325"/>
                  <a:ext cx="1090634" cy="10906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Box 53">
                  <a:extLst>
                    <a:ext uri="{FF2B5EF4-FFF2-40B4-BE49-F238E27FC236}">
                      <a16:creationId xmlns:a16="http://schemas.microsoft.com/office/drawing/2014/main" id="{D0A4CA12-AAF5-46DB-ACF7-00C59F06076E}"/>
                    </a:ext>
                  </a:extLst>
                </p:cNvPr>
                <p:cNvSpPr txBox="1"/>
                <p:nvPr/>
              </p:nvSpPr>
              <p:spPr>
                <a:xfrm>
                  <a:off x="7677070" y="3669113"/>
                  <a:ext cx="899286" cy="477054"/>
                </a:xfrm>
                <a:prstGeom prst="rect">
                  <a:avLst/>
                </a:prstGeom>
                <a:noFill/>
              </p:spPr>
              <p:txBody>
                <a:bodyPr wrap="square" rtlCol="0">
                  <a:spAutoFit/>
                </a:bodyPr>
                <a:lstStyle/>
                <a:p>
                  <a:pPr algn="ctr"/>
                  <a:r>
                    <a:rPr lang="en-US" sz="2500" b="1" dirty="0">
                      <a:solidFill>
                        <a:schemeClr val="bg1"/>
                      </a:solidFill>
                      <a:latin typeface="Montserrat "/>
                    </a:rPr>
                    <a:t>85%</a:t>
                  </a:r>
                </a:p>
              </p:txBody>
            </p:sp>
          </p:grpSp>
          <p:grpSp>
            <p:nvGrpSpPr>
              <p:cNvPr id="47" name="Group 46">
                <a:extLst>
                  <a:ext uri="{FF2B5EF4-FFF2-40B4-BE49-F238E27FC236}">
                    <a16:creationId xmlns:a16="http://schemas.microsoft.com/office/drawing/2014/main" id="{4E9EEFFF-C880-402B-BB00-5716D5462325}"/>
                  </a:ext>
                </a:extLst>
              </p:cNvPr>
              <p:cNvGrpSpPr/>
              <p:nvPr/>
            </p:nvGrpSpPr>
            <p:grpSpPr>
              <a:xfrm>
                <a:off x="8253742" y="4436259"/>
                <a:ext cx="1090634" cy="1090632"/>
                <a:chOff x="7581397" y="3362325"/>
                <a:chExt cx="1090634" cy="1090632"/>
              </a:xfrm>
            </p:grpSpPr>
            <p:sp>
              <p:nvSpPr>
                <p:cNvPr id="51" name="Oval 50">
                  <a:extLst>
                    <a:ext uri="{FF2B5EF4-FFF2-40B4-BE49-F238E27FC236}">
                      <a16:creationId xmlns:a16="http://schemas.microsoft.com/office/drawing/2014/main" id="{CDD1AD78-AD74-4394-B87B-AC2D2DA32E7D}"/>
                    </a:ext>
                  </a:extLst>
                </p:cNvPr>
                <p:cNvSpPr/>
                <p:nvPr/>
              </p:nvSpPr>
              <p:spPr>
                <a:xfrm>
                  <a:off x="7581397" y="3362325"/>
                  <a:ext cx="1090634" cy="10906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2BDC8267-05F4-406D-82A2-608EDCC7AD8F}"/>
                    </a:ext>
                  </a:extLst>
                </p:cNvPr>
                <p:cNvSpPr txBox="1"/>
                <p:nvPr/>
              </p:nvSpPr>
              <p:spPr>
                <a:xfrm>
                  <a:off x="7648424" y="3669113"/>
                  <a:ext cx="956578" cy="477054"/>
                </a:xfrm>
                <a:prstGeom prst="rect">
                  <a:avLst/>
                </a:prstGeom>
                <a:noFill/>
              </p:spPr>
              <p:txBody>
                <a:bodyPr wrap="square" rtlCol="0">
                  <a:spAutoFit/>
                </a:bodyPr>
                <a:lstStyle/>
                <a:p>
                  <a:pPr algn="ctr"/>
                  <a:r>
                    <a:rPr lang="en-US" sz="2500" b="1" dirty="0">
                      <a:solidFill>
                        <a:schemeClr val="bg1"/>
                      </a:solidFill>
                      <a:latin typeface="Montserrat "/>
                    </a:rPr>
                    <a:t>9K</a:t>
                  </a:r>
                </a:p>
              </p:txBody>
            </p:sp>
          </p:grpSp>
        </p:grpSp>
      </p:grpSp>
      <p:graphicFrame>
        <p:nvGraphicFramePr>
          <p:cNvPr id="58" name="Chart 57">
            <a:extLst>
              <a:ext uri="{FF2B5EF4-FFF2-40B4-BE49-F238E27FC236}">
                <a16:creationId xmlns:a16="http://schemas.microsoft.com/office/drawing/2014/main" id="{7596675C-3B44-4880-B0FD-ED5A58E299C6}"/>
              </a:ext>
            </a:extLst>
          </p:cNvPr>
          <p:cNvGraphicFramePr/>
          <p:nvPr>
            <p:extLst>
              <p:ext uri="{D42A27DB-BD31-4B8C-83A1-F6EECF244321}">
                <p14:modId xmlns:p14="http://schemas.microsoft.com/office/powerpoint/2010/main" val="361627916"/>
              </p:ext>
            </p:extLst>
          </p:nvPr>
        </p:nvGraphicFramePr>
        <p:xfrm>
          <a:off x="1298967" y="1779231"/>
          <a:ext cx="4797034" cy="32995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3085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7598C6D-1F80-4B28-84AF-A9A973F2C082}"/>
              </a:ext>
            </a:extLst>
          </p:cNvPr>
          <p:cNvPicPr>
            <a:picLocks noGrp="1" noChangeAspect="1"/>
          </p:cNvPicPr>
          <p:nvPr>
            <p:ph type="pic" sz="quarter" idx="13"/>
          </p:nvPr>
        </p:nvPicPr>
        <p:blipFill>
          <a:blip r:embed="rId2"/>
          <a:srcRect t="7813" b="7813"/>
          <a:stretch>
            <a:fillRect/>
          </a:stretch>
        </p:blipFill>
        <p:spPr/>
      </p:pic>
      <p:sp>
        <p:nvSpPr>
          <p:cNvPr id="57" name="Rectangle 56">
            <a:extLst>
              <a:ext uri="{FF2B5EF4-FFF2-40B4-BE49-F238E27FC236}">
                <a16:creationId xmlns:a16="http://schemas.microsoft.com/office/drawing/2014/main" id="{3B1E58EA-B4D7-42C2-AF41-62B798E90314}"/>
              </a:ext>
            </a:extLst>
          </p:cNvPr>
          <p:cNvSpPr/>
          <p:nvPr/>
        </p:nvSpPr>
        <p:spPr>
          <a:xfrm>
            <a:off x="0" y="1"/>
            <a:ext cx="12191999" cy="6857992"/>
          </a:xfrm>
          <a:prstGeom prst="rect">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100D8B00-B2D7-4969-8D9F-215F77FAB4B5}"/>
              </a:ext>
            </a:extLst>
          </p:cNvPr>
          <p:cNvGrpSpPr/>
          <p:nvPr/>
        </p:nvGrpSpPr>
        <p:grpSpPr>
          <a:xfrm>
            <a:off x="1803349" y="3708389"/>
            <a:ext cx="8585302" cy="861774"/>
            <a:chOff x="1803349" y="4344839"/>
            <a:chExt cx="8585302" cy="861774"/>
          </a:xfrm>
        </p:grpSpPr>
        <p:sp>
          <p:nvSpPr>
            <p:cNvPr id="53" name="TextBox 52">
              <a:extLst>
                <a:ext uri="{FF2B5EF4-FFF2-40B4-BE49-F238E27FC236}">
                  <a16:creationId xmlns:a16="http://schemas.microsoft.com/office/drawing/2014/main" id="{1F8CB30B-D1BC-48CA-B8B4-053EC49DCD2C}"/>
                </a:ext>
              </a:extLst>
            </p:cNvPr>
            <p:cNvSpPr txBox="1"/>
            <p:nvPr/>
          </p:nvSpPr>
          <p:spPr>
            <a:xfrm>
              <a:off x="1803349" y="4344839"/>
              <a:ext cx="1783131" cy="861774"/>
            </a:xfrm>
            <a:prstGeom prst="rect">
              <a:avLst/>
            </a:prstGeom>
            <a:noFill/>
          </p:spPr>
          <p:txBody>
            <a:bodyPr wrap="square" rtlCol="0">
              <a:spAutoFit/>
            </a:bodyPr>
            <a:lstStyle/>
            <a:p>
              <a:pPr>
                <a:lnSpc>
                  <a:spcPts val="2000"/>
                </a:lnSpc>
              </a:pPr>
              <a:r>
                <a:rPr lang="en-US" sz="1000" dirty="0">
                  <a:solidFill>
                    <a:schemeClr val="bg1"/>
                  </a:solidFill>
                  <a:latin typeface="Montserrat Light" panose="00000400000000000000" pitchFamily="50" charset="0"/>
                  <a:ea typeface="Bodoni 72 Book" charset="0"/>
                  <a:cs typeface="Bodoni 72 Book" charset="0"/>
                </a:rPr>
                <a:t>Address:</a:t>
              </a:r>
            </a:p>
            <a:p>
              <a:pPr>
                <a:lnSpc>
                  <a:spcPts val="2000"/>
                </a:lnSpc>
              </a:pPr>
              <a:r>
                <a:rPr lang="en-US" sz="1400" dirty="0">
                  <a:solidFill>
                    <a:schemeClr val="bg1"/>
                  </a:solidFill>
                  <a:latin typeface="Montserrat Light" panose="00000400000000000000" pitchFamily="50" charset="0"/>
                  <a:ea typeface="Bodoni 72 Book" charset="0"/>
                  <a:cs typeface="Bodoni 72 Book" charset="0"/>
                </a:rPr>
                <a:t>560 </a:t>
              </a:r>
              <a:r>
                <a:rPr lang="en-US" sz="1400" dirty="0" err="1">
                  <a:solidFill>
                    <a:schemeClr val="bg1"/>
                  </a:solidFill>
                  <a:latin typeface="Montserrat Light" panose="00000400000000000000" pitchFamily="50" charset="0"/>
                  <a:ea typeface="Bodoni 72 Book" charset="0"/>
                  <a:cs typeface="Bodoni 72 Book" charset="0"/>
                </a:rPr>
                <a:t>Colins</a:t>
              </a:r>
              <a:r>
                <a:rPr lang="en-US" sz="1400" dirty="0">
                  <a:solidFill>
                    <a:schemeClr val="bg1"/>
                  </a:solidFill>
                  <a:latin typeface="Montserrat Light" panose="00000400000000000000" pitchFamily="50" charset="0"/>
                  <a:ea typeface="Bodoni 72 Book" charset="0"/>
                  <a:cs typeface="Bodoni 72 Book" charset="0"/>
                </a:rPr>
                <a:t> Street,</a:t>
              </a:r>
            </a:p>
            <a:p>
              <a:pPr>
                <a:lnSpc>
                  <a:spcPts val="2000"/>
                </a:lnSpc>
              </a:pPr>
              <a:r>
                <a:rPr lang="en-US" sz="1400" dirty="0">
                  <a:solidFill>
                    <a:schemeClr val="bg1"/>
                  </a:solidFill>
                  <a:latin typeface="Montserrat Light" panose="00000400000000000000" pitchFamily="50" charset="0"/>
                  <a:ea typeface="Bodoni 72 Book" charset="0"/>
                  <a:cs typeface="Bodoni 72 Book" charset="0"/>
                </a:rPr>
                <a:t>NY 86402</a:t>
              </a:r>
            </a:p>
          </p:txBody>
        </p:sp>
        <p:sp>
          <p:nvSpPr>
            <p:cNvPr id="54" name="TextBox 53">
              <a:extLst>
                <a:ext uri="{FF2B5EF4-FFF2-40B4-BE49-F238E27FC236}">
                  <a16:creationId xmlns:a16="http://schemas.microsoft.com/office/drawing/2014/main" id="{F2EE262E-D9FE-436A-97A2-305B6B1EFAAF}"/>
                </a:ext>
              </a:extLst>
            </p:cNvPr>
            <p:cNvSpPr txBox="1"/>
            <p:nvPr/>
          </p:nvSpPr>
          <p:spPr>
            <a:xfrm>
              <a:off x="3865829" y="4344839"/>
              <a:ext cx="2311451" cy="861774"/>
            </a:xfrm>
            <a:prstGeom prst="rect">
              <a:avLst/>
            </a:prstGeom>
            <a:noFill/>
          </p:spPr>
          <p:txBody>
            <a:bodyPr wrap="square" rtlCol="0">
              <a:spAutoFit/>
            </a:bodyPr>
            <a:lstStyle/>
            <a:p>
              <a:pPr>
                <a:lnSpc>
                  <a:spcPts val="2000"/>
                </a:lnSpc>
              </a:pPr>
              <a:r>
                <a:rPr lang="en-US" sz="1000" dirty="0">
                  <a:solidFill>
                    <a:schemeClr val="bg1"/>
                  </a:solidFill>
                  <a:latin typeface="Montserrat Light" panose="00000400000000000000" pitchFamily="50" charset="0"/>
                  <a:ea typeface="Bodoni 72 Book" charset="0"/>
                  <a:cs typeface="Bodoni 72 Book" charset="0"/>
                </a:rPr>
                <a:t>Emails:</a:t>
              </a:r>
            </a:p>
            <a:p>
              <a:pPr>
                <a:lnSpc>
                  <a:spcPts val="2000"/>
                </a:lnSpc>
              </a:pPr>
              <a:r>
                <a:rPr lang="en-US" sz="1400" dirty="0" err="1">
                  <a:solidFill>
                    <a:schemeClr val="bg1"/>
                  </a:solidFill>
                  <a:latin typeface="Montserrat Light" panose="00000400000000000000" pitchFamily="50" charset="0"/>
                  <a:ea typeface="Bodoni 72 Book" charset="0"/>
                  <a:cs typeface="Bodoni 72 Book" charset="0"/>
                </a:rPr>
                <a:t>myemail@domain.com</a:t>
              </a:r>
              <a:endParaRPr lang="en-US" sz="1400" dirty="0">
                <a:solidFill>
                  <a:schemeClr val="bg1"/>
                </a:solidFill>
                <a:latin typeface="Montserrat Light" panose="00000400000000000000" pitchFamily="50" charset="0"/>
                <a:ea typeface="Bodoni 72 Book" charset="0"/>
                <a:cs typeface="Bodoni 72 Book" charset="0"/>
              </a:endParaRPr>
            </a:p>
            <a:p>
              <a:pPr>
                <a:lnSpc>
                  <a:spcPts val="2000"/>
                </a:lnSpc>
              </a:pPr>
              <a:r>
                <a:rPr lang="en-US" sz="1400" dirty="0">
                  <a:solidFill>
                    <a:schemeClr val="bg1"/>
                  </a:solidFill>
                  <a:latin typeface="Montserrat Light" panose="00000400000000000000" pitchFamily="50" charset="0"/>
                  <a:ea typeface="Bodoni 72 Book" charset="0"/>
                  <a:cs typeface="Bodoni 72 Book" charset="0"/>
                </a:rPr>
                <a:t>2ndemail@domain.net</a:t>
              </a:r>
            </a:p>
          </p:txBody>
        </p:sp>
        <p:sp>
          <p:nvSpPr>
            <p:cNvPr id="55" name="TextBox 54">
              <a:extLst>
                <a:ext uri="{FF2B5EF4-FFF2-40B4-BE49-F238E27FC236}">
                  <a16:creationId xmlns:a16="http://schemas.microsoft.com/office/drawing/2014/main" id="{6CDF2F37-6700-4AE2-BD34-6D2AFD020341}"/>
                </a:ext>
              </a:extLst>
            </p:cNvPr>
            <p:cNvSpPr txBox="1"/>
            <p:nvPr/>
          </p:nvSpPr>
          <p:spPr>
            <a:xfrm>
              <a:off x="6456629" y="4344839"/>
              <a:ext cx="1762811" cy="861774"/>
            </a:xfrm>
            <a:prstGeom prst="rect">
              <a:avLst/>
            </a:prstGeom>
            <a:noFill/>
          </p:spPr>
          <p:txBody>
            <a:bodyPr wrap="square" rtlCol="0">
              <a:spAutoFit/>
            </a:bodyPr>
            <a:lstStyle/>
            <a:p>
              <a:pPr>
                <a:lnSpc>
                  <a:spcPts val="2000"/>
                </a:lnSpc>
              </a:pPr>
              <a:r>
                <a:rPr lang="en-US" sz="1000" dirty="0">
                  <a:solidFill>
                    <a:schemeClr val="bg1"/>
                  </a:solidFill>
                  <a:latin typeface="Montserrat Light" panose="00000400000000000000" pitchFamily="50" charset="0"/>
                  <a:ea typeface="Bodoni 72 Book" charset="0"/>
                  <a:cs typeface="Bodoni 72 Book" charset="0"/>
                </a:rPr>
                <a:t>Phone &amp; Fax:</a:t>
              </a:r>
            </a:p>
            <a:p>
              <a:pPr>
                <a:lnSpc>
                  <a:spcPts val="2000"/>
                </a:lnSpc>
              </a:pPr>
              <a:r>
                <a:rPr lang="en-US" sz="1400" dirty="0">
                  <a:solidFill>
                    <a:schemeClr val="bg1"/>
                  </a:solidFill>
                  <a:latin typeface="Montserrat Light" panose="00000400000000000000" pitchFamily="50" charset="0"/>
                  <a:ea typeface="Bodoni 72 Book" charset="0"/>
                  <a:cs typeface="Bodoni 72 Book" charset="0"/>
                </a:rPr>
                <a:t>+1 028 280 093</a:t>
              </a:r>
            </a:p>
            <a:p>
              <a:pPr>
                <a:lnSpc>
                  <a:spcPts val="2000"/>
                </a:lnSpc>
              </a:pPr>
              <a:r>
                <a:rPr lang="en-US" sz="1400" dirty="0">
                  <a:solidFill>
                    <a:schemeClr val="bg1"/>
                  </a:solidFill>
                  <a:latin typeface="Montserrat Light" panose="00000400000000000000" pitchFamily="50" charset="0"/>
                  <a:ea typeface="Bodoni 72 Book" charset="0"/>
                  <a:cs typeface="Bodoni 72 Book" charset="0"/>
                </a:rPr>
                <a:t>+1 203 309 209</a:t>
              </a:r>
            </a:p>
          </p:txBody>
        </p:sp>
        <p:sp>
          <p:nvSpPr>
            <p:cNvPr id="56" name="TextBox 55">
              <a:extLst>
                <a:ext uri="{FF2B5EF4-FFF2-40B4-BE49-F238E27FC236}">
                  <a16:creationId xmlns:a16="http://schemas.microsoft.com/office/drawing/2014/main" id="{1F66A2CE-A58E-41F6-B387-AB1D7E559B75}"/>
                </a:ext>
              </a:extLst>
            </p:cNvPr>
            <p:cNvSpPr txBox="1"/>
            <p:nvPr/>
          </p:nvSpPr>
          <p:spPr>
            <a:xfrm>
              <a:off x="8498789" y="4344839"/>
              <a:ext cx="1889862" cy="861774"/>
            </a:xfrm>
            <a:prstGeom prst="rect">
              <a:avLst/>
            </a:prstGeom>
            <a:noFill/>
          </p:spPr>
          <p:txBody>
            <a:bodyPr wrap="square" rtlCol="0">
              <a:spAutoFit/>
            </a:bodyPr>
            <a:lstStyle/>
            <a:p>
              <a:pPr>
                <a:lnSpc>
                  <a:spcPts val="2000"/>
                </a:lnSpc>
              </a:pPr>
              <a:r>
                <a:rPr lang="en-US" sz="1000" dirty="0">
                  <a:solidFill>
                    <a:schemeClr val="bg1"/>
                  </a:solidFill>
                  <a:latin typeface="Montserrat Light" panose="00000400000000000000" pitchFamily="50" charset="0"/>
                  <a:ea typeface="Bodoni 72 Book" charset="0"/>
                  <a:cs typeface="Bodoni 72 Book" charset="0"/>
                </a:rPr>
                <a:t>Social Media:</a:t>
              </a:r>
            </a:p>
            <a:p>
              <a:pPr>
                <a:lnSpc>
                  <a:spcPts val="2000"/>
                </a:lnSpc>
              </a:pPr>
              <a:r>
                <a:rPr lang="en-US" sz="1400" dirty="0">
                  <a:solidFill>
                    <a:schemeClr val="bg1"/>
                  </a:solidFill>
                  <a:latin typeface="Montserrat Light" panose="00000400000000000000" pitchFamily="50" charset="0"/>
                  <a:ea typeface="Bodoni 72 Book" charset="0"/>
                  <a:cs typeface="Bodoni 72 Book" charset="0"/>
                </a:rPr>
                <a:t>Twitteridname#01</a:t>
              </a:r>
            </a:p>
            <a:p>
              <a:pPr>
                <a:lnSpc>
                  <a:spcPts val="2000"/>
                </a:lnSpc>
              </a:pPr>
              <a:r>
                <a:rPr lang="en-US" sz="1400" dirty="0" err="1">
                  <a:solidFill>
                    <a:schemeClr val="bg1"/>
                  </a:solidFill>
                  <a:latin typeface="Montserrat Light" panose="00000400000000000000" pitchFamily="50" charset="0"/>
                  <a:ea typeface="Bodoni 72 Book" charset="0"/>
                  <a:cs typeface="Bodoni 72 Book" charset="0"/>
                </a:rPr>
                <a:t>Instagram%id</a:t>
              </a:r>
              <a:endParaRPr lang="en-US" sz="1400" dirty="0">
                <a:solidFill>
                  <a:schemeClr val="bg1"/>
                </a:solidFill>
                <a:latin typeface="Montserrat Light" panose="00000400000000000000" pitchFamily="50" charset="0"/>
                <a:ea typeface="Bodoni 72 Book" charset="0"/>
                <a:cs typeface="Bodoni 72 Book" charset="0"/>
              </a:endParaRPr>
            </a:p>
          </p:txBody>
        </p:sp>
      </p:grpSp>
      <p:sp>
        <p:nvSpPr>
          <p:cNvPr id="50" name="TextBox 49">
            <a:extLst>
              <a:ext uri="{FF2B5EF4-FFF2-40B4-BE49-F238E27FC236}">
                <a16:creationId xmlns:a16="http://schemas.microsoft.com/office/drawing/2014/main" id="{5608BD12-89AA-4B0F-8D56-FC0AB1CCD44C}"/>
              </a:ext>
            </a:extLst>
          </p:cNvPr>
          <p:cNvSpPr txBox="1"/>
          <p:nvPr/>
        </p:nvSpPr>
        <p:spPr>
          <a:xfrm>
            <a:off x="4249394" y="5237995"/>
            <a:ext cx="3693212" cy="338554"/>
          </a:xfrm>
          <a:prstGeom prst="rect">
            <a:avLst/>
          </a:prstGeom>
          <a:noFill/>
        </p:spPr>
        <p:txBody>
          <a:bodyPr wrap="square" rtlCol="0">
            <a:spAutoFit/>
          </a:bodyPr>
          <a:lstStyle/>
          <a:p>
            <a:pPr algn="ctr"/>
            <a:r>
              <a:rPr lang="en-US" sz="1600" spc="600" dirty="0">
                <a:solidFill>
                  <a:schemeClr val="bg1"/>
                </a:solidFill>
                <a:latin typeface="Montserrat Light" panose="00000400000000000000" pitchFamily="50" charset="0"/>
                <a:ea typeface="Bodoni 72 Book" charset="0"/>
                <a:cs typeface="Bodoni 72 Book" charset="0"/>
              </a:rPr>
              <a:t>www.website.com</a:t>
            </a:r>
          </a:p>
        </p:txBody>
      </p:sp>
      <p:cxnSp>
        <p:nvCxnSpPr>
          <p:cNvPr id="51" name="Straight Connector 50">
            <a:extLst>
              <a:ext uri="{FF2B5EF4-FFF2-40B4-BE49-F238E27FC236}">
                <a16:creationId xmlns:a16="http://schemas.microsoft.com/office/drawing/2014/main" id="{2B1264D8-16FF-4AA4-8317-51D6A383600D}"/>
              </a:ext>
            </a:extLst>
          </p:cNvPr>
          <p:cNvCxnSpPr/>
          <p:nvPr/>
        </p:nvCxnSpPr>
        <p:spPr>
          <a:xfrm>
            <a:off x="1879600" y="4946996"/>
            <a:ext cx="8422640" cy="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8C7A49F-085D-4FF8-9F72-375E4FB859E8}"/>
              </a:ext>
            </a:extLst>
          </p:cNvPr>
          <p:cNvCxnSpPr/>
          <p:nvPr/>
        </p:nvCxnSpPr>
        <p:spPr>
          <a:xfrm>
            <a:off x="1879600" y="3331556"/>
            <a:ext cx="8422640" cy="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B216D55C-085A-422E-83E9-8B68247AA4F1}"/>
              </a:ext>
            </a:extLst>
          </p:cNvPr>
          <p:cNvSpPr txBox="1"/>
          <p:nvPr/>
        </p:nvSpPr>
        <p:spPr>
          <a:xfrm>
            <a:off x="4152898" y="2023059"/>
            <a:ext cx="3886202" cy="861774"/>
          </a:xfrm>
          <a:prstGeom prst="rect">
            <a:avLst/>
          </a:prstGeom>
          <a:noFill/>
        </p:spPr>
        <p:txBody>
          <a:bodyPr wrap="square" rtlCol="0" anchor="ctr">
            <a:spAutoFit/>
          </a:bodyPr>
          <a:lstStyle/>
          <a:p>
            <a:pPr algn="ctr"/>
            <a:r>
              <a:rPr lang="en-US" sz="5000" b="1" spc="600" dirty="0">
                <a:solidFill>
                  <a:schemeClr val="bg1"/>
                </a:solidFill>
                <a:latin typeface="Montserrat Bold"/>
                <a:ea typeface="Montserrat Black" charset="0"/>
                <a:cs typeface="Montserrat Black" charset="0"/>
              </a:rPr>
              <a:t>MINIMAL</a:t>
            </a:r>
          </a:p>
        </p:txBody>
      </p:sp>
    </p:spTree>
    <p:extLst>
      <p:ext uri="{BB962C8B-B14F-4D97-AF65-F5344CB8AC3E}">
        <p14:creationId xmlns:p14="http://schemas.microsoft.com/office/powerpoint/2010/main" val="4203758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751EC20-B479-4BF9-A8C5-383A71E0DCDF}"/>
              </a:ext>
            </a:extLst>
          </p:cNvPr>
          <p:cNvGrpSpPr/>
          <p:nvPr/>
        </p:nvGrpSpPr>
        <p:grpSpPr>
          <a:xfrm>
            <a:off x="3947884" y="1987670"/>
            <a:ext cx="5950857" cy="2882660"/>
            <a:chOff x="4891314" y="2661229"/>
            <a:chExt cx="5950857" cy="2882660"/>
          </a:xfrm>
        </p:grpSpPr>
        <p:sp>
          <p:nvSpPr>
            <p:cNvPr id="10" name="TextBox 9">
              <a:extLst>
                <a:ext uri="{FF2B5EF4-FFF2-40B4-BE49-F238E27FC236}">
                  <a16:creationId xmlns:a16="http://schemas.microsoft.com/office/drawing/2014/main" id="{56B9526A-E623-49D7-BF39-F69CA7FE6B66}"/>
                </a:ext>
              </a:extLst>
            </p:cNvPr>
            <p:cNvSpPr txBox="1"/>
            <p:nvPr/>
          </p:nvSpPr>
          <p:spPr>
            <a:xfrm>
              <a:off x="6008914" y="2661229"/>
              <a:ext cx="3715658" cy="707886"/>
            </a:xfrm>
            <a:prstGeom prst="rect">
              <a:avLst/>
            </a:prstGeom>
            <a:noFill/>
          </p:spPr>
          <p:txBody>
            <a:bodyPr wrap="square" rtlCol="0">
              <a:spAutoFit/>
            </a:bodyPr>
            <a:lstStyle/>
            <a:p>
              <a:pPr algn="ctr"/>
              <a:r>
                <a:rPr lang="en-US" sz="2000" dirty="0" err="1">
                  <a:solidFill>
                    <a:schemeClr val="tx1">
                      <a:alpha val="82000"/>
                    </a:schemeClr>
                  </a:solidFill>
                  <a:latin typeface="Montserrat" panose="00000500000000000000" pitchFamily="50" charset="0"/>
                </a:rPr>
                <a:t>Powerpoint</a:t>
              </a:r>
              <a:endParaRPr lang="en-US" sz="2000" dirty="0">
                <a:solidFill>
                  <a:schemeClr val="tx1">
                    <a:alpha val="82000"/>
                  </a:schemeClr>
                </a:solidFill>
                <a:latin typeface="Montserrat" panose="00000500000000000000" pitchFamily="50" charset="0"/>
              </a:endParaRPr>
            </a:p>
            <a:p>
              <a:pPr algn="ctr"/>
              <a:r>
                <a:rPr lang="en-US" sz="2000" dirty="0">
                  <a:solidFill>
                    <a:schemeClr val="tx1">
                      <a:lumMod val="50000"/>
                      <a:lumOff val="50000"/>
                      <a:alpha val="82000"/>
                    </a:schemeClr>
                  </a:solidFill>
                  <a:latin typeface="Montserrat" panose="00000500000000000000" pitchFamily="50" charset="0"/>
                </a:rPr>
                <a:t>Presentation for Projects</a:t>
              </a:r>
            </a:p>
          </p:txBody>
        </p:sp>
        <p:sp>
          <p:nvSpPr>
            <p:cNvPr id="12" name="TextBox 11">
              <a:extLst>
                <a:ext uri="{FF2B5EF4-FFF2-40B4-BE49-F238E27FC236}">
                  <a16:creationId xmlns:a16="http://schemas.microsoft.com/office/drawing/2014/main" id="{90BFFA3B-D49F-432A-9355-FCA69D7B6F0E}"/>
                </a:ext>
              </a:extLst>
            </p:cNvPr>
            <p:cNvSpPr txBox="1"/>
            <p:nvPr/>
          </p:nvSpPr>
          <p:spPr>
            <a:xfrm>
              <a:off x="6635204" y="3800944"/>
              <a:ext cx="2463077" cy="707886"/>
            </a:xfrm>
            <a:prstGeom prst="rect">
              <a:avLst/>
            </a:prstGeom>
            <a:noFill/>
          </p:spPr>
          <p:txBody>
            <a:bodyPr wrap="square" rtlCol="0">
              <a:spAutoFit/>
            </a:bodyPr>
            <a:lstStyle/>
            <a:p>
              <a:pPr algn="ctr"/>
              <a:r>
                <a:rPr lang="en-US" sz="2000" b="1" dirty="0">
                  <a:solidFill>
                    <a:schemeClr val="accent4">
                      <a:alpha val="82000"/>
                    </a:schemeClr>
                  </a:solidFill>
                  <a:latin typeface="Montserrat" panose="00000500000000000000" pitchFamily="50" charset="0"/>
                </a:rPr>
                <a:t>By John Deo</a:t>
              </a:r>
            </a:p>
            <a:p>
              <a:pPr algn="ctr"/>
              <a:r>
                <a:rPr lang="en-US" sz="2000" i="1" dirty="0">
                  <a:solidFill>
                    <a:schemeClr val="tx1">
                      <a:alpha val="82000"/>
                    </a:schemeClr>
                  </a:solidFill>
                  <a:latin typeface="Montserrat Light" panose="00000400000000000000" pitchFamily="50" charset="0"/>
                </a:rPr>
                <a:t>Project Manager</a:t>
              </a:r>
            </a:p>
          </p:txBody>
        </p:sp>
        <p:cxnSp>
          <p:nvCxnSpPr>
            <p:cNvPr id="15" name="Straight Connector 14">
              <a:extLst>
                <a:ext uri="{FF2B5EF4-FFF2-40B4-BE49-F238E27FC236}">
                  <a16:creationId xmlns:a16="http://schemas.microsoft.com/office/drawing/2014/main" id="{F6D311A0-87CC-45F1-9052-0DA028E4D3CB}"/>
                </a:ext>
              </a:extLst>
            </p:cNvPr>
            <p:cNvCxnSpPr/>
            <p:nvPr/>
          </p:nvCxnSpPr>
          <p:spPr>
            <a:xfrm>
              <a:off x="4891314" y="3585029"/>
              <a:ext cx="595085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37E620C-7C13-446C-B635-43ABB6A9796E}"/>
                </a:ext>
              </a:extLst>
            </p:cNvPr>
            <p:cNvSpPr txBox="1"/>
            <p:nvPr/>
          </p:nvSpPr>
          <p:spPr>
            <a:xfrm>
              <a:off x="5310414" y="4682115"/>
              <a:ext cx="5112658" cy="861774"/>
            </a:xfrm>
            <a:prstGeom prst="rect">
              <a:avLst/>
            </a:prstGeom>
            <a:noFill/>
          </p:spPr>
          <p:txBody>
            <a:bodyPr wrap="square" numCol="1" spcCol="457200" rtlCol="0">
              <a:spAutoFit/>
            </a:bodyPr>
            <a:lstStyle/>
            <a:p>
              <a:pPr algn="ct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grpSp>
      <p:pic>
        <p:nvPicPr>
          <p:cNvPr id="6" name="Picture Placeholder 5">
            <a:extLst>
              <a:ext uri="{FF2B5EF4-FFF2-40B4-BE49-F238E27FC236}">
                <a16:creationId xmlns:a16="http://schemas.microsoft.com/office/drawing/2014/main" id="{9F35BC74-EF2C-4267-B61A-34C5EEFACB44}"/>
              </a:ext>
            </a:extLst>
          </p:cNvPr>
          <p:cNvPicPr>
            <a:picLocks noGrp="1" noChangeAspect="1"/>
          </p:cNvPicPr>
          <p:nvPr>
            <p:ph type="pic" sz="quarter" idx="13"/>
          </p:nvPr>
        </p:nvPicPr>
        <p:blipFill>
          <a:blip r:embed="rId2"/>
          <a:srcRect l="25518" r="25518"/>
          <a:stretch>
            <a:fillRect/>
          </a:stretch>
        </p:blipFill>
        <p:spPr/>
      </p:pic>
    </p:spTree>
    <p:extLst>
      <p:ext uri="{BB962C8B-B14F-4D97-AF65-F5344CB8AC3E}">
        <p14:creationId xmlns:p14="http://schemas.microsoft.com/office/powerpoint/2010/main" val="439668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a:extLst>
              <a:ext uri="{FF2B5EF4-FFF2-40B4-BE49-F238E27FC236}">
                <a16:creationId xmlns:a16="http://schemas.microsoft.com/office/drawing/2014/main" id="{0E574624-9520-4F7D-89DB-E31415AD476B}"/>
              </a:ext>
            </a:extLst>
          </p:cNvPr>
          <p:cNvSpPr>
            <a:spLocks/>
          </p:cNvSpPr>
          <p:nvPr/>
        </p:nvSpPr>
        <p:spPr bwMode="auto">
          <a:xfrm>
            <a:off x="5789613" y="2133883"/>
            <a:ext cx="5543550" cy="4722527"/>
          </a:xfrm>
          <a:custGeom>
            <a:avLst/>
            <a:gdLst>
              <a:gd name="T0" fmla="*/ 624 w 3492"/>
              <a:gd name="T1" fmla="*/ 0 h 2970"/>
              <a:gd name="T2" fmla="*/ 0 w 3492"/>
              <a:gd name="T3" fmla="*/ 751 h 2970"/>
              <a:gd name="T4" fmla="*/ 2899 w 3492"/>
              <a:gd name="T5" fmla="*/ 2970 h 2970"/>
              <a:gd name="T6" fmla="*/ 3492 w 3492"/>
              <a:gd name="T7" fmla="*/ 2276 h 2970"/>
              <a:gd name="T8" fmla="*/ 624 w 3492"/>
              <a:gd name="T9" fmla="*/ 0 h 2970"/>
            </a:gdLst>
            <a:ahLst/>
            <a:cxnLst>
              <a:cxn ang="0">
                <a:pos x="T0" y="T1"/>
              </a:cxn>
              <a:cxn ang="0">
                <a:pos x="T2" y="T3"/>
              </a:cxn>
              <a:cxn ang="0">
                <a:pos x="T4" y="T5"/>
              </a:cxn>
              <a:cxn ang="0">
                <a:pos x="T6" y="T7"/>
              </a:cxn>
              <a:cxn ang="0">
                <a:pos x="T8" y="T9"/>
              </a:cxn>
            </a:cxnLst>
            <a:rect l="0" t="0" r="r" b="b"/>
            <a:pathLst>
              <a:path w="3492" h="2970">
                <a:moveTo>
                  <a:pt x="624" y="0"/>
                </a:moveTo>
                <a:lnTo>
                  <a:pt x="0" y="751"/>
                </a:lnTo>
                <a:lnTo>
                  <a:pt x="2899" y="2970"/>
                </a:lnTo>
                <a:lnTo>
                  <a:pt x="3492" y="2276"/>
                </a:lnTo>
                <a:lnTo>
                  <a:pt x="6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4">
            <a:extLst>
              <a:ext uri="{FF2B5EF4-FFF2-40B4-BE49-F238E27FC236}">
                <a16:creationId xmlns:a16="http://schemas.microsoft.com/office/drawing/2014/main" id="{8C211153-9205-436E-A9CA-8142F24457BB}"/>
              </a:ext>
            </a:extLst>
          </p:cNvPr>
          <p:cNvSpPr>
            <a:spLocks/>
          </p:cNvSpPr>
          <p:nvPr/>
        </p:nvSpPr>
        <p:spPr bwMode="auto">
          <a:xfrm>
            <a:off x="1552575" y="0"/>
            <a:ext cx="5180013" cy="2475749"/>
          </a:xfrm>
          <a:custGeom>
            <a:avLst/>
            <a:gdLst>
              <a:gd name="T0" fmla="*/ 0 w 3263"/>
              <a:gd name="T1" fmla="*/ 0 h 1557"/>
              <a:gd name="T2" fmla="*/ 1986 w 3263"/>
              <a:gd name="T3" fmla="*/ 1557 h 1557"/>
              <a:gd name="T4" fmla="*/ 3263 w 3263"/>
              <a:gd name="T5" fmla="*/ 0 h 1557"/>
              <a:gd name="T6" fmla="*/ 0 w 3263"/>
              <a:gd name="T7" fmla="*/ 0 h 1557"/>
            </a:gdLst>
            <a:ahLst/>
            <a:cxnLst>
              <a:cxn ang="0">
                <a:pos x="T0" y="T1"/>
              </a:cxn>
              <a:cxn ang="0">
                <a:pos x="T2" y="T3"/>
              </a:cxn>
              <a:cxn ang="0">
                <a:pos x="T4" y="T5"/>
              </a:cxn>
              <a:cxn ang="0">
                <a:pos x="T6" y="T7"/>
              </a:cxn>
            </a:cxnLst>
            <a:rect l="0" t="0" r="r" b="b"/>
            <a:pathLst>
              <a:path w="3263" h="1557">
                <a:moveTo>
                  <a:pt x="0" y="0"/>
                </a:moveTo>
                <a:lnTo>
                  <a:pt x="1986" y="1557"/>
                </a:lnTo>
                <a:lnTo>
                  <a:pt x="3263" y="0"/>
                </a:lnTo>
                <a:lnTo>
                  <a:pt x="0" y="0"/>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5">
            <a:extLst>
              <a:ext uri="{FF2B5EF4-FFF2-40B4-BE49-F238E27FC236}">
                <a16:creationId xmlns:a16="http://schemas.microsoft.com/office/drawing/2014/main" id="{84052977-6C3B-4D68-BAE8-CEBD8E9A46B5}"/>
              </a:ext>
            </a:extLst>
          </p:cNvPr>
          <p:cNvSpPr>
            <a:spLocks/>
          </p:cNvSpPr>
          <p:nvPr/>
        </p:nvSpPr>
        <p:spPr bwMode="auto">
          <a:xfrm>
            <a:off x="4705350" y="0"/>
            <a:ext cx="3846513" cy="3328030"/>
          </a:xfrm>
          <a:custGeom>
            <a:avLst/>
            <a:gdLst>
              <a:gd name="T0" fmla="*/ 2423 w 2423"/>
              <a:gd name="T1" fmla="*/ 0 h 2093"/>
              <a:gd name="T2" fmla="*/ 1277 w 2423"/>
              <a:gd name="T3" fmla="*/ 0 h 2093"/>
              <a:gd name="T4" fmla="*/ 0 w 2423"/>
              <a:gd name="T5" fmla="*/ 1557 h 2093"/>
              <a:gd name="T6" fmla="*/ 683 w 2423"/>
              <a:gd name="T7" fmla="*/ 2093 h 2093"/>
              <a:gd name="T8" fmla="*/ 2423 w 2423"/>
              <a:gd name="T9" fmla="*/ 0 h 2093"/>
            </a:gdLst>
            <a:ahLst/>
            <a:cxnLst>
              <a:cxn ang="0">
                <a:pos x="T0" y="T1"/>
              </a:cxn>
              <a:cxn ang="0">
                <a:pos x="T2" y="T3"/>
              </a:cxn>
              <a:cxn ang="0">
                <a:pos x="T4" y="T5"/>
              </a:cxn>
              <a:cxn ang="0">
                <a:pos x="T6" y="T7"/>
              </a:cxn>
              <a:cxn ang="0">
                <a:pos x="T8" y="T9"/>
              </a:cxn>
            </a:cxnLst>
            <a:rect l="0" t="0" r="r" b="b"/>
            <a:pathLst>
              <a:path w="2423" h="2093">
                <a:moveTo>
                  <a:pt x="2423" y="0"/>
                </a:moveTo>
                <a:lnTo>
                  <a:pt x="1277" y="0"/>
                </a:lnTo>
                <a:lnTo>
                  <a:pt x="0" y="1557"/>
                </a:lnTo>
                <a:lnTo>
                  <a:pt x="683" y="2093"/>
                </a:lnTo>
                <a:lnTo>
                  <a:pt x="2423"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pic>
        <p:nvPicPr>
          <p:cNvPr id="45" name="Picture Placeholder 44">
            <a:extLst>
              <a:ext uri="{FF2B5EF4-FFF2-40B4-BE49-F238E27FC236}">
                <a16:creationId xmlns:a16="http://schemas.microsoft.com/office/drawing/2014/main" id="{83EB7685-64A2-4C10-8BF1-28A5C87002FC}"/>
              </a:ext>
            </a:extLst>
          </p:cNvPr>
          <p:cNvPicPr>
            <a:picLocks noGrp="1" noChangeAspect="1"/>
          </p:cNvPicPr>
          <p:nvPr>
            <p:ph type="pic" sz="quarter" idx="10"/>
          </p:nvPr>
        </p:nvPicPr>
        <p:blipFill rotWithShape="1">
          <a:blip r:embed="rId2"/>
          <a:srcRect l="260" r="19347" b="7744"/>
          <a:stretch/>
        </p:blipFill>
        <p:spPr>
          <a:xfrm>
            <a:off x="2922588" y="1"/>
            <a:ext cx="9267825" cy="6856409"/>
          </a:xfrm>
        </p:spPr>
      </p:pic>
      <p:sp>
        <p:nvSpPr>
          <p:cNvPr id="17" name="Freeform: Shape 16">
            <a:extLst>
              <a:ext uri="{FF2B5EF4-FFF2-40B4-BE49-F238E27FC236}">
                <a16:creationId xmlns:a16="http://schemas.microsoft.com/office/drawing/2014/main" id="{5F7EF290-BAC2-4745-B8BB-9E8DCFBE5EF7}"/>
              </a:ext>
            </a:extLst>
          </p:cNvPr>
          <p:cNvSpPr/>
          <p:nvPr/>
        </p:nvSpPr>
        <p:spPr>
          <a:xfrm>
            <a:off x="2922588" y="3328029"/>
            <a:ext cx="7469188" cy="3528380"/>
          </a:xfrm>
          <a:custGeom>
            <a:avLst/>
            <a:gdLst>
              <a:gd name="connsiteX0" fmla="*/ 2867025 w 7469188"/>
              <a:gd name="connsiteY0" fmla="*/ 0 h 3528380"/>
              <a:gd name="connsiteX1" fmla="*/ 7469188 w 7469188"/>
              <a:gd name="connsiteY1" fmla="*/ 3528380 h 3528380"/>
              <a:gd name="connsiteX2" fmla="*/ 0 w 7469188"/>
              <a:gd name="connsiteY2" fmla="*/ 3528380 h 3528380"/>
            </a:gdLst>
            <a:ahLst/>
            <a:cxnLst>
              <a:cxn ang="0">
                <a:pos x="connsiteX0" y="connsiteY0"/>
              </a:cxn>
              <a:cxn ang="0">
                <a:pos x="connsiteX1" y="connsiteY1"/>
              </a:cxn>
              <a:cxn ang="0">
                <a:pos x="connsiteX2" y="connsiteY2"/>
              </a:cxn>
            </a:cxnLst>
            <a:rect l="l" t="t" r="r" b="b"/>
            <a:pathLst>
              <a:path w="7469188" h="3528380">
                <a:moveTo>
                  <a:pt x="2867025" y="0"/>
                </a:moveTo>
                <a:lnTo>
                  <a:pt x="7469188" y="3528380"/>
                </a:lnTo>
                <a:lnTo>
                  <a:pt x="0" y="3528380"/>
                </a:lnTo>
                <a:close/>
              </a:path>
            </a:pathLst>
          </a:cu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6">
            <a:extLst>
              <a:ext uri="{FF2B5EF4-FFF2-40B4-BE49-F238E27FC236}">
                <a16:creationId xmlns:a16="http://schemas.microsoft.com/office/drawing/2014/main" id="{D64CB5C4-3A58-4587-9A71-6D3B8DB4E93C}"/>
              </a:ext>
            </a:extLst>
          </p:cNvPr>
          <p:cNvSpPr>
            <a:spLocks/>
          </p:cNvSpPr>
          <p:nvPr/>
        </p:nvSpPr>
        <p:spPr bwMode="auto">
          <a:xfrm>
            <a:off x="-1588" y="5651132"/>
            <a:ext cx="5788025" cy="335507"/>
          </a:xfrm>
          <a:custGeom>
            <a:avLst/>
            <a:gdLst>
              <a:gd name="T0" fmla="*/ 0 w 3646"/>
              <a:gd name="T1" fmla="*/ 0 h 211"/>
              <a:gd name="T2" fmla="*/ 0 w 3646"/>
              <a:gd name="T3" fmla="*/ 211 h 211"/>
              <a:gd name="T4" fmla="*/ 3474 w 3646"/>
              <a:gd name="T5" fmla="*/ 211 h 211"/>
              <a:gd name="T6" fmla="*/ 3646 w 3646"/>
              <a:gd name="T7" fmla="*/ 0 h 211"/>
              <a:gd name="T8" fmla="*/ 0 w 3646"/>
              <a:gd name="T9" fmla="*/ 0 h 211"/>
            </a:gdLst>
            <a:ahLst/>
            <a:cxnLst>
              <a:cxn ang="0">
                <a:pos x="T0" y="T1"/>
              </a:cxn>
              <a:cxn ang="0">
                <a:pos x="T2" y="T3"/>
              </a:cxn>
              <a:cxn ang="0">
                <a:pos x="T4" y="T5"/>
              </a:cxn>
              <a:cxn ang="0">
                <a:pos x="T6" y="T7"/>
              </a:cxn>
              <a:cxn ang="0">
                <a:pos x="T8" y="T9"/>
              </a:cxn>
            </a:cxnLst>
            <a:rect l="0" t="0" r="r" b="b"/>
            <a:pathLst>
              <a:path w="3646" h="211">
                <a:moveTo>
                  <a:pt x="0" y="0"/>
                </a:moveTo>
                <a:lnTo>
                  <a:pt x="0" y="211"/>
                </a:lnTo>
                <a:lnTo>
                  <a:pt x="3474" y="211"/>
                </a:lnTo>
                <a:lnTo>
                  <a:pt x="3646" y="0"/>
                </a:lnTo>
                <a:lnTo>
                  <a:pt x="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1185B678-9F4E-44A8-856F-B3C1A06A1EF3}"/>
              </a:ext>
            </a:extLst>
          </p:cNvPr>
          <p:cNvSpPr txBox="1"/>
          <p:nvPr/>
        </p:nvSpPr>
        <p:spPr>
          <a:xfrm>
            <a:off x="838199" y="5658177"/>
            <a:ext cx="4546601" cy="292388"/>
          </a:xfrm>
          <a:prstGeom prst="rect">
            <a:avLst/>
          </a:prstGeom>
          <a:noFill/>
        </p:spPr>
        <p:txBody>
          <a:bodyPr wrap="square" rtlCol="0">
            <a:spAutoFit/>
          </a:bodyPr>
          <a:lstStyle/>
          <a:p>
            <a:r>
              <a:rPr lang="en-US" sz="1300" spc="400" dirty="0">
                <a:solidFill>
                  <a:schemeClr val="bg1"/>
                </a:solidFill>
                <a:latin typeface="Montserrat" panose="00000500000000000000" pitchFamily="50" charset="0"/>
              </a:rPr>
              <a:t>By John Deo </a:t>
            </a:r>
            <a:r>
              <a:rPr lang="en-US" sz="1300" spc="400" dirty="0">
                <a:solidFill>
                  <a:schemeClr val="bg1"/>
                </a:solidFill>
                <a:latin typeface="Montserrat Light" panose="00000400000000000000" pitchFamily="50" charset="0"/>
              </a:rPr>
              <a:t>Project Manager</a:t>
            </a:r>
          </a:p>
        </p:txBody>
      </p:sp>
      <p:sp>
        <p:nvSpPr>
          <p:cNvPr id="46" name="TextBox 45">
            <a:extLst>
              <a:ext uri="{FF2B5EF4-FFF2-40B4-BE49-F238E27FC236}">
                <a16:creationId xmlns:a16="http://schemas.microsoft.com/office/drawing/2014/main" id="{FC6D6F52-704F-4098-9185-70E74755A5CF}"/>
              </a:ext>
            </a:extLst>
          </p:cNvPr>
          <p:cNvSpPr txBox="1"/>
          <p:nvPr/>
        </p:nvSpPr>
        <p:spPr>
          <a:xfrm>
            <a:off x="838199" y="2962009"/>
            <a:ext cx="2925764" cy="707886"/>
          </a:xfrm>
          <a:prstGeom prst="rect">
            <a:avLst/>
          </a:prstGeom>
          <a:noFill/>
        </p:spPr>
        <p:txBody>
          <a:bodyPr wrap="square" rtlCol="0">
            <a:spAutoFit/>
          </a:bodyPr>
          <a:lstStyle/>
          <a:p>
            <a:r>
              <a:rPr lang="en-US" sz="2000" b="1" dirty="0">
                <a:solidFill>
                  <a:schemeClr val="accent4">
                    <a:alpha val="82000"/>
                  </a:schemeClr>
                </a:solidFill>
                <a:latin typeface="Montserrat" panose="00000500000000000000" pitchFamily="50" charset="0"/>
              </a:rPr>
              <a:t>BY JOHN DEO</a:t>
            </a:r>
          </a:p>
          <a:p>
            <a:r>
              <a:rPr lang="en-US" sz="2000" i="1" dirty="0">
                <a:solidFill>
                  <a:schemeClr val="tx1">
                    <a:alpha val="82000"/>
                  </a:schemeClr>
                </a:solidFill>
                <a:latin typeface="Montserrat Light" panose="00000400000000000000" pitchFamily="50" charset="0"/>
              </a:rPr>
              <a:t>PROJECT MANAGER</a:t>
            </a:r>
          </a:p>
        </p:txBody>
      </p:sp>
    </p:spTree>
    <p:extLst>
      <p:ext uri="{BB962C8B-B14F-4D97-AF65-F5344CB8AC3E}">
        <p14:creationId xmlns:p14="http://schemas.microsoft.com/office/powerpoint/2010/main" val="617577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4">
            <a:extLst>
              <a:ext uri="{FF2B5EF4-FFF2-40B4-BE49-F238E27FC236}">
                <a16:creationId xmlns:a16="http://schemas.microsoft.com/office/drawing/2014/main" id="{0E3A62CD-FD08-4FD1-B39B-0DE9F065CE86}"/>
              </a:ext>
            </a:extLst>
          </p:cNvPr>
          <p:cNvSpPr>
            <a:spLocks/>
          </p:cNvSpPr>
          <p:nvPr/>
        </p:nvSpPr>
        <p:spPr bwMode="auto">
          <a:xfrm>
            <a:off x="2544763" y="-6351"/>
            <a:ext cx="4602163" cy="4513263"/>
          </a:xfrm>
          <a:custGeom>
            <a:avLst/>
            <a:gdLst>
              <a:gd name="T0" fmla="*/ 2899 w 2899"/>
              <a:gd name="T1" fmla="*/ 0 h 2843"/>
              <a:gd name="T2" fmla="*/ 0 w 2899"/>
              <a:gd name="T3" fmla="*/ 0 h 2843"/>
              <a:gd name="T4" fmla="*/ 974 w 2899"/>
              <a:gd name="T5" fmla="*/ 1880 h 2843"/>
              <a:gd name="T6" fmla="*/ 1473 w 2899"/>
              <a:gd name="T7" fmla="*/ 2843 h 2843"/>
              <a:gd name="T8" fmla="*/ 2899 w 2899"/>
              <a:gd name="T9" fmla="*/ 0 h 2843"/>
            </a:gdLst>
            <a:ahLst/>
            <a:cxnLst>
              <a:cxn ang="0">
                <a:pos x="T0" y="T1"/>
              </a:cxn>
              <a:cxn ang="0">
                <a:pos x="T2" y="T3"/>
              </a:cxn>
              <a:cxn ang="0">
                <a:pos x="T4" y="T5"/>
              </a:cxn>
              <a:cxn ang="0">
                <a:pos x="T6" y="T7"/>
              </a:cxn>
              <a:cxn ang="0">
                <a:pos x="T8" y="T9"/>
              </a:cxn>
            </a:cxnLst>
            <a:rect l="0" t="0" r="r" b="b"/>
            <a:pathLst>
              <a:path w="2899" h="2843">
                <a:moveTo>
                  <a:pt x="2899" y="0"/>
                </a:moveTo>
                <a:lnTo>
                  <a:pt x="0" y="0"/>
                </a:lnTo>
                <a:lnTo>
                  <a:pt x="974" y="1880"/>
                </a:lnTo>
                <a:lnTo>
                  <a:pt x="1473" y="2843"/>
                </a:lnTo>
                <a:lnTo>
                  <a:pt x="289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55">
            <a:extLst>
              <a:ext uri="{FF2B5EF4-FFF2-40B4-BE49-F238E27FC236}">
                <a16:creationId xmlns:a16="http://schemas.microsoft.com/office/drawing/2014/main" id="{DBE1DF6D-5F89-4012-84DA-A912312D4B64}"/>
              </a:ext>
            </a:extLst>
          </p:cNvPr>
          <p:cNvSpPr>
            <a:spLocks/>
          </p:cNvSpPr>
          <p:nvPr/>
        </p:nvSpPr>
        <p:spPr bwMode="auto">
          <a:xfrm>
            <a:off x="4090988" y="-6351"/>
            <a:ext cx="3055938" cy="4513263"/>
          </a:xfrm>
          <a:custGeom>
            <a:avLst/>
            <a:gdLst>
              <a:gd name="T0" fmla="*/ 1925 w 1925"/>
              <a:gd name="T1" fmla="*/ 0 h 2843"/>
              <a:gd name="T2" fmla="*/ 0 w 1925"/>
              <a:gd name="T3" fmla="*/ 1880 h 2843"/>
              <a:gd name="T4" fmla="*/ 499 w 1925"/>
              <a:gd name="T5" fmla="*/ 2843 h 2843"/>
              <a:gd name="T6" fmla="*/ 1925 w 1925"/>
              <a:gd name="T7" fmla="*/ 0 h 2843"/>
            </a:gdLst>
            <a:ahLst/>
            <a:cxnLst>
              <a:cxn ang="0">
                <a:pos x="T0" y="T1"/>
              </a:cxn>
              <a:cxn ang="0">
                <a:pos x="T2" y="T3"/>
              </a:cxn>
              <a:cxn ang="0">
                <a:pos x="T4" y="T5"/>
              </a:cxn>
              <a:cxn ang="0">
                <a:pos x="T6" y="T7"/>
              </a:cxn>
            </a:cxnLst>
            <a:rect l="0" t="0" r="r" b="b"/>
            <a:pathLst>
              <a:path w="1925" h="2843">
                <a:moveTo>
                  <a:pt x="1925" y="0"/>
                </a:moveTo>
                <a:lnTo>
                  <a:pt x="0" y="1880"/>
                </a:lnTo>
                <a:lnTo>
                  <a:pt x="499" y="2843"/>
                </a:lnTo>
                <a:lnTo>
                  <a:pt x="1925" y="0"/>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56">
            <a:extLst>
              <a:ext uri="{FF2B5EF4-FFF2-40B4-BE49-F238E27FC236}">
                <a16:creationId xmlns:a16="http://schemas.microsoft.com/office/drawing/2014/main" id="{515BCDDF-9633-40D7-B9BD-792A75840010}"/>
              </a:ext>
            </a:extLst>
          </p:cNvPr>
          <p:cNvSpPr>
            <a:spLocks/>
          </p:cNvSpPr>
          <p:nvPr/>
        </p:nvSpPr>
        <p:spPr bwMode="auto">
          <a:xfrm>
            <a:off x="4090988" y="-6351"/>
            <a:ext cx="3051175" cy="2984500"/>
          </a:xfrm>
          <a:custGeom>
            <a:avLst/>
            <a:gdLst>
              <a:gd name="T0" fmla="*/ 0 w 1922"/>
              <a:gd name="T1" fmla="*/ 1880 h 1880"/>
              <a:gd name="T2" fmla="*/ 1921 w 1922"/>
              <a:gd name="T3" fmla="*/ 4 h 1880"/>
              <a:gd name="T4" fmla="*/ 1922 w 1922"/>
              <a:gd name="T5" fmla="*/ 0 h 1880"/>
              <a:gd name="T6" fmla="*/ 1786 w 1922"/>
              <a:gd name="T7" fmla="*/ 0 h 1880"/>
              <a:gd name="T8" fmla="*/ 0 w 1922"/>
              <a:gd name="T9" fmla="*/ 1880 h 1880"/>
              <a:gd name="T10" fmla="*/ 0 w 1922"/>
              <a:gd name="T11" fmla="*/ 1880 h 1880"/>
            </a:gdLst>
            <a:ahLst/>
            <a:cxnLst>
              <a:cxn ang="0">
                <a:pos x="T0" y="T1"/>
              </a:cxn>
              <a:cxn ang="0">
                <a:pos x="T2" y="T3"/>
              </a:cxn>
              <a:cxn ang="0">
                <a:pos x="T4" y="T5"/>
              </a:cxn>
              <a:cxn ang="0">
                <a:pos x="T6" y="T7"/>
              </a:cxn>
              <a:cxn ang="0">
                <a:pos x="T8" y="T9"/>
              </a:cxn>
              <a:cxn ang="0">
                <a:pos x="T10" y="T11"/>
              </a:cxn>
            </a:cxnLst>
            <a:rect l="0" t="0" r="r" b="b"/>
            <a:pathLst>
              <a:path w="1922" h="1880">
                <a:moveTo>
                  <a:pt x="0" y="1880"/>
                </a:moveTo>
                <a:lnTo>
                  <a:pt x="1921" y="4"/>
                </a:lnTo>
                <a:lnTo>
                  <a:pt x="1922" y="0"/>
                </a:lnTo>
                <a:lnTo>
                  <a:pt x="1786" y="0"/>
                </a:lnTo>
                <a:lnTo>
                  <a:pt x="0" y="1880"/>
                </a:lnTo>
                <a:lnTo>
                  <a:pt x="0" y="1880"/>
                </a:lnTo>
                <a:close/>
              </a:path>
            </a:pathLst>
          </a:custGeom>
          <a:solidFill>
            <a:schemeClr val="tx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57">
            <a:extLst>
              <a:ext uri="{FF2B5EF4-FFF2-40B4-BE49-F238E27FC236}">
                <a16:creationId xmlns:a16="http://schemas.microsoft.com/office/drawing/2014/main" id="{97A86CF9-59F1-4129-9BF2-CB8B3C282950}"/>
              </a:ext>
            </a:extLst>
          </p:cNvPr>
          <p:cNvSpPr>
            <a:spLocks/>
          </p:cNvSpPr>
          <p:nvPr/>
        </p:nvSpPr>
        <p:spPr bwMode="auto">
          <a:xfrm>
            <a:off x="2544763" y="-6351"/>
            <a:ext cx="3670300" cy="6858000"/>
          </a:xfrm>
          <a:custGeom>
            <a:avLst/>
            <a:gdLst>
              <a:gd name="T0" fmla="*/ 1473 w 2312"/>
              <a:gd name="T1" fmla="*/ 2843 h 4320"/>
              <a:gd name="T2" fmla="*/ 1473 w 2312"/>
              <a:gd name="T3" fmla="*/ 2843 h 4320"/>
              <a:gd name="T4" fmla="*/ 2198 w 2312"/>
              <a:gd name="T5" fmla="*/ 4320 h 4320"/>
              <a:gd name="T6" fmla="*/ 2312 w 2312"/>
              <a:gd name="T7" fmla="*/ 4320 h 4320"/>
              <a:gd name="T8" fmla="*/ 1586 w 2312"/>
              <a:gd name="T9" fmla="*/ 2843 h 4320"/>
              <a:gd name="T10" fmla="*/ 1586 w 2312"/>
              <a:gd name="T11" fmla="*/ 2843 h 4320"/>
              <a:gd name="T12" fmla="*/ 1087 w 2312"/>
              <a:gd name="T13" fmla="*/ 1880 h 4320"/>
              <a:gd name="T14" fmla="*/ 113 w 2312"/>
              <a:gd name="T15" fmla="*/ 0 h 4320"/>
              <a:gd name="T16" fmla="*/ 0 w 2312"/>
              <a:gd name="T17" fmla="*/ 0 h 4320"/>
              <a:gd name="T18" fmla="*/ 974 w 2312"/>
              <a:gd name="T19" fmla="*/ 1880 h 4320"/>
              <a:gd name="T20" fmla="*/ 1473 w 2312"/>
              <a:gd name="T21" fmla="*/ 2843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2" h="4320">
                <a:moveTo>
                  <a:pt x="1473" y="2843"/>
                </a:moveTo>
                <a:lnTo>
                  <a:pt x="1473" y="2843"/>
                </a:lnTo>
                <a:lnTo>
                  <a:pt x="2198" y="4320"/>
                </a:lnTo>
                <a:lnTo>
                  <a:pt x="2312" y="4320"/>
                </a:lnTo>
                <a:lnTo>
                  <a:pt x="1586" y="2843"/>
                </a:lnTo>
                <a:lnTo>
                  <a:pt x="1586" y="2843"/>
                </a:lnTo>
                <a:lnTo>
                  <a:pt x="1087" y="1880"/>
                </a:lnTo>
                <a:lnTo>
                  <a:pt x="113" y="0"/>
                </a:lnTo>
                <a:lnTo>
                  <a:pt x="0" y="0"/>
                </a:lnTo>
                <a:lnTo>
                  <a:pt x="974" y="1880"/>
                </a:lnTo>
                <a:lnTo>
                  <a:pt x="1473" y="2843"/>
                </a:lnTo>
                <a:close/>
              </a:path>
            </a:pathLst>
          </a:custGeom>
          <a:solidFill>
            <a:schemeClr val="accent4">
              <a:lumMod val="20000"/>
              <a:lumOff val="80000"/>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0" name="Picture Placeholder 29">
            <a:extLst>
              <a:ext uri="{FF2B5EF4-FFF2-40B4-BE49-F238E27FC236}">
                <a16:creationId xmlns:a16="http://schemas.microsoft.com/office/drawing/2014/main" id="{A96A6447-2EC0-42C1-85DB-B85BD8B7A371}"/>
              </a:ext>
            </a:extLst>
          </p:cNvPr>
          <p:cNvPicPr>
            <a:picLocks noGrp="1" noChangeAspect="1"/>
          </p:cNvPicPr>
          <p:nvPr>
            <p:ph type="pic" sz="quarter" idx="12"/>
          </p:nvPr>
        </p:nvPicPr>
        <p:blipFill rotWithShape="1">
          <a:blip r:embed="rId2"/>
          <a:srcRect l="40802" r="540"/>
          <a:stretch/>
        </p:blipFill>
        <p:spPr>
          <a:xfrm>
            <a:off x="2" y="-6351"/>
            <a:ext cx="6034087" cy="6858000"/>
          </a:xfrm>
        </p:spPr>
      </p:pic>
      <p:sp>
        <p:nvSpPr>
          <p:cNvPr id="16" name="Freeform 59">
            <a:extLst>
              <a:ext uri="{FF2B5EF4-FFF2-40B4-BE49-F238E27FC236}">
                <a16:creationId xmlns:a16="http://schemas.microsoft.com/office/drawing/2014/main" id="{E39203D3-8B1D-4037-A72A-84839BC01FDF}"/>
              </a:ext>
            </a:extLst>
          </p:cNvPr>
          <p:cNvSpPr>
            <a:spLocks/>
          </p:cNvSpPr>
          <p:nvPr/>
        </p:nvSpPr>
        <p:spPr bwMode="auto">
          <a:xfrm>
            <a:off x="2578100" y="2978150"/>
            <a:ext cx="3455988" cy="3873500"/>
          </a:xfrm>
          <a:custGeom>
            <a:avLst/>
            <a:gdLst>
              <a:gd name="T0" fmla="*/ 1452 w 2177"/>
              <a:gd name="T1" fmla="*/ 963 h 2440"/>
              <a:gd name="T2" fmla="*/ 953 w 2177"/>
              <a:gd name="T3" fmla="*/ 0 h 2440"/>
              <a:gd name="T4" fmla="*/ 0 w 2177"/>
              <a:gd name="T5" fmla="*/ 931 h 2440"/>
              <a:gd name="T6" fmla="*/ 1521 w 2177"/>
              <a:gd name="T7" fmla="*/ 2440 h 2440"/>
              <a:gd name="T8" fmla="*/ 2177 w 2177"/>
              <a:gd name="T9" fmla="*/ 2440 h 2440"/>
              <a:gd name="T10" fmla="*/ 1452 w 2177"/>
              <a:gd name="T11" fmla="*/ 963 h 2440"/>
              <a:gd name="T12" fmla="*/ 1452 w 2177"/>
              <a:gd name="T13" fmla="*/ 963 h 2440"/>
            </a:gdLst>
            <a:ahLst/>
            <a:cxnLst>
              <a:cxn ang="0">
                <a:pos x="T0" y="T1"/>
              </a:cxn>
              <a:cxn ang="0">
                <a:pos x="T2" y="T3"/>
              </a:cxn>
              <a:cxn ang="0">
                <a:pos x="T4" y="T5"/>
              </a:cxn>
              <a:cxn ang="0">
                <a:pos x="T6" y="T7"/>
              </a:cxn>
              <a:cxn ang="0">
                <a:pos x="T8" y="T9"/>
              </a:cxn>
              <a:cxn ang="0">
                <a:pos x="T10" y="T11"/>
              </a:cxn>
              <a:cxn ang="0">
                <a:pos x="T12" y="T13"/>
              </a:cxn>
            </a:cxnLst>
            <a:rect l="0" t="0" r="r" b="b"/>
            <a:pathLst>
              <a:path w="2177" h="2440">
                <a:moveTo>
                  <a:pt x="1452" y="963"/>
                </a:moveTo>
                <a:lnTo>
                  <a:pt x="953" y="0"/>
                </a:lnTo>
                <a:lnTo>
                  <a:pt x="0" y="931"/>
                </a:lnTo>
                <a:lnTo>
                  <a:pt x="1521" y="2440"/>
                </a:lnTo>
                <a:lnTo>
                  <a:pt x="2177" y="2440"/>
                </a:lnTo>
                <a:lnTo>
                  <a:pt x="1452" y="963"/>
                </a:lnTo>
                <a:lnTo>
                  <a:pt x="1452" y="963"/>
                </a:lnTo>
                <a:close/>
              </a:path>
            </a:pathLst>
          </a:custGeom>
          <a:solidFill>
            <a:schemeClr val="accent4">
              <a:lumMod val="60000"/>
              <a:lumOff val="40000"/>
              <a:alpha val="9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 name="Group 4">
            <a:extLst>
              <a:ext uri="{FF2B5EF4-FFF2-40B4-BE49-F238E27FC236}">
                <a16:creationId xmlns:a16="http://schemas.microsoft.com/office/drawing/2014/main" id="{01CDBBC9-DF78-44EE-ABE4-326467BEC3B9}"/>
              </a:ext>
            </a:extLst>
          </p:cNvPr>
          <p:cNvGrpSpPr/>
          <p:nvPr/>
        </p:nvGrpSpPr>
        <p:grpSpPr>
          <a:xfrm>
            <a:off x="6932551" y="1929603"/>
            <a:ext cx="4497449" cy="2998794"/>
            <a:chOff x="967183" y="740653"/>
            <a:chExt cx="4497449" cy="2998794"/>
          </a:xfrm>
        </p:grpSpPr>
        <p:sp>
          <p:nvSpPr>
            <p:cNvPr id="20" name="TextBox 19">
              <a:extLst>
                <a:ext uri="{FF2B5EF4-FFF2-40B4-BE49-F238E27FC236}">
                  <a16:creationId xmlns:a16="http://schemas.microsoft.com/office/drawing/2014/main" id="{55E43BA4-56C6-4500-8BCA-AF72E6A4ADBB}"/>
                </a:ext>
              </a:extLst>
            </p:cNvPr>
            <p:cNvSpPr txBox="1"/>
            <p:nvPr/>
          </p:nvSpPr>
          <p:spPr>
            <a:xfrm>
              <a:off x="967183" y="740653"/>
              <a:ext cx="2697683" cy="1169551"/>
            </a:xfrm>
            <a:prstGeom prst="rect">
              <a:avLst/>
            </a:prstGeom>
            <a:noFill/>
          </p:spPr>
          <p:txBody>
            <a:bodyPr wrap="square" rtlCol="0">
              <a:spAutoFit/>
            </a:bodyPr>
            <a:lstStyle/>
            <a:p>
              <a:pPr>
                <a:lnSpc>
                  <a:spcPts val="4200"/>
                </a:lnSpc>
              </a:pPr>
              <a:r>
                <a:rPr lang="en-US" sz="20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Company</a:t>
              </a:r>
            </a:p>
            <a:p>
              <a:pPr>
                <a:lnSpc>
                  <a:spcPts val="4200"/>
                </a:lnSpc>
              </a:pPr>
              <a:r>
                <a:rPr lang="en-US" sz="4000" dirty="0">
                  <a:latin typeface="Montserrat" panose="00000500000000000000" pitchFamily="50" charset="0"/>
                  <a:ea typeface="Open Sans" panose="020B0606030504020204" pitchFamily="34" charset="0"/>
                  <a:cs typeface="Open Sans" panose="020B0606030504020204" pitchFamily="34" charset="0"/>
                </a:rPr>
                <a:t>About Us</a:t>
              </a:r>
            </a:p>
          </p:txBody>
        </p:sp>
        <p:grpSp>
          <p:nvGrpSpPr>
            <p:cNvPr id="21" name="Group 20">
              <a:extLst>
                <a:ext uri="{FF2B5EF4-FFF2-40B4-BE49-F238E27FC236}">
                  <a16:creationId xmlns:a16="http://schemas.microsoft.com/office/drawing/2014/main" id="{E67C2B34-501C-4D55-AA55-41035D437501}"/>
                </a:ext>
              </a:extLst>
            </p:cNvPr>
            <p:cNvGrpSpPr/>
            <p:nvPr/>
          </p:nvGrpSpPr>
          <p:grpSpPr>
            <a:xfrm>
              <a:off x="967183" y="2535535"/>
              <a:ext cx="1722505" cy="1203912"/>
              <a:chOff x="1398066" y="2334887"/>
              <a:chExt cx="1722505" cy="1203912"/>
            </a:xfrm>
          </p:grpSpPr>
          <p:sp>
            <p:nvSpPr>
              <p:cNvPr id="22" name="TextBox 21">
                <a:extLst>
                  <a:ext uri="{FF2B5EF4-FFF2-40B4-BE49-F238E27FC236}">
                    <a16:creationId xmlns:a16="http://schemas.microsoft.com/office/drawing/2014/main" id="{D7DD78E4-605B-4DE7-AE8F-CAE8DC522616}"/>
                  </a:ext>
                </a:extLst>
              </p:cNvPr>
              <p:cNvSpPr txBox="1"/>
              <p:nvPr/>
            </p:nvSpPr>
            <p:spPr>
              <a:xfrm>
                <a:off x="1398067" y="2646247"/>
                <a:ext cx="1722504" cy="892552"/>
              </a:xfrm>
              <a:prstGeom prst="rect">
                <a:avLst/>
              </a:prstGeom>
              <a:noFill/>
            </p:spPr>
            <p:txBody>
              <a:bodyPr wrap="square" rtlCol="0">
                <a:spAutoFit/>
              </a:bodyPr>
              <a:lstStyle/>
              <a:p>
                <a:r>
                  <a:rPr lang="en-US" sz="5200" dirty="0">
                    <a:solidFill>
                      <a:schemeClr val="tx1">
                        <a:lumMod val="85000"/>
                        <a:lumOff val="15000"/>
                      </a:schemeClr>
                    </a:solidFill>
                    <a:latin typeface="Montserrat" panose="00000500000000000000" pitchFamily="50" charset="0"/>
                  </a:rPr>
                  <a:t>85%</a:t>
                </a:r>
              </a:p>
            </p:txBody>
          </p:sp>
          <p:sp>
            <p:nvSpPr>
              <p:cNvPr id="23" name="TextBox 22">
                <a:extLst>
                  <a:ext uri="{FF2B5EF4-FFF2-40B4-BE49-F238E27FC236}">
                    <a16:creationId xmlns:a16="http://schemas.microsoft.com/office/drawing/2014/main" id="{8ED45287-E8A2-4ACA-B6C7-FF5EB64FC5BC}"/>
                  </a:ext>
                </a:extLst>
              </p:cNvPr>
              <p:cNvSpPr txBox="1"/>
              <p:nvPr/>
            </p:nvSpPr>
            <p:spPr>
              <a:xfrm>
                <a:off x="1398066" y="2334887"/>
                <a:ext cx="1500246" cy="400110"/>
              </a:xfrm>
              <a:prstGeom prst="rect">
                <a:avLst/>
              </a:prstGeom>
              <a:noFill/>
            </p:spPr>
            <p:txBody>
              <a:bodyPr wrap="square" rtlCol="0">
                <a:spAutoFit/>
              </a:bodyPr>
              <a:lstStyle/>
              <a:p>
                <a:r>
                  <a:rPr lang="en-US" sz="2000" dirty="0">
                    <a:solidFill>
                      <a:schemeClr val="tx1">
                        <a:lumMod val="50000"/>
                        <a:lumOff val="50000"/>
                      </a:schemeClr>
                    </a:solidFill>
                    <a:latin typeface="Montserrat" panose="00000500000000000000" pitchFamily="50" charset="0"/>
                  </a:rPr>
                  <a:t>Some text</a:t>
                </a:r>
              </a:p>
            </p:txBody>
          </p:sp>
        </p:grpSp>
        <p:sp>
          <p:nvSpPr>
            <p:cNvPr id="24" name="Rectangle 23">
              <a:extLst>
                <a:ext uri="{FF2B5EF4-FFF2-40B4-BE49-F238E27FC236}">
                  <a16:creationId xmlns:a16="http://schemas.microsoft.com/office/drawing/2014/main" id="{353D1072-8B4C-4CB5-90DD-E0D17C65E434}"/>
                </a:ext>
              </a:extLst>
            </p:cNvPr>
            <p:cNvSpPr/>
            <p:nvPr/>
          </p:nvSpPr>
          <p:spPr>
            <a:xfrm>
              <a:off x="1055718" y="2100544"/>
              <a:ext cx="126203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C8B274C-E1B1-4690-8749-790F39F43998}"/>
                </a:ext>
              </a:extLst>
            </p:cNvPr>
            <p:cNvSpPr txBox="1"/>
            <p:nvPr/>
          </p:nvSpPr>
          <p:spPr>
            <a:xfrm>
              <a:off x="2602854" y="2526792"/>
              <a:ext cx="2861778" cy="1094082"/>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panose="00000500000000000000" pitchFamily="50" charset="0"/>
                </a:rPr>
                <a:t>Lorem Ipsum has been the industry's standard dummy text ever since the 1500s, when an scrambled it to make a type specimen book. It has survived not only five centuries, but also the leap into</a:t>
              </a:r>
            </a:p>
          </p:txBody>
        </p:sp>
      </p:grpSp>
    </p:spTree>
    <p:extLst>
      <p:ext uri="{BB962C8B-B14F-4D97-AF65-F5344CB8AC3E}">
        <p14:creationId xmlns:p14="http://schemas.microsoft.com/office/powerpoint/2010/main" val="2901274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C535124F-4582-4215-8B64-78359A900958}"/>
              </a:ext>
            </a:extLst>
          </p:cNvPr>
          <p:cNvGrpSpPr/>
          <p:nvPr/>
        </p:nvGrpSpPr>
        <p:grpSpPr>
          <a:xfrm>
            <a:off x="4068033" y="1638094"/>
            <a:ext cx="6043217" cy="3581812"/>
            <a:chOff x="967183" y="2535535"/>
            <a:chExt cx="6043217" cy="3581812"/>
          </a:xfrm>
        </p:grpSpPr>
        <p:grpSp>
          <p:nvGrpSpPr>
            <p:cNvPr id="18" name="Group 17">
              <a:extLst>
                <a:ext uri="{FF2B5EF4-FFF2-40B4-BE49-F238E27FC236}">
                  <a16:creationId xmlns:a16="http://schemas.microsoft.com/office/drawing/2014/main" id="{C74AE00F-C89B-42EC-A95E-390552CF8D90}"/>
                </a:ext>
              </a:extLst>
            </p:cNvPr>
            <p:cNvGrpSpPr/>
            <p:nvPr/>
          </p:nvGrpSpPr>
          <p:grpSpPr>
            <a:xfrm>
              <a:off x="967183" y="2535535"/>
              <a:ext cx="1722505" cy="1203912"/>
              <a:chOff x="1398066" y="2334887"/>
              <a:chExt cx="1722505" cy="1203912"/>
            </a:xfrm>
          </p:grpSpPr>
          <p:sp>
            <p:nvSpPr>
              <p:cNvPr id="37" name="TextBox 36">
                <a:extLst>
                  <a:ext uri="{FF2B5EF4-FFF2-40B4-BE49-F238E27FC236}">
                    <a16:creationId xmlns:a16="http://schemas.microsoft.com/office/drawing/2014/main" id="{582858BB-1121-4411-86DE-7567C51A7E27}"/>
                  </a:ext>
                </a:extLst>
              </p:cNvPr>
              <p:cNvSpPr txBox="1"/>
              <p:nvPr/>
            </p:nvSpPr>
            <p:spPr>
              <a:xfrm>
                <a:off x="1398067" y="2646247"/>
                <a:ext cx="1722504" cy="892552"/>
              </a:xfrm>
              <a:prstGeom prst="rect">
                <a:avLst/>
              </a:prstGeom>
              <a:noFill/>
            </p:spPr>
            <p:txBody>
              <a:bodyPr wrap="square" rtlCol="0">
                <a:spAutoFit/>
              </a:bodyPr>
              <a:lstStyle/>
              <a:p>
                <a:r>
                  <a:rPr lang="en-US" sz="5200" dirty="0">
                    <a:latin typeface="Montserrat" panose="00000500000000000000" pitchFamily="50" charset="0"/>
                  </a:rPr>
                  <a:t>85%</a:t>
                </a:r>
              </a:p>
            </p:txBody>
          </p:sp>
          <p:sp>
            <p:nvSpPr>
              <p:cNvPr id="38" name="TextBox 37">
                <a:extLst>
                  <a:ext uri="{FF2B5EF4-FFF2-40B4-BE49-F238E27FC236}">
                    <a16:creationId xmlns:a16="http://schemas.microsoft.com/office/drawing/2014/main" id="{9E4BC937-488E-40D3-8D2A-82BC07D89DE3}"/>
                  </a:ext>
                </a:extLst>
              </p:cNvPr>
              <p:cNvSpPr txBox="1"/>
              <p:nvPr/>
            </p:nvSpPr>
            <p:spPr>
              <a:xfrm>
                <a:off x="1398066" y="2334887"/>
                <a:ext cx="1500246" cy="400110"/>
              </a:xfrm>
              <a:prstGeom prst="rect">
                <a:avLst/>
              </a:prstGeom>
              <a:noFill/>
            </p:spPr>
            <p:txBody>
              <a:bodyPr wrap="square" rtlCol="0">
                <a:spAutoFit/>
              </a:bodyPr>
              <a:lstStyle/>
              <a:p>
                <a:r>
                  <a:rPr lang="en-US" sz="2000" dirty="0">
                    <a:latin typeface="Montserrat" panose="00000500000000000000" pitchFamily="50" charset="0"/>
                  </a:rPr>
                  <a:t>Some text</a:t>
                </a:r>
              </a:p>
            </p:txBody>
          </p:sp>
        </p:grpSp>
        <p:sp>
          <p:nvSpPr>
            <p:cNvPr id="19" name="TextBox 18">
              <a:extLst>
                <a:ext uri="{FF2B5EF4-FFF2-40B4-BE49-F238E27FC236}">
                  <a16:creationId xmlns:a16="http://schemas.microsoft.com/office/drawing/2014/main" id="{431BC9AE-9DC2-430C-A7CA-2518BBD54FD1}"/>
                </a:ext>
              </a:extLst>
            </p:cNvPr>
            <p:cNvSpPr txBox="1"/>
            <p:nvPr/>
          </p:nvSpPr>
          <p:spPr>
            <a:xfrm>
              <a:off x="2602854" y="2580132"/>
              <a:ext cx="3623776" cy="1118255"/>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panose="00000500000000000000" pitchFamily="50" charset="0"/>
                </a:rPr>
                <a:t>Lorem Ipsum has been the industry's standard dummy text ever since the 1500s, when an unknown printer took a galley of type and scrambled it to make a type specimen book. It has survived not only five centuries, but also the leap into</a:t>
              </a:r>
            </a:p>
          </p:txBody>
        </p:sp>
        <p:sp>
          <p:nvSpPr>
            <p:cNvPr id="26" name="TextBox 25">
              <a:extLst>
                <a:ext uri="{FF2B5EF4-FFF2-40B4-BE49-F238E27FC236}">
                  <a16:creationId xmlns:a16="http://schemas.microsoft.com/office/drawing/2014/main" id="{F3A224CB-E802-4C37-9BC1-58B1956E33C0}"/>
                </a:ext>
              </a:extLst>
            </p:cNvPr>
            <p:cNvSpPr txBox="1"/>
            <p:nvPr/>
          </p:nvSpPr>
          <p:spPr>
            <a:xfrm>
              <a:off x="967183" y="3857822"/>
              <a:ext cx="6043217" cy="913070"/>
            </a:xfrm>
            <a:prstGeom prst="rect">
              <a:avLst/>
            </a:prstGeom>
            <a:noFill/>
          </p:spPr>
          <p:txBody>
            <a:bodyPr wrap="square" rtlCol="0">
              <a:spAutoFit/>
            </a:bodyPr>
            <a:lstStyle/>
            <a:p>
              <a:pPr algn="just">
                <a:lnSpc>
                  <a:spcPts val="1600"/>
                </a:lnSpc>
              </a:pPr>
              <a:r>
                <a:rPr lang="en-US" sz="900" dirty="0">
                  <a:solidFill>
                    <a:schemeClr val="tx1">
                      <a:lumMod val="50000"/>
                      <a:lumOff val="50000"/>
                    </a:schemeClr>
                  </a:solidFill>
                  <a:latin typeface="Montserrat" panose="00000500000000000000" pitchFamily="50" charset="0"/>
                </a:rPr>
                <a:t>Contrary to popular belief, Lorem Ipsum is not simply random text. It has roots in a piece of classical Latin literature from 45 BC, making it over 2000 years old. Richard McClintock, a Latin professor at Hampden-Sydney College in Virginia, looked up one of the lorem more Extremes of Good and Evil) by Cicero, written in 45 BC. This book</a:t>
              </a:r>
            </a:p>
          </p:txBody>
        </p:sp>
        <p:cxnSp>
          <p:nvCxnSpPr>
            <p:cNvPr id="27" name="Straight Connector 26">
              <a:extLst>
                <a:ext uri="{FF2B5EF4-FFF2-40B4-BE49-F238E27FC236}">
                  <a16:creationId xmlns:a16="http://schemas.microsoft.com/office/drawing/2014/main" id="{5BBEBA16-0253-488E-B9D3-380646FB3DDB}"/>
                </a:ext>
              </a:extLst>
            </p:cNvPr>
            <p:cNvCxnSpPr>
              <a:cxnSpLocks/>
            </p:cNvCxnSpPr>
            <p:nvPr/>
          </p:nvCxnSpPr>
          <p:spPr>
            <a:xfrm>
              <a:off x="1055718" y="5038283"/>
              <a:ext cx="4043341" cy="0"/>
            </a:xfrm>
            <a:prstGeom prst="line">
              <a:avLst/>
            </a:prstGeom>
            <a:ln w="28575">
              <a:solidFill>
                <a:schemeClr val="bg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D555BE9-236D-4EA9-84FF-356A6637C0C5}"/>
                </a:ext>
              </a:extLst>
            </p:cNvPr>
            <p:cNvSpPr txBox="1"/>
            <p:nvPr/>
          </p:nvSpPr>
          <p:spPr>
            <a:xfrm>
              <a:off x="3923077" y="5310186"/>
              <a:ext cx="851453" cy="400110"/>
            </a:xfrm>
            <a:prstGeom prst="rect">
              <a:avLst/>
            </a:prstGeom>
            <a:noFill/>
          </p:spPr>
          <p:txBody>
            <a:bodyPr wrap="square" rtlCol="0">
              <a:spAutoFit/>
            </a:bodyPr>
            <a:lstStyle/>
            <a:p>
              <a:r>
                <a:rPr lang="en-US" sz="2000" dirty="0">
                  <a:latin typeface="Montserrat" panose="00000500000000000000" pitchFamily="50" charset="0"/>
                  <a:ea typeface="Montserrat" charset="0"/>
                  <a:cs typeface="Montserrat" charset="0"/>
                </a:rPr>
                <a:t>12%</a:t>
              </a:r>
            </a:p>
          </p:txBody>
        </p:sp>
        <p:sp>
          <p:nvSpPr>
            <p:cNvPr id="29" name="TextBox 28">
              <a:extLst>
                <a:ext uri="{FF2B5EF4-FFF2-40B4-BE49-F238E27FC236}">
                  <a16:creationId xmlns:a16="http://schemas.microsoft.com/office/drawing/2014/main" id="{8634B852-3AEB-4781-A407-730B826BEDB4}"/>
                </a:ext>
              </a:extLst>
            </p:cNvPr>
            <p:cNvSpPr txBox="1"/>
            <p:nvPr/>
          </p:nvSpPr>
          <p:spPr>
            <a:xfrm>
              <a:off x="3915381" y="5641975"/>
              <a:ext cx="1034819" cy="369332"/>
            </a:xfrm>
            <a:prstGeom prst="rect">
              <a:avLst/>
            </a:prstGeom>
            <a:noFill/>
          </p:spPr>
          <p:txBody>
            <a:bodyPr wrap="square" numCol="1" spcCol="457200" rtlCol="0">
              <a:spAutoFit/>
            </a:bodyPr>
            <a:lstStyle/>
            <a:p>
              <a:r>
                <a:rPr lang="en-US" sz="900" dirty="0">
                  <a:solidFill>
                    <a:schemeClr val="tx1">
                      <a:lumMod val="50000"/>
                      <a:lumOff val="50000"/>
                    </a:schemeClr>
                  </a:solidFill>
                  <a:latin typeface="Montserrat" panose="00000500000000000000" pitchFamily="50" charset="0"/>
                  <a:ea typeface="Montserrat" charset="0"/>
                  <a:cs typeface="Montserrat" charset="0"/>
                </a:rPr>
                <a:t>Were hath waters</a:t>
              </a:r>
            </a:p>
          </p:txBody>
        </p:sp>
        <p:sp>
          <p:nvSpPr>
            <p:cNvPr id="31" name="Rectangle 30">
              <a:extLst>
                <a:ext uri="{FF2B5EF4-FFF2-40B4-BE49-F238E27FC236}">
                  <a16:creationId xmlns:a16="http://schemas.microsoft.com/office/drawing/2014/main" id="{76AFD9AF-A8B2-482A-BDBC-01D83D09D10D}"/>
                </a:ext>
              </a:extLst>
            </p:cNvPr>
            <p:cNvSpPr/>
            <p:nvPr/>
          </p:nvSpPr>
          <p:spPr>
            <a:xfrm>
              <a:off x="3051042" y="5186323"/>
              <a:ext cx="864339" cy="907941"/>
            </a:xfrm>
            <a:prstGeom prst="rect">
              <a:avLst/>
            </a:prstGeom>
          </p:spPr>
          <p:txBody>
            <a:bodyPr wrap="none" anchor="ctr">
              <a:spAutoFit/>
            </a:bodyPr>
            <a:lstStyle/>
            <a:p>
              <a:r>
                <a:rPr lang="en-US" sz="5300" dirty="0">
                  <a:solidFill>
                    <a:schemeClr val="tx1">
                      <a:lumMod val="85000"/>
                      <a:lumOff val="15000"/>
                    </a:schemeClr>
                  </a:solidFill>
                  <a:latin typeface="FontAwesome" pitchFamily="2" charset="0"/>
                </a:rPr>
                <a:t></a:t>
              </a:r>
            </a:p>
          </p:txBody>
        </p:sp>
        <p:grpSp>
          <p:nvGrpSpPr>
            <p:cNvPr id="32" name="Group 31">
              <a:extLst>
                <a:ext uri="{FF2B5EF4-FFF2-40B4-BE49-F238E27FC236}">
                  <a16:creationId xmlns:a16="http://schemas.microsoft.com/office/drawing/2014/main" id="{E86CF885-DD21-42E2-9CCF-712B63ECE114}"/>
                </a:ext>
              </a:extLst>
            </p:cNvPr>
            <p:cNvGrpSpPr/>
            <p:nvPr/>
          </p:nvGrpSpPr>
          <p:grpSpPr>
            <a:xfrm>
              <a:off x="1112868" y="5163240"/>
              <a:ext cx="1782201" cy="954107"/>
              <a:chOff x="8715643" y="681127"/>
              <a:chExt cx="1782201" cy="954107"/>
            </a:xfrm>
          </p:grpSpPr>
          <p:sp>
            <p:nvSpPr>
              <p:cNvPr id="33" name="TextBox 32">
                <a:extLst>
                  <a:ext uri="{FF2B5EF4-FFF2-40B4-BE49-F238E27FC236}">
                    <a16:creationId xmlns:a16="http://schemas.microsoft.com/office/drawing/2014/main" id="{F7E5D74F-BAE9-41FC-B24D-3797153B0DAE}"/>
                  </a:ext>
                </a:extLst>
              </p:cNvPr>
              <p:cNvSpPr txBox="1"/>
              <p:nvPr/>
            </p:nvSpPr>
            <p:spPr>
              <a:xfrm>
                <a:off x="8715643" y="681127"/>
                <a:ext cx="630425" cy="954107"/>
              </a:xfrm>
              <a:prstGeom prst="rect">
                <a:avLst/>
              </a:prstGeom>
              <a:noFill/>
            </p:spPr>
            <p:txBody>
              <a:bodyPr wrap="square" numCol="1" spcCol="457200" rtlCol="0" anchor="ctr">
                <a:spAutoFit/>
              </a:bodyPr>
              <a:lstStyle/>
              <a:p>
                <a:pPr algn="ctr"/>
                <a:r>
                  <a:rPr lang="en-US" sz="5600" dirty="0">
                    <a:solidFill>
                      <a:schemeClr val="accent4"/>
                    </a:solidFill>
                    <a:latin typeface="FontAwesome" charset="0"/>
                    <a:ea typeface="FontAwesome" charset="0"/>
                    <a:cs typeface="FontAwesome" charset="0"/>
                  </a:rPr>
                  <a:t></a:t>
                </a:r>
              </a:p>
            </p:txBody>
          </p:sp>
          <p:grpSp>
            <p:nvGrpSpPr>
              <p:cNvPr id="34" name="Group 33">
                <a:extLst>
                  <a:ext uri="{FF2B5EF4-FFF2-40B4-BE49-F238E27FC236}">
                    <a16:creationId xmlns:a16="http://schemas.microsoft.com/office/drawing/2014/main" id="{29988C57-FABB-4E7E-854B-7EBB0D2740A6}"/>
                  </a:ext>
                </a:extLst>
              </p:cNvPr>
              <p:cNvGrpSpPr/>
              <p:nvPr/>
            </p:nvGrpSpPr>
            <p:grpSpPr>
              <a:xfrm>
                <a:off x="9463025" y="792231"/>
                <a:ext cx="1034819" cy="701121"/>
                <a:chOff x="9536101" y="1669861"/>
                <a:chExt cx="1034819" cy="701121"/>
              </a:xfrm>
            </p:grpSpPr>
            <p:sp>
              <p:nvSpPr>
                <p:cNvPr id="35" name="TextBox 34">
                  <a:extLst>
                    <a:ext uri="{FF2B5EF4-FFF2-40B4-BE49-F238E27FC236}">
                      <a16:creationId xmlns:a16="http://schemas.microsoft.com/office/drawing/2014/main" id="{91F43D5B-8D23-4F9E-BF4C-7B221BA5EEE1}"/>
                    </a:ext>
                  </a:extLst>
                </p:cNvPr>
                <p:cNvSpPr txBox="1"/>
                <p:nvPr/>
              </p:nvSpPr>
              <p:spPr>
                <a:xfrm>
                  <a:off x="9543797" y="1669861"/>
                  <a:ext cx="851453" cy="400110"/>
                </a:xfrm>
                <a:prstGeom prst="rect">
                  <a:avLst/>
                </a:prstGeom>
                <a:noFill/>
              </p:spPr>
              <p:txBody>
                <a:bodyPr wrap="square" rtlCol="0">
                  <a:spAutoFit/>
                </a:bodyPr>
                <a:lstStyle/>
                <a:p>
                  <a:r>
                    <a:rPr lang="en-US" sz="2000" dirty="0">
                      <a:latin typeface="Montserrat" panose="00000500000000000000" pitchFamily="50" charset="0"/>
                      <a:ea typeface="Montserrat" charset="0"/>
                      <a:cs typeface="Montserrat" charset="0"/>
                    </a:rPr>
                    <a:t>22%</a:t>
                  </a:r>
                </a:p>
              </p:txBody>
            </p:sp>
            <p:sp>
              <p:nvSpPr>
                <p:cNvPr id="36" name="TextBox 35">
                  <a:extLst>
                    <a:ext uri="{FF2B5EF4-FFF2-40B4-BE49-F238E27FC236}">
                      <a16:creationId xmlns:a16="http://schemas.microsoft.com/office/drawing/2014/main" id="{46D2235B-CB7F-4A93-B1BE-FA8DF3DEE359}"/>
                    </a:ext>
                  </a:extLst>
                </p:cNvPr>
                <p:cNvSpPr txBox="1"/>
                <p:nvPr/>
              </p:nvSpPr>
              <p:spPr>
                <a:xfrm>
                  <a:off x="9536101" y="2001650"/>
                  <a:ext cx="1034819" cy="369332"/>
                </a:xfrm>
                <a:prstGeom prst="rect">
                  <a:avLst/>
                </a:prstGeom>
                <a:noFill/>
              </p:spPr>
              <p:txBody>
                <a:bodyPr wrap="square" numCol="1" spcCol="457200" rtlCol="0">
                  <a:spAutoFit/>
                </a:bodyPr>
                <a:lstStyle/>
                <a:p>
                  <a:r>
                    <a:rPr lang="en-US" sz="900" dirty="0">
                      <a:solidFill>
                        <a:schemeClr val="tx1">
                          <a:lumMod val="50000"/>
                          <a:lumOff val="50000"/>
                        </a:schemeClr>
                      </a:solidFill>
                      <a:latin typeface="Montserrat" panose="00000500000000000000" pitchFamily="50" charset="0"/>
                      <a:ea typeface="Montserrat" charset="0"/>
                      <a:cs typeface="Montserrat" charset="0"/>
                    </a:rPr>
                    <a:t>Were hath waters</a:t>
                  </a:r>
                </a:p>
              </p:txBody>
            </p:sp>
          </p:grpSp>
        </p:grpSp>
      </p:grpSp>
      <p:pic>
        <p:nvPicPr>
          <p:cNvPr id="13" name="Picture Placeholder 12">
            <a:extLst>
              <a:ext uri="{FF2B5EF4-FFF2-40B4-BE49-F238E27FC236}">
                <a16:creationId xmlns:a16="http://schemas.microsoft.com/office/drawing/2014/main" id="{913AB62C-5168-4E78-AE46-216EE34B3F9B}"/>
              </a:ext>
            </a:extLst>
          </p:cNvPr>
          <p:cNvPicPr>
            <a:picLocks noGrp="1" noChangeAspect="1"/>
          </p:cNvPicPr>
          <p:nvPr>
            <p:ph type="pic" sz="quarter" idx="13"/>
          </p:nvPr>
        </p:nvPicPr>
        <p:blipFill>
          <a:blip r:embed="rId2"/>
          <a:srcRect l="40582" r="40582"/>
          <a:stretch>
            <a:fillRect/>
          </a:stretch>
        </p:blipFill>
        <p:spPr/>
      </p:pic>
    </p:spTree>
    <p:extLst>
      <p:ext uri="{BB962C8B-B14F-4D97-AF65-F5344CB8AC3E}">
        <p14:creationId xmlns:p14="http://schemas.microsoft.com/office/powerpoint/2010/main" val="3446655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CC5AADF-3F8E-49B8-B70E-185D6619849D}"/>
              </a:ext>
            </a:extLst>
          </p:cNvPr>
          <p:cNvPicPr>
            <a:picLocks noGrp="1" noChangeAspect="1"/>
          </p:cNvPicPr>
          <p:nvPr>
            <p:ph type="pic" sz="quarter" idx="15"/>
          </p:nvPr>
        </p:nvPicPr>
        <p:blipFill>
          <a:blip r:embed="rId2"/>
          <a:srcRect l="12847" r="12847"/>
          <a:stretch>
            <a:fillRect/>
          </a:stretch>
        </p:blipFill>
        <p:spPr/>
      </p:pic>
      <p:pic>
        <p:nvPicPr>
          <p:cNvPr id="6" name="Picture Placeholder 5">
            <a:extLst>
              <a:ext uri="{FF2B5EF4-FFF2-40B4-BE49-F238E27FC236}">
                <a16:creationId xmlns:a16="http://schemas.microsoft.com/office/drawing/2014/main" id="{AF281D42-F039-4EA9-B409-C8AFDE55F4AE}"/>
              </a:ext>
            </a:extLst>
          </p:cNvPr>
          <p:cNvPicPr>
            <a:picLocks noGrp="1" noChangeAspect="1"/>
          </p:cNvPicPr>
          <p:nvPr>
            <p:ph type="pic" sz="quarter" idx="13"/>
          </p:nvPr>
        </p:nvPicPr>
        <p:blipFill rotWithShape="1">
          <a:blip r:embed="rId3"/>
          <a:srcRect l="1484" r="41962"/>
          <a:stretch/>
        </p:blipFill>
        <p:spPr>
          <a:xfrm>
            <a:off x="838199" y="1818707"/>
            <a:ext cx="2547832" cy="3003663"/>
          </a:xfrm>
        </p:spPr>
      </p:pic>
      <p:sp>
        <p:nvSpPr>
          <p:cNvPr id="24" name="Rectangle 23">
            <a:extLst>
              <a:ext uri="{FF2B5EF4-FFF2-40B4-BE49-F238E27FC236}">
                <a16:creationId xmlns:a16="http://schemas.microsoft.com/office/drawing/2014/main" id="{65923E3B-264D-4EC4-839B-E1DA615705F7}"/>
              </a:ext>
            </a:extLst>
          </p:cNvPr>
          <p:cNvSpPr/>
          <p:nvPr/>
        </p:nvSpPr>
        <p:spPr>
          <a:xfrm>
            <a:off x="3494121" y="3679372"/>
            <a:ext cx="2547832" cy="11429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B0B7CF64-5431-4696-9356-98E0657EA314}"/>
              </a:ext>
            </a:extLst>
          </p:cNvPr>
          <p:cNvSpPr txBox="1"/>
          <p:nvPr/>
        </p:nvSpPr>
        <p:spPr>
          <a:xfrm>
            <a:off x="1044875" y="5124562"/>
            <a:ext cx="4682312" cy="648447"/>
          </a:xfrm>
          <a:prstGeom prst="rect">
            <a:avLst/>
          </a:prstGeom>
          <a:noFill/>
        </p:spPr>
        <p:txBody>
          <a:bodyPr wrap="square" rtlCol="0">
            <a:spAutoFit/>
          </a:bodyPr>
          <a:lstStyle/>
          <a:p>
            <a:pPr algn="r">
              <a:lnSpc>
                <a:spcPts val="1500"/>
              </a:lnSpc>
              <a:buClr>
                <a:schemeClr val="tx1"/>
              </a:buClr>
            </a:pPr>
            <a:r>
              <a:rPr lang="en-US" sz="900" dirty="0">
                <a:solidFill>
                  <a:schemeClr val="tx1">
                    <a:lumMod val="50000"/>
                    <a:lumOff val="50000"/>
                  </a:schemeClr>
                </a:solidFill>
                <a:latin typeface="Montserrat" panose="00000500000000000000" pitchFamily="50" charset="0"/>
              </a:rPr>
              <a:t>Contrary to popular belief, Lorem Ipsum is not simply random text. It has roots</a:t>
            </a:r>
          </a:p>
          <a:p>
            <a:pPr algn="r">
              <a:lnSpc>
                <a:spcPts val="1500"/>
              </a:lnSpc>
              <a:buClr>
                <a:schemeClr val="tx1"/>
              </a:buClr>
            </a:pPr>
            <a:r>
              <a:rPr lang="en-US" sz="900" dirty="0">
                <a:solidFill>
                  <a:schemeClr val="tx1">
                    <a:lumMod val="50000"/>
                    <a:lumOff val="50000"/>
                  </a:schemeClr>
                </a:solidFill>
                <a:latin typeface="Montserrat" panose="00000500000000000000" pitchFamily="50" charset="0"/>
              </a:rPr>
              <a:t>in a piece of classical Latin literature from 45 BC, making it over 2000 years</a:t>
            </a:r>
          </a:p>
          <a:p>
            <a:pPr algn="r">
              <a:lnSpc>
                <a:spcPts val="1500"/>
              </a:lnSpc>
              <a:buClr>
                <a:schemeClr val="tx1"/>
              </a:buClr>
            </a:pPr>
            <a:r>
              <a:rPr lang="en-US" sz="900" dirty="0">
                <a:solidFill>
                  <a:schemeClr val="tx1">
                    <a:lumMod val="50000"/>
                    <a:lumOff val="50000"/>
                  </a:schemeClr>
                </a:solidFill>
                <a:latin typeface="Montserrat" panose="00000500000000000000" pitchFamily="50" charset="0"/>
              </a:rPr>
              <a:t>old. Richard McClintock, a Latin professor at College in</a:t>
            </a:r>
          </a:p>
        </p:txBody>
      </p:sp>
      <p:grpSp>
        <p:nvGrpSpPr>
          <p:cNvPr id="30" name="Group 29">
            <a:extLst>
              <a:ext uri="{FF2B5EF4-FFF2-40B4-BE49-F238E27FC236}">
                <a16:creationId xmlns:a16="http://schemas.microsoft.com/office/drawing/2014/main" id="{02AD5F59-F962-4D2D-8487-BB9C9C3B8B46}"/>
              </a:ext>
            </a:extLst>
          </p:cNvPr>
          <p:cNvGrpSpPr/>
          <p:nvPr/>
        </p:nvGrpSpPr>
        <p:grpSpPr>
          <a:xfrm>
            <a:off x="4015562" y="1818710"/>
            <a:ext cx="1504950" cy="1504950"/>
            <a:chOff x="4070312" y="1818709"/>
            <a:chExt cx="1504950" cy="1504950"/>
          </a:xfrm>
        </p:grpSpPr>
        <p:sp>
          <p:nvSpPr>
            <p:cNvPr id="39" name="Oval 38">
              <a:extLst>
                <a:ext uri="{FF2B5EF4-FFF2-40B4-BE49-F238E27FC236}">
                  <a16:creationId xmlns:a16="http://schemas.microsoft.com/office/drawing/2014/main" id="{1D9C0324-4D7D-42C5-A247-E7DD5DCEE4E1}"/>
                </a:ext>
              </a:extLst>
            </p:cNvPr>
            <p:cNvSpPr/>
            <p:nvPr/>
          </p:nvSpPr>
          <p:spPr>
            <a:xfrm>
              <a:off x="4070312" y="1818709"/>
              <a:ext cx="1504950" cy="150495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21223ABA-6303-48B5-AA4C-EFB69F0B30CB}"/>
                </a:ext>
              </a:extLst>
            </p:cNvPr>
            <p:cNvSpPr txBox="1"/>
            <p:nvPr/>
          </p:nvSpPr>
          <p:spPr>
            <a:xfrm>
              <a:off x="4463596" y="2187890"/>
              <a:ext cx="642284" cy="784830"/>
            </a:xfrm>
            <a:prstGeom prst="rect">
              <a:avLst/>
            </a:prstGeom>
            <a:noFill/>
          </p:spPr>
          <p:txBody>
            <a:bodyPr wrap="square" rtlCol="0" anchor="ctr">
              <a:spAutoFit/>
            </a:bodyPr>
            <a:lstStyle/>
            <a:p>
              <a:pPr algn="ctr"/>
              <a:r>
                <a:rPr lang="en-US" sz="4500" dirty="0">
                  <a:solidFill>
                    <a:schemeClr val="accent4"/>
                  </a:solidFill>
                  <a:latin typeface="FontAwesome" charset="0"/>
                  <a:ea typeface="FontAwesome" charset="0"/>
                  <a:cs typeface="FontAwesome" charset="0"/>
                </a:rPr>
                <a:t></a:t>
              </a:r>
              <a:endParaRPr lang="en-US" sz="4500" b="1" spc="-100" dirty="0">
                <a:solidFill>
                  <a:schemeClr val="accent4"/>
                </a:solidFill>
                <a:latin typeface="FontAwesome" charset="0"/>
                <a:ea typeface="FontAwesome" charset="0"/>
                <a:cs typeface="FontAwesome" charset="0"/>
              </a:endParaRPr>
            </a:p>
          </p:txBody>
        </p:sp>
      </p:grpSp>
      <p:sp>
        <p:nvSpPr>
          <p:cNvPr id="41" name="TextBox 40">
            <a:extLst>
              <a:ext uri="{FF2B5EF4-FFF2-40B4-BE49-F238E27FC236}">
                <a16:creationId xmlns:a16="http://schemas.microsoft.com/office/drawing/2014/main" id="{85762801-37F4-43CD-82D5-CFCA64C32086}"/>
              </a:ext>
            </a:extLst>
          </p:cNvPr>
          <p:cNvSpPr txBox="1"/>
          <p:nvPr/>
        </p:nvSpPr>
        <p:spPr>
          <a:xfrm>
            <a:off x="4031853" y="3926647"/>
            <a:ext cx="1504950" cy="648447"/>
          </a:xfrm>
          <a:prstGeom prst="rect">
            <a:avLst/>
          </a:prstGeom>
          <a:noFill/>
        </p:spPr>
        <p:txBody>
          <a:bodyPr wrap="square" rtlCol="0">
            <a:spAutoFit/>
          </a:bodyPr>
          <a:lstStyle/>
          <a:p>
            <a:pPr algn="ctr">
              <a:lnSpc>
                <a:spcPts val="1500"/>
              </a:lnSpc>
            </a:pPr>
            <a:r>
              <a:rPr lang="en-US" sz="900" dirty="0">
                <a:solidFill>
                  <a:schemeClr val="bg1"/>
                </a:solidFill>
                <a:latin typeface="Montserrat" panose="00000500000000000000" pitchFamily="50" charset="0"/>
              </a:rPr>
              <a:t>Contrary to popular piece of classical Latin obscure Latin words, </a:t>
            </a:r>
          </a:p>
        </p:txBody>
      </p:sp>
      <p:sp>
        <p:nvSpPr>
          <p:cNvPr id="42" name="TextBox 41">
            <a:extLst>
              <a:ext uri="{FF2B5EF4-FFF2-40B4-BE49-F238E27FC236}">
                <a16:creationId xmlns:a16="http://schemas.microsoft.com/office/drawing/2014/main" id="{898E095B-3074-47DF-B387-AAB952710ED8}"/>
              </a:ext>
            </a:extLst>
          </p:cNvPr>
          <p:cNvSpPr txBox="1"/>
          <p:nvPr/>
        </p:nvSpPr>
        <p:spPr>
          <a:xfrm>
            <a:off x="6460944" y="1902652"/>
            <a:ext cx="1926031" cy="1417889"/>
          </a:xfrm>
          <a:prstGeom prst="rect">
            <a:avLst/>
          </a:prstGeom>
          <a:noFill/>
        </p:spPr>
        <p:txBody>
          <a:bodyPr wrap="square" rtlCol="0">
            <a:spAutoFit/>
          </a:bodyPr>
          <a:lstStyle/>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Contrary to popular belief,</a:t>
            </a:r>
          </a:p>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Lorem Ipsum is not</a:t>
            </a:r>
          </a:p>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simply random text. It has</a:t>
            </a:r>
          </a:p>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in a piece of classical Latin</a:t>
            </a:r>
          </a:p>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literature from 45 BC</a:t>
            </a:r>
          </a:p>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making it over 2000 years</a:t>
            </a:r>
          </a:p>
          <a:p>
            <a:pPr marL="228600" indent="-228600">
              <a:lnSpc>
                <a:spcPts val="1500"/>
              </a:lnSpc>
              <a:buClr>
                <a:schemeClr val="tx1"/>
              </a:buClr>
              <a:buFont typeface="+mj-lt"/>
              <a:buAutoNum type="alphaUcPeriod"/>
            </a:pPr>
            <a:r>
              <a:rPr lang="en-US" sz="900" dirty="0">
                <a:solidFill>
                  <a:schemeClr val="tx1">
                    <a:lumMod val="50000"/>
                    <a:lumOff val="50000"/>
                  </a:schemeClr>
                </a:solidFill>
                <a:latin typeface="Montserrat" panose="00000500000000000000" pitchFamily="50" charset="0"/>
              </a:rPr>
              <a:t>old. Richard McClintock, a</a:t>
            </a:r>
          </a:p>
        </p:txBody>
      </p:sp>
      <p:sp>
        <p:nvSpPr>
          <p:cNvPr id="43" name="TextBox 42">
            <a:extLst>
              <a:ext uri="{FF2B5EF4-FFF2-40B4-BE49-F238E27FC236}">
                <a16:creationId xmlns:a16="http://schemas.microsoft.com/office/drawing/2014/main" id="{638BE6FA-2606-449C-9A2C-96A934C4B0F4}"/>
              </a:ext>
            </a:extLst>
          </p:cNvPr>
          <p:cNvSpPr txBox="1"/>
          <p:nvPr/>
        </p:nvSpPr>
        <p:spPr>
          <a:xfrm>
            <a:off x="9120731" y="5124562"/>
            <a:ext cx="2233067" cy="648447"/>
          </a:xfrm>
          <a:prstGeom prst="rect">
            <a:avLst/>
          </a:prstGeom>
          <a:noFill/>
        </p:spPr>
        <p:txBody>
          <a:bodyPr wrap="square" rtlCol="0">
            <a:spAutoFit/>
          </a:bodyPr>
          <a:lstStyle/>
          <a:p>
            <a:pPr>
              <a:lnSpc>
                <a:spcPts val="1500"/>
              </a:lnSpc>
              <a:buClr>
                <a:schemeClr val="tx1"/>
              </a:buClr>
            </a:pPr>
            <a:r>
              <a:rPr lang="en-US" sz="900" dirty="0">
                <a:solidFill>
                  <a:schemeClr val="tx1">
                    <a:lumMod val="50000"/>
                    <a:lumOff val="50000"/>
                  </a:schemeClr>
                </a:solidFill>
                <a:latin typeface="Montserrat" panose="00000500000000000000" pitchFamily="50" charset="0"/>
              </a:rPr>
              <a:t>Contrary to popular belief, Lorem Ipsum is not simply random text. It has roots</a:t>
            </a:r>
          </a:p>
        </p:txBody>
      </p:sp>
      <p:sp>
        <p:nvSpPr>
          <p:cNvPr id="44" name="TextBox 43">
            <a:extLst>
              <a:ext uri="{FF2B5EF4-FFF2-40B4-BE49-F238E27FC236}">
                <a16:creationId xmlns:a16="http://schemas.microsoft.com/office/drawing/2014/main" id="{13C9AD27-4C55-418D-9B65-6525FC16E298}"/>
              </a:ext>
            </a:extLst>
          </p:cNvPr>
          <p:cNvSpPr txBox="1"/>
          <p:nvPr/>
        </p:nvSpPr>
        <p:spPr>
          <a:xfrm>
            <a:off x="838199" y="694440"/>
            <a:ext cx="2697683" cy="630942"/>
          </a:xfrm>
          <a:prstGeom prst="rect">
            <a:avLst/>
          </a:prstGeom>
          <a:noFill/>
        </p:spPr>
        <p:txBody>
          <a:bodyPr wrap="square" rtlCol="0">
            <a:spAutoFit/>
          </a:bodyPr>
          <a:lstStyle/>
          <a:p>
            <a:pPr>
              <a:lnSpc>
                <a:spcPts val="4200"/>
              </a:lnSpc>
            </a:pPr>
            <a:r>
              <a:rPr lang="en-US" sz="4000" dirty="0">
                <a:latin typeface="Montserrat" panose="00000500000000000000" pitchFamily="50" charset="0"/>
                <a:ea typeface="Open Sans" panose="020B0606030504020204" pitchFamily="34" charset="0"/>
                <a:cs typeface="Open Sans" panose="020B0606030504020204" pitchFamily="34" charset="0"/>
              </a:rPr>
              <a:t>About Us</a:t>
            </a:r>
          </a:p>
        </p:txBody>
      </p:sp>
      <p:pic>
        <p:nvPicPr>
          <p:cNvPr id="49" name="Picture Placeholder 48">
            <a:extLst>
              <a:ext uri="{FF2B5EF4-FFF2-40B4-BE49-F238E27FC236}">
                <a16:creationId xmlns:a16="http://schemas.microsoft.com/office/drawing/2014/main" id="{257772E2-52DA-4692-A348-A8F4258F3BFD}"/>
              </a:ext>
            </a:extLst>
          </p:cNvPr>
          <p:cNvPicPr>
            <a:picLocks noGrp="1" noChangeAspect="1"/>
          </p:cNvPicPr>
          <p:nvPr>
            <p:ph type="pic" sz="quarter" idx="14"/>
          </p:nvPr>
        </p:nvPicPr>
        <p:blipFill rotWithShape="1">
          <a:blip r:embed="rId4"/>
          <a:srcRect l="9246" t="24726" r="7346"/>
          <a:stretch/>
        </p:blipFill>
        <p:spPr>
          <a:xfrm>
            <a:off x="8805966" y="1818709"/>
            <a:ext cx="2547832" cy="3003663"/>
          </a:xfrm>
        </p:spPr>
      </p:pic>
      <p:sp>
        <p:nvSpPr>
          <p:cNvPr id="50" name="Rectangle 49">
            <a:extLst>
              <a:ext uri="{FF2B5EF4-FFF2-40B4-BE49-F238E27FC236}">
                <a16:creationId xmlns:a16="http://schemas.microsoft.com/office/drawing/2014/main" id="{1404C6C6-2227-4259-ACB1-0B3789F2D4D1}"/>
              </a:ext>
            </a:extLst>
          </p:cNvPr>
          <p:cNvSpPr/>
          <p:nvPr/>
        </p:nvSpPr>
        <p:spPr>
          <a:xfrm>
            <a:off x="8805967" y="1818713"/>
            <a:ext cx="2547831" cy="3003659"/>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8011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153CE3-9774-4B7E-97C1-969B87AC5E22}"/>
              </a:ext>
            </a:extLst>
          </p:cNvPr>
          <p:cNvGrpSpPr/>
          <p:nvPr/>
        </p:nvGrpSpPr>
        <p:grpSpPr>
          <a:xfrm>
            <a:off x="1768692" y="2278981"/>
            <a:ext cx="8654615" cy="2309364"/>
            <a:chOff x="1768692" y="2003651"/>
            <a:chExt cx="8654615" cy="2309364"/>
          </a:xfrm>
        </p:grpSpPr>
        <p:sp>
          <p:nvSpPr>
            <p:cNvPr id="15" name="Oval 14">
              <a:extLst>
                <a:ext uri="{FF2B5EF4-FFF2-40B4-BE49-F238E27FC236}">
                  <a16:creationId xmlns:a16="http://schemas.microsoft.com/office/drawing/2014/main" id="{F60D7E0A-8E60-418E-9F17-91096585F943}"/>
                </a:ext>
              </a:extLst>
            </p:cNvPr>
            <p:cNvSpPr/>
            <p:nvPr/>
          </p:nvSpPr>
          <p:spPr>
            <a:xfrm>
              <a:off x="1768692" y="2003651"/>
              <a:ext cx="925042" cy="92504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B36273AA-B839-4DAA-9153-70F1649DE287}"/>
                </a:ext>
              </a:extLst>
            </p:cNvPr>
            <p:cNvSpPr txBox="1"/>
            <p:nvPr/>
          </p:nvSpPr>
          <p:spPr>
            <a:xfrm>
              <a:off x="3016077" y="2141948"/>
              <a:ext cx="2881989" cy="648447"/>
            </a:xfrm>
            <a:prstGeom prst="rect">
              <a:avLst/>
            </a:prstGeom>
            <a:noFill/>
          </p:spPr>
          <p:txBody>
            <a:bodyPr wrap="square" rtlCol="0">
              <a:spAutoFit/>
            </a:bodyPr>
            <a:lstStyle/>
            <a:p>
              <a:pPr>
                <a:lnSpc>
                  <a:spcPts val="1500"/>
                </a:lnSpc>
              </a:pPr>
              <a:r>
                <a:rPr lang="en-US" sz="900" dirty="0">
                  <a:solidFill>
                    <a:schemeClr val="bg2"/>
                  </a:solidFill>
                  <a:latin typeface="Montserrat "/>
                </a:rPr>
                <a:t>Lorem Ipsum has been the industry's 1500s, when an unknown printer took a galley of type and specimen book.</a:t>
              </a:r>
            </a:p>
          </p:txBody>
        </p:sp>
        <p:sp>
          <p:nvSpPr>
            <p:cNvPr id="17" name="Oval 16">
              <a:extLst>
                <a:ext uri="{FF2B5EF4-FFF2-40B4-BE49-F238E27FC236}">
                  <a16:creationId xmlns:a16="http://schemas.microsoft.com/office/drawing/2014/main" id="{0863D3DB-D928-496E-956A-BC1715979971}"/>
                </a:ext>
              </a:extLst>
            </p:cNvPr>
            <p:cNvSpPr/>
            <p:nvPr/>
          </p:nvSpPr>
          <p:spPr>
            <a:xfrm>
              <a:off x="1768692" y="3387975"/>
              <a:ext cx="925042" cy="925040"/>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14EB35A-F33B-4AFF-9BE1-5909A8E6DCAD}"/>
                </a:ext>
              </a:extLst>
            </p:cNvPr>
            <p:cNvSpPr txBox="1"/>
            <p:nvPr/>
          </p:nvSpPr>
          <p:spPr>
            <a:xfrm>
              <a:off x="3016078" y="3526272"/>
              <a:ext cx="2881989" cy="648447"/>
            </a:xfrm>
            <a:prstGeom prst="rect">
              <a:avLst/>
            </a:prstGeom>
            <a:noFill/>
          </p:spPr>
          <p:txBody>
            <a:bodyPr wrap="square" rtlCol="0">
              <a:spAutoFit/>
            </a:bodyPr>
            <a:lstStyle/>
            <a:p>
              <a:pPr>
                <a:lnSpc>
                  <a:spcPts val="1500"/>
                </a:lnSpc>
              </a:pPr>
              <a:r>
                <a:rPr lang="en-US" sz="900" dirty="0">
                  <a:solidFill>
                    <a:schemeClr val="bg2"/>
                  </a:solidFill>
                  <a:latin typeface="Montserrat "/>
                </a:rPr>
                <a:t>Lorem Ipsum has been the industry's 1500s, when an unknown printer took a galley of type and specimen book.</a:t>
              </a:r>
            </a:p>
          </p:txBody>
        </p:sp>
        <p:sp>
          <p:nvSpPr>
            <p:cNvPr id="19" name="Oval 18">
              <a:extLst>
                <a:ext uri="{FF2B5EF4-FFF2-40B4-BE49-F238E27FC236}">
                  <a16:creationId xmlns:a16="http://schemas.microsoft.com/office/drawing/2014/main" id="{2695837B-926C-4AFE-9BE4-414E69195695}"/>
                </a:ext>
              </a:extLst>
            </p:cNvPr>
            <p:cNvSpPr/>
            <p:nvPr/>
          </p:nvSpPr>
          <p:spPr>
            <a:xfrm>
              <a:off x="6293932" y="2003651"/>
              <a:ext cx="925042" cy="92504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B8DACB4-3950-4B39-BD9A-FC7E847E455A}"/>
                </a:ext>
              </a:extLst>
            </p:cNvPr>
            <p:cNvSpPr txBox="1"/>
            <p:nvPr/>
          </p:nvSpPr>
          <p:spPr>
            <a:xfrm>
              <a:off x="7541318" y="2141948"/>
              <a:ext cx="2881989" cy="648447"/>
            </a:xfrm>
            <a:prstGeom prst="rect">
              <a:avLst/>
            </a:prstGeom>
            <a:noFill/>
          </p:spPr>
          <p:txBody>
            <a:bodyPr wrap="square" rtlCol="0">
              <a:spAutoFit/>
            </a:bodyPr>
            <a:lstStyle/>
            <a:p>
              <a:pPr>
                <a:lnSpc>
                  <a:spcPts val="1500"/>
                </a:lnSpc>
              </a:pPr>
              <a:r>
                <a:rPr lang="en-US" sz="900" dirty="0">
                  <a:solidFill>
                    <a:schemeClr val="bg2"/>
                  </a:solidFill>
                  <a:latin typeface="Montserrat "/>
                </a:rPr>
                <a:t>Lorem Ipsum has been the industry's 1500s, when an unknown printer took a galley of type and specimen book.</a:t>
              </a:r>
            </a:p>
          </p:txBody>
        </p:sp>
        <p:sp>
          <p:nvSpPr>
            <p:cNvPr id="21" name="Oval 20">
              <a:extLst>
                <a:ext uri="{FF2B5EF4-FFF2-40B4-BE49-F238E27FC236}">
                  <a16:creationId xmlns:a16="http://schemas.microsoft.com/office/drawing/2014/main" id="{92E03E58-1D54-46D2-BA66-2C5F6D606322}"/>
                </a:ext>
              </a:extLst>
            </p:cNvPr>
            <p:cNvSpPr/>
            <p:nvPr/>
          </p:nvSpPr>
          <p:spPr>
            <a:xfrm>
              <a:off x="6293932" y="3387975"/>
              <a:ext cx="925042" cy="925040"/>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3FF2AD8-8632-4A8A-B974-66873D278801}"/>
                </a:ext>
              </a:extLst>
            </p:cNvPr>
            <p:cNvSpPr txBox="1"/>
            <p:nvPr/>
          </p:nvSpPr>
          <p:spPr>
            <a:xfrm>
              <a:off x="7541318" y="3526272"/>
              <a:ext cx="2881989" cy="648447"/>
            </a:xfrm>
            <a:prstGeom prst="rect">
              <a:avLst/>
            </a:prstGeom>
            <a:noFill/>
          </p:spPr>
          <p:txBody>
            <a:bodyPr wrap="square" rtlCol="0">
              <a:spAutoFit/>
            </a:bodyPr>
            <a:lstStyle/>
            <a:p>
              <a:pPr>
                <a:lnSpc>
                  <a:spcPts val="1500"/>
                </a:lnSpc>
              </a:pPr>
              <a:r>
                <a:rPr lang="en-US" sz="900" dirty="0">
                  <a:solidFill>
                    <a:schemeClr val="bg2"/>
                  </a:solidFill>
                  <a:latin typeface="Montserrat "/>
                </a:rPr>
                <a:t>Lorem Ipsum has been the industry's 1500s, when an unknown printer took a galley of type and specimen book.</a:t>
              </a:r>
            </a:p>
          </p:txBody>
        </p:sp>
        <p:sp>
          <p:nvSpPr>
            <p:cNvPr id="23" name="TextBox 22">
              <a:extLst>
                <a:ext uri="{FF2B5EF4-FFF2-40B4-BE49-F238E27FC236}">
                  <a16:creationId xmlns:a16="http://schemas.microsoft.com/office/drawing/2014/main" id="{5F75B498-E2AB-4AF4-B21C-2A027ADD1006}"/>
                </a:ext>
              </a:extLst>
            </p:cNvPr>
            <p:cNvSpPr txBox="1"/>
            <p:nvPr/>
          </p:nvSpPr>
          <p:spPr>
            <a:xfrm>
              <a:off x="1916001" y="2112228"/>
              <a:ext cx="630425" cy="707886"/>
            </a:xfrm>
            <a:prstGeom prst="rect">
              <a:avLst/>
            </a:prstGeom>
            <a:noFill/>
          </p:spPr>
          <p:txBody>
            <a:bodyPr wrap="square" numCol="1" spcCol="457200" rtlCol="0" anchor="ctr">
              <a:spAutoFit/>
            </a:bodyPr>
            <a:lstStyle/>
            <a:p>
              <a:pPr algn="ctr"/>
              <a:r>
                <a:rPr lang="en-US" sz="4000" dirty="0">
                  <a:solidFill>
                    <a:schemeClr val="bg1"/>
                  </a:solidFill>
                  <a:latin typeface="FontAwesome" charset="0"/>
                  <a:ea typeface="FontAwesome" charset="0"/>
                  <a:cs typeface="FontAwesome" charset="0"/>
                </a:rPr>
                <a:t></a:t>
              </a:r>
            </a:p>
          </p:txBody>
        </p:sp>
        <p:sp>
          <p:nvSpPr>
            <p:cNvPr id="26" name="TextBox 25">
              <a:extLst>
                <a:ext uri="{FF2B5EF4-FFF2-40B4-BE49-F238E27FC236}">
                  <a16:creationId xmlns:a16="http://schemas.microsoft.com/office/drawing/2014/main" id="{BF66C6F8-F728-438E-AB93-C6E73A0932B0}"/>
                </a:ext>
              </a:extLst>
            </p:cNvPr>
            <p:cNvSpPr txBox="1"/>
            <p:nvPr/>
          </p:nvSpPr>
          <p:spPr>
            <a:xfrm>
              <a:off x="1916001" y="3496552"/>
              <a:ext cx="630425" cy="707886"/>
            </a:xfrm>
            <a:prstGeom prst="rect">
              <a:avLst/>
            </a:prstGeom>
            <a:noFill/>
            <a:ln w="19050">
              <a:noFill/>
            </a:ln>
          </p:spPr>
          <p:txBody>
            <a:bodyPr wrap="square" numCol="1" spcCol="457200" rtlCol="0" anchor="ctr">
              <a:spAutoFit/>
            </a:bodyPr>
            <a:lstStyle/>
            <a:p>
              <a:pPr algn="ctr"/>
              <a:r>
                <a:rPr lang="en-US" sz="4000" dirty="0">
                  <a:solidFill>
                    <a:schemeClr val="bg1"/>
                  </a:solidFill>
                  <a:latin typeface="FontAwesome" charset="0"/>
                  <a:ea typeface="FontAwesome" charset="0"/>
                  <a:cs typeface="FontAwesome" charset="0"/>
                </a:rPr>
                <a:t></a:t>
              </a:r>
            </a:p>
          </p:txBody>
        </p:sp>
        <p:sp>
          <p:nvSpPr>
            <p:cNvPr id="27" name="Rectangle 26">
              <a:extLst>
                <a:ext uri="{FF2B5EF4-FFF2-40B4-BE49-F238E27FC236}">
                  <a16:creationId xmlns:a16="http://schemas.microsoft.com/office/drawing/2014/main" id="{14E898A6-5F92-4C93-A821-3678AD373735}"/>
                </a:ext>
              </a:extLst>
            </p:cNvPr>
            <p:cNvSpPr/>
            <p:nvPr/>
          </p:nvSpPr>
          <p:spPr>
            <a:xfrm>
              <a:off x="6444509" y="2112228"/>
              <a:ext cx="623889" cy="707886"/>
            </a:xfrm>
            <a:prstGeom prst="rect">
              <a:avLst/>
            </a:prstGeom>
          </p:spPr>
          <p:txBody>
            <a:bodyPr wrap="none" anchor="ctr">
              <a:spAutoFit/>
            </a:bodyPr>
            <a:lstStyle/>
            <a:p>
              <a:pPr algn="ctr"/>
              <a:r>
                <a:rPr lang="en-US" sz="4000" dirty="0">
                  <a:solidFill>
                    <a:schemeClr val="bg1"/>
                  </a:solidFill>
                  <a:latin typeface="FontAwesome" pitchFamily="2" charset="0"/>
                </a:rPr>
                <a:t></a:t>
              </a:r>
            </a:p>
          </p:txBody>
        </p:sp>
        <p:sp>
          <p:nvSpPr>
            <p:cNvPr id="28" name="TextBox 27">
              <a:extLst>
                <a:ext uri="{FF2B5EF4-FFF2-40B4-BE49-F238E27FC236}">
                  <a16:creationId xmlns:a16="http://schemas.microsoft.com/office/drawing/2014/main" id="{DD7FB46C-5431-4590-8997-6A168FFFCD9E}"/>
                </a:ext>
              </a:extLst>
            </p:cNvPr>
            <p:cNvSpPr txBox="1"/>
            <p:nvPr/>
          </p:nvSpPr>
          <p:spPr>
            <a:xfrm>
              <a:off x="6478893" y="3433663"/>
              <a:ext cx="630425" cy="707886"/>
            </a:xfrm>
            <a:prstGeom prst="rect">
              <a:avLst/>
            </a:prstGeom>
            <a:noFill/>
            <a:ln w="19050">
              <a:noFill/>
            </a:ln>
          </p:spPr>
          <p:txBody>
            <a:bodyPr wrap="square" numCol="1" spcCol="457200" rtlCol="0" anchor="ctr">
              <a:spAutoFit/>
            </a:bodyPr>
            <a:lstStyle/>
            <a:p>
              <a:pPr algn="ctr"/>
              <a:r>
                <a:rPr lang="en-US" sz="4000" dirty="0">
                  <a:solidFill>
                    <a:schemeClr val="bg1"/>
                  </a:solidFill>
                  <a:latin typeface="FontAwesome" charset="0"/>
                  <a:ea typeface="FontAwesome" charset="0"/>
                  <a:cs typeface="FontAwesome" charset="0"/>
                </a:rPr>
                <a:t></a:t>
              </a:r>
            </a:p>
          </p:txBody>
        </p:sp>
        <p:cxnSp>
          <p:nvCxnSpPr>
            <p:cNvPr id="29" name="Straight Connector 28">
              <a:extLst>
                <a:ext uri="{FF2B5EF4-FFF2-40B4-BE49-F238E27FC236}">
                  <a16:creationId xmlns:a16="http://schemas.microsoft.com/office/drawing/2014/main" id="{A590A565-1519-4A57-AF68-AF88F5A9168B}"/>
                </a:ext>
              </a:extLst>
            </p:cNvPr>
            <p:cNvCxnSpPr>
              <a:cxnSpLocks/>
            </p:cNvCxnSpPr>
            <p:nvPr/>
          </p:nvCxnSpPr>
          <p:spPr>
            <a:xfrm>
              <a:off x="1768692" y="3158333"/>
              <a:ext cx="8654615"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9236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8BDD216-ADD4-4142-AEBB-1057602415D5}"/>
              </a:ext>
            </a:extLst>
          </p:cNvPr>
          <p:cNvPicPr>
            <a:picLocks noGrp="1" noChangeAspect="1"/>
          </p:cNvPicPr>
          <p:nvPr>
            <p:ph type="pic" sz="quarter" idx="13"/>
          </p:nvPr>
        </p:nvPicPr>
        <p:blipFill>
          <a:blip r:embed="rId2">
            <a:grayscl/>
          </a:blip>
          <a:srcRect t="7813" b="7813"/>
          <a:stretch>
            <a:fillRect/>
          </a:stretch>
        </p:blipFill>
        <p:spPr/>
      </p:pic>
      <p:sp>
        <p:nvSpPr>
          <p:cNvPr id="63" name="Rectangle 62">
            <a:extLst>
              <a:ext uri="{FF2B5EF4-FFF2-40B4-BE49-F238E27FC236}">
                <a16:creationId xmlns:a16="http://schemas.microsoft.com/office/drawing/2014/main" id="{BDFEB4F7-3C8E-4798-B8EE-9F60CF65D4B0}"/>
              </a:ext>
            </a:extLst>
          </p:cNvPr>
          <p:cNvSpPr/>
          <p:nvPr/>
        </p:nvSpPr>
        <p:spPr>
          <a:xfrm>
            <a:off x="0" y="1"/>
            <a:ext cx="12191999" cy="6857992"/>
          </a:xfrm>
          <a:prstGeom prst="rect">
            <a:avLst/>
          </a:prstGeom>
          <a:solidFill>
            <a:schemeClr val="accent4">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BE29A992-F9C0-47ED-8894-CED238E30C28}"/>
              </a:ext>
            </a:extLst>
          </p:cNvPr>
          <p:cNvGrpSpPr/>
          <p:nvPr/>
        </p:nvGrpSpPr>
        <p:grpSpPr>
          <a:xfrm>
            <a:off x="1229803" y="1803397"/>
            <a:ext cx="9732392" cy="3251200"/>
            <a:chOff x="1266826" y="2172096"/>
            <a:chExt cx="9732392" cy="3251200"/>
          </a:xfrm>
        </p:grpSpPr>
        <p:sp>
          <p:nvSpPr>
            <p:cNvPr id="23" name="Teardrop 22">
              <a:extLst>
                <a:ext uri="{FF2B5EF4-FFF2-40B4-BE49-F238E27FC236}">
                  <a16:creationId xmlns:a16="http://schemas.microsoft.com/office/drawing/2014/main" id="{B68D5DBF-8726-4B55-8473-49B0E2AA2976}"/>
                </a:ext>
              </a:extLst>
            </p:cNvPr>
            <p:cNvSpPr/>
            <p:nvPr/>
          </p:nvSpPr>
          <p:spPr>
            <a:xfrm rot="5400000">
              <a:off x="4470400" y="2172096"/>
              <a:ext cx="1535742" cy="1535742"/>
            </a:xfrm>
            <a:prstGeom prst="teardrop">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ardrop 23">
              <a:extLst>
                <a:ext uri="{FF2B5EF4-FFF2-40B4-BE49-F238E27FC236}">
                  <a16:creationId xmlns:a16="http://schemas.microsoft.com/office/drawing/2014/main" id="{87C00FF5-57BC-44CF-BD85-C19F9EB8E408}"/>
                </a:ext>
              </a:extLst>
            </p:cNvPr>
            <p:cNvSpPr/>
            <p:nvPr/>
          </p:nvSpPr>
          <p:spPr>
            <a:xfrm rot="10800000">
              <a:off x="6185858" y="2172096"/>
              <a:ext cx="1535742" cy="1535742"/>
            </a:xfrm>
            <a:prstGeom prst="teardrop">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Teardrop 24">
              <a:extLst>
                <a:ext uri="{FF2B5EF4-FFF2-40B4-BE49-F238E27FC236}">
                  <a16:creationId xmlns:a16="http://schemas.microsoft.com/office/drawing/2014/main" id="{8A4088CC-EB15-4665-B57C-BAA56EBFDD21}"/>
                </a:ext>
              </a:extLst>
            </p:cNvPr>
            <p:cNvSpPr/>
            <p:nvPr/>
          </p:nvSpPr>
          <p:spPr>
            <a:xfrm rot="16200000">
              <a:off x="6185858" y="3887554"/>
              <a:ext cx="1535742" cy="1535742"/>
            </a:xfrm>
            <a:prstGeom prst="teardrop">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Teardrop 29">
              <a:extLst>
                <a:ext uri="{FF2B5EF4-FFF2-40B4-BE49-F238E27FC236}">
                  <a16:creationId xmlns:a16="http://schemas.microsoft.com/office/drawing/2014/main" id="{3EA9072E-05C6-4CB1-8CA4-3B275A4AC5BA}"/>
                </a:ext>
              </a:extLst>
            </p:cNvPr>
            <p:cNvSpPr/>
            <p:nvPr/>
          </p:nvSpPr>
          <p:spPr>
            <a:xfrm>
              <a:off x="4470400" y="3887553"/>
              <a:ext cx="1535742" cy="1535742"/>
            </a:xfrm>
            <a:prstGeom prst="teardrop">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31" name="Straight Arrow Connector 30">
              <a:extLst>
                <a:ext uri="{FF2B5EF4-FFF2-40B4-BE49-F238E27FC236}">
                  <a16:creationId xmlns:a16="http://schemas.microsoft.com/office/drawing/2014/main" id="{9A6BB9BA-7EF3-47D6-8F32-B445CF9A791B}"/>
                </a:ext>
              </a:extLst>
            </p:cNvPr>
            <p:cNvCxnSpPr>
              <a:cxnSpLocks/>
              <a:stCxn id="24" idx="4"/>
            </p:cNvCxnSpPr>
            <p:nvPr/>
          </p:nvCxnSpPr>
          <p:spPr>
            <a:xfrm>
              <a:off x="7721600" y="2939967"/>
              <a:ext cx="1390602"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4A2DEA4-C800-4D35-8DB1-B5A659BDEB47}"/>
                </a:ext>
              </a:extLst>
            </p:cNvPr>
            <p:cNvCxnSpPr>
              <a:cxnSpLocks/>
              <a:stCxn id="25" idx="2"/>
            </p:cNvCxnSpPr>
            <p:nvPr/>
          </p:nvCxnSpPr>
          <p:spPr>
            <a:xfrm>
              <a:off x="7721600" y="4655425"/>
              <a:ext cx="1390602"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7234236B-6EC3-4131-8377-C9F6C9C9326B}"/>
                </a:ext>
              </a:extLst>
            </p:cNvPr>
            <p:cNvCxnSpPr>
              <a:cxnSpLocks/>
              <a:stCxn id="23" idx="2"/>
            </p:cNvCxnSpPr>
            <p:nvPr/>
          </p:nvCxnSpPr>
          <p:spPr>
            <a:xfrm flipH="1">
              <a:off x="3079798" y="2939967"/>
              <a:ext cx="1390602"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B983D8F1-CDC6-484A-8CBD-2651A174B090}"/>
                </a:ext>
              </a:extLst>
            </p:cNvPr>
            <p:cNvCxnSpPr>
              <a:cxnSpLocks/>
              <a:stCxn id="30" idx="4"/>
            </p:cNvCxnSpPr>
            <p:nvPr/>
          </p:nvCxnSpPr>
          <p:spPr>
            <a:xfrm flipH="1">
              <a:off x="3079798" y="4655424"/>
              <a:ext cx="1390602"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2CC99E06-CDC5-4EBF-8805-EE095D25D3CA}"/>
                </a:ext>
              </a:extLst>
            </p:cNvPr>
            <p:cNvSpPr txBox="1"/>
            <p:nvPr/>
          </p:nvSpPr>
          <p:spPr>
            <a:xfrm>
              <a:off x="7988730" y="2390063"/>
              <a:ext cx="864983" cy="400110"/>
            </a:xfrm>
            <a:prstGeom prst="rect">
              <a:avLst/>
            </a:prstGeom>
            <a:noFill/>
          </p:spPr>
          <p:txBody>
            <a:bodyPr wrap="square" rtlCol="0">
              <a:spAutoFit/>
            </a:bodyPr>
            <a:lstStyle/>
            <a:p>
              <a:r>
                <a:rPr lang="en-US" sz="2000" dirty="0">
                  <a:solidFill>
                    <a:schemeClr val="bg1"/>
                  </a:solidFill>
                  <a:latin typeface="Montserrat" panose="00000500000000000000" pitchFamily="50" charset="0"/>
                </a:rPr>
                <a:t>25%</a:t>
              </a:r>
            </a:p>
          </p:txBody>
        </p:sp>
        <p:sp>
          <p:nvSpPr>
            <p:cNvPr id="36" name="TextBox 35">
              <a:extLst>
                <a:ext uri="{FF2B5EF4-FFF2-40B4-BE49-F238E27FC236}">
                  <a16:creationId xmlns:a16="http://schemas.microsoft.com/office/drawing/2014/main" id="{F37883F9-EE40-4FCC-A476-4CE54E29D0DB}"/>
                </a:ext>
              </a:extLst>
            </p:cNvPr>
            <p:cNvSpPr txBox="1"/>
            <p:nvPr/>
          </p:nvSpPr>
          <p:spPr>
            <a:xfrm>
              <a:off x="7988730" y="4105519"/>
              <a:ext cx="864983" cy="400110"/>
            </a:xfrm>
            <a:prstGeom prst="rect">
              <a:avLst/>
            </a:prstGeom>
            <a:noFill/>
          </p:spPr>
          <p:txBody>
            <a:bodyPr wrap="square" rtlCol="0">
              <a:spAutoFit/>
            </a:bodyPr>
            <a:lstStyle/>
            <a:p>
              <a:r>
                <a:rPr lang="en-US" sz="2000" dirty="0">
                  <a:solidFill>
                    <a:schemeClr val="bg1"/>
                  </a:solidFill>
                  <a:latin typeface="Montserrat" panose="00000500000000000000" pitchFamily="50" charset="0"/>
                </a:rPr>
                <a:t>64%</a:t>
              </a:r>
            </a:p>
          </p:txBody>
        </p:sp>
        <p:sp>
          <p:nvSpPr>
            <p:cNvPr id="37" name="TextBox 36">
              <a:extLst>
                <a:ext uri="{FF2B5EF4-FFF2-40B4-BE49-F238E27FC236}">
                  <a16:creationId xmlns:a16="http://schemas.microsoft.com/office/drawing/2014/main" id="{7468371F-DE39-4055-9EBC-3BDDB768E77F}"/>
                </a:ext>
              </a:extLst>
            </p:cNvPr>
            <p:cNvSpPr txBox="1"/>
            <p:nvPr/>
          </p:nvSpPr>
          <p:spPr>
            <a:xfrm>
              <a:off x="3492069" y="4105519"/>
              <a:ext cx="798614" cy="400110"/>
            </a:xfrm>
            <a:prstGeom prst="rect">
              <a:avLst/>
            </a:prstGeom>
            <a:noFill/>
          </p:spPr>
          <p:txBody>
            <a:bodyPr wrap="square" rtlCol="0">
              <a:spAutoFit/>
            </a:bodyPr>
            <a:lstStyle/>
            <a:p>
              <a:r>
                <a:rPr lang="en-US" sz="2000" dirty="0">
                  <a:solidFill>
                    <a:schemeClr val="bg1"/>
                  </a:solidFill>
                  <a:latin typeface="Montserrat" panose="00000500000000000000" pitchFamily="50" charset="0"/>
                </a:rPr>
                <a:t>85%</a:t>
              </a:r>
            </a:p>
          </p:txBody>
        </p:sp>
        <p:sp>
          <p:nvSpPr>
            <p:cNvPr id="38" name="TextBox 37">
              <a:extLst>
                <a:ext uri="{FF2B5EF4-FFF2-40B4-BE49-F238E27FC236}">
                  <a16:creationId xmlns:a16="http://schemas.microsoft.com/office/drawing/2014/main" id="{1B333F93-E654-4C91-A0C1-4EF3785536A8}"/>
                </a:ext>
              </a:extLst>
            </p:cNvPr>
            <p:cNvSpPr txBox="1"/>
            <p:nvPr/>
          </p:nvSpPr>
          <p:spPr>
            <a:xfrm>
              <a:off x="3492068" y="2390063"/>
              <a:ext cx="798615" cy="400110"/>
            </a:xfrm>
            <a:prstGeom prst="rect">
              <a:avLst/>
            </a:prstGeom>
            <a:noFill/>
          </p:spPr>
          <p:txBody>
            <a:bodyPr wrap="square" rtlCol="0">
              <a:spAutoFit/>
            </a:bodyPr>
            <a:lstStyle/>
            <a:p>
              <a:r>
                <a:rPr lang="en-US" sz="2000" dirty="0">
                  <a:solidFill>
                    <a:schemeClr val="bg1"/>
                  </a:solidFill>
                  <a:latin typeface="Montserrat" panose="00000500000000000000" pitchFamily="50" charset="0"/>
                </a:rPr>
                <a:t>30%</a:t>
              </a:r>
            </a:p>
          </p:txBody>
        </p:sp>
        <p:sp>
          <p:nvSpPr>
            <p:cNvPr id="39" name="Rectangle 9">
              <a:extLst>
                <a:ext uri="{FF2B5EF4-FFF2-40B4-BE49-F238E27FC236}">
                  <a16:creationId xmlns:a16="http://schemas.microsoft.com/office/drawing/2014/main" id="{59A806D6-7667-4CBC-B437-07A21D7E5E9E}"/>
                </a:ext>
              </a:extLst>
            </p:cNvPr>
            <p:cNvSpPr>
              <a:spLocks/>
            </p:cNvSpPr>
            <p:nvPr/>
          </p:nvSpPr>
          <p:spPr bwMode="auto">
            <a:xfrm>
              <a:off x="1266826" y="2639427"/>
              <a:ext cx="1461697"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900" dirty="0">
                  <a:solidFill>
                    <a:schemeClr val="bg1"/>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professionalism and lorem</a:t>
              </a:r>
            </a:p>
          </p:txBody>
        </p:sp>
        <p:sp>
          <p:nvSpPr>
            <p:cNvPr id="40" name="Rectangle 9">
              <a:extLst>
                <a:ext uri="{FF2B5EF4-FFF2-40B4-BE49-F238E27FC236}">
                  <a16:creationId xmlns:a16="http://schemas.microsoft.com/office/drawing/2014/main" id="{E42370EB-A7DE-4EC3-A9A6-A896125F6F58}"/>
                </a:ext>
              </a:extLst>
            </p:cNvPr>
            <p:cNvSpPr>
              <a:spLocks/>
            </p:cNvSpPr>
            <p:nvPr/>
          </p:nvSpPr>
          <p:spPr bwMode="auto">
            <a:xfrm>
              <a:off x="1266826" y="4354884"/>
              <a:ext cx="1461698"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900" dirty="0">
                  <a:solidFill>
                    <a:schemeClr val="bg1"/>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professionalism and lorem</a:t>
              </a:r>
            </a:p>
          </p:txBody>
        </p:sp>
        <p:sp>
          <p:nvSpPr>
            <p:cNvPr id="41" name="Rectangle 9">
              <a:extLst>
                <a:ext uri="{FF2B5EF4-FFF2-40B4-BE49-F238E27FC236}">
                  <a16:creationId xmlns:a16="http://schemas.microsoft.com/office/drawing/2014/main" id="{89028E6A-84DE-4F67-8CBC-CB6920788BEC}"/>
                </a:ext>
              </a:extLst>
            </p:cNvPr>
            <p:cNvSpPr>
              <a:spLocks/>
            </p:cNvSpPr>
            <p:nvPr/>
          </p:nvSpPr>
          <p:spPr bwMode="auto">
            <a:xfrm>
              <a:off x="9463476" y="4354884"/>
              <a:ext cx="1535742"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900" dirty="0">
                  <a:solidFill>
                    <a:schemeClr val="bg1"/>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professionalism and lorem</a:t>
              </a:r>
            </a:p>
          </p:txBody>
        </p:sp>
        <p:sp>
          <p:nvSpPr>
            <p:cNvPr id="42" name="Rectangle 9">
              <a:extLst>
                <a:ext uri="{FF2B5EF4-FFF2-40B4-BE49-F238E27FC236}">
                  <a16:creationId xmlns:a16="http://schemas.microsoft.com/office/drawing/2014/main" id="{743037C9-38BB-48FF-A1B7-83CB08A93C66}"/>
                </a:ext>
              </a:extLst>
            </p:cNvPr>
            <p:cNvSpPr>
              <a:spLocks/>
            </p:cNvSpPr>
            <p:nvPr/>
          </p:nvSpPr>
          <p:spPr bwMode="auto">
            <a:xfrm>
              <a:off x="9463476" y="2639427"/>
              <a:ext cx="1535742"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900" dirty="0">
                  <a:solidFill>
                    <a:schemeClr val="bg1"/>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professionalism and lorem</a:t>
              </a:r>
            </a:p>
          </p:txBody>
        </p:sp>
        <p:sp>
          <p:nvSpPr>
            <p:cNvPr id="43" name="Freeform 9">
              <a:extLst>
                <a:ext uri="{FF2B5EF4-FFF2-40B4-BE49-F238E27FC236}">
                  <a16:creationId xmlns:a16="http://schemas.microsoft.com/office/drawing/2014/main" id="{935ED970-7442-49BE-A4EA-FCD2AF816F64}"/>
                </a:ext>
              </a:extLst>
            </p:cNvPr>
            <p:cNvSpPr>
              <a:spLocks noEditPoints="1"/>
            </p:cNvSpPr>
            <p:nvPr/>
          </p:nvSpPr>
          <p:spPr bwMode="auto">
            <a:xfrm>
              <a:off x="4938814" y="2633357"/>
              <a:ext cx="598915" cy="613220"/>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4" name="Freeform 10">
              <a:extLst>
                <a:ext uri="{FF2B5EF4-FFF2-40B4-BE49-F238E27FC236}">
                  <a16:creationId xmlns:a16="http://schemas.microsoft.com/office/drawing/2014/main" id="{8D7519D1-CDA2-4723-9CDA-6A5B301DF631}"/>
                </a:ext>
              </a:extLst>
            </p:cNvPr>
            <p:cNvSpPr>
              <a:spLocks noEditPoints="1"/>
            </p:cNvSpPr>
            <p:nvPr/>
          </p:nvSpPr>
          <p:spPr bwMode="auto">
            <a:xfrm>
              <a:off x="6658361" y="2633357"/>
              <a:ext cx="590737" cy="613220"/>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45" name="Group 44">
              <a:extLst>
                <a:ext uri="{FF2B5EF4-FFF2-40B4-BE49-F238E27FC236}">
                  <a16:creationId xmlns:a16="http://schemas.microsoft.com/office/drawing/2014/main" id="{DC6B0611-35F8-4DAF-A207-42D35AE6A9B3}"/>
                </a:ext>
              </a:extLst>
            </p:cNvPr>
            <p:cNvGrpSpPr/>
            <p:nvPr/>
          </p:nvGrpSpPr>
          <p:grpSpPr>
            <a:xfrm>
              <a:off x="4999115" y="4348814"/>
              <a:ext cx="478313" cy="613220"/>
              <a:chOff x="2522538" y="3189288"/>
              <a:chExt cx="371475" cy="476250"/>
            </a:xfrm>
            <a:solidFill>
              <a:schemeClr val="accent3"/>
            </a:solidFill>
          </p:grpSpPr>
          <p:sp>
            <p:nvSpPr>
              <p:cNvPr id="60" name="Freeform 5">
                <a:extLst>
                  <a:ext uri="{FF2B5EF4-FFF2-40B4-BE49-F238E27FC236}">
                    <a16:creationId xmlns:a16="http://schemas.microsoft.com/office/drawing/2014/main" id="{22E6E0F4-4448-419E-AAE5-4327CC0F919C}"/>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1" name="Freeform 6">
                <a:extLst>
                  <a:ext uri="{FF2B5EF4-FFF2-40B4-BE49-F238E27FC236}">
                    <a16:creationId xmlns:a16="http://schemas.microsoft.com/office/drawing/2014/main" id="{5E16B4C7-EDBB-46CD-9123-2FD3D87B2E49}"/>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4" name="Freeform 7">
                <a:extLst>
                  <a:ext uri="{FF2B5EF4-FFF2-40B4-BE49-F238E27FC236}">
                    <a16:creationId xmlns:a16="http://schemas.microsoft.com/office/drawing/2014/main" id="{59FEB699-F64A-427B-8D41-9D84D81BBE68}"/>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46" name="Freeform 8">
              <a:extLst>
                <a:ext uri="{FF2B5EF4-FFF2-40B4-BE49-F238E27FC236}">
                  <a16:creationId xmlns:a16="http://schemas.microsoft.com/office/drawing/2014/main" id="{B0C6F08A-82F1-44D9-B5BD-E887C1E5FE34}"/>
                </a:ext>
              </a:extLst>
            </p:cNvPr>
            <p:cNvSpPr>
              <a:spLocks noEditPoints="1"/>
            </p:cNvSpPr>
            <p:nvPr/>
          </p:nvSpPr>
          <p:spPr bwMode="auto">
            <a:xfrm>
              <a:off x="6651207" y="4372320"/>
              <a:ext cx="605045" cy="566208"/>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Tree>
    <p:extLst>
      <p:ext uri="{BB962C8B-B14F-4D97-AF65-F5344CB8AC3E}">
        <p14:creationId xmlns:p14="http://schemas.microsoft.com/office/powerpoint/2010/main" val="1432969560"/>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29653</TotalTime>
  <Words>1381</Words>
  <Application>Microsoft Office PowerPoint</Application>
  <PresentationFormat>Widescreen</PresentationFormat>
  <Paragraphs>180</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Calibri</vt:lpstr>
      <vt:lpstr>FontAwesome</vt:lpstr>
      <vt:lpstr>Gill Sans</vt:lpstr>
      <vt:lpstr>Montserrat</vt:lpstr>
      <vt:lpstr>Montserrat </vt:lpstr>
      <vt:lpstr>Montserrat Bold</vt:lpstr>
      <vt:lpstr>Montserrat ExtraBold</vt:lpstr>
      <vt:lpstr>Montserrat Light</vt:lpstr>
      <vt:lpstr>Raleway</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Team members</vt:lpstr>
      <vt:lpstr>Team members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4885</cp:revision>
  <dcterms:created xsi:type="dcterms:W3CDTF">2015-09-24T05:44:04Z</dcterms:created>
  <dcterms:modified xsi:type="dcterms:W3CDTF">2018-12-12T06:39:58Z</dcterms:modified>
</cp:coreProperties>
</file>