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854" r:id="rId2"/>
    <p:sldId id="911" r:id="rId3"/>
    <p:sldId id="907" r:id="rId4"/>
    <p:sldId id="908" r:id="rId5"/>
    <p:sldId id="909" r:id="rId6"/>
    <p:sldId id="910" r:id="rId7"/>
    <p:sldId id="912" r:id="rId8"/>
    <p:sldId id="913" r:id="rId9"/>
    <p:sldId id="914" r:id="rId10"/>
    <p:sldId id="915" r:id="rId11"/>
    <p:sldId id="921" r:id="rId12"/>
    <p:sldId id="916" r:id="rId13"/>
    <p:sldId id="917" r:id="rId14"/>
    <p:sldId id="877" r:id="rId15"/>
    <p:sldId id="882" r:id="rId16"/>
    <p:sldId id="918" r:id="rId17"/>
    <p:sldId id="906" r:id="rId18"/>
    <p:sldId id="920" r:id="rId19"/>
    <p:sldId id="893" r:id="rId20"/>
    <p:sldId id="919" r:id="rId21"/>
    <p:sldId id="875" r:id="rId22"/>
    <p:sldId id="89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5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7013"/>
  </p:normalViewPr>
  <p:slideViewPr>
    <p:cSldViewPr snapToGrid="0" snapToObjects="1">
      <p:cViewPr>
        <p:scale>
          <a:sx n="33" d="100"/>
          <a:sy n="33" d="100"/>
        </p:scale>
        <p:origin x="199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AC-417C-B706-B12028EAD2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AC-417C-B706-B12028EAD2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AC-417C-B706-B12028EAD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8747744"/>
        <c:axId val="478748728"/>
      </c:barChart>
      <c:catAx>
        <c:axId val="478747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8728"/>
        <c:crosses val="autoZero"/>
        <c:auto val="1"/>
        <c:lblAlgn val="ctr"/>
        <c:lblOffset val="100"/>
        <c:noMultiLvlLbl val="0"/>
      </c:catAx>
      <c:valAx>
        <c:axId val="478748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7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3-45FF-B294-85AC8FAAA1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53-45FF-B294-85AC8FAAA1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53-45FF-B294-85AC8FAAA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43738776"/>
        <c:axId val="343738448"/>
      </c:barChart>
      <c:catAx>
        <c:axId val="343738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43738448"/>
        <c:crosses val="autoZero"/>
        <c:auto val="1"/>
        <c:lblAlgn val="ctr"/>
        <c:lblOffset val="100"/>
        <c:noMultiLvlLbl val="0"/>
      </c:catAx>
      <c:valAx>
        <c:axId val="343738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43738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7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6/16/2019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6/16/2019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1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51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5D509E6-31AA-4449-8D1D-F54DB6A6A6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43015" y="2110007"/>
            <a:ext cx="1705970" cy="1705970"/>
          </a:xfrm>
          <a:custGeom>
            <a:avLst/>
            <a:gdLst>
              <a:gd name="connsiteX0" fmla="*/ 852985 w 1705970"/>
              <a:gd name="connsiteY0" fmla="*/ 0 h 1705970"/>
              <a:gd name="connsiteX1" fmla="*/ 1705970 w 1705970"/>
              <a:gd name="connsiteY1" fmla="*/ 852985 h 1705970"/>
              <a:gd name="connsiteX2" fmla="*/ 852985 w 1705970"/>
              <a:gd name="connsiteY2" fmla="*/ 1705970 h 1705970"/>
              <a:gd name="connsiteX3" fmla="*/ 0 w 1705970"/>
              <a:gd name="connsiteY3" fmla="*/ 852985 h 1705970"/>
              <a:gd name="connsiteX4" fmla="*/ 852985 w 1705970"/>
              <a:gd name="connsiteY4" fmla="*/ 0 h 1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970" h="1705970">
                <a:moveTo>
                  <a:pt x="852985" y="0"/>
                </a:moveTo>
                <a:cubicBezTo>
                  <a:pt x="1324076" y="0"/>
                  <a:pt x="1705970" y="381894"/>
                  <a:pt x="1705970" y="852985"/>
                </a:cubicBezTo>
                <a:cubicBezTo>
                  <a:pt x="1705970" y="1324076"/>
                  <a:pt x="1324076" y="1705970"/>
                  <a:pt x="852985" y="1705970"/>
                </a:cubicBezTo>
                <a:cubicBezTo>
                  <a:pt x="381894" y="1705970"/>
                  <a:pt x="0" y="1324076"/>
                  <a:pt x="0" y="852985"/>
                </a:cubicBezTo>
                <a:cubicBezTo>
                  <a:pt x="0" y="381894"/>
                  <a:pt x="381894" y="0"/>
                  <a:pt x="85298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608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126E6-CD0D-497E-B9E4-FDB59DA914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86249" y="666750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F7C8758-1F65-4331-BCCE-CB787C2DF28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05749" y="666750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1E7945-452C-491D-AF87-F599418D797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6749" y="666750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0947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FE3CCF7-D18D-40D2-AD62-FBB62E6B59E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53005" y="1436914"/>
            <a:ext cx="2485990" cy="2261574"/>
          </a:xfrm>
          <a:custGeom>
            <a:avLst/>
            <a:gdLst>
              <a:gd name="connsiteX0" fmla="*/ 1103587 w 2485990"/>
              <a:gd name="connsiteY0" fmla="*/ 0 h 2261574"/>
              <a:gd name="connsiteX1" fmla="*/ 1649572 w 2485990"/>
              <a:gd name="connsiteY1" fmla="*/ 11617 h 2261574"/>
              <a:gd name="connsiteX2" fmla="*/ 1719273 w 2485990"/>
              <a:gd name="connsiteY2" fmla="*/ 34850 h 2261574"/>
              <a:gd name="connsiteX3" fmla="*/ 1905141 w 2485990"/>
              <a:gd name="connsiteY3" fmla="*/ 185868 h 2261574"/>
              <a:gd name="connsiteX4" fmla="*/ 1974840 w 2485990"/>
              <a:gd name="connsiteY4" fmla="*/ 278801 h 2261574"/>
              <a:gd name="connsiteX5" fmla="*/ 2032924 w 2485990"/>
              <a:gd name="connsiteY5" fmla="*/ 371734 h 2261574"/>
              <a:gd name="connsiteX6" fmla="*/ 2044541 w 2485990"/>
              <a:gd name="connsiteY6" fmla="*/ 406585 h 2261574"/>
              <a:gd name="connsiteX7" fmla="*/ 2091007 w 2485990"/>
              <a:gd name="connsiteY7" fmla="*/ 476285 h 2261574"/>
              <a:gd name="connsiteX8" fmla="*/ 2125858 w 2485990"/>
              <a:gd name="connsiteY8" fmla="*/ 557602 h 2261574"/>
              <a:gd name="connsiteX9" fmla="*/ 2149091 w 2485990"/>
              <a:gd name="connsiteY9" fmla="*/ 592452 h 2261574"/>
              <a:gd name="connsiteX10" fmla="*/ 2195558 w 2485990"/>
              <a:gd name="connsiteY10" fmla="*/ 685385 h 2261574"/>
              <a:gd name="connsiteX11" fmla="*/ 2230408 w 2485990"/>
              <a:gd name="connsiteY11" fmla="*/ 731852 h 2261574"/>
              <a:gd name="connsiteX12" fmla="*/ 2253641 w 2485990"/>
              <a:gd name="connsiteY12" fmla="*/ 778319 h 2261574"/>
              <a:gd name="connsiteX13" fmla="*/ 2323342 w 2485990"/>
              <a:gd name="connsiteY13" fmla="*/ 871252 h 2261574"/>
              <a:gd name="connsiteX14" fmla="*/ 2358192 w 2485990"/>
              <a:gd name="connsiteY14" fmla="*/ 952569 h 2261574"/>
              <a:gd name="connsiteX15" fmla="*/ 2381425 w 2485990"/>
              <a:gd name="connsiteY15" fmla="*/ 987419 h 2261574"/>
              <a:gd name="connsiteX16" fmla="*/ 2439509 w 2485990"/>
              <a:gd name="connsiteY16" fmla="*/ 1138437 h 2261574"/>
              <a:gd name="connsiteX17" fmla="*/ 2462742 w 2485990"/>
              <a:gd name="connsiteY17" fmla="*/ 1173287 h 2261574"/>
              <a:gd name="connsiteX18" fmla="*/ 2485976 w 2485990"/>
              <a:gd name="connsiteY18" fmla="*/ 1324304 h 2261574"/>
              <a:gd name="connsiteX19" fmla="*/ 2451125 w 2485990"/>
              <a:gd name="connsiteY19" fmla="*/ 1637954 h 2261574"/>
              <a:gd name="connsiteX20" fmla="*/ 2346576 w 2485990"/>
              <a:gd name="connsiteY20" fmla="*/ 1800588 h 2261574"/>
              <a:gd name="connsiteX21" fmla="*/ 2265259 w 2485990"/>
              <a:gd name="connsiteY21" fmla="*/ 1893522 h 2261574"/>
              <a:gd name="connsiteX22" fmla="*/ 2172324 w 2485990"/>
              <a:gd name="connsiteY22" fmla="*/ 1974839 h 2261574"/>
              <a:gd name="connsiteX23" fmla="*/ 2125858 w 2485990"/>
              <a:gd name="connsiteY23" fmla="*/ 2021306 h 2261574"/>
              <a:gd name="connsiteX24" fmla="*/ 1963224 w 2485990"/>
              <a:gd name="connsiteY24" fmla="*/ 2102623 h 2261574"/>
              <a:gd name="connsiteX25" fmla="*/ 1905141 w 2485990"/>
              <a:gd name="connsiteY25" fmla="*/ 2125856 h 2261574"/>
              <a:gd name="connsiteX26" fmla="*/ 1847057 w 2485990"/>
              <a:gd name="connsiteY26" fmla="*/ 2137473 h 2261574"/>
              <a:gd name="connsiteX27" fmla="*/ 1800590 w 2485990"/>
              <a:gd name="connsiteY27" fmla="*/ 2149089 h 2261574"/>
              <a:gd name="connsiteX28" fmla="*/ 1742507 w 2485990"/>
              <a:gd name="connsiteY28" fmla="*/ 2183940 h 2261574"/>
              <a:gd name="connsiteX29" fmla="*/ 1591489 w 2485990"/>
              <a:gd name="connsiteY29" fmla="*/ 2218790 h 2261574"/>
              <a:gd name="connsiteX30" fmla="*/ 1324305 w 2485990"/>
              <a:gd name="connsiteY30" fmla="*/ 2253639 h 2261574"/>
              <a:gd name="connsiteX31" fmla="*/ 731853 w 2485990"/>
              <a:gd name="connsiteY31" fmla="*/ 2218790 h 2261574"/>
              <a:gd name="connsiteX32" fmla="*/ 662152 w 2485990"/>
              <a:gd name="connsiteY32" fmla="*/ 2183940 h 2261574"/>
              <a:gd name="connsiteX33" fmla="*/ 627302 w 2485990"/>
              <a:gd name="connsiteY33" fmla="*/ 2172322 h 2261574"/>
              <a:gd name="connsiteX34" fmla="*/ 569219 w 2485990"/>
              <a:gd name="connsiteY34" fmla="*/ 2149089 h 2261574"/>
              <a:gd name="connsiteX35" fmla="*/ 534369 w 2485990"/>
              <a:gd name="connsiteY35" fmla="*/ 2125856 h 2261574"/>
              <a:gd name="connsiteX36" fmla="*/ 441435 w 2485990"/>
              <a:gd name="connsiteY36" fmla="*/ 2102623 h 2261574"/>
              <a:gd name="connsiteX37" fmla="*/ 406585 w 2485990"/>
              <a:gd name="connsiteY37" fmla="*/ 2079389 h 2261574"/>
              <a:gd name="connsiteX38" fmla="*/ 336884 w 2485990"/>
              <a:gd name="connsiteY38" fmla="*/ 2021306 h 2261574"/>
              <a:gd name="connsiteX39" fmla="*/ 302034 w 2485990"/>
              <a:gd name="connsiteY39" fmla="*/ 2009689 h 2261574"/>
              <a:gd name="connsiteX40" fmla="*/ 185867 w 2485990"/>
              <a:gd name="connsiteY40" fmla="*/ 1916755 h 2261574"/>
              <a:gd name="connsiteX41" fmla="*/ 151018 w 2485990"/>
              <a:gd name="connsiteY41" fmla="*/ 1881905 h 2261574"/>
              <a:gd name="connsiteX42" fmla="*/ 127784 w 2485990"/>
              <a:gd name="connsiteY42" fmla="*/ 1847055 h 2261574"/>
              <a:gd name="connsiteX43" fmla="*/ 92934 w 2485990"/>
              <a:gd name="connsiteY43" fmla="*/ 1800588 h 2261574"/>
              <a:gd name="connsiteX44" fmla="*/ 58083 w 2485990"/>
              <a:gd name="connsiteY44" fmla="*/ 1719271 h 2261574"/>
              <a:gd name="connsiteX45" fmla="*/ 34850 w 2485990"/>
              <a:gd name="connsiteY45" fmla="*/ 1649572 h 2261574"/>
              <a:gd name="connsiteX46" fmla="*/ 23233 w 2485990"/>
              <a:gd name="connsiteY46" fmla="*/ 1614722 h 2261574"/>
              <a:gd name="connsiteX47" fmla="*/ 0 w 2485990"/>
              <a:gd name="connsiteY47" fmla="*/ 1533405 h 2261574"/>
              <a:gd name="connsiteX48" fmla="*/ 23233 w 2485990"/>
              <a:gd name="connsiteY48" fmla="*/ 1277837 h 2261574"/>
              <a:gd name="connsiteX49" fmla="*/ 34850 w 2485990"/>
              <a:gd name="connsiteY49" fmla="*/ 1242987 h 2261574"/>
              <a:gd name="connsiteX50" fmla="*/ 58083 w 2485990"/>
              <a:gd name="connsiteY50" fmla="*/ 1208137 h 2261574"/>
              <a:gd name="connsiteX51" fmla="*/ 127784 w 2485990"/>
              <a:gd name="connsiteY51" fmla="*/ 1138437 h 2261574"/>
              <a:gd name="connsiteX52" fmla="*/ 197484 w 2485990"/>
              <a:gd name="connsiteY52" fmla="*/ 1068736 h 2261574"/>
              <a:gd name="connsiteX53" fmla="*/ 232335 w 2485990"/>
              <a:gd name="connsiteY53" fmla="*/ 1033886 h 2261574"/>
              <a:gd name="connsiteX54" fmla="*/ 278801 w 2485990"/>
              <a:gd name="connsiteY54" fmla="*/ 964186 h 2261574"/>
              <a:gd name="connsiteX55" fmla="*/ 290418 w 2485990"/>
              <a:gd name="connsiteY55" fmla="*/ 929336 h 2261574"/>
              <a:gd name="connsiteX56" fmla="*/ 313652 w 2485990"/>
              <a:gd name="connsiteY56" fmla="*/ 894486 h 2261574"/>
              <a:gd name="connsiteX57" fmla="*/ 325268 w 2485990"/>
              <a:gd name="connsiteY57" fmla="*/ 836403 h 2261574"/>
              <a:gd name="connsiteX58" fmla="*/ 348501 w 2485990"/>
              <a:gd name="connsiteY58" fmla="*/ 801553 h 2261574"/>
              <a:gd name="connsiteX59" fmla="*/ 336884 w 2485990"/>
              <a:gd name="connsiteY59" fmla="*/ 743469 h 2261574"/>
              <a:gd name="connsiteX60" fmla="*/ 348501 w 2485990"/>
              <a:gd name="connsiteY60" fmla="*/ 673769 h 2261574"/>
              <a:gd name="connsiteX61" fmla="*/ 394968 w 2485990"/>
              <a:gd name="connsiteY61" fmla="*/ 545985 h 2261574"/>
              <a:gd name="connsiteX62" fmla="*/ 406585 w 2485990"/>
              <a:gd name="connsiteY62" fmla="*/ 511135 h 2261574"/>
              <a:gd name="connsiteX63" fmla="*/ 418201 w 2485990"/>
              <a:gd name="connsiteY63" fmla="*/ 406585 h 2261574"/>
              <a:gd name="connsiteX64" fmla="*/ 453052 w 2485990"/>
              <a:gd name="connsiteY64" fmla="*/ 383351 h 2261574"/>
              <a:gd name="connsiteX65" fmla="*/ 464668 w 2485990"/>
              <a:gd name="connsiteY65" fmla="*/ 325268 h 2261574"/>
              <a:gd name="connsiteX66" fmla="*/ 499518 w 2485990"/>
              <a:gd name="connsiteY66" fmla="*/ 267184 h 2261574"/>
              <a:gd name="connsiteX67" fmla="*/ 522752 w 2485990"/>
              <a:gd name="connsiteY67" fmla="*/ 220717 h 2261574"/>
              <a:gd name="connsiteX68" fmla="*/ 638919 w 2485990"/>
              <a:gd name="connsiteY68" fmla="*/ 162634 h 2261574"/>
              <a:gd name="connsiteX69" fmla="*/ 766703 w 2485990"/>
              <a:gd name="connsiteY69" fmla="*/ 92933 h 2261574"/>
              <a:gd name="connsiteX70" fmla="*/ 848020 w 2485990"/>
              <a:gd name="connsiteY70" fmla="*/ 69700 h 2261574"/>
              <a:gd name="connsiteX71" fmla="*/ 894487 w 2485990"/>
              <a:gd name="connsiteY71" fmla="*/ 46467 h 2261574"/>
              <a:gd name="connsiteX72" fmla="*/ 952570 w 2485990"/>
              <a:gd name="connsiteY72" fmla="*/ 34850 h 2261574"/>
              <a:gd name="connsiteX73" fmla="*/ 999037 w 2485990"/>
              <a:gd name="connsiteY73" fmla="*/ 23234 h 2261574"/>
              <a:gd name="connsiteX74" fmla="*/ 1033887 w 2485990"/>
              <a:gd name="connsiteY74" fmla="*/ 11617 h 2261574"/>
              <a:gd name="connsiteX75" fmla="*/ 1103587 w 2485990"/>
              <a:gd name="connsiteY75" fmla="*/ 0 h 226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485990" h="2261574">
                <a:moveTo>
                  <a:pt x="1103587" y="0"/>
                </a:moveTo>
                <a:cubicBezTo>
                  <a:pt x="1285582" y="3872"/>
                  <a:pt x="1467827" y="1329"/>
                  <a:pt x="1649572" y="11617"/>
                </a:cubicBezTo>
                <a:cubicBezTo>
                  <a:pt x="1674024" y="13000"/>
                  <a:pt x="1719273" y="34850"/>
                  <a:pt x="1719273" y="34850"/>
                </a:cubicBezTo>
                <a:cubicBezTo>
                  <a:pt x="1795112" y="85410"/>
                  <a:pt x="1849675" y="111912"/>
                  <a:pt x="1905141" y="185868"/>
                </a:cubicBezTo>
                <a:cubicBezTo>
                  <a:pt x="1928374" y="216846"/>
                  <a:pt x="1957523" y="244167"/>
                  <a:pt x="1974840" y="278801"/>
                </a:cubicBezTo>
                <a:cubicBezTo>
                  <a:pt x="2006732" y="342585"/>
                  <a:pt x="1987684" y="311414"/>
                  <a:pt x="2032924" y="371734"/>
                </a:cubicBezTo>
                <a:cubicBezTo>
                  <a:pt x="2036796" y="383351"/>
                  <a:pt x="2038594" y="395880"/>
                  <a:pt x="2044541" y="406585"/>
                </a:cubicBezTo>
                <a:cubicBezTo>
                  <a:pt x="2058101" y="430994"/>
                  <a:pt x="2082177" y="449795"/>
                  <a:pt x="2091007" y="476285"/>
                </a:cubicBezTo>
                <a:cubicBezTo>
                  <a:pt x="2104040" y="515381"/>
                  <a:pt x="2102892" y="517412"/>
                  <a:pt x="2125858" y="557602"/>
                </a:cubicBezTo>
                <a:cubicBezTo>
                  <a:pt x="2132785" y="569724"/>
                  <a:pt x="2142406" y="580195"/>
                  <a:pt x="2149091" y="592452"/>
                </a:cubicBezTo>
                <a:cubicBezTo>
                  <a:pt x="2165676" y="622857"/>
                  <a:pt x="2178107" y="655469"/>
                  <a:pt x="2195558" y="685385"/>
                </a:cubicBezTo>
                <a:cubicBezTo>
                  <a:pt x="2205314" y="702109"/>
                  <a:pt x="2220147" y="715434"/>
                  <a:pt x="2230408" y="731852"/>
                </a:cubicBezTo>
                <a:cubicBezTo>
                  <a:pt x="2239586" y="746537"/>
                  <a:pt x="2244035" y="763910"/>
                  <a:pt x="2253641" y="778319"/>
                </a:cubicBezTo>
                <a:cubicBezTo>
                  <a:pt x="2275121" y="810537"/>
                  <a:pt x="2323342" y="871252"/>
                  <a:pt x="2323342" y="871252"/>
                </a:cubicBezTo>
                <a:cubicBezTo>
                  <a:pt x="2336375" y="910352"/>
                  <a:pt x="2335223" y="912373"/>
                  <a:pt x="2358192" y="952569"/>
                </a:cubicBezTo>
                <a:cubicBezTo>
                  <a:pt x="2365119" y="964691"/>
                  <a:pt x="2375181" y="974932"/>
                  <a:pt x="2381425" y="987419"/>
                </a:cubicBezTo>
                <a:cubicBezTo>
                  <a:pt x="2405692" y="1035954"/>
                  <a:pt x="2415242" y="1089902"/>
                  <a:pt x="2439509" y="1138437"/>
                </a:cubicBezTo>
                <a:cubicBezTo>
                  <a:pt x="2445753" y="1150924"/>
                  <a:pt x="2454998" y="1161670"/>
                  <a:pt x="2462742" y="1173287"/>
                </a:cubicBezTo>
                <a:cubicBezTo>
                  <a:pt x="2465443" y="1189493"/>
                  <a:pt x="2486626" y="1313251"/>
                  <a:pt x="2485976" y="1324304"/>
                </a:cubicBezTo>
                <a:cubicBezTo>
                  <a:pt x="2479799" y="1429316"/>
                  <a:pt x="2480674" y="1536997"/>
                  <a:pt x="2451125" y="1637954"/>
                </a:cubicBezTo>
                <a:cubicBezTo>
                  <a:pt x="2433023" y="1699807"/>
                  <a:pt x="2381698" y="1746553"/>
                  <a:pt x="2346576" y="1800588"/>
                </a:cubicBezTo>
                <a:cubicBezTo>
                  <a:pt x="2294756" y="1880310"/>
                  <a:pt x="2322145" y="1855597"/>
                  <a:pt x="2265259" y="1893522"/>
                </a:cubicBezTo>
                <a:cubicBezTo>
                  <a:pt x="2199428" y="1992265"/>
                  <a:pt x="2307857" y="1839307"/>
                  <a:pt x="2172324" y="1974839"/>
                </a:cubicBezTo>
                <a:cubicBezTo>
                  <a:pt x="2156836" y="1990328"/>
                  <a:pt x="2143382" y="2008163"/>
                  <a:pt x="2125858" y="2021306"/>
                </a:cubicBezTo>
                <a:cubicBezTo>
                  <a:pt x="2023118" y="2098360"/>
                  <a:pt x="2060231" y="2063820"/>
                  <a:pt x="1963224" y="2102623"/>
                </a:cubicBezTo>
                <a:cubicBezTo>
                  <a:pt x="1943863" y="2110367"/>
                  <a:pt x="1925114" y="2119863"/>
                  <a:pt x="1905141" y="2125856"/>
                </a:cubicBezTo>
                <a:cubicBezTo>
                  <a:pt x="1886229" y="2131530"/>
                  <a:pt x="1866331" y="2133189"/>
                  <a:pt x="1847057" y="2137473"/>
                </a:cubicBezTo>
                <a:cubicBezTo>
                  <a:pt x="1831471" y="2140936"/>
                  <a:pt x="1816078" y="2145217"/>
                  <a:pt x="1800590" y="2149089"/>
                </a:cubicBezTo>
                <a:cubicBezTo>
                  <a:pt x="1781229" y="2160706"/>
                  <a:pt x="1763580" y="2175834"/>
                  <a:pt x="1742507" y="2183940"/>
                </a:cubicBezTo>
                <a:cubicBezTo>
                  <a:pt x="1727012" y="2189899"/>
                  <a:pt x="1621155" y="2214552"/>
                  <a:pt x="1591489" y="2218790"/>
                </a:cubicBezTo>
                <a:cubicBezTo>
                  <a:pt x="1502576" y="2231492"/>
                  <a:pt x="1324305" y="2253639"/>
                  <a:pt x="1324305" y="2253639"/>
                </a:cubicBezTo>
                <a:cubicBezTo>
                  <a:pt x="777110" y="2241479"/>
                  <a:pt x="966897" y="2297138"/>
                  <a:pt x="731853" y="2218790"/>
                </a:cubicBezTo>
                <a:cubicBezTo>
                  <a:pt x="644263" y="2189593"/>
                  <a:pt x="752221" y="2228974"/>
                  <a:pt x="662152" y="2183940"/>
                </a:cubicBezTo>
                <a:cubicBezTo>
                  <a:pt x="651200" y="2178464"/>
                  <a:pt x="638767" y="2176622"/>
                  <a:pt x="627302" y="2172322"/>
                </a:cubicBezTo>
                <a:cubicBezTo>
                  <a:pt x="607777" y="2165001"/>
                  <a:pt x="587870" y="2158415"/>
                  <a:pt x="569219" y="2149089"/>
                </a:cubicBezTo>
                <a:cubicBezTo>
                  <a:pt x="556732" y="2142846"/>
                  <a:pt x="547490" y="2130627"/>
                  <a:pt x="534369" y="2125856"/>
                </a:cubicBezTo>
                <a:cubicBezTo>
                  <a:pt x="504360" y="2114944"/>
                  <a:pt x="441435" y="2102623"/>
                  <a:pt x="441435" y="2102623"/>
                </a:cubicBezTo>
                <a:cubicBezTo>
                  <a:pt x="429819" y="2094879"/>
                  <a:pt x="417311" y="2088327"/>
                  <a:pt x="406585" y="2079389"/>
                </a:cubicBezTo>
                <a:cubicBezTo>
                  <a:pt x="368046" y="2047273"/>
                  <a:pt x="380150" y="2042938"/>
                  <a:pt x="336884" y="2021306"/>
                </a:cubicBezTo>
                <a:cubicBezTo>
                  <a:pt x="325932" y="2015830"/>
                  <a:pt x="313651" y="2013561"/>
                  <a:pt x="302034" y="2009689"/>
                </a:cubicBezTo>
                <a:cubicBezTo>
                  <a:pt x="220089" y="1927744"/>
                  <a:pt x="261722" y="1954683"/>
                  <a:pt x="185867" y="1916755"/>
                </a:cubicBezTo>
                <a:cubicBezTo>
                  <a:pt x="174250" y="1905139"/>
                  <a:pt x="161534" y="1894526"/>
                  <a:pt x="151018" y="1881905"/>
                </a:cubicBezTo>
                <a:cubicBezTo>
                  <a:pt x="142080" y="1871179"/>
                  <a:pt x="135899" y="1858416"/>
                  <a:pt x="127784" y="1847055"/>
                </a:cubicBezTo>
                <a:cubicBezTo>
                  <a:pt x="116531" y="1831300"/>
                  <a:pt x="104550" y="1816077"/>
                  <a:pt x="92934" y="1800588"/>
                </a:cubicBezTo>
                <a:cubicBezTo>
                  <a:pt x="62204" y="1677670"/>
                  <a:pt x="103926" y="1822417"/>
                  <a:pt x="58083" y="1719271"/>
                </a:cubicBezTo>
                <a:cubicBezTo>
                  <a:pt x="48137" y="1696892"/>
                  <a:pt x="42595" y="1672805"/>
                  <a:pt x="34850" y="1649572"/>
                </a:cubicBezTo>
                <a:cubicBezTo>
                  <a:pt x="30978" y="1637955"/>
                  <a:pt x="26203" y="1626601"/>
                  <a:pt x="23233" y="1614722"/>
                </a:cubicBezTo>
                <a:cubicBezTo>
                  <a:pt x="8647" y="1556375"/>
                  <a:pt x="16665" y="1583401"/>
                  <a:pt x="0" y="1533405"/>
                </a:cubicBezTo>
                <a:cubicBezTo>
                  <a:pt x="7744" y="1448216"/>
                  <a:pt x="13041" y="1362768"/>
                  <a:pt x="23233" y="1277837"/>
                </a:cubicBezTo>
                <a:cubicBezTo>
                  <a:pt x="24692" y="1265679"/>
                  <a:pt x="29374" y="1253939"/>
                  <a:pt x="34850" y="1242987"/>
                </a:cubicBezTo>
                <a:cubicBezTo>
                  <a:pt x="41094" y="1230500"/>
                  <a:pt x="48808" y="1218572"/>
                  <a:pt x="58083" y="1208137"/>
                </a:cubicBezTo>
                <a:cubicBezTo>
                  <a:pt x="79912" y="1183580"/>
                  <a:pt x="104550" y="1161670"/>
                  <a:pt x="127784" y="1138437"/>
                </a:cubicBezTo>
                <a:lnTo>
                  <a:pt x="197484" y="1068736"/>
                </a:lnTo>
                <a:cubicBezTo>
                  <a:pt x="209101" y="1057120"/>
                  <a:pt x="223222" y="1047555"/>
                  <a:pt x="232335" y="1033886"/>
                </a:cubicBezTo>
                <a:lnTo>
                  <a:pt x="278801" y="964186"/>
                </a:lnTo>
                <a:cubicBezTo>
                  <a:pt x="282673" y="952570"/>
                  <a:pt x="284942" y="940288"/>
                  <a:pt x="290418" y="929336"/>
                </a:cubicBezTo>
                <a:cubicBezTo>
                  <a:pt x="296661" y="916849"/>
                  <a:pt x="308749" y="907558"/>
                  <a:pt x="313652" y="894486"/>
                </a:cubicBezTo>
                <a:cubicBezTo>
                  <a:pt x="320584" y="875998"/>
                  <a:pt x="318335" y="854890"/>
                  <a:pt x="325268" y="836403"/>
                </a:cubicBezTo>
                <a:cubicBezTo>
                  <a:pt x="330170" y="823330"/>
                  <a:pt x="345472" y="815182"/>
                  <a:pt x="348501" y="801553"/>
                </a:cubicBezTo>
                <a:cubicBezTo>
                  <a:pt x="353541" y="778873"/>
                  <a:pt x="336884" y="764766"/>
                  <a:pt x="336884" y="743469"/>
                </a:cubicBezTo>
                <a:cubicBezTo>
                  <a:pt x="336884" y="722172"/>
                  <a:pt x="342788" y="696619"/>
                  <a:pt x="348501" y="673769"/>
                </a:cubicBezTo>
                <a:cubicBezTo>
                  <a:pt x="360704" y="624958"/>
                  <a:pt x="377647" y="592176"/>
                  <a:pt x="394968" y="545985"/>
                </a:cubicBezTo>
                <a:cubicBezTo>
                  <a:pt x="399268" y="534519"/>
                  <a:pt x="402713" y="522752"/>
                  <a:pt x="406585" y="511135"/>
                </a:cubicBezTo>
                <a:cubicBezTo>
                  <a:pt x="410457" y="476285"/>
                  <a:pt x="406218" y="439538"/>
                  <a:pt x="418201" y="406585"/>
                </a:cubicBezTo>
                <a:cubicBezTo>
                  <a:pt x="422972" y="393463"/>
                  <a:pt x="446125" y="395473"/>
                  <a:pt x="453052" y="383351"/>
                </a:cubicBezTo>
                <a:cubicBezTo>
                  <a:pt x="462847" y="366208"/>
                  <a:pt x="457335" y="343600"/>
                  <a:pt x="464668" y="325268"/>
                </a:cubicBezTo>
                <a:cubicBezTo>
                  <a:pt x="473054" y="304304"/>
                  <a:pt x="488553" y="286921"/>
                  <a:pt x="499518" y="267184"/>
                </a:cubicBezTo>
                <a:cubicBezTo>
                  <a:pt x="507929" y="252046"/>
                  <a:pt x="508898" y="231107"/>
                  <a:pt x="522752" y="220717"/>
                </a:cubicBezTo>
                <a:cubicBezTo>
                  <a:pt x="557386" y="194741"/>
                  <a:pt x="601796" y="184908"/>
                  <a:pt x="638919" y="162634"/>
                </a:cubicBezTo>
                <a:cubicBezTo>
                  <a:pt x="677417" y="139535"/>
                  <a:pt x="724965" y="108986"/>
                  <a:pt x="766703" y="92933"/>
                </a:cubicBezTo>
                <a:cubicBezTo>
                  <a:pt x="793014" y="82814"/>
                  <a:pt x="821527" y="79334"/>
                  <a:pt x="848020" y="69700"/>
                </a:cubicBezTo>
                <a:cubicBezTo>
                  <a:pt x="864295" y="63783"/>
                  <a:pt x="878058" y="51943"/>
                  <a:pt x="894487" y="46467"/>
                </a:cubicBezTo>
                <a:cubicBezTo>
                  <a:pt x="913218" y="40223"/>
                  <a:pt x="933296" y="39133"/>
                  <a:pt x="952570" y="34850"/>
                </a:cubicBezTo>
                <a:cubicBezTo>
                  <a:pt x="968155" y="31387"/>
                  <a:pt x="983686" y="27620"/>
                  <a:pt x="999037" y="23234"/>
                </a:cubicBezTo>
                <a:cubicBezTo>
                  <a:pt x="1010811" y="19870"/>
                  <a:pt x="1021933" y="14273"/>
                  <a:pt x="1033887" y="11617"/>
                </a:cubicBezTo>
                <a:cubicBezTo>
                  <a:pt x="1056880" y="6507"/>
                  <a:pt x="1080354" y="3872"/>
                  <a:pt x="110358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A3D5D3-F05E-4252-8B01-FE103CE18E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15510" y="1436914"/>
            <a:ext cx="2485990" cy="2261574"/>
          </a:xfrm>
          <a:custGeom>
            <a:avLst/>
            <a:gdLst>
              <a:gd name="connsiteX0" fmla="*/ 1103587 w 2485990"/>
              <a:gd name="connsiteY0" fmla="*/ 0 h 2261574"/>
              <a:gd name="connsiteX1" fmla="*/ 1649572 w 2485990"/>
              <a:gd name="connsiteY1" fmla="*/ 11617 h 2261574"/>
              <a:gd name="connsiteX2" fmla="*/ 1719273 w 2485990"/>
              <a:gd name="connsiteY2" fmla="*/ 34850 h 2261574"/>
              <a:gd name="connsiteX3" fmla="*/ 1905141 w 2485990"/>
              <a:gd name="connsiteY3" fmla="*/ 185868 h 2261574"/>
              <a:gd name="connsiteX4" fmla="*/ 1974840 w 2485990"/>
              <a:gd name="connsiteY4" fmla="*/ 278801 h 2261574"/>
              <a:gd name="connsiteX5" fmla="*/ 2032924 w 2485990"/>
              <a:gd name="connsiteY5" fmla="*/ 371734 h 2261574"/>
              <a:gd name="connsiteX6" fmla="*/ 2044541 w 2485990"/>
              <a:gd name="connsiteY6" fmla="*/ 406585 h 2261574"/>
              <a:gd name="connsiteX7" fmla="*/ 2091007 w 2485990"/>
              <a:gd name="connsiteY7" fmla="*/ 476285 h 2261574"/>
              <a:gd name="connsiteX8" fmla="*/ 2125858 w 2485990"/>
              <a:gd name="connsiteY8" fmla="*/ 557602 h 2261574"/>
              <a:gd name="connsiteX9" fmla="*/ 2149091 w 2485990"/>
              <a:gd name="connsiteY9" fmla="*/ 592452 h 2261574"/>
              <a:gd name="connsiteX10" fmla="*/ 2195558 w 2485990"/>
              <a:gd name="connsiteY10" fmla="*/ 685385 h 2261574"/>
              <a:gd name="connsiteX11" fmla="*/ 2230408 w 2485990"/>
              <a:gd name="connsiteY11" fmla="*/ 731852 h 2261574"/>
              <a:gd name="connsiteX12" fmla="*/ 2253641 w 2485990"/>
              <a:gd name="connsiteY12" fmla="*/ 778319 h 2261574"/>
              <a:gd name="connsiteX13" fmla="*/ 2323342 w 2485990"/>
              <a:gd name="connsiteY13" fmla="*/ 871252 h 2261574"/>
              <a:gd name="connsiteX14" fmla="*/ 2358192 w 2485990"/>
              <a:gd name="connsiteY14" fmla="*/ 952569 h 2261574"/>
              <a:gd name="connsiteX15" fmla="*/ 2381425 w 2485990"/>
              <a:gd name="connsiteY15" fmla="*/ 987419 h 2261574"/>
              <a:gd name="connsiteX16" fmla="*/ 2439509 w 2485990"/>
              <a:gd name="connsiteY16" fmla="*/ 1138437 h 2261574"/>
              <a:gd name="connsiteX17" fmla="*/ 2462742 w 2485990"/>
              <a:gd name="connsiteY17" fmla="*/ 1173287 h 2261574"/>
              <a:gd name="connsiteX18" fmla="*/ 2485976 w 2485990"/>
              <a:gd name="connsiteY18" fmla="*/ 1324304 h 2261574"/>
              <a:gd name="connsiteX19" fmla="*/ 2451125 w 2485990"/>
              <a:gd name="connsiteY19" fmla="*/ 1637954 h 2261574"/>
              <a:gd name="connsiteX20" fmla="*/ 2346576 w 2485990"/>
              <a:gd name="connsiteY20" fmla="*/ 1800588 h 2261574"/>
              <a:gd name="connsiteX21" fmla="*/ 2265259 w 2485990"/>
              <a:gd name="connsiteY21" fmla="*/ 1893522 h 2261574"/>
              <a:gd name="connsiteX22" fmla="*/ 2172324 w 2485990"/>
              <a:gd name="connsiteY22" fmla="*/ 1974839 h 2261574"/>
              <a:gd name="connsiteX23" fmla="*/ 2125858 w 2485990"/>
              <a:gd name="connsiteY23" fmla="*/ 2021306 h 2261574"/>
              <a:gd name="connsiteX24" fmla="*/ 1963224 w 2485990"/>
              <a:gd name="connsiteY24" fmla="*/ 2102623 h 2261574"/>
              <a:gd name="connsiteX25" fmla="*/ 1905141 w 2485990"/>
              <a:gd name="connsiteY25" fmla="*/ 2125856 h 2261574"/>
              <a:gd name="connsiteX26" fmla="*/ 1847057 w 2485990"/>
              <a:gd name="connsiteY26" fmla="*/ 2137473 h 2261574"/>
              <a:gd name="connsiteX27" fmla="*/ 1800590 w 2485990"/>
              <a:gd name="connsiteY27" fmla="*/ 2149089 h 2261574"/>
              <a:gd name="connsiteX28" fmla="*/ 1742507 w 2485990"/>
              <a:gd name="connsiteY28" fmla="*/ 2183940 h 2261574"/>
              <a:gd name="connsiteX29" fmla="*/ 1591489 w 2485990"/>
              <a:gd name="connsiteY29" fmla="*/ 2218790 h 2261574"/>
              <a:gd name="connsiteX30" fmla="*/ 1324305 w 2485990"/>
              <a:gd name="connsiteY30" fmla="*/ 2253639 h 2261574"/>
              <a:gd name="connsiteX31" fmla="*/ 731853 w 2485990"/>
              <a:gd name="connsiteY31" fmla="*/ 2218790 h 2261574"/>
              <a:gd name="connsiteX32" fmla="*/ 662152 w 2485990"/>
              <a:gd name="connsiteY32" fmla="*/ 2183940 h 2261574"/>
              <a:gd name="connsiteX33" fmla="*/ 627302 w 2485990"/>
              <a:gd name="connsiteY33" fmla="*/ 2172322 h 2261574"/>
              <a:gd name="connsiteX34" fmla="*/ 569219 w 2485990"/>
              <a:gd name="connsiteY34" fmla="*/ 2149089 h 2261574"/>
              <a:gd name="connsiteX35" fmla="*/ 534369 w 2485990"/>
              <a:gd name="connsiteY35" fmla="*/ 2125856 h 2261574"/>
              <a:gd name="connsiteX36" fmla="*/ 441435 w 2485990"/>
              <a:gd name="connsiteY36" fmla="*/ 2102623 h 2261574"/>
              <a:gd name="connsiteX37" fmla="*/ 406585 w 2485990"/>
              <a:gd name="connsiteY37" fmla="*/ 2079389 h 2261574"/>
              <a:gd name="connsiteX38" fmla="*/ 336884 w 2485990"/>
              <a:gd name="connsiteY38" fmla="*/ 2021306 h 2261574"/>
              <a:gd name="connsiteX39" fmla="*/ 302034 w 2485990"/>
              <a:gd name="connsiteY39" fmla="*/ 2009689 h 2261574"/>
              <a:gd name="connsiteX40" fmla="*/ 185867 w 2485990"/>
              <a:gd name="connsiteY40" fmla="*/ 1916755 h 2261574"/>
              <a:gd name="connsiteX41" fmla="*/ 151018 w 2485990"/>
              <a:gd name="connsiteY41" fmla="*/ 1881905 h 2261574"/>
              <a:gd name="connsiteX42" fmla="*/ 127784 w 2485990"/>
              <a:gd name="connsiteY42" fmla="*/ 1847055 h 2261574"/>
              <a:gd name="connsiteX43" fmla="*/ 92934 w 2485990"/>
              <a:gd name="connsiteY43" fmla="*/ 1800588 h 2261574"/>
              <a:gd name="connsiteX44" fmla="*/ 58083 w 2485990"/>
              <a:gd name="connsiteY44" fmla="*/ 1719271 h 2261574"/>
              <a:gd name="connsiteX45" fmla="*/ 34850 w 2485990"/>
              <a:gd name="connsiteY45" fmla="*/ 1649572 h 2261574"/>
              <a:gd name="connsiteX46" fmla="*/ 23233 w 2485990"/>
              <a:gd name="connsiteY46" fmla="*/ 1614722 h 2261574"/>
              <a:gd name="connsiteX47" fmla="*/ 0 w 2485990"/>
              <a:gd name="connsiteY47" fmla="*/ 1533405 h 2261574"/>
              <a:gd name="connsiteX48" fmla="*/ 23233 w 2485990"/>
              <a:gd name="connsiteY48" fmla="*/ 1277837 h 2261574"/>
              <a:gd name="connsiteX49" fmla="*/ 34850 w 2485990"/>
              <a:gd name="connsiteY49" fmla="*/ 1242987 h 2261574"/>
              <a:gd name="connsiteX50" fmla="*/ 58083 w 2485990"/>
              <a:gd name="connsiteY50" fmla="*/ 1208137 h 2261574"/>
              <a:gd name="connsiteX51" fmla="*/ 127784 w 2485990"/>
              <a:gd name="connsiteY51" fmla="*/ 1138437 h 2261574"/>
              <a:gd name="connsiteX52" fmla="*/ 197484 w 2485990"/>
              <a:gd name="connsiteY52" fmla="*/ 1068736 h 2261574"/>
              <a:gd name="connsiteX53" fmla="*/ 232335 w 2485990"/>
              <a:gd name="connsiteY53" fmla="*/ 1033886 h 2261574"/>
              <a:gd name="connsiteX54" fmla="*/ 278801 w 2485990"/>
              <a:gd name="connsiteY54" fmla="*/ 964186 h 2261574"/>
              <a:gd name="connsiteX55" fmla="*/ 290418 w 2485990"/>
              <a:gd name="connsiteY55" fmla="*/ 929336 h 2261574"/>
              <a:gd name="connsiteX56" fmla="*/ 313652 w 2485990"/>
              <a:gd name="connsiteY56" fmla="*/ 894486 h 2261574"/>
              <a:gd name="connsiteX57" fmla="*/ 325268 w 2485990"/>
              <a:gd name="connsiteY57" fmla="*/ 836403 h 2261574"/>
              <a:gd name="connsiteX58" fmla="*/ 348501 w 2485990"/>
              <a:gd name="connsiteY58" fmla="*/ 801553 h 2261574"/>
              <a:gd name="connsiteX59" fmla="*/ 336884 w 2485990"/>
              <a:gd name="connsiteY59" fmla="*/ 743469 h 2261574"/>
              <a:gd name="connsiteX60" fmla="*/ 348501 w 2485990"/>
              <a:gd name="connsiteY60" fmla="*/ 673769 h 2261574"/>
              <a:gd name="connsiteX61" fmla="*/ 394968 w 2485990"/>
              <a:gd name="connsiteY61" fmla="*/ 545985 h 2261574"/>
              <a:gd name="connsiteX62" fmla="*/ 406585 w 2485990"/>
              <a:gd name="connsiteY62" fmla="*/ 511135 h 2261574"/>
              <a:gd name="connsiteX63" fmla="*/ 418201 w 2485990"/>
              <a:gd name="connsiteY63" fmla="*/ 406585 h 2261574"/>
              <a:gd name="connsiteX64" fmla="*/ 453052 w 2485990"/>
              <a:gd name="connsiteY64" fmla="*/ 383351 h 2261574"/>
              <a:gd name="connsiteX65" fmla="*/ 464668 w 2485990"/>
              <a:gd name="connsiteY65" fmla="*/ 325268 h 2261574"/>
              <a:gd name="connsiteX66" fmla="*/ 499518 w 2485990"/>
              <a:gd name="connsiteY66" fmla="*/ 267184 h 2261574"/>
              <a:gd name="connsiteX67" fmla="*/ 522752 w 2485990"/>
              <a:gd name="connsiteY67" fmla="*/ 220717 h 2261574"/>
              <a:gd name="connsiteX68" fmla="*/ 638919 w 2485990"/>
              <a:gd name="connsiteY68" fmla="*/ 162634 h 2261574"/>
              <a:gd name="connsiteX69" fmla="*/ 766703 w 2485990"/>
              <a:gd name="connsiteY69" fmla="*/ 92933 h 2261574"/>
              <a:gd name="connsiteX70" fmla="*/ 848020 w 2485990"/>
              <a:gd name="connsiteY70" fmla="*/ 69700 h 2261574"/>
              <a:gd name="connsiteX71" fmla="*/ 894487 w 2485990"/>
              <a:gd name="connsiteY71" fmla="*/ 46467 h 2261574"/>
              <a:gd name="connsiteX72" fmla="*/ 952570 w 2485990"/>
              <a:gd name="connsiteY72" fmla="*/ 34850 h 2261574"/>
              <a:gd name="connsiteX73" fmla="*/ 999037 w 2485990"/>
              <a:gd name="connsiteY73" fmla="*/ 23234 h 2261574"/>
              <a:gd name="connsiteX74" fmla="*/ 1033887 w 2485990"/>
              <a:gd name="connsiteY74" fmla="*/ 11617 h 2261574"/>
              <a:gd name="connsiteX75" fmla="*/ 1103587 w 2485990"/>
              <a:gd name="connsiteY75" fmla="*/ 0 h 226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485990" h="2261574">
                <a:moveTo>
                  <a:pt x="1103587" y="0"/>
                </a:moveTo>
                <a:cubicBezTo>
                  <a:pt x="1285582" y="3872"/>
                  <a:pt x="1467827" y="1329"/>
                  <a:pt x="1649572" y="11617"/>
                </a:cubicBezTo>
                <a:cubicBezTo>
                  <a:pt x="1674024" y="13000"/>
                  <a:pt x="1719273" y="34850"/>
                  <a:pt x="1719273" y="34850"/>
                </a:cubicBezTo>
                <a:cubicBezTo>
                  <a:pt x="1795112" y="85410"/>
                  <a:pt x="1849675" y="111912"/>
                  <a:pt x="1905141" y="185868"/>
                </a:cubicBezTo>
                <a:cubicBezTo>
                  <a:pt x="1928374" y="216846"/>
                  <a:pt x="1957523" y="244167"/>
                  <a:pt x="1974840" y="278801"/>
                </a:cubicBezTo>
                <a:cubicBezTo>
                  <a:pt x="2006732" y="342585"/>
                  <a:pt x="1987684" y="311414"/>
                  <a:pt x="2032924" y="371734"/>
                </a:cubicBezTo>
                <a:cubicBezTo>
                  <a:pt x="2036796" y="383351"/>
                  <a:pt x="2038594" y="395880"/>
                  <a:pt x="2044541" y="406585"/>
                </a:cubicBezTo>
                <a:cubicBezTo>
                  <a:pt x="2058101" y="430994"/>
                  <a:pt x="2082177" y="449795"/>
                  <a:pt x="2091007" y="476285"/>
                </a:cubicBezTo>
                <a:cubicBezTo>
                  <a:pt x="2104040" y="515381"/>
                  <a:pt x="2102892" y="517412"/>
                  <a:pt x="2125858" y="557602"/>
                </a:cubicBezTo>
                <a:cubicBezTo>
                  <a:pt x="2132785" y="569724"/>
                  <a:pt x="2142406" y="580195"/>
                  <a:pt x="2149091" y="592452"/>
                </a:cubicBezTo>
                <a:cubicBezTo>
                  <a:pt x="2165676" y="622857"/>
                  <a:pt x="2178107" y="655469"/>
                  <a:pt x="2195558" y="685385"/>
                </a:cubicBezTo>
                <a:cubicBezTo>
                  <a:pt x="2205314" y="702109"/>
                  <a:pt x="2220147" y="715434"/>
                  <a:pt x="2230408" y="731852"/>
                </a:cubicBezTo>
                <a:cubicBezTo>
                  <a:pt x="2239586" y="746537"/>
                  <a:pt x="2244035" y="763910"/>
                  <a:pt x="2253641" y="778319"/>
                </a:cubicBezTo>
                <a:cubicBezTo>
                  <a:pt x="2275121" y="810537"/>
                  <a:pt x="2323342" y="871252"/>
                  <a:pt x="2323342" y="871252"/>
                </a:cubicBezTo>
                <a:cubicBezTo>
                  <a:pt x="2336375" y="910352"/>
                  <a:pt x="2335223" y="912373"/>
                  <a:pt x="2358192" y="952569"/>
                </a:cubicBezTo>
                <a:cubicBezTo>
                  <a:pt x="2365119" y="964691"/>
                  <a:pt x="2375181" y="974932"/>
                  <a:pt x="2381425" y="987419"/>
                </a:cubicBezTo>
                <a:cubicBezTo>
                  <a:pt x="2405692" y="1035954"/>
                  <a:pt x="2415242" y="1089902"/>
                  <a:pt x="2439509" y="1138437"/>
                </a:cubicBezTo>
                <a:cubicBezTo>
                  <a:pt x="2445753" y="1150924"/>
                  <a:pt x="2454998" y="1161670"/>
                  <a:pt x="2462742" y="1173287"/>
                </a:cubicBezTo>
                <a:cubicBezTo>
                  <a:pt x="2465443" y="1189493"/>
                  <a:pt x="2486626" y="1313251"/>
                  <a:pt x="2485976" y="1324304"/>
                </a:cubicBezTo>
                <a:cubicBezTo>
                  <a:pt x="2479799" y="1429316"/>
                  <a:pt x="2480674" y="1536997"/>
                  <a:pt x="2451125" y="1637954"/>
                </a:cubicBezTo>
                <a:cubicBezTo>
                  <a:pt x="2433023" y="1699807"/>
                  <a:pt x="2381698" y="1746553"/>
                  <a:pt x="2346576" y="1800588"/>
                </a:cubicBezTo>
                <a:cubicBezTo>
                  <a:pt x="2294756" y="1880310"/>
                  <a:pt x="2322145" y="1855597"/>
                  <a:pt x="2265259" y="1893522"/>
                </a:cubicBezTo>
                <a:cubicBezTo>
                  <a:pt x="2199428" y="1992265"/>
                  <a:pt x="2307857" y="1839307"/>
                  <a:pt x="2172324" y="1974839"/>
                </a:cubicBezTo>
                <a:cubicBezTo>
                  <a:pt x="2156836" y="1990328"/>
                  <a:pt x="2143382" y="2008163"/>
                  <a:pt x="2125858" y="2021306"/>
                </a:cubicBezTo>
                <a:cubicBezTo>
                  <a:pt x="2023118" y="2098360"/>
                  <a:pt x="2060231" y="2063820"/>
                  <a:pt x="1963224" y="2102623"/>
                </a:cubicBezTo>
                <a:cubicBezTo>
                  <a:pt x="1943863" y="2110367"/>
                  <a:pt x="1925114" y="2119863"/>
                  <a:pt x="1905141" y="2125856"/>
                </a:cubicBezTo>
                <a:cubicBezTo>
                  <a:pt x="1886229" y="2131530"/>
                  <a:pt x="1866331" y="2133189"/>
                  <a:pt x="1847057" y="2137473"/>
                </a:cubicBezTo>
                <a:cubicBezTo>
                  <a:pt x="1831471" y="2140936"/>
                  <a:pt x="1816078" y="2145217"/>
                  <a:pt x="1800590" y="2149089"/>
                </a:cubicBezTo>
                <a:cubicBezTo>
                  <a:pt x="1781229" y="2160706"/>
                  <a:pt x="1763580" y="2175834"/>
                  <a:pt x="1742507" y="2183940"/>
                </a:cubicBezTo>
                <a:cubicBezTo>
                  <a:pt x="1727012" y="2189899"/>
                  <a:pt x="1621155" y="2214552"/>
                  <a:pt x="1591489" y="2218790"/>
                </a:cubicBezTo>
                <a:cubicBezTo>
                  <a:pt x="1502576" y="2231492"/>
                  <a:pt x="1324305" y="2253639"/>
                  <a:pt x="1324305" y="2253639"/>
                </a:cubicBezTo>
                <a:cubicBezTo>
                  <a:pt x="777110" y="2241479"/>
                  <a:pt x="966897" y="2297138"/>
                  <a:pt x="731853" y="2218790"/>
                </a:cubicBezTo>
                <a:cubicBezTo>
                  <a:pt x="644263" y="2189593"/>
                  <a:pt x="752221" y="2228974"/>
                  <a:pt x="662152" y="2183940"/>
                </a:cubicBezTo>
                <a:cubicBezTo>
                  <a:pt x="651200" y="2178464"/>
                  <a:pt x="638767" y="2176622"/>
                  <a:pt x="627302" y="2172322"/>
                </a:cubicBezTo>
                <a:cubicBezTo>
                  <a:pt x="607777" y="2165001"/>
                  <a:pt x="587870" y="2158415"/>
                  <a:pt x="569219" y="2149089"/>
                </a:cubicBezTo>
                <a:cubicBezTo>
                  <a:pt x="556732" y="2142846"/>
                  <a:pt x="547490" y="2130627"/>
                  <a:pt x="534369" y="2125856"/>
                </a:cubicBezTo>
                <a:cubicBezTo>
                  <a:pt x="504360" y="2114944"/>
                  <a:pt x="441435" y="2102623"/>
                  <a:pt x="441435" y="2102623"/>
                </a:cubicBezTo>
                <a:cubicBezTo>
                  <a:pt x="429819" y="2094879"/>
                  <a:pt x="417311" y="2088327"/>
                  <a:pt x="406585" y="2079389"/>
                </a:cubicBezTo>
                <a:cubicBezTo>
                  <a:pt x="368046" y="2047273"/>
                  <a:pt x="380150" y="2042938"/>
                  <a:pt x="336884" y="2021306"/>
                </a:cubicBezTo>
                <a:cubicBezTo>
                  <a:pt x="325932" y="2015830"/>
                  <a:pt x="313651" y="2013561"/>
                  <a:pt x="302034" y="2009689"/>
                </a:cubicBezTo>
                <a:cubicBezTo>
                  <a:pt x="220089" y="1927744"/>
                  <a:pt x="261722" y="1954683"/>
                  <a:pt x="185867" y="1916755"/>
                </a:cubicBezTo>
                <a:cubicBezTo>
                  <a:pt x="174250" y="1905139"/>
                  <a:pt x="161534" y="1894526"/>
                  <a:pt x="151018" y="1881905"/>
                </a:cubicBezTo>
                <a:cubicBezTo>
                  <a:pt x="142080" y="1871179"/>
                  <a:pt x="135899" y="1858416"/>
                  <a:pt x="127784" y="1847055"/>
                </a:cubicBezTo>
                <a:cubicBezTo>
                  <a:pt x="116531" y="1831300"/>
                  <a:pt x="104550" y="1816077"/>
                  <a:pt x="92934" y="1800588"/>
                </a:cubicBezTo>
                <a:cubicBezTo>
                  <a:pt x="62204" y="1677670"/>
                  <a:pt x="103926" y="1822417"/>
                  <a:pt x="58083" y="1719271"/>
                </a:cubicBezTo>
                <a:cubicBezTo>
                  <a:pt x="48137" y="1696892"/>
                  <a:pt x="42595" y="1672805"/>
                  <a:pt x="34850" y="1649572"/>
                </a:cubicBezTo>
                <a:cubicBezTo>
                  <a:pt x="30978" y="1637955"/>
                  <a:pt x="26203" y="1626601"/>
                  <a:pt x="23233" y="1614722"/>
                </a:cubicBezTo>
                <a:cubicBezTo>
                  <a:pt x="8647" y="1556375"/>
                  <a:pt x="16665" y="1583401"/>
                  <a:pt x="0" y="1533405"/>
                </a:cubicBezTo>
                <a:cubicBezTo>
                  <a:pt x="7744" y="1448216"/>
                  <a:pt x="13041" y="1362768"/>
                  <a:pt x="23233" y="1277837"/>
                </a:cubicBezTo>
                <a:cubicBezTo>
                  <a:pt x="24692" y="1265679"/>
                  <a:pt x="29374" y="1253939"/>
                  <a:pt x="34850" y="1242987"/>
                </a:cubicBezTo>
                <a:cubicBezTo>
                  <a:pt x="41094" y="1230500"/>
                  <a:pt x="48808" y="1218572"/>
                  <a:pt x="58083" y="1208137"/>
                </a:cubicBezTo>
                <a:cubicBezTo>
                  <a:pt x="79912" y="1183580"/>
                  <a:pt x="104550" y="1161670"/>
                  <a:pt x="127784" y="1138437"/>
                </a:cubicBezTo>
                <a:lnTo>
                  <a:pt x="197484" y="1068736"/>
                </a:lnTo>
                <a:cubicBezTo>
                  <a:pt x="209101" y="1057120"/>
                  <a:pt x="223222" y="1047555"/>
                  <a:pt x="232335" y="1033886"/>
                </a:cubicBezTo>
                <a:lnTo>
                  <a:pt x="278801" y="964186"/>
                </a:lnTo>
                <a:cubicBezTo>
                  <a:pt x="282673" y="952570"/>
                  <a:pt x="284942" y="940288"/>
                  <a:pt x="290418" y="929336"/>
                </a:cubicBezTo>
                <a:cubicBezTo>
                  <a:pt x="296661" y="916849"/>
                  <a:pt x="308749" y="907558"/>
                  <a:pt x="313652" y="894486"/>
                </a:cubicBezTo>
                <a:cubicBezTo>
                  <a:pt x="320584" y="875998"/>
                  <a:pt x="318335" y="854890"/>
                  <a:pt x="325268" y="836403"/>
                </a:cubicBezTo>
                <a:cubicBezTo>
                  <a:pt x="330170" y="823330"/>
                  <a:pt x="345472" y="815182"/>
                  <a:pt x="348501" y="801553"/>
                </a:cubicBezTo>
                <a:cubicBezTo>
                  <a:pt x="353541" y="778873"/>
                  <a:pt x="336884" y="764766"/>
                  <a:pt x="336884" y="743469"/>
                </a:cubicBezTo>
                <a:cubicBezTo>
                  <a:pt x="336884" y="722172"/>
                  <a:pt x="342788" y="696619"/>
                  <a:pt x="348501" y="673769"/>
                </a:cubicBezTo>
                <a:cubicBezTo>
                  <a:pt x="360704" y="624958"/>
                  <a:pt x="377647" y="592176"/>
                  <a:pt x="394968" y="545985"/>
                </a:cubicBezTo>
                <a:cubicBezTo>
                  <a:pt x="399268" y="534519"/>
                  <a:pt x="402713" y="522752"/>
                  <a:pt x="406585" y="511135"/>
                </a:cubicBezTo>
                <a:cubicBezTo>
                  <a:pt x="410457" y="476285"/>
                  <a:pt x="406218" y="439538"/>
                  <a:pt x="418201" y="406585"/>
                </a:cubicBezTo>
                <a:cubicBezTo>
                  <a:pt x="422972" y="393463"/>
                  <a:pt x="446125" y="395473"/>
                  <a:pt x="453052" y="383351"/>
                </a:cubicBezTo>
                <a:cubicBezTo>
                  <a:pt x="462847" y="366208"/>
                  <a:pt x="457335" y="343600"/>
                  <a:pt x="464668" y="325268"/>
                </a:cubicBezTo>
                <a:cubicBezTo>
                  <a:pt x="473054" y="304304"/>
                  <a:pt x="488553" y="286921"/>
                  <a:pt x="499518" y="267184"/>
                </a:cubicBezTo>
                <a:cubicBezTo>
                  <a:pt x="507929" y="252046"/>
                  <a:pt x="508898" y="231107"/>
                  <a:pt x="522752" y="220717"/>
                </a:cubicBezTo>
                <a:cubicBezTo>
                  <a:pt x="557386" y="194741"/>
                  <a:pt x="601796" y="184908"/>
                  <a:pt x="638919" y="162634"/>
                </a:cubicBezTo>
                <a:cubicBezTo>
                  <a:pt x="677417" y="139535"/>
                  <a:pt x="724965" y="108986"/>
                  <a:pt x="766703" y="92933"/>
                </a:cubicBezTo>
                <a:cubicBezTo>
                  <a:pt x="793014" y="82814"/>
                  <a:pt x="821527" y="79334"/>
                  <a:pt x="848020" y="69700"/>
                </a:cubicBezTo>
                <a:cubicBezTo>
                  <a:pt x="864295" y="63783"/>
                  <a:pt x="878058" y="51943"/>
                  <a:pt x="894487" y="46467"/>
                </a:cubicBezTo>
                <a:cubicBezTo>
                  <a:pt x="913218" y="40223"/>
                  <a:pt x="933296" y="39133"/>
                  <a:pt x="952570" y="34850"/>
                </a:cubicBezTo>
                <a:cubicBezTo>
                  <a:pt x="968155" y="31387"/>
                  <a:pt x="983686" y="27620"/>
                  <a:pt x="999037" y="23234"/>
                </a:cubicBezTo>
                <a:cubicBezTo>
                  <a:pt x="1010811" y="19870"/>
                  <a:pt x="1021933" y="14273"/>
                  <a:pt x="1033887" y="11617"/>
                </a:cubicBezTo>
                <a:cubicBezTo>
                  <a:pt x="1056880" y="6507"/>
                  <a:pt x="1080354" y="3872"/>
                  <a:pt x="110358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AC1DC2-0C6C-4D7C-839C-4B720E680A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90500" y="1436914"/>
            <a:ext cx="2485990" cy="2261574"/>
          </a:xfrm>
          <a:custGeom>
            <a:avLst/>
            <a:gdLst>
              <a:gd name="connsiteX0" fmla="*/ 1103587 w 2485990"/>
              <a:gd name="connsiteY0" fmla="*/ 0 h 2261574"/>
              <a:gd name="connsiteX1" fmla="*/ 1649572 w 2485990"/>
              <a:gd name="connsiteY1" fmla="*/ 11617 h 2261574"/>
              <a:gd name="connsiteX2" fmla="*/ 1719273 w 2485990"/>
              <a:gd name="connsiteY2" fmla="*/ 34850 h 2261574"/>
              <a:gd name="connsiteX3" fmla="*/ 1905141 w 2485990"/>
              <a:gd name="connsiteY3" fmla="*/ 185868 h 2261574"/>
              <a:gd name="connsiteX4" fmla="*/ 1974840 w 2485990"/>
              <a:gd name="connsiteY4" fmla="*/ 278801 h 2261574"/>
              <a:gd name="connsiteX5" fmla="*/ 2032924 w 2485990"/>
              <a:gd name="connsiteY5" fmla="*/ 371734 h 2261574"/>
              <a:gd name="connsiteX6" fmla="*/ 2044541 w 2485990"/>
              <a:gd name="connsiteY6" fmla="*/ 406585 h 2261574"/>
              <a:gd name="connsiteX7" fmla="*/ 2091007 w 2485990"/>
              <a:gd name="connsiteY7" fmla="*/ 476285 h 2261574"/>
              <a:gd name="connsiteX8" fmla="*/ 2125858 w 2485990"/>
              <a:gd name="connsiteY8" fmla="*/ 557602 h 2261574"/>
              <a:gd name="connsiteX9" fmla="*/ 2149091 w 2485990"/>
              <a:gd name="connsiteY9" fmla="*/ 592452 h 2261574"/>
              <a:gd name="connsiteX10" fmla="*/ 2195558 w 2485990"/>
              <a:gd name="connsiteY10" fmla="*/ 685385 h 2261574"/>
              <a:gd name="connsiteX11" fmla="*/ 2230408 w 2485990"/>
              <a:gd name="connsiteY11" fmla="*/ 731852 h 2261574"/>
              <a:gd name="connsiteX12" fmla="*/ 2253641 w 2485990"/>
              <a:gd name="connsiteY12" fmla="*/ 778319 h 2261574"/>
              <a:gd name="connsiteX13" fmla="*/ 2323342 w 2485990"/>
              <a:gd name="connsiteY13" fmla="*/ 871252 h 2261574"/>
              <a:gd name="connsiteX14" fmla="*/ 2358192 w 2485990"/>
              <a:gd name="connsiteY14" fmla="*/ 952569 h 2261574"/>
              <a:gd name="connsiteX15" fmla="*/ 2381425 w 2485990"/>
              <a:gd name="connsiteY15" fmla="*/ 987419 h 2261574"/>
              <a:gd name="connsiteX16" fmla="*/ 2439509 w 2485990"/>
              <a:gd name="connsiteY16" fmla="*/ 1138437 h 2261574"/>
              <a:gd name="connsiteX17" fmla="*/ 2462742 w 2485990"/>
              <a:gd name="connsiteY17" fmla="*/ 1173287 h 2261574"/>
              <a:gd name="connsiteX18" fmla="*/ 2485976 w 2485990"/>
              <a:gd name="connsiteY18" fmla="*/ 1324304 h 2261574"/>
              <a:gd name="connsiteX19" fmla="*/ 2451125 w 2485990"/>
              <a:gd name="connsiteY19" fmla="*/ 1637954 h 2261574"/>
              <a:gd name="connsiteX20" fmla="*/ 2346576 w 2485990"/>
              <a:gd name="connsiteY20" fmla="*/ 1800588 h 2261574"/>
              <a:gd name="connsiteX21" fmla="*/ 2265259 w 2485990"/>
              <a:gd name="connsiteY21" fmla="*/ 1893522 h 2261574"/>
              <a:gd name="connsiteX22" fmla="*/ 2172324 w 2485990"/>
              <a:gd name="connsiteY22" fmla="*/ 1974839 h 2261574"/>
              <a:gd name="connsiteX23" fmla="*/ 2125858 w 2485990"/>
              <a:gd name="connsiteY23" fmla="*/ 2021306 h 2261574"/>
              <a:gd name="connsiteX24" fmla="*/ 1963224 w 2485990"/>
              <a:gd name="connsiteY24" fmla="*/ 2102623 h 2261574"/>
              <a:gd name="connsiteX25" fmla="*/ 1905141 w 2485990"/>
              <a:gd name="connsiteY25" fmla="*/ 2125856 h 2261574"/>
              <a:gd name="connsiteX26" fmla="*/ 1847057 w 2485990"/>
              <a:gd name="connsiteY26" fmla="*/ 2137473 h 2261574"/>
              <a:gd name="connsiteX27" fmla="*/ 1800590 w 2485990"/>
              <a:gd name="connsiteY27" fmla="*/ 2149089 h 2261574"/>
              <a:gd name="connsiteX28" fmla="*/ 1742507 w 2485990"/>
              <a:gd name="connsiteY28" fmla="*/ 2183940 h 2261574"/>
              <a:gd name="connsiteX29" fmla="*/ 1591489 w 2485990"/>
              <a:gd name="connsiteY29" fmla="*/ 2218790 h 2261574"/>
              <a:gd name="connsiteX30" fmla="*/ 1324305 w 2485990"/>
              <a:gd name="connsiteY30" fmla="*/ 2253639 h 2261574"/>
              <a:gd name="connsiteX31" fmla="*/ 731853 w 2485990"/>
              <a:gd name="connsiteY31" fmla="*/ 2218790 h 2261574"/>
              <a:gd name="connsiteX32" fmla="*/ 662152 w 2485990"/>
              <a:gd name="connsiteY32" fmla="*/ 2183940 h 2261574"/>
              <a:gd name="connsiteX33" fmla="*/ 627302 w 2485990"/>
              <a:gd name="connsiteY33" fmla="*/ 2172322 h 2261574"/>
              <a:gd name="connsiteX34" fmla="*/ 569219 w 2485990"/>
              <a:gd name="connsiteY34" fmla="*/ 2149089 h 2261574"/>
              <a:gd name="connsiteX35" fmla="*/ 534369 w 2485990"/>
              <a:gd name="connsiteY35" fmla="*/ 2125856 h 2261574"/>
              <a:gd name="connsiteX36" fmla="*/ 441435 w 2485990"/>
              <a:gd name="connsiteY36" fmla="*/ 2102623 h 2261574"/>
              <a:gd name="connsiteX37" fmla="*/ 406585 w 2485990"/>
              <a:gd name="connsiteY37" fmla="*/ 2079389 h 2261574"/>
              <a:gd name="connsiteX38" fmla="*/ 336884 w 2485990"/>
              <a:gd name="connsiteY38" fmla="*/ 2021306 h 2261574"/>
              <a:gd name="connsiteX39" fmla="*/ 302034 w 2485990"/>
              <a:gd name="connsiteY39" fmla="*/ 2009689 h 2261574"/>
              <a:gd name="connsiteX40" fmla="*/ 185867 w 2485990"/>
              <a:gd name="connsiteY40" fmla="*/ 1916755 h 2261574"/>
              <a:gd name="connsiteX41" fmla="*/ 151018 w 2485990"/>
              <a:gd name="connsiteY41" fmla="*/ 1881905 h 2261574"/>
              <a:gd name="connsiteX42" fmla="*/ 127784 w 2485990"/>
              <a:gd name="connsiteY42" fmla="*/ 1847055 h 2261574"/>
              <a:gd name="connsiteX43" fmla="*/ 92934 w 2485990"/>
              <a:gd name="connsiteY43" fmla="*/ 1800588 h 2261574"/>
              <a:gd name="connsiteX44" fmla="*/ 58083 w 2485990"/>
              <a:gd name="connsiteY44" fmla="*/ 1719271 h 2261574"/>
              <a:gd name="connsiteX45" fmla="*/ 34850 w 2485990"/>
              <a:gd name="connsiteY45" fmla="*/ 1649572 h 2261574"/>
              <a:gd name="connsiteX46" fmla="*/ 23233 w 2485990"/>
              <a:gd name="connsiteY46" fmla="*/ 1614722 h 2261574"/>
              <a:gd name="connsiteX47" fmla="*/ 0 w 2485990"/>
              <a:gd name="connsiteY47" fmla="*/ 1533405 h 2261574"/>
              <a:gd name="connsiteX48" fmla="*/ 23233 w 2485990"/>
              <a:gd name="connsiteY48" fmla="*/ 1277837 h 2261574"/>
              <a:gd name="connsiteX49" fmla="*/ 34850 w 2485990"/>
              <a:gd name="connsiteY49" fmla="*/ 1242987 h 2261574"/>
              <a:gd name="connsiteX50" fmla="*/ 58083 w 2485990"/>
              <a:gd name="connsiteY50" fmla="*/ 1208137 h 2261574"/>
              <a:gd name="connsiteX51" fmla="*/ 127784 w 2485990"/>
              <a:gd name="connsiteY51" fmla="*/ 1138437 h 2261574"/>
              <a:gd name="connsiteX52" fmla="*/ 197484 w 2485990"/>
              <a:gd name="connsiteY52" fmla="*/ 1068736 h 2261574"/>
              <a:gd name="connsiteX53" fmla="*/ 232335 w 2485990"/>
              <a:gd name="connsiteY53" fmla="*/ 1033886 h 2261574"/>
              <a:gd name="connsiteX54" fmla="*/ 278801 w 2485990"/>
              <a:gd name="connsiteY54" fmla="*/ 964186 h 2261574"/>
              <a:gd name="connsiteX55" fmla="*/ 290418 w 2485990"/>
              <a:gd name="connsiteY55" fmla="*/ 929336 h 2261574"/>
              <a:gd name="connsiteX56" fmla="*/ 313652 w 2485990"/>
              <a:gd name="connsiteY56" fmla="*/ 894486 h 2261574"/>
              <a:gd name="connsiteX57" fmla="*/ 325268 w 2485990"/>
              <a:gd name="connsiteY57" fmla="*/ 836403 h 2261574"/>
              <a:gd name="connsiteX58" fmla="*/ 348501 w 2485990"/>
              <a:gd name="connsiteY58" fmla="*/ 801553 h 2261574"/>
              <a:gd name="connsiteX59" fmla="*/ 336884 w 2485990"/>
              <a:gd name="connsiteY59" fmla="*/ 743469 h 2261574"/>
              <a:gd name="connsiteX60" fmla="*/ 348501 w 2485990"/>
              <a:gd name="connsiteY60" fmla="*/ 673769 h 2261574"/>
              <a:gd name="connsiteX61" fmla="*/ 394968 w 2485990"/>
              <a:gd name="connsiteY61" fmla="*/ 545985 h 2261574"/>
              <a:gd name="connsiteX62" fmla="*/ 406585 w 2485990"/>
              <a:gd name="connsiteY62" fmla="*/ 511135 h 2261574"/>
              <a:gd name="connsiteX63" fmla="*/ 418201 w 2485990"/>
              <a:gd name="connsiteY63" fmla="*/ 406585 h 2261574"/>
              <a:gd name="connsiteX64" fmla="*/ 453052 w 2485990"/>
              <a:gd name="connsiteY64" fmla="*/ 383351 h 2261574"/>
              <a:gd name="connsiteX65" fmla="*/ 464668 w 2485990"/>
              <a:gd name="connsiteY65" fmla="*/ 325268 h 2261574"/>
              <a:gd name="connsiteX66" fmla="*/ 499518 w 2485990"/>
              <a:gd name="connsiteY66" fmla="*/ 267184 h 2261574"/>
              <a:gd name="connsiteX67" fmla="*/ 522752 w 2485990"/>
              <a:gd name="connsiteY67" fmla="*/ 220717 h 2261574"/>
              <a:gd name="connsiteX68" fmla="*/ 638919 w 2485990"/>
              <a:gd name="connsiteY68" fmla="*/ 162634 h 2261574"/>
              <a:gd name="connsiteX69" fmla="*/ 766703 w 2485990"/>
              <a:gd name="connsiteY69" fmla="*/ 92933 h 2261574"/>
              <a:gd name="connsiteX70" fmla="*/ 848020 w 2485990"/>
              <a:gd name="connsiteY70" fmla="*/ 69700 h 2261574"/>
              <a:gd name="connsiteX71" fmla="*/ 894487 w 2485990"/>
              <a:gd name="connsiteY71" fmla="*/ 46467 h 2261574"/>
              <a:gd name="connsiteX72" fmla="*/ 952570 w 2485990"/>
              <a:gd name="connsiteY72" fmla="*/ 34850 h 2261574"/>
              <a:gd name="connsiteX73" fmla="*/ 999037 w 2485990"/>
              <a:gd name="connsiteY73" fmla="*/ 23234 h 2261574"/>
              <a:gd name="connsiteX74" fmla="*/ 1033887 w 2485990"/>
              <a:gd name="connsiteY74" fmla="*/ 11617 h 2261574"/>
              <a:gd name="connsiteX75" fmla="*/ 1103587 w 2485990"/>
              <a:gd name="connsiteY75" fmla="*/ 0 h 226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485990" h="2261574">
                <a:moveTo>
                  <a:pt x="1103587" y="0"/>
                </a:moveTo>
                <a:cubicBezTo>
                  <a:pt x="1285582" y="3872"/>
                  <a:pt x="1467827" y="1329"/>
                  <a:pt x="1649572" y="11617"/>
                </a:cubicBezTo>
                <a:cubicBezTo>
                  <a:pt x="1674024" y="13000"/>
                  <a:pt x="1719273" y="34850"/>
                  <a:pt x="1719273" y="34850"/>
                </a:cubicBezTo>
                <a:cubicBezTo>
                  <a:pt x="1795112" y="85410"/>
                  <a:pt x="1849675" y="111912"/>
                  <a:pt x="1905141" y="185868"/>
                </a:cubicBezTo>
                <a:cubicBezTo>
                  <a:pt x="1928374" y="216846"/>
                  <a:pt x="1957523" y="244167"/>
                  <a:pt x="1974840" y="278801"/>
                </a:cubicBezTo>
                <a:cubicBezTo>
                  <a:pt x="2006732" y="342585"/>
                  <a:pt x="1987684" y="311414"/>
                  <a:pt x="2032924" y="371734"/>
                </a:cubicBezTo>
                <a:cubicBezTo>
                  <a:pt x="2036796" y="383351"/>
                  <a:pt x="2038594" y="395880"/>
                  <a:pt x="2044541" y="406585"/>
                </a:cubicBezTo>
                <a:cubicBezTo>
                  <a:pt x="2058101" y="430994"/>
                  <a:pt x="2082177" y="449795"/>
                  <a:pt x="2091007" y="476285"/>
                </a:cubicBezTo>
                <a:cubicBezTo>
                  <a:pt x="2104040" y="515381"/>
                  <a:pt x="2102892" y="517412"/>
                  <a:pt x="2125858" y="557602"/>
                </a:cubicBezTo>
                <a:cubicBezTo>
                  <a:pt x="2132785" y="569724"/>
                  <a:pt x="2142406" y="580195"/>
                  <a:pt x="2149091" y="592452"/>
                </a:cubicBezTo>
                <a:cubicBezTo>
                  <a:pt x="2165676" y="622857"/>
                  <a:pt x="2178107" y="655469"/>
                  <a:pt x="2195558" y="685385"/>
                </a:cubicBezTo>
                <a:cubicBezTo>
                  <a:pt x="2205314" y="702109"/>
                  <a:pt x="2220147" y="715434"/>
                  <a:pt x="2230408" y="731852"/>
                </a:cubicBezTo>
                <a:cubicBezTo>
                  <a:pt x="2239586" y="746537"/>
                  <a:pt x="2244035" y="763910"/>
                  <a:pt x="2253641" y="778319"/>
                </a:cubicBezTo>
                <a:cubicBezTo>
                  <a:pt x="2275121" y="810537"/>
                  <a:pt x="2323342" y="871252"/>
                  <a:pt x="2323342" y="871252"/>
                </a:cubicBezTo>
                <a:cubicBezTo>
                  <a:pt x="2336375" y="910352"/>
                  <a:pt x="2335223" y="912373"/>
                  <a:pt x="2358192" y="952569"/>
                </a:cubicBezTo>
                <a:cubicBezTo>
                  <a:pt x="2365119" y="964691"/>
                  <a:pt x="2375181" y="974932"/>
                  <a:pt x="2381425" y="987419"/>
                </a:cubicBezTo>
                <a:cubicBezTo>
                  <a:pt x="2405692" y="1035954"/>
                  <a:pt x="2415242" y="1089902"/>
                  <a:pt x="2439509" y="1138437"/>
                </a:cubicBezTo>
                <a:cubicBezTo>
                  <a:pt x="2445753" y="1150924"/>
                  <a:pt x="2454998" y="1161670"/>
                  <a:pt x="2462742" y="1173287"/>
                </a:cubicBezTo>
                <a:cubicBezTo>
                  <a:pt x="2465443" y="1189493"/>
                  <a:pt x="2486626" y="1313251"/>
                  <a:pt x="2485976" y="1324304"/>
                </a:cubicBezTo>
                <a:cubicBezTo>
                  <a:pt x="2479799" y="1429316"/>
                  <a:pt x="2480674" y="1536997"/>
                  <a:pt x="2451125" y="1637954"/>
                </a:cubicBezTo>
                <a:cubicBezTo>
                  <a:pt x="2433023" y="1699807"/>
                  <a:pt x="2381698" y="1746553"/>
                  <a:pt x="2346576" y="1800588"/>
                </a:cubicBezTo>
                <a:cubicBezTo>
                  <a:pt x="2294756" y="1880310"/>
                  <a:pt x="2322145" y="1855597"/>
                  <a:pt x="2265259" y="1893522"/>
                </a:cubicBezTo>
                <a:cubicBezTo>
                  <a:pt x="2199428" y="1992265"/>
                  <a:pt x="2307857" y="1839307"/>
                  <a:pt x="2172324" y="1974839"/>
                </a:cubicBezTo>
                <a:cubicBezTo>
                  <a:pt x="2156836" y="1990328"/>
                  <a:pt x="2143382" y="2008163"/>
                  <a:pt x="2125858" y="2021306"/>
                </a:cubicBezTo>
                <a:cubicBezTo>
                  <a:pt x="2023118" y="2098360"/>
                  <a:pt x="2060231" y="2063820"/>
                  <a:pt x="1963224" y="2102623"/>
                </a:cubicBezTo>
                <a:cubicBezTo>
                  <a:pt x="1943863" y="2110367"/>
                  <a:pt x="1925114" y="2119863"/>
                  <a:pt x="1905141" y="2125856"/>
                </a:cubicBezTo>
                <a:cubicBezTo>
                  <a:pt x="1886229" y="2131530"/>
                  <a:pt x="1866331" y="2133189"/>
                  <a:pt x="1847057" y="2137473"/>
                </a:cubicBezTo>
                <a:cubicBezTo>
                  <a:pt x="1831471" y="2140936"/>
                  <a:pt x="1816078" y="2145217"/>
                  <a:pt x="1800590" y="2149089"/>
                </a:cubicBezTo>
                <a:cubicBezTo>
                  <a:pt x="1781229" y="2160706"/>
                  <a:pt x="1763580" y="2175834"/>
                  <a:pt x="1742507" y="2183940"/>
                </a:cubicBezTo>
                <a:cubicBezTo>
                  <a:pt x="1727012" y="2189899"/>
                  <a:pt x="1621155" y="2214552"/>
                  <a:pt x="1591489" y="2218790"/>
                </a:cubicBezTo>
                <a:cubicBezTo>
                  <a:pt x="1502576" y="2231492"/>
                  <a:pt x="1324305" y="2253639"/>
                  <a:pt x="1324305" y="2253639"/>
                </a:cubicBezTo>
                <a:cubicBezTo>
                  <a:pt x="777110" y="2241479"/>
                  <a:pt x="966897" y="2297138"/>
                  <a:pt x="731853" y="2218790"/>
                </a:cubicBezTo>
                <a:cubicBezTo>
                  <a:pt x="644263" y="2189593"/>
                  <a:pt x="752221" y="2228974"/>
                  <a:pt x="662152" y="2183940"/>
                </a:cubicBezTo>
                <a:cubicBezTo>
                  <a:pt x="651200" y="2178464"/>
                  <a:pt x="638767" y="2176622"/>
                  <a:pt x="627302" y="2172322"/>
                </a:cubicBezTo>
                <a:cubicBezTo>
                  <a:pt x="607777" y="2165001"/>
                  <a:pt x="587870" y="2158415"/>
                  <a:pt x="569219" y="2149089"/>
                </a:cubicBezTo>
                <a:cubicBezTo>
                  <a:pt x="556732" y="2142846"/>
                  <a:pt x="547490" y="2130627"/>
                  <a:pt x="534369" y="2125856"/>
                </a:cubicBezTo>
                <a:cubicBezTo>
                  <a:pt x="504360" y="2114944"/>
                  <a:pt x="441435" y="2102623"/>
                  <a:pt x="441435" y="2102623"/>
                </a:cubicBezTo>
                <a:cubicBezTo>
                  <a:pt x="429819" y="2094879"/>
                  <a:pt x="417311" y="2088327"/>
                  <a:pt x="406585" y="2079389"/>
                </a:cubicBezTo>
                <a:cubicBezTo>
                  <a:pt x="368046" y="2047273"/>
                  <a:pt x="380150" y="2042938"/>
                  <a:pt x="336884" y="2021306"/>
                </a:cubicBezTo>
                <a:cubicBezTo>
                  <a:pt x="325932" y="2015830"/>
                  <a:pt x="313651" y="2013561"/>
                  <a:pt x="302034" y="2009689"/>
                </a:cubicBezTo>
                <a:cubicBezTo>
                  <a:pt x="220089" y="1927744"/>
                  <a:pt x="261722" y="1954683"/>
                  <a:pt x="185867" y="1916755"/>
                </a:cubicBezTo>
                <a:cubicBezTo>
                  <a:pt x="174250" y="1905139"/>
                  <a:pt x="161534" y="1894526"/>
                  <a:pt x="151018" y="1881905"/>
                </a:cubicBezTo>
                <a:cubicBezTo>
                  <a:pt x="142080" y="1871179"/>
                  <a:pt x="135899" y="1858416"/>
                  <a:pt x="127784" y="1847055"/>
                </a:cubicBezTo>
                <a:cubicBezTo>
                  <a:pt x="116531" y="1831300"/>
                  <a:pt x="104550" y="1816077"/>
                  <a:pt x="92934" y="1800588"/>
                </a:cubicBezTo>
                <a:cubicBezTo>
                  <a:pt x="62204" y="1677670"/>
                  <a:pt x="103926" y="1822417"/>
                  <a:pt x="58083" y="1719271"/>
                </a:cubicBezTo>
                <a:cubicBezTo>
                  <a:pt x="48137" y="1696892"/>
                  <a:pt x="42595" y="1672805"/>
                  <a:pt x="34850" y="1649572"/>
                </a:cubicBezTo>
                <a:cubicBezTo>
                  <a:pt x="30978" y="1637955"/>
                  <a:pt x="26203" y="1626601"/>
                  <a:pt x="23233" y="1614722"/>
                </a:cubicBezTo>
                <a:cubicBezTo>
                  <a:pt x="8647" y="1556375"/>
                  <a:pt x="16665" y="1583401"/>
                  <a:pt x="0" y="1533405"/>
                </a:cubicBezTo>
                <a:cubicBezTo>
                  <a:pt x="7744" y="1448216"/>
                  <a:pt x="13041" y="1362768"/>
                  <a:pt x="23233" y="1277837"/>
                </a:cubicBezTo>
                <a:cubicBezTo>
                  <a:pt x="24692" y="1265679"/>
                  <a:pt x="29374" y="1253939"/>
                  <a:pt x="34850" y="1242987"/>
                </a:cubicBezTo>
                <a:cubicBezTo>
                  <a:pt x="41094" y="1230500"/>
                  <a:pt x="48808" y="1218572"/>
                  <a:pt x="58083" y="1208137"/>
                </a:cubicBezTo>
                <a:cubicBezTo>
                  <a:pt x="79912" y="1183580"/>
                  <a:pt x="104550" y="1161670"/>
                  <a:pt x="127784" y="1138437"/>
                </a:cubicBezTo>
                <a:lnTo>
                  <a:pt x="197484" y="1068736"/>
                </a:lnTo>
                <a:cubicBezTo>
                  <a:pt x="209101" y="1057120"/>
                  <a:pt x="223222" y="1047555"/>
                  <a:pt x="232335" y="1033886"/>
                </a:cubicBezTo>
                <a:lnTo>
                  <a:pt x="278801" y="964186"/>
                </a:lnTo>
                <a:cubicBezTo>
                  <a:pt x="282673" y="952570"/>
                  <a:pt x="284942" y="940288"/>
                  <a:pt x="290418" y="929336"/>
                </a:cubicBezTo>
                <a:cubicBezTo>
                  <a:pt x="296661" y="916849"/>
                  <a:pt x="308749" y="907558"/>
                  <a:pt x="313652" y="894486"/>
                </a:cubicBezTo>
                <a:cubicBezTo>
                  <a:pt x="320584" y="875998"/>
                  <a:pt x="318335" y="854890"/>
                  <a:pt x="325268" y="836403"/>
                </a:cubicBezTo>
                <a:cubicBezTo>
                  <a:pt x="330170" y="823330"/>
                  <a:pt x="345472" y="815182"/>
                  <a:pt x="348501" y="801553"/>
                </a:cubicBezTo>
                <a:cubicBezTo>
                  <a:pt x="353541" y="778873"/>
                  <a:pt x="336884" y="764766"/>
                  <a:pt x="336884" y="743469"/>
                </a:cubicBezTo>
                <a:cubicBezTo>
                  <a:pt x="336884" y="722172"/>
                  <a:pt x="342788" y="696619"/>
                  <a:pt x="348501" y="673769"/>
                </a:cubicBezTo>
                <a:cubicBezTo>
                  <a:pt x="360704" y="624958"/>
                  <a:pt x="377647" y="592176"/>
                  <a:pt x="394968" y="545985"/>
                </a:cubicBezTo>
                <a:cubicBezTo>
                  <a:pt x="399268" y="534519"/>
                  <a:pt x="402713" y="522752"/>
                  <a:pt x="406585" y="511135"/>
                </a:cubicBezTo>
                <a:cubicBezTo>
                  <a:pt x="410457" y="476285"/>
                  <a:pt x="406218" y="439538"/>
                  <a:pt x="418201" y="406585"/>
                </a:cubicBezTo>
                <a:cubicBezTo>
                  <a:pt x="422972" y="393463"/>
                  <a:pt x="446125" y="395473"/>
                  <a:pt x="453052" y="383351"/>
                </a:cubicBezTo>
                <a:cubicBezTo>
                  <a:pt x="462847" y="366208"/>
                  <a:pt x="457335" y="343600"/>
                  <a:pt x="464668" y="325268"/>
                </a:cubicBezTo>
                <a:cubicBezTo>
                  <a:pt x="473054" y="304304"/>
                  <a:pt x="488553" y="286921"/>
                  <a:pt x="499518" y="267184"/>
                </a:cubicBezTo>
                <a:cubicBezTo>
                  <a:pt x="507929" y="252046"/>
                  <a:pt x="508898" y="231107"/>
                  <a:pt x="522752" y="220717"/>
                </a:cubicBezTo>
                <a:cubicBezTo>
                  <a:pt x="557386" y="194741"/>
                  <a:pt x="601796" y="184908"/>
                  <a:pt x="638919" y="162634"/>
                </a:cubicBezTo>
                <a:cubicBezTo>
                  <a:pt x="677417" y="139535"/>
                  <a:pt x="724965" y="108986"/>
                  <a:pt x="766703" y="92933"/>
                </a:cubicBezTo>
                <a:cubicBezTo>
                  <a:pt x="793014" y="82814"/>
                  <a:pt x="821527" y="79334"/>
                  <a:pt x="848020" y="69700"/>
                </a:cubicBezTo>
                <a:cubicBezTo>
                  <a:pt x="864295" y="63783"/>
                  <a:pt x="878058" y="51943"/>
                  <a:pt x="894487" y="46467"/>
                </a:cubicBezTo>
                <a:cubicBezTo>
                  <a:pt x="913218" y="40223"/>
                  <a:pt x="933296" y="39133"/>
                  <a:pt x="952570" y="34850"/>
                </a:cubicBezTo>
                <a:cubicBezTo>
                  <a:pt x="968155" y="31387"/>
                  <a:pt x="983686" y="27620"/>
                  <a:pt x="999037" y="23234"/>
                </a:cubicBezTo>
                <a:cubicBezTo>
                  <a:pt x="1010811" y="19870"/>
                  <a:pt x="1021933" y="14273"/>
                  <a:pt x="1033887" y="11617"/>
                </a:cubicBezTo>
                <a:cubicBezTo>
                  <a:pt x="1056880" y="6507"/>
                  <a:pt x="1080354" y="3872"/>
                  <a:pt x="110358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6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3D9BC9-C7F0-49C8-8A9F-CC8A60D6DD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86249" y="3428999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A6154DA-AC29-4A2F-9DC9-1FA6B82D9E8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6748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BF961C-37CC-474D-8EFB-60AE473402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05749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9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66748" y="666751"/>
            <a:ext cx="10858502" cy="552449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404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84ED03E-819E-4B9F-9CD2-F6CBF969E70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13884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DC5C88E-2D3C-480C-9E5C-411712E8224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932418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BB35C22-8DA0-4B31-8E85-752D672A32D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5350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74FCF4A-2F9F-41E5-B362-B8BE0ABC00F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13884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0AA34AB-E4E6-46EC-8AC8-BC6E66F0E6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2418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8EDDFC-2B57-4C1F-BCD3-C5FC6901EE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B2EC6E1-24F1-4F4B-8302-0B5A1D9899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17907" y="3506151"/>
            <a:ext cx="1963584" cy="1963584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0AD482B-253D-4592-81B7-349B9D1D714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5793" y="1388265"/>
            <a:ext cx="1963584" cy="1963584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FB7FC1B-0DB6-475A-AA3C-7E823F6FB2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17907" y="1388265"/>
            <a:ext cx="1963584" cy="1963584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6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D7BBC49-0015-46E8-8087-35F78F1ED2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4166625"/>
          </a:xfrm>
          <a:custGeom>
            <a:avLst/>
            <a:gdLst>
              <a:gd name="connsiteX0" fmla="*/ 0 w 12192000"/>
              <a:gd name="connsiteY0" fmla="*/ 0 h 4166625"/>
              <a:gd name="connsiteX1" fmla="*/ 12192000 w 12192000"/>
              <a:gd name="connsiteY1" fmla="*/ 0 h 4166625"/>
              <a:gd name="connsiteX2" fmla="*/ 12192000 w 12192000"/>
              <a:gd name="connsiteY2" fmla="*/ 4166625 h 4166625"/>
              <a:gd name="connsiteX3" fmla="*/ 0 w 12192000"/>
              <a:gd name="connsiteY3" fmla="*/ 4166625 h 41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66625">
                <a:moveTo>
                  <a:pt x="0" y="0"/>
                </a:moveTo>
                <a:lnTo>
                  <a:pt x="12192000" y="0"/>
                </a:lnTo>
                <a:lnTo>
                  <a:pt x="12192000" y="4166625"/>
                </a:lnTo>
                <a:lnTo>
                  <a:pt x="0" y="41666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605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D7BBC49-0015-46E8-8087-35F78F1ED2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4166625"/>
              <a:gd name="connsiteX1" fmla="*/ 12192000 w 12192000"/>
              <a:gd name="connsiteY1" fmla="*/ 0 h 4166625"/>
              <a:gd name="connsiteX2" fmla="*/ 12192000 w 12192000"/>
              <a:gd name="connsiteY2" fmla="*/ 4166625 h 4166625"/>
              <a:gd name="connsiteX3" fmla="*/ 0 w 12192000"/>
              <a:gd name="connsiteY3" fmla="*/ 4166625 h 41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66625">
                <a:moveTo>
                  <a:pt x="0" y="0"/>
                </a:moveTo>
                <a:lnTo>
                  <a:pt x="12192000" y="0"/>
                </a:lnTo>
                <a:lnTo>
                  <a:pt x="12192000" y="4166625"/>
                </a:lnTo>
                <a:lnTo>
                  <a:pt x="0" y="41666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72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77F0438-9B12-4FA3-90F8-217080791A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560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C7B8A5D-4668-4A49-9E8E-E9EDBC7D3D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13883" y="895350"/>
            <a:ext cx="3364231" cy="3267217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62EBB0D-7E35-4723-B06D-5AC7B62CF5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2417" y="895350"/>
            <a:ext cx="3364231" cy="3267217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598C9C4-5866-4A8C-BBFA-ED2668FC97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895350"/>
            <a:ext cx="3364231" cy="3267217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2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521251-6F2F-4FBF-9A7C-144F03B73A6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02250" y="1441518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D24B63-94EA-462F-BD41-C3FF0ACB37C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703902" y="1441518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35E6158-A1FC-4786-9ED3-89E122B91F0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900598" y="1441518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79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70" r:id="rId2"/>
    <p:sldLayoutId id="2147483920" r:id="rId3"/>
    <p:sldLayoutId id="2147483919" r:id="rId4"/>
    <p:sldLayoutId id="2147483918" r:id="rId5"/>
    <p:sldLayoutId id="2147483921" r:id="rId6"/>
    <p:sldLayoutId id="2147483917" r:id="rId7"/>
    <p:sldLayoutId id="2147483916" r:id="rId8"/>
    <p:sldLayoutId id="2147483915" r:id="rId9"/>
    <p:sldLayoutId id="2147483914" r:id="rId10"/>
    <p:sldLayoutId id="2147483913" r:id="rId11"/>
    <p:sldLayoutId id="2147483908" r:id="rId12"/>
    <p:sldLayoutId id="2147483907" r:id="rId13"/>
    <p:sldLayoutId id="2147483726" r:id="rId14"/>
    <p:sldLayoutId id="2147483889" r:id="rId1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21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C683F2E-DF03-4C97-BC5F-AE23972794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61004EE-98A7-44FE-A0AC-E3119BAF98C3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50698D-1DF5-4B16-8825-5EF8FE59C774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062B667-C0B1-466C-BCE1-03C368CD66EB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MINIMAL</a:t>
            </a:r>
          </a:p>
        </p:txBody>
      </p:sp>
    </p:spTree>
    <p:extLst>
      <p:ext uri="{BB962C8B-B14F-4D97-AF65-F5344CB8AC3E}">
        <p14:creationId xmlns:p14="http://schemas.microsoft.com/office/powerpoint/2010/main" val="3516958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0AD7E815-2356-407A-8B85-3DBA4A01B79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FD55F87-C9C9-496D-8FBA-FC3D2DE1F02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t="7862" b="40936"/>
          <a:stretch/>
        </p:blipFill>
        <p:spPr>
          <a:xfrm>
            <a:off x="0" y="0"/>
            <a:ext cx="12192000" cy="4166625"/>
          </a:xfr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85CDA704-8E93-4517-BA63-F568898B97ED}"/>
              </a:ext>
            </a:extLst>
          </p:cNvPr>
          <p:cNvSpPr/>
          <p:nvPr/>
        </p:nvSpPr>
        <p:spPr>
          <a:xfrm>
            <a:off x="0" y="0"/>
            <a:ext cx="12192000" cy="4166625"/>
          </a:xfrm>
          <a:prstGeom prst="rect">
            <a:avLst/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A21A0-A90C-4C4E-B31C-6084CAAC57A6}"/>
              </a:ext>
            </a:extLst>
          </p:cNvPr>
          <p:cNvGrpSpPr/>
          <p:nvPr/>
        </p:nvGrpSpPr>
        <p:grpSpPr>
          <a:xfrm>
            <a:off x="895349" y="5061975"/>
            <a:ext cx="10401301" cy="900676"/>
            <a:chOff x="895349" y="4190378"/>
            <a:chExt cx="10401301" cy="90067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B21BE34-F7C8-4FA0-AC6D-1F5E28FA03B3}"/>
                </a:ext>
              </a:extLst>
            </p:cNvPr>
            <p:cNvGrpSpPr/>
            <p:nvPr/>
          </p:nvGrpSpPr>
          <p:grpSpPr>
            <a:xfrm>
              <a:off x="895349" y="4190378"/>
              <a:ext cx="2827020" cy="900676"/>
              <a:chOff x="-3829051" y="2878939"/>
              <a:chExt cx="2827020" cy="90067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56277A9-28C9-4077-8599-D4736D9FDF24}"/>
                  </a:ext>
                </a:extLst>
              </p:cNvPr>
              <p:cNvSpPr txBox="1"/>
              <p:nvPr/>
            </p:nvSpPr>
            <p:spPr>
              <a:xfrm>
                <a:off x="-3066847" y="2878939"/>
                <a:ext cx="168889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41A92C-E7EE-4193-A35D-C632AD71B49F}"/>
                  </a:ext>
                </a:extLst>
              </p:cNvPr>
              <p:cNvSpPr txBox="1"/>
              <p:nvPr/>
            </p:nvSpPr>
            <p:spPr>
              <a:xfrm>
                <a:off x="-3066846" y="3304100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C8CBEFB0-6668-4734-A645-14CDF4D9CD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2940315"/>
                <a:ext cx="360079" cy="361642"/>
              </a:xfrm>
              <a:custGeom>
                <a:avLst/>
                <a:gdLst>
                  <a:gd name="T0" fmla="*/ 265 w 271"/>
                  <a:gd name="T1" fmla="*/ 18 h 270"/>
                  <a:gd name="T2" fmla="*/ 253 w 271"/>
                  <a:gd name="T3" fmla="*/ 6 h 270"/>
                  <a:gd name="T4" fmla="*/ 234 w 271"/>
                  <a:gd name="T5" fmla="*/ 6 h 270"/>
                  <a:gd name="T6" fmla="*/ 220 w 271"/>
                  <a:gd name="T7" fmla="*/ 20 h 270"/>
                  <a:gd name="T8" fmla="*/ 0 w 271"/>
                  <a:gd name="T9" fmla="*/ 20 h 270"/>
                  <a:gd name="T10" fmla="*/ 0 w 271"/>
                  <a:gd name="T11" fmla="*/ 270 h 270"/>
                  <a:gd name="T12" fmla="*/ 251 w 271"/>
                  <a:gd name="T13" fmla="*/ 270 h 270"/>
                  <a:gd name="T14" fmla="*/ 251 w 271"/>
                  <a:gd name="T15" fmla="*/ 51 h 270"/>
                  <a:gd name="T16" fmla="*/ 253 w 271"/>
                  <a:gd name="T17" fmla="*/ 50 h 270"/>
                  <a:gd name="T18" fmla="*/ 265 w 271"/>
                  <a:gd name="T19" fmla="*/ 37 h 270"/>
                  <a:gd name="T20" fmla="*/ 265 w 271"/>
                  <a:gd name="T21" fmla="*/ 18 h 270"/>
                  <a:gd name="T22" fmla="*/ 90 w 271"/>
                  <a:gd name="T23" fmla="*/ 166 h 270"/>
                  <a:gd name="T24" fmla="*/ 105 w 271"/>
                  <a:gd name="T25" fmla="*/ 181 h 270"/>
                  <a:gd name="T26" fmla="*/ 85 w 271"/>
                  <a:gd name="T27" fmla="*/ 186 h 270"/>
                  <a:gd name="T28" fmla="*/ 90 w 271"/>
                  <a:gd name="T29" fmla="*/ 166 h 270"/>
                  <a:gd name="T30" fmla="*/ 234 w 271"/>
                  <a:gd name="T31" fmla="*/ 56 h 270"/>
                  <a:gd name="T32" fmla="*/ 215 w 271"/>
                  <a:gd name="T33" fmla="*/ 37 h 270"/>
                  <a:gd name="T34" fmla="*/ 221 w 271"/>
                  <a:gd name="T35" fmla="*/ 31 h 270"/>
                  <a:gd name="T36" fmla="*/ 240 w 271"/>
                  <a:gd name="T37" fmla="*/ 50 h 270"/>
                  <a:gd name="T38" fmla="*/ 234 w 271"/>
                  <a:gd name="T39" fmla="*/ 56 h 270"/>
                  <a:gd name="T40" fmla="*/ 227 w 271"/>
                  <a:gd name="T41" fmla="*/ 63 h 270"/>
                  <a:gd name="T42" fmla="*/ 113 w 271"/>
                  <a:gd name="T43" fmla="*/ 177 h 270"/>
                  <a:gd name="T44" fmla="*/ 94 w 271"/>
                  <a:gd name="T45" fmla="*/ 158 h 270"/>
                  <a:gd name="T46" fmla="*/ 208 w 271"/>
                  <a:gd name="T47" fmla="*/ 44 h 270"/>
                  <a:gd name="T48" fmla="*/ 227 w 271"/>
                  <a:gd name="T49" fmla="*/ 63 h 270"/>
                  <a:gd name="T50" fmla="*/ 242 w 271"/>
                  <a:gd name="T51" fmla="*/ 60 h 270"/>
                  <a:gd name="T52" fmla="*/ 242 w 271"/>
                  <a:gd name="T53" fmla="*/ 261 h 270"/>
                  <a:gd name="T54" fmla="*/ 9 w 271"/>
                  <a:gd name="T55" fmla="*/ 261 h 270"/>
                  <a:gd name="T56" fmla="*/ 9 w 271"/>
                  <a:gd name="T57" fmla="*/ 29 h 270"/>
                  <a:gd name="T58" fmla="*/ 211 w 271"/>
                  <a:gd name="T59" fmla="*/ 29 h 270"/>
                  <a:gd name="T60" fmla="*/ 85 w 271"/>
                  <a:gd name="T61" fmla="*/ 155 h 270"/>
                  <a:gd name="T62" fmla="*/ 84 w 271"/>
                  <a:gd name="T63" fmla="*/ 155 h 270"/>
                  <a:gd name="T64" fmla="*/ 74 w 271"/>
                  <a:gd name="T65" fmla="*/ 190 h 270"/>
                  <a:gd name="T66" fmla="*/ 69 w 271"/>
                  <a:gd name="T67" fmla="*/ 196 h 270"/>
                  <a:gd name="T68" fmla="*/ 69 w 271"/>
                  <a:gd name="T69" fmla="*/ 202 h 270"/>
                  <a:gd name="T70" fmla="*/ 72 w 271"/>
                  <a:gd name="T71" fmla="*/ 203 h 270"/>
                  <a:gd name="T72" fmla="*/ 75 w 271"/>
                  <a:gd name="T73" fmla="*/ 202 h 270"/>
                  <a:gd name="T74" fmla="*/ 81 w 271"/>
                  <a:gd name="T75" fmla="*/ 197 h 270"/>
                  <a:gd name="T76" fmla="*/ 116 w 271"/>
                  <a:gd name="T77" fmla="*/ 187 h 270"/>
                  <a:gd name="T78" fmla="*/ 236 w 271"/>
                  <a:gd name="T79" fmla="*/ 67 h 270"/>
                  <a:gd name="T80" fmla="*/ 242 w 271"/>
                  <a:gd name="T81" fmla="*/ 60 h 270"/>
                  <a:gd name="T82" fmla="*/ 259 w 271"/>
                  <a:gd name="T83" fmla="*/ 31 h 270"/>
                  <a:gd name="T84" fmla="*/ 246 w 271"/>
                  <a:gd name="T85" fmla="*/ 44 h 270"/>
                  <a:gd name="T86" fmla="*/ 227 w 271"/>
                  <a:gd name="T87" fmla="*/ 25 h 270"/>
                  <a:gd name="T88" fmla="*/ 240 w 271"/>
                  <a:gd name="T89" fmla="*/ 12 h 270"/>
                  <a:gd name="T90" fmla="*/ 246 w 271"/>
                  <a:gd name="T91" fmla="*/ 12 h 270"/>
                  <a:gd name="T92" fmla="*/ 259 w 271"/>
                  <a:gd name="T93" fmla="*/ 25 h 270"/>
                  <a:gd name="T94" fmla="*/ 259 w 271"/>
                  <a:gd name="T95" fmla="*/ 3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1" h="270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0147062-8B01-4536-A934-418448D003C4}"/>
                </a:ext>
              </a:extLst>
            </p:cNvPr>
            <p:cNvGrpSpPr/>
            <p:nvPr/>
          </p:nvGrpSpPr>
          <p:grpSpPr>
            <a:xfrm>
              <a:off x="4648344" y="4190378"/>
              <a:ext cx="2833269" cy="900676"/>
              <a:chOff x="-3829051" y="4331211"/>
              <a:chExt cx="2833269" cy="90067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F2054A-B3DE-4560-9D03-B3D8B4BB729D}"/>
                  </a:ext>
                </a:extLst>
              </p:cNvPr>
              <p:cNvSpPr txBox="1"/>
              <p:nvPr/>
            </p:nvSpPr>
            <p:spPr>
              <a:xfrm>
                <a:off x="-3060598" y="4331211"/>
                <a:ext cx="175757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2AA0D3-7B85-4668-9ECA-478A24F12D75}"/>
                  </a:ext>
                </a:extLst>
              </p:cNvPr>
              <p:cNvSpPr txBox="1"/>
              <p:nvPr/>
            </p:nvSpPr>
            <p:spPr>
              <a:xfrm>
                <a:off x="-3060597" y="4756372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DD15EE67-0CAD-4BAB-AAE0-388BC4E0A8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4389267"/>
                <a:ext cx="372577" cy="374920"/>
              </a:xfrm>
              <a:custGeom>
                <a:avLst/>
                <a:gdLst>
                  <a:gd name="T0" fmla="*/ 230 w 280"/>
                  <a:gd name="T1" fmla="*/ 103 h 280"/>
                  <a:gd name="T2" fmla="*/ 255 w 280"/>
                  <a:gd name="T3" fmla="*/ 63 h 280"/>
                  <a:gd name="T4" fmla="*/ 207 w 280"/>
                  <a:gd name="T5" fmla="*/ 29 h 280"/>
                  <a:gd name="T6" fmla="*/ 171 w 280"/>
                  <a:gd name="T7" fmla="*/ 41 h 280"/>
                  <a:gd name="T8" fmla="*/ 124 w 280"/>
                  <a:gd name="T9" fmla="*/ 0 h 280"/>
                  <a:gd name="T10" fmla="*/ 103 w 280"/>
                  <a:gd name="T11" fmla="*/ 50 h 280"/>
                  <a:gd name="T12" fmla="*/ 53 w 280"/>
                  <a:gd name="T13" fmla="*/ 29 h 280"/>
                  <a:gd name="T14" fmla="*/ 29 w 280"/>
                  <a:gd name="T15" fmla="*/ 73 h 280"/>
                  <a:gd name="T16" fmla="*/ 41 w 280"/>
                  <a:gd name="T17" fmla="*/ 109 h 280"/>
                  <a:gd name="T18" fmla="*/ 0 w 280"/>
                  <a:gd name="T19" fmla="*/ 157 h 280"/>
                  <a:gd name="T20" fmla="*/ 50 w 280"/>
                  <a:gd name="T21" fmla="*/ 177 h 280"/>
                  <a:gd name="T22" fmla="*/ 25 w 280"/>
                  <a:gd name="T23" fmla="*/ 217 h 280"/>
                  <a:gd name="T24" fmla="*/ 73 w 280"/>
                  <a:gd name="T25" fmla="*/ 251 h 280"/>
                  <a:gd name="T26" fmla="*/ 109 w 280"/>
                  <a:gd name="T27" fmla="*/ 239 h 280"/>
                  <a:gd name="T28" fmla="*/ 157 w 280"/>
                  <a:gd name="T29" fmla="*/ 280 h 280"/>
                  <a:gd name="T30" fmla="*/ 178 w 280"/>
                  <a:gd name="T31" fmla="*/ 230 h 280"/>
                  <a:gd name="T32" fmla="*/ 227 w 280"/>
                  <a:gd name="T33" fmla="*/ 251 h 280"/>
                  <a:gd name="T34" fmla="*/ 251 w 280"/>
                  <a:gd name="T35" fmla="*/ 207 h 280"/>
                  <a:gd name="T36" fmla="*/ 240 w 280"/>
                  <a:gd name="T37" fmla="*/ 171 h 280"/>
                  <a:gd name="T38" fmla="*/ 280 w 280"/>
                  <a:gd name="T39" fmla="*/ 123 h 280"/>
                  <a:gd name="T40" fmla="*/ 266 w 280"/>
                  <a:gd name="T41" fmla="*/ 161 h 280"/>
                  <a:gd name="T42" fmla="*/ 225 w 280"/>
                  <a:gd name="T43" fmla="*/ 196 h 280"/>
                  <a:gd name="T44" fmla="*/ 220 w 280"/>
                  <a:gd name="T45" fmla="*/ 244 h 280"/>
                  <a:gd name="T46" fmla="*/ 174 w 280"/>
                  <a:gd name="T47" fmla="*/ 221 h 280"/>
                  <a:gd name="T48" fmla="*/ 157 w 280"/>
                  <a:gd name="T49" fmla="*/ 270 h 280"/>
                  <a:gd name="T50" fmla="*/ 119 w 280"/>
                  <a:gd name="T51" fmla="*/ 239 h 280"/>
                  <a:gd name="T52" fmla="*/ 85 w 280"/>
                  <a:gd name="T53" fmla="*/ 225 h 280"/>
                  <a:gd name="T54" fmla="*/ 37 w 280"/>
                  <a:gd name="T55" fmla="*/ 220 h 280"/>
                  <a:gd name="T56" fmla="*/ 60 w 280"/>
                  <a:gd name="T57" fmla="*/ 173 h 280"/>
                  <a:gd name="T58" fmla="*/ 11 w 280"/>
                  <a:gd name="T59" fmla="*/ 157 h 280"/>
                  <a:gd name="T60" fmla="*/ 41 w 280"/>
                  <a:gd name="T61" fmla="*/ 119 h 280"/>
                  <a:gd name="T62" fmla="*/ 37 w 280"/>
                  <a:gd name="T63" fmla="*/ 66 h 280"/>
                  <a:gd name="T64" fmla="*/ 66 w 280"/>
                  <a:gd name="T65" fmla="*/ 37 h 280"/>
                  <a:gd name="T66" fmla="*/ 119 w 280"/>
                  <a:gd name="T67" fmla="*/ 41 h 280"/>
                  <a:gd name="T68" fmla="*/ 157 w 280"/>
                  <a:gd name="T69" fmla="*/ 10 h 280"/>
                  <a:gd name="T70" fmla="*/ 174 w 280"/>
                  <a:gd name="T71" fmla="*/ 60 h 280"/>
                  <a:gd name="T72" fmla="*/ 220 w 280"/>
                  <a:gd name="T73" fmla="*/ 37 h 280"/>
                  <a:gd name="T74" fmla="*/ 225 w 280"/>
                  <a:gd name="T75" fmla="*/ 84 h 280"/>
                  <a:gd name="T76" fmla="*/ 266 w 280"/>
                  <a:gd name="T77" fmla="*/ 119 h 280"/>
                  <a:gd name="T78" fmla="*/ 140 w 280"/>
                  <a:gd name="T79" fmla="*/ 93 h 280"/>
                  <a:gd name="T80" fmla="*/ 187 w 280"/>
                  <a:gd name="T81" fmla="*/ 140 h 280"/>
                  <a:gd name="T82" fmla="*/ 104 w 280"/>
                  <a:gd name="T83" fmla="*/ 140 h 280"/>
                  <a:gd name="T84" fmla="*/ 140 w 280"/>
                  <a:gd name="T85" fmla="*/ 17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0" h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C9B068-601C-4FDC-832D-8D7090DCAF9F}"/>
                </a:ext>
              </a:extLst>
            </p:cNvPr>
            <p:cNvGrpSpPr/>
            <p:nvPr/>
          </p:nvGrpSpPr>
          <p:grpSpPr>
            <a:xfrm>
              <a:off x="8407589" y="4190378"/>
              <a:ext cx="2889061" cy="900676"/>
              <a:chOff x="-3829051" y="5783484"/>
              <a:chExt cx="2889061" cy="900676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3FD0FA-61AC-465F-A539-79520E9D4725}"/>
                  </a:ext>
                </a:extLst>
              </p:cNvPr>
              <p:cNvSpPr txBox="1"/>
              <p:nvPr/>
            </p:nvSpPr>
            <p:spPr>
              <a:xfrm>
                <a:off x="-3068017" y="5783484"/>
                <a:ext cx="1986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926A311-A2F1-4254-8D4C-79CE69732CB8}"/>
                  </a:ext>
                </a:extLst>
              </p:cNvPr>
              <p:cNvSpPr txBox="1"/>
              <p:nvPr/>
            </p:nvSpPr>
            <p:spPr>
              <a:xfrm>
                <a:off x="-3068016" y="6208645"/>
                <a:ext cx="2128026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E64E15F-9105-4FD0-9736-72839871B7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5841540"/>
                <a:ext cx="357736" cy="359298"/>
              </a:xfrm>
              <a:custGeom>
                <a:avLst/>
                <a:gdLst>
                  <a:gd name="T0" fmla="*/ 269 w 269"/>
                  <a:gd name="T1" fmla="*/ 134 h 268"/>
                  <a:gd name="T2" fmla="*/ 232 w 269"/>
                  <a:gd name="T3" fmla="*/ 42 h 268"/>
                  <a:gd name="T4" fmla="*/ 137 w 269"/>
                  <a:gd name="T5" fmla="*/ 0 h 268"/>
                  <a:gd name="T6" fmla="*/ 133 w 269"/>
                  <a:gd name="T7" fmla="*/ 0 h 268"/>
                  <a:gd name="T8" fmla="*/ 37 w 269"/>
                  <a:gd name="T9" fmla="*/ 42 h 268"/>
                  <a:gd name="T10" fmla="*/ 37 w 269"/>
                  <a:gd name="T11" fmla="*/ 42 h 268"/>
                  <a:gd name="T12" fmla="*/ 34 w 269"/>
                  <a:gd name="T13" fmla="*/ 223 h 268"/>
                  <a:gd name="T14" fmla="*/ 34 w 269"/>
                  <a:gd name="T15" fmla="*/ 224 h 268"/>
                  <a:gd name="T16" fmla="*/ 133 w 269"/>
                  <a:gd name="T17" fmla="*/ 268 h 268"/>
                  <a:gd name="T18" fmla="*/ 137 w 269"/>
                  <a:gd name="T19" fmla="*/ 268 h 268"/>
                  <a:gd name="T20" fmla="*/ 139 w 269"/>
                  <a:gd name="T21" fmla="*/ 268 h 268"/>
                  <a:gd name="T22" fmla="*/ 235 w 269"/>
                  <a:gd name="T23" fmla="*/ 223 h 268"/>
                  <a:gd name="T24" fmla="*/ 10 w 269"/>
                  <a:gd name="T25" fmla="*/ 139 h 268"/>
                  <a:gd name="T26" fmla="*/ 76 w 269"/>
                  <a:gd name="T27" fmla="*/ 195 h 268"/>
                  <a:gd name="T28" fmla="*/ 10 w 269"/>
                  <a:gd name="T29" fmla="*/ 139 h 268"/>
                  <a:gd name="T30" fmla="*/ 78 w 269"/>
                  <a:gd name="T31" fmla="*/ 69 h 268"/>
                  <a:gd name="T32" fmla="*/ 10 w 269"/>
                  <a:gd name="T33" fmla="*/ 129 h 268"/>
                  <a:gd name="T34" fmla="*/ 260 w 269"/>
                  <a:gd name="T35" fmla="*/ 129 h 268"/>
                  <a:gd name="T36" fmla="*/ 191 w 269"/>
                  <a:gd name="T37" fmla="*/ 69 h 268"/>
                  <a:gd name="T38" fmla="*/ 260 w 269"/>
                  <a:gd name="T39" fmla="*/ 129 h 268"/>
                  <a:gd name="T40" fmla="*/ 91 w 269"/>
                  <a:gd name="T41" fmla="*/ 63 h 268"/>
                  <a:gd name="T42" fmla="*/ 130 w 269"/>
                  <a:gd name="T43" fmla="*/ 69 h 268"/>
                  <a:gd name="T44" fmla="*/ 130 w 269"/>
                  <a:gd name="T45" fmla="*/ 129 h 268"/>
                  <a:gd name="T46" fmla="*/ 87 w 269"/>
                  <a:gd name="T47" fmla="*/ 72 h 268"/>
                  <a:gd name="T48" fmla="*/ 139 w 269"/>
                  <a:gd name="T49" fmla="*/ 78 h 268"/>
                  <a:gd name="T50" fmla="*/ 195 w 269"/>
                  <a:gd name="T51" fmla="*/ 129 h 268"/>
                  <a:gd name="T52" fmla="*/ 139 w 269"/>
                  <a:gd name="T53" fmla="*/ 78 h 268"/>
                  <a:gd name="T54" fmla="*/ 139 w 269"/>
                  <a:gd name="T55" fmla="*/ 12 h 268"/>
                  <a:gd name="T56" fmla="*/ 139 w 269"/>
                  <a:gd name="T57" fmla="*/ 69 h 268"/>
                  <a:gd name="T58" fmla="*/ 151 w 269"/>
                  <a:gd name="T59" fmla="*/ 10 h 268"/>
                  <a:gd name="T60" fmla="*/ 187 w 269"/>
                  <a:gd name="T61" fmla="*/ 60 h 268"/>
                  <a:gd name="T62" fmla="*/ 48 w 269"/>
                  <a:gd name="T63" fmla="*/ 44 h 268"/>
                  <a:gd name="T64" fmla="*/ 82 w 269"/>
                  <a:gd name="T65" fmla="*/ 60 h 268"/>
                  <a:gd name="T66" fmla="*/ 130 w 269"/>
                  <a:gd name="T67" fmla="*/ 139 h 268"/>
                  <a:gd name="T68" fmla="*/ 85 w 269"/>
                  <a:gd name="T69" fmla="*/ 192 h 268"/>
                  <a:gd name="T70" fmla="*/ 130 w 269"/>
                  <a:gd name="T71" fmla="*/ 194 h 268"/>
                  <a:gd name="T72" fmla="*/ 89 w 269"/>
                  <a:gd name="T73" fmla="*/ 201 h 268"/>
                  <a:gd name="T74" fmla="*/ 139 w 269"/>
                  <a:gd name="T75" fmla="*/ 256 h 268"/>
                  <a:gd name="T76" fmla="*/ 180 w 269"/>
                  <a:gd name="T77" fmla="*/ 201 h 268"/>
                  <a:gd name="T78" fmla="*/ 139 w 269"/>
                  <a:gd name="T79" fmla="*/ 185 h 268"/>
                  <a:gd name="T80" fmla="*/ 195 w 269"/>
                  <a:gd name="T81" fmla="*/ 139 h 268"/>
                  <a:gd name="T82" fmla="*/ 139 w 269"/>
                  <a:gd name="T83" fmla="*/ 185 h 268"/>
                  <a:gd name="T84" fmla="*/ 260 w 269"/>
                  <a:gd name="T85" fmla="*/ 139 h 268"/>
                  <a:gd name="T86" fmla="*/ 193 w 269"/>
                  <a:gd name="T87" fmla="*/ 195 h 268"/>
                  <a:gd name="T88" fmla="*/ 45 w 269"/>
                  <a:gd name="T89" fmla="*/ 221 h 268"/>
                  <a:gd name="T90" fmla="*/ 118 w 269"/>
                  <a:gd name="T91" fmla="*/ 258 h 268"/>
                  <a:gd name="T92" fmla="*/ 151 w 269"/>
                  <a:gd name="T93" fmla="*/ 258 h 268"/>
                  <a:gd name="T94" fmla="*/ 224 w 269"/>
                  <a:gd name="T95" fmla="*/ 22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9" h="268">
                    <a:moveTo>
                      <a:pt x="235" y="223"/>
                    </a:moveTo>
                    <a:cubicBezTo>
                      <a:pt x="256" y="199"/>
                      <a:pt x="269" y="168"/>
                      <a:pt x="269" y="134"/>
                    </a:cubicBezTo>
                    <a:cubicBezTo>
                      <a:pt x="269" y="99"/>
                      <a:pt x="255" y="66"/>
                      <a:pt x="233" y="42"/>
                    </a:cubicBezTo>
                    <a:cubicBezTo>
                      <a:pt x="232" y="42"/>
                      <a:pt x="232" y="42"/>
                      <a:pt x="232" y="42"/>
                    </a:cubicBezTo>
                    <a:cubicBezTo>
                      <a:pt x="209" y="17"/>
                      <a:pt x="176" y="1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5" y="0"/>
                      <a:pt x="135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93" y="1"/>
                      <a:pt x="60" y="17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14" y="66"/>
                      <a:pt x="0" y="99"/>
                      <a:pt x="0" y="134"/>
                    </a:cubicBezTo>
                    <a:cubicBezTo>
                      <a:pt x="0" y="168"/>
                      <a:pt x="13" y="199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4" y="223"/>
                      <a:pt x="34" y="223"/>
                      <a:pt x="34" y="224"/>
                    </a:cubicBezTo>
                    <a:cubicBezTo>
                      <a:pt x="58" y="250"/>
                      <a:pt x="92" y="267"/>
                      <a:pt x="130" y="268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3" y="268"/>
                      <a:pt x="134" y="268"/>
                      <a:pt x="135" y="268"/>
                    </a:cubicBezTo>
                    <a:cubicBezTo>
                      <a:pt x="135" y="268"/>
                      <a:pt x="136" y="268"/>
                      <a:pt x="137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77" y="267"/>
                      <a:pt x="211" y="250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moveTo>
                      <a:pt x="10" y="139"/>
                    </a:move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58"/>
                      <a:pt x="70" y="177"/>
                      <a:pt x="76" y="195"/>
                    </a:cubicBezTo>
                    <a:cubicBezTo>
                      <a:pt x="63" y="200"/>
                      <a:pt x="51" y="206"/>
                      <a:pt x="39" y="214"/>
                    </a:cubicBezTo>
                    <a:cubicBezTo>
                      <a:pt x="21" y="194"/>
                      <a:pt x="11" y="167"/>
                      <a:pt x="10" y="139"/>
                    </a:cubicBezTo>
                    <a:moveTo>
                      <a:pt x="41" y="51"/>
                    </a:moveTo>
                    <a:cubicBezTo>
                      <a:pt x="53" y="58"/>
                      <a:pt x="65" y="64"/>
                      <a:pt x="78" y="69"/>
                    </a:cubicBezTo>
                    <a:cubicBezTo>
                      <a:pt x="70" y="88"/>
                      <a:pt x="66" y="108"/>
                      <a:pt x="65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1" y="99"/>
                      <a:pt x="22" y="72"/>
                      <a:pt x="41" y="51"/>
                    </a:cubicBezTo>
                    <a:moveTo>
                      <a:pt x="260" y="129"/>
                    </a:move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3" y="108"/>
                      <a:pt x="199" y="88"/>
                      <a:pt x="191" y="69"/>
                    </a:cubicBezTo>
                    <a:cubicBezTo>
                      <a:pt x="204" y="64"/>
                      <a:pt x="216" y="58"/>
                      <a:pt x="228" y="51"/>
                    </a:cubicBezTo>
                    <a:cubicBezTo>
                      <a:pt x="247" y="72"/>
                      <a:pt x="259" y="99"/>
                      <a:pt x="260" y="129"/>
                    </a:cubicBezTo>
                    <a:moveTo>
                      <a:pt x="130" y="69"/>
                    </a:moveTo>
                    <a:cubicBezTo>
                      <a:pt x="117" y="69"/>
                      <a:pt x="103" y="67"/>
                      <a:pt x="91" y="63"/>
                    </a:cubicBezTo>
                    <a:cubicBezTo>
                      <a:pt x="100" y="44"/>
                      <a:pt x="113" y="26"/>
                      <a:pt x="130" y="12"/>
                    </a:cubicBezTo>
                    <a:lnTo>
                      <a:pt x="130" y="69"/>
                    </a:lnTo>
                    <a:close/>
                    <a:moveTo>
                      <a:pt x="130" y="78"/>
                    </a:moveTo>
                    <a:cubicBezTo>
                      <a:pt x="130" y="129"/>
                      <a:pt x="130" y="129"/>
                      <a:pt x="130" y="129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5" y="109"/>
                      <a:pt x="79" y="90"/>
                      <a:pt x="87" y="72"/>
                    </a:cubicBezTo>
                    <a:cubicBezTo>
                      <a:pt x="101" y="76"/>
                      <a:pt x="115" y="78"/>
                      <a:pt x="130" y="78"/>
                    </a:cubicBezTo>
                    <a:moveTo>
                      <a:pt x="139" y="78"/>
                    </a:moveTo>
                    <a:cubicBezTo>
                      <a:pt x="154" y="78"/>
                      <a:pt x="168" y="76"/>
                      <a:pt x="182" y="72"/>
                    </a:cubicBezTo>
                    <a:cubicBezTo>
                      <a:pt x="190" y="90"/>
                      <a:pt x="194" y="109"/>
                      <a:pt x="195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lnTo>
                      <a:pt x="139" y="78"/>
                    </a:lnTo>
                    <a:close/>
                    <a:moveTo>
                      <a:pt x="139" y="69"/>
                    </a:moveTo>
                    <a:cubicBezTo>
                      <a:pt x="139" y="12"/>
                      <a:pt x="139" y="12"/>
                      <a:pt x="139" y="12"/>
                    </a:cubicBezTo>
                    <a:cubicBezTo>
                      <a:pt x="156" y="26"/>
                      <a:pt x="169" y="44"/>
                      <a:pt x="178" y="63"/>
                    </a:cubicBezTo>
                    <a:cubicBezTo>
                      <a:pt x="166" y="67"/>
                      <a:pt x="153" y="69"/>
                      <a:pt x="139" y="69"/>
                    </a:cubicBezTo>
                    <a:moveTo>
                      <a:pt x="187" y="60"/>
                    </a:moveTo>
                    <a:cubicBezTo>
                      <a:pt x="179" y="42"/>
                      <a:pt x="166" y="25"/>
                      <a:pt x="151" y="10"/>
                    </a:cubicBezTo>
                    <a:cubicBezTo>
                      <a:pt x="178" y="14"/>
                      <a:pt x="202" y="26"/>
                      <a:pt x="221" y="44"/>
                    </a:cubicBezTo>
                    <a:cubicBezTo>
                      <a:pt x="211" y="51"/>
                      <a:pt x="199" y="56"/>
                      <a:pt x="187" y="60"/>
                    </a:cubicBezTo>
                    <a:moveTo>
                      <a:pt x="82" y="60"/>
                    </a:moveTo>
                    <a:cubicBezTo>
                      <a:pt x="70" y="56"/>
                      <a:pt x="59" y="51"/>
                      <a:pt x="48" y="44"/>
                    </a:cubicBezTo>
                    <a:cubicBezTo>
                      <a:pt x="67" y="26"/>
                      <a:pt x="91" y="14"/>
                      <a:pt x="118" y="10"/>
                    </a:cubicBezTo>
                    <a:cubicBezTo>
                      <a:pt x="103" y="25"/>
                      <a:pt x="91" y="42"/>
                      <a:pt x="82" y="60"/>
                    </a:cubicBezTo>
                    <a:moveTo>
                      <a:pt x="74" y="139"/>
                    </a:move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5" y="186"/>
                      <a:pt x="100" y="188"/>
                      <a:pt x="85" y="192"/>
                    </a:cubicBezTo>
                    <a:cubicBezTo>
                      <a:pt x="79" y="175"/>
                      <a:pt x="75" y="157"/>
                      <a:pt x="74" y="139"/>
                    </a:cubicBezTo>
                    <a:moveTo>
                      <a:pt x="130" y="194"/>
                    </a:move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12" y="241"/>
                      <a:pt x="98" y="222"/>
                      <a:pt x="89" y="201"/>
                    </a:cubicBezTo>
                    <a:cubicBezTo>
                      <a:pt x="102" y="197"/>
                      <a:pt x="116" y="195"/>
                      <a:pt x="130" y="194"/>
                    </a:cubicBezTo>
                    <a:moveTo>
                      <a:pt x="139" y="256"/>
                    </a:move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53" y="195"/>
                      <a:pt x="167" y="197"/>
                      <a:pt x="180" y="201"/>
                    </a:cubicBezTo>
                    <a:cubicBezTo>
                      <a:pt x="171" y="222"/>
                      <a:pt x="157" y="241"/>
                      <a:pt x="139" y="256"/>
                    </a:cubicBezTo>
                    <a:moveTo>
                      <a:pt x="139" y="185"/>
                    </a:move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4" y="157"/>
                      <a:pt x="191" y="175"/>
                      <a:pt x="184" y="192"/>
                    </a:cubicBezTo>
                    <a:cubicBezTo>
                      <a:pt x="170" y="188"/>
                      <a:pt x="155" y="186"/>
                      <a:pt x="139" y="185"/>
                    </a:cubicBezTo>
                    <a:moveTo>
                      <a:pt x="204" y="139"/>
                    </a:move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59" y="167"/>
                      <a:pt x="248" y="194"/>
                      <a:pt x="230" y="214"/>
                    </a:cubicBezTo>
                    <a:cubicBezTo>
                      <a:pt x="219" y="206"/>
                      <a:pt x="206" y="200"/>
                      <a:pt x="193" y="195"/>
                    </a:cubicBezTo>
                    <a:cubicBezTo>
                      <a:pt x="200" y="177"/>
                      <a:pt x="203" y="158"/>
                      <a:pt x="204" y="139"/>
                    </a:cubicBezTo>
                    <a:moveTo>
                      <a:pt x="45" y="221"/>
                    </a:moveTo>
                    <a:cubicBezTo>
                      <a:pt x="56" y="214"/>
                      <a:pt x="68" y="208"/>
                      <a:pt x="80" y="204"/>
                    </a:cubicBezTo>
                    <a:cubicBezTo>
                      <a:pt x="89" y="224"/>
                      <a:pt x="102" y="243"/>
                      <a:pt x="118" y="258"/>
                    </a:cubicBezTo>
                    <a:cubicBezTo>
                      <a:pt x="90" y="254"/>
                      <a:pt x="64" y="241"/>
                      <a:pt x="45" y="221"/>
                    </a:cubicBezTo>
                    <a:moveTo>
                      <a:pt x="151" y="258"/>
                    </a:moveTo>
                    <a:cubicBezTo>
                      <a:pt x="167" y="243"/>
                      <a:pt x="180" y="224"/>
                      <a:pt x="189" y="204"/>
                    </a:cubicBezTo>
                    <a:cubicBezTo>
                      <a:pt x="201" y="208"/>
                      <a:pt x="213" y="214"/>
                      <a:pt x="224" y="221"/>
                    </a:cubicBezTo>
                    <a:cubicBezTo>
                      <a:pt x="205" y="241"/>
                      <a:pt x="179" y="254"/>
                      <a:pt x="151" y="258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262E317-FBE0-44FF-8E1B-CDAF35B8FA07}"/>
              </a:ext>
            </a:extLst>
          </p:cNvPr>
          <p:cNvGrpSpPr/>
          <p:nvPr/>
        </p:nvGrpSpPr>
        <p:grpSpPr>
          <a:xfrm>
            <a:off x="895349" y="2370600"/>
            <a:ext cx="2933701" cy="900676"/>
            <a:chOff x="1934360" y="1526389"/>
            <a:chExt cx="2933701" cy="90067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5A986EA-BAF1-457B-9594-FC64C043A8C7}"/>
                </a:ext>
              </a:extLst>
            </p:cNvPr>
            <p:cNvSpPr txBox="1"/>
            <p:nvPr/>
          </p:nvSpPr>
          <p:spPr>
            <a:xfrm>
              <a:off x="1934360" y="1526389"/>
              <a:ext cx="1963584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SERVICE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1B402D9-FA5E-4F0B-9CAE-1401504678DE}"/>
                </a:ext>
              </a:extLst>
            </p:cNvPr>
            <p:cNvSpPr txBox="1"/>
            <p:nvPr/>
          </p:nvSpPr>
          <p:spPr>
            <a:xfrm>
              <a:off x="1934360" y="1951550"/>
              <a:ext cx="2933701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0042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F819A2B9-4487-452F-8F49-FD4B6146337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grayscl/>
          </a:blip>
          <a:srcRect t="31015" b="26797"/>
          <a:stretch/>
        </p:blipFill>
        <p:spPr>
          <a:xfrm>
            <a:off x="0" y="3429000"/>
            <a:ext cx="12192000" cy="3429000"/>
          </a:xfr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E573FB6-F4E8-4E1B-8DF1-290A39962027}"/>
              </a:ext>
            </a:extLst>
          </p:cNvPr>
          <p:cNvSpPr/>
          <p:nvPr/>
        </p:nvSpPr>
        <p:spPr>
          <a:xfrm>
            <a:off x="0" y="0"/>
            <a:ext cx="4064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29985B0-D4AD-435C-874D-6A086C4D5E9D}"/>
              </a:ext>
            </a:extLst>
          </p:cNvPr>
          <p:cNvSpPr/>
          <p:nvPr/>
        </p:nvSpPr>
        <p:spPr>
          <a:xfrm>
            <a:off x="4064000" y="0"/>
            <a:ext cx="4064000" cy="3429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B8B1C4-B214-4C58-B8B5-5CFADC622F37}"/>
              </a:ext>
            </a:extLst>
          </p:cNvPr>
          <p:cNvSpPr/>
          <p:nvPr/>
        </p:nvSpPr>
        <p:spPr>
          <a:xfrm>
            <a:off x="8128000" y="0"/>
            <a:ext cx="4064000" cy="3429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C379BA0-F288-41A8-8EB6-1FD9976D59B6}"/>
              </a:ext>
            </a:extLst>
          </p:cNvPr>
          <p:cNvGrpSpPr/>
          <p:nvPr/>
        </p:nvGrpSpPr>
        <p:grpSpPr>
          <a:xfrm>
            <a:off x="895349" y="1251975"/>
            <a:ext cx="10401301" cy="900676"/>
            <a:chOff x="895349" y="4190378"/>
            <a:chExt cx="10401301" cy="900676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0FA30A7-B743-4303-842E-40F01E0C4835}"/>
                </a:ext>
              </a:extLst>
            </p:cNvPr>
            <p:cNvGrpSpPr/>
            <p:nvPr/>
          </p:nvGrpSpPr>
          <p:grpSpPr>
            <a:xfrm>
              <a:off x="895349" y="4190378"/>
              <a:ext cx="2827020" cy="900676"/>
              <a:chOff x="-3829051" y="2878939"/>
              <a:chExt cx="2827020" cy="900676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82073CE-DFB8-40AB-B35C-EE8B7C1D3F75}"/>
                  </a:ext>
                </a:extLst>
              </p:cNvPr>
              <p:cNvSpPr txBox="1"/>
              <p:nvPr/>
            </p:nvSpPr>
            <p:spPr>
              <a:xfrm>
                <a:off x="-3066847" y="2878939"/>
                <a:ext cx="168889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E1C10B0-1FD1-4D25-9364-201657A287A8}"/>
                  </a:ext>
                </a:extLst>
              </p:cNvPr>
              <p:cNvSpPr txBox="1"/>
              <p:nvPr/>
            </p:nvSpPr>
            <p:spPr>
              <a:xfrm>
                <a:off x="-3066846" y="3304100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A066BDC2-6A6C-4B21-8296-915A3794A2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2940315"/>
                <a:ext cx="360079" cy="361642"/>
              </a:xfrm>
              <a:custGeom>
                <a:avLst/>
                <a:gdLst>
                  <a:gd name="T0" fmla="*/ 265 w 271"/>
                  <a:gd name="T1" fmla="*/ 18 h 270"/>
                  <a:gd name="T2" fmla="*/ 253 w 271"/>
                  <a:gd name="T3" fmla="*/ 6 h 270"/>
                  <a:gd name="T4" fmla="*/ 234 w 271"/>
                  <a:gd name="T5" fmla="*/ 6 h 270"/>
                  <a:gd name="T6" fmla="*/ 220 w 271"/>
                  <a:gd name="T7" fmla="*/ 20 h 270"/>
                  <a:gd name="T8" fmla="*/ 0 w 271"/>
                  <a:gd name="T9" fmla="*/ 20 h 270"/>
                  <a:gd name="T10" fmla="*/ 0 w 271"/>
                  <a:gd name="T11" fmla="*/ 270 h 270"/>
                  <a:gd name="T12" fmla="*/ 251 w 271"/>
                  <a:gd name="T13" fmla="*/ 270 h 270"/>
                  <a:gd name="T14" fmla="*/ 251 w 271"/>
                  <a:gd name="T15" fmla="*/ 51 h 270"/>
                  <a:gd name="T16" fmla="*/ 253 w 271"/>
                  <a:gd name="T17" fmla="*/ 50 h 270"/>
                  <a:gd name="T18" fmla="*/ 265 w 271"/>
                  <a:gd name="T19" fmla="*/ 37 h 270"/>
                  <a:gd name="T20" fmla="*/ 265 w 271"/>
                  <a:gd name="T21" fmla="*/ 18 h 270"/>
                  <a:gd name="T22" fmla="*/ 90 w 271"/>
                  <a:gd name="T23" fmla="*/ 166 h 270"/>
                  <a:gd name="T24" fmla="*/ 105 w 271"/>
                  <a:gd name="T25" fmla="*/ 181 h 270"/>
                  <a:gd name="T26" fmla="*/ 85 w 271"/>
                  <a:gd name="T27" fmla="*/ 186 h 270"/>
                  <a:gd name="T28" fmla="*/ 90 w 271"/>
                  <a:gd name="T29" fmla="*/ 166 h 270"/>
                  <a:gd name="T30" fmla="*/ 234 w 271"/>
                  <a:gd name="T31" fmla="*/ 56 h 270"/>
                  <a:gd name="T32" fmla="*/ 215 w 271"/>
                  <a:gd name="T33" fmla="*/ 37 h 270"/>
                  <a:gd name="T34" fmla="*/ 221 w 271"/>
                  <a:gd name="T35" fmla="*/ 31 h 270"/>
                  <a:gd name="T36" fmla="*/ 240 w 271"/>
                  <a:gd name="T37" fmla="*/ 50 h 270"/>
                  <a:gd name="T38" fmla="*/ 234 w 271"/>
                  <a:gd name="T39" fmla="*/ 56 h 270"/>
                  <a:gd name="T40" fmla="*/ 227 w 271"/>
                  <a:gd name="T41" fmla="*/ 63 h 270"/>
                  <a:gd name="T42" fmla="*/ 113 w 271"/>
                  <a:gd name="T43" fmla="*/ 177 h 270"/>
                  <a:gd name="T44" fmla="*/ 94 w 271"/>
                  <a:gd name="T45" fmla="*/ 158 h 270"/>
                  <a:gd name="T46" fmla="*/ 208 w 271"/>
                  <a:gd name="T47" fmla="*/ 44 h 270"/>
                  <a:gd name="T48" fmla="*/ 227 w 271"/>
                  <a:gd name="T49" fmla="*/ 63 h 270"/>
                  <a:gd name="T50" fmla="*/ 242 w 271"/>
                  <a:gd name="T51" fmla="*/ 60 h 270"/>
                  <a:gd name="T52" fmla="*/ 242 w 271"/>
                  <a:gd name="T53" fmla="*/ 261 h 270"/>
                  <a:gd name="T54" fmla="*/ 9 w 271"/>
                  <a:gd name="T55" fmla="*/ 261 h 270"/>
                  <a:gd name="T56" fmla="*/ 9 w 271"/>
                  <a:gd name="T57" fmla="*/ 29 h 270"/>
                  <a:gd name="T58" fmla="*/ 211 w 271"/>
                  <a:gd name="T59" fmla="*/ 29 h 270"/>
                  <a:gd name="T60" fmla="*/ 85 w 271"/>
                  <a:gd name="T61" fmla="*/ 155 h 270"/>
                  <a:gd name="T62" fmla="*/ 84 w 271"/>
                  <a:gd name="T63" fmla="*/ 155 h 270"/>
                  <a:gd name="T64" fmla="*/ 74 w 271"/>
                  <a:gd name="T65" fmla="*/ 190 h 270"/>
                  <a:gd name="T66" fmla="*/ 69 w 271"/>
                  <a:gd name="T67" fmla="*/ 196 h 270"/>
                  <a:gd name="T68" fmla="*/ 69 w 271"/>
                  <a:gd name="T69" fmla="*/ 202 h 270"/>
                  <a:gd name="T70" fmla="*/ 72 w 271"/>
                  <a:gd name="T71" fmla="*/ 203 h 270"/>
                  <a:gd name="T72" fmla="*/ 75 w 271"/>
                  <a:gd name="T73" fmla="*/ 202 h 270"/>
                  <a:gd name="T74" fmla="*/ 81 w 271"/>
                  <a:gd name="T75" fmla="*/ 197 h 270"/>
                  <a:gd name="T76" fmla="*/ 116 w 271"/>
                  <a:gd name="T77" fmla="*/ 187 h 270"/>
                  <a:gd name="T78" fmla="*/ 236 w 271"/>
                  <a:gd name="T79" fmla="*/ 67 h 270"/>
                  <a:gd name="T80" fmla="*/ 242 w 271"/>
                  <a:gd name="T81" fmla="*/ 60 h 270"/>
                  <a:gd name="T82" fmla="*/ 259 w 271"/>
                  <a:gd name="T83" fmla="*/ 31 h 270"/>
                  <a:gd name="T84" fmla="*/ 246 w 271"/>
                  <a:gd name="T85" fmla="*/ 44 h 270"/>
                  <a:gd name="T86" fmla="*/ 227 w 271"/>
                  <a:gd name="T87" fmla="*/ 25 h 270"/>
                  <a:gd name="T88" fmla="*/ 240 w 271"/>
                  <a:gd name="T89" fmla="*/ 12 h 270"/>
                  <a:gd name="T90" fmla="*/ 246 w 271"/>
                  <a:gd name="T91" fmla="*/ 12 h 270"/>
                  <a:gd name="T92" fmla="*/ 259 w 271"/>
                  <a:gd name="T93" fmla="*/ 25 h 270"/>
                  <a:gd name="T94" fmla="*/ 259 w 271"/>
                  <a:gd name="T95" fmla="*/ 3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1" h="270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EA9223B-40FF-4112-A55C-B02F8D7C6DEA}"/>
                </a:ext>
              </a:extLst>
            </p:cNvPr>
            <p:cNvGrpSpPr/>
            <p:nvPr/>
          </p:nvGrpSpPr>
          <p:grpSpPr>
            <a:xfrm>
              <a:off x="4648344" y="4190378"/>
              <a:ext cx="2833269" cy="900676"/>
              <a:chOff x="-3829051" y="4331211"/>
              <a:chExt cx="2833269" cy="90067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46FBF5D-5A51-449F-821D-7C0A2DA5D1FE}"/>
                  </a:ext>
                </a:extLst>
              </p:cNvPr>
              <p:cNvSpPr txBox="1"/>
              <p:nvPr/>
            </p:nvSpPr>
            <p:spPr>
              <a:xfrm>
                <a:off x="-3060598" y="4331211"/>
                <a:ext cx="175757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81687D6-18EB-4B5C-A166-C85B1B40F1DB}"/>
                  </a:ext>
                </a:extLst>
              </p:cNvPr>
              <p:cNvSpPr txBox="1"/>
              <p:nvPr/>
            </p:nvSpPr>
            <p:spPr>
              <a:xfrm>
                <a:off x="-3060597" y="4756372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39" name="Freeform 7">
                <a:extLst>
                  <a:ext uri="{FF2B5EF4-FFF2-40B4-BE49-F238E27FC236}">
                    <a16:creationId xmlns:a16="http://schemas.microsoft.com/office/drawing/2014/main" id="{377D93D6-7CA2-4E2E-9919-856E51D4C4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4389267"/>
                <a:ext cx="372577" cy="374920"/>
              </a:xfrm>
              <a:custGeom>
                <a:avLst/>
                <a:gdLst>
                  <a:gd name="T0" fmla="*/ 230 w 280"/>
                  <a:gd name="T1" fmla="*/ 103 h 280"/>
                  <a:gd name="T2" fmla="*/ 255 w 280"/>
                  <a:gd name="T3" fmla="*/ 63 h 280"/>
                  <a:gd name="T4" fmla="*/ 207 w 280"/>
                  <a:gd name="T5" fmla="*/ 29 h 280"/>
                  <a:gd name="T6" fmla="*/ 171 w 280"/>
                  <a:gd name="T7" fmla="*/ 41 h 280"/>
                  <a:gd name="T8" fmla="*/ 124 w 280"/>
                  <a:gd name="T9" fmla="*/ 0 h 280"/>
                  <a:gd name="T10" fmla="*/ 103 w 280"/>
                  <a:gd name="T11" fmla="*/ 50 h 280"/>
                  <a:gd name="T12" fmla="*/ 53 w 280"/>
                  <a:gd name="T13" fmla="*/ 29 h 280"/>
                  <a:gd name="T14" fmla="*/ 29 w 280"/>
                  <a:gd name="T15" fmla="*/ 73 h 280"/>
                  <a:gd name="T16" fmla="*/ 41 w 280"/>
                  <a:gd name="T17" fmla="*/ 109 h 280"/>
                  <a:gd name="T18" fmla="*/ 0 w 280"/>
                  <a:gd name="T19" fmla="*/ 157 h 280"/>
                  <a:gd name="T20" fmla="*/ 50 w 280"/>
                  <a:gd name="T21" fmla="*/ 177 h 280"/>
                  <a:gd name="T22" fmla="*/ 25 w 280"/>
                  <a:gd name="T23" fmla="*/ 217 h 280"/>
                  <a:gd name="T24" fmla="*/ 73 w 280"/>
                  <a:gd name="T25" fmla="*/ 251 h 280"/>
                  <a:gd name="T26" fmla="*/ 109 w 280"/>
                  <a:gd name="T27" fmla="*/ 239 h 280"/>
                  <a:gd name="T28" fmla="*/ 157 w 280"/>
                  <a:gd name="T29" fmla="*/ 280 h 280"/>
                  <a:gd name="T30" fmla="*/ 178 w 280"/>
                  <a:gd name="T31" fmla="*/ 230 h 280"/>
                  <a:gd name="T32" fmla="*/ 227 w 280"/>
                  <a:gd name="T33" fmla="*/ 251 h 280"/>
                  <a:gd name="T34" fmla="*/ 251 w 280"/>
                  <a:gd name="T35" fmla="*/ 207 h 280"/>
                  <a:gd name="T36" fmla="*/ 240 w 280"/>
                  <a:gd name="T37" fmla="*/ 171 h 280"/>
                  <a:gd name="T38" fmla="*/ 280 w 280"/>
                  <a:gd name="T39" fmla="*/ 123 h 280"/>
                  <a:gd name="T40" fmla="*/ 266 w 280"/>
                  <a:gd name="T41" fmla="*/ 161 h 280"/>
                  <a:gd name="T42" fmla="*/ 225 w 280"/>
                  <a:gd name="T43" fmla="*/ 196 h 280"/>
                  <a:gd name="T44" fmla="*/ 220 w 280"/>
                  <a:gd name="T45" fmla="*/ 244 h 280"/>
                  <a:gd name="T46" fmla="*/ 174 w 280"/>
                  <a:gd name="T47" fmla="*/ 221 h 280"/>
                  <a:gd name="T48" fmla="*/ 157 w 280"/>
                  <a:gd name="T49" fmla="*/ 270 h 280"/>
                  <a:gd name="T50" fmla="*/ 119 w 280"/>
                  <a:gd name="T51" fmla="*/ 239 h 280"/>
                  <a:gd name="T52" fmla="*/ 85 w 280"/>
                  <a:gd name="T53" fmla="*/ 225 h 280"/>
                  <a:gd name="T54" fmla="*/ 37 w 280"/>
                  <a:gd name="T55" fmla="*/ 220 h 280"/>
                  <a:gd name="T56" fmla="*/ 60 w 280"/>
                  <a:gd name="T57" fmla="*/ 173 h 280"/>
                  <a:gd name="T58" fmla="*/ 11 w 280"/>
                  <a:gd name="T59" fmla="*/ 157 h 280"/>
                  <a:gd name="T60" fmla="*/ 41 w 280"/>
                  <a:gd name="T61" fmla="*/ 119 h 280"/>
                  <a:gd name="T62" fmla="*/ 37 w 280"/>
                  <a:gd name="T63" fmla="*/ 66 h 280"/>
                  <a:gd name="T64" fmla="*/ 66 w 280"/>
                  <a:gd name="T65" fmla="*/ 37 h 280"/>
                  <a:gd name="T66" fmla="*/ 119 w 280"/>
                  <a:gd name="T67" fmla="*/ 41 h 280"/>
                  <a:gd name="T68" fmla="*/ 157 w 280"/>
                  <a:gd name="T69" fmla="*/ 10 h 280"/>
                  <a:gd name="T70" fmla="*/ 174 w 280"/>
                  <a:gd name="T71" fmla="*/ 60 h 280"/>
                  <a:gd name="T72" fmla="*/ 220 w 280"/>
                  <a:gd name="T73" fmla="*/ 37 h 280"/>
                  <a:gd name="T74" fmla="*/ 225 w 280"/>
                  <a:gd name="T75" fmla="*/ 84 h 280"/>
                  <a:gd name="T76" fmla="*/ 266 w 280"/>
                  <a:gd name="T77" fmla="*/ 119 h 280"/>
                  <a:gd name="T78" fmla="*/ 140 w 280"/>
                  <a:gd name="T79" fmla="*/ 93 h 280"/>
                  <a:gd name="T80" fmla="*/ 187 w 280"/>
                  <a:gd name="T81" fmla="*/ 140 h 280"/>
                  <a:gd name="T82" fmla="*/ 104 w 280"/>
                  <a:gd name="T83" fmla="*/ 140 h 280"/>
                  <a:gd name="T84" fmla="*/ 140 w 280"/>
                  <a:gd name="T85" fmla="*/ 17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0" h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9B66D9F-6A87-42ED-AE6D-757283C390E8}"/>
                </a:ext>
              </a:extLst>
            </p:cNvPr>
            <p:cNvGrpSpPr/>
            <p:nvPr/>
          </p:nvGrpSpPr>
          <p:grpSpPr>
            <a:xfrm>
              <a:off x="8407589" y="4190378"/>
              <a:ext cx="2889061" cy="900676"/>
              <a:chOff x="-3829051" y="5783484"/>
              <a:chExt cx="2889061" cy="90067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0C2F3F2-A461-4582-9370-AC325DCE65AB}"/>
                  </a:ext>
                </a:extLst>
              </p:cNvPr>
              <p:cNvSpPr txBox="1"/>
              <p:nvPr/>
            </p:nvSpPr>
            <p:spPr>
              <a:xfrm>
                <a:off x="-3068017" y="5783484"/>
                <a:ext cx="1986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D2D619C-60B4-4D8D-B7FE-3F1905A02543}"/>
                  </a:ext>
                </a:extLst>
              </p:cNvPr>
              <p:cNvSpPr txBox="1"/>
              <p:nvPr/>
            </p:nvSpPr>
            <p:spPr>
              <a:xfrm>
                <a:off x="-3068016" y="6208645"/>
                <a:ext cx="2128026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id="{6EC103A1-FF69-4037-9390-2152EC65F7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5841540"/>
                <a:ext cx="357736" cy="359298"/>
              </a:xfrm>
              <a:custGeom>
                <a:avLst/>
                <a:gdLst>
                  <a:gd name="T0" fmla="*/ 269 w 269"/>
                  <a:gd name="T1" fmla="*/ 134 h 268"/>
                  <a:gd name="T2" fmla="*/ 232 w 269"/>
                  <a:gd name="T3" fmla="*/ 42 h 268"/>
                  <a:gd name="T4" fmla="*/ 137 w 269"/>
                  <a:gd name="T5" fmla="*/ 0 h 268"/>
                  <a:gd name="T6" fmla="*/ 133 w 269"/>
                  <a:gd name="T7" fmla="*/ 0 h 268"/>
                  <a:gd name="T8" fmla="*/ 37 w 269"/>
                  <a:gd name="T9" fmla="*/ 42 h 268"/>
                  <a:gd name="T10" fmla="*/ 37 w 269"/>
                  <a:gd name="T11" fmla="*/ 42 h 268"/>
                  <a:gd name="T12" fmla="*/ 34 w 269"/>
                  <a:gd name="T13" fmla="*/ 223 h 268"/>
                  <a:gd name="T14" fmla="*/ 34 w 269"/>
                  <a:gd name="T15" fmla="*/ 224 h 268"/>
                  <a:gd name="T16" fmla="*/ 133 w 269"/>
                  <a:gd name="T17" fmla="*/ 268 h 268"/>
                  <a:gd name="T18" fmla="*/ 137 w 269"/>
                  <a:gd name="T19" fmla="*/ 268 h 268"/>
                  <a:gd name="T20" fmla="*/ 139 w 269"/>
                  <a:gd name="T21" fmla="*/ 268 h 268"/>
                  <a:gd name="T22" fmla="*/ 235 w 269"/>
                  <a:gd name="T23" fmla="*/ 223 h 268"/>
                  <a:gd name="T24" fmla="*/ 10 w 269"/>
                  <a:gd name="T25" fmla="*/ 139 h 268"/>
                  <a:gd name="T26" fmla="*/ 76 w 269"/>
                  <a:gd name="T27" fmla="*/ 195 h 268"/>
                  <a:gd name="T28" fmla="*/ 10 w 269"/>
                  <a:gd name="T29" fmla="*/ 139 h 268"/>
                  <a:gd name="T30" fmla="*/ 78 w 269"/>
                  <a:gd name="T31" fmla="*/ 69 h 268"/>
                  <a:gd name="T32" fmla="*/ 10 w 269"/>
                  <a:gd name="T33" fmla="*/ 129 h 268"/>
                  <a:gd name="T34" fmla="*/ 260 w 269"/>
                  <a:gd name="T35" fmla="*/ 129 h 268"/>
                  <a:gd name="T36" fmla="*/ 191 w 269"/>
                  <a:gd name="T37" fmla="*/ 69 h 268"/>
                  <a:gd name="T38" fmla="*/ 260 w 269"/>
                  <a:gd name="T39" fmla="*/ 129 h 268"/>
                  <a:gd name="T40" fmla="*/ 91 w 269"/>
                  <a:gd name="T41" fmla="*/ 63 h 268"/>
                  <a:gd name="T42" fmla="*/ 130 w 269"/>
                  <a:gd name="T43" fmla="*/ 69 h 268"/>
                  <a:gd name="T44" fmla="*/ 130 w 269"/>
                  <a:gd name="T45" fmla="*/ 129 h 268"/>
                  <a:gd name="T46" fmla="*/ 87 w 269"/>
                  <a:gd name="T47" fmla="*/ 72 h 268"/>
                  <a:gd name="T48" fmla="*/ 139 w 269"/>
                  <a:gd name="T49" fmla="*/ 78 h 268"/>
                  <a:gd name="T50" fmla="*/ 195 w 269"/>
                  <a:gd name="T51" fmla="*/ 129 h 268"/>
                  <a:gd name="T52" fmla="*/ 139 w 269"/>
                  <a:gd name="T53" fmla="*/ 78 h 268"/>
                  <a:gd name="T54" fmla="*/ 139 w 269"/>
                  <a:gd name="T55" fmla="*/ 12 h 268"/>
                  <a:gd name="T56" fmla="*/ 139 w 269"/>
                  <a:gd name="T57" fmla="*/ 69 h 268"/>
                  <a:gd name="T58" fmla="*/ 151 w 269"/>
                  <a:gd name="T59" fmla="*/ 10 h 268"/>
                  <a:gd name="T60" fmla="*/ 187 w 269"/>
                  <a:gd name="T61" fmla="*/ 60 h 268"/>
                  <a:gd name="T62" fmla="*/ 48 w 269"/>
                  <a:gd name="T63" fmla="*/ 44 h 268"/>
                  <a:gd name="T64" fmla="*/ 82 w 269"/>
                  <a:gd name="T65" fmla="*/ 60 h 268"/>
                  <a:gd name="T66" fmla="*/ 130 w 269"/>
                  <a:gd name="T67" fmla="*/ 139 h 268"/>
                  <a:gd name="T68" fmla="*/ 85 w 269"/>
                  <a:gd name="T69" fmla="*/ 192 h 268"/>
                  <a:gd name="T70" fmla="*/ 130 w 269"/>
                  <a:gd name="T71" fmla="*/ 194 h 268"/>
                  <a:gd name="T72" fmla="*/ 89 w 269"/>
                  <a:gd name="T73" fmla="*/ 201 h 268"/>
                  <a:gd name="T74" fmla="*/ 139 w 269"/>
                  <a:gd name="T75" fmla="*/ 256 h 268"/>
                  <a:gd name="T76" fmla="*/ 180 w 269"/>
                  <a:gd name="T77" fmla="*/ 201 h 268"/>
                  <a:gd name="T78" fmla="*/ 139 w 269"/>
                  <a:gd name="T79" fmla="*/ 185 h 268"/>
                  <a:gd name="T80" fmla="*/ 195 w 269"/>
                  <a:gd name="T81" fmla="*/ 139 h 268"/>
                  <a:gd name="T82" fmla="*/ 139 w 269"/>
                  <a:gd name="T83" fmla="*/ 185 h 268"/>
                  <a:gd name="T84" fmla="*/ 260 w 269"/>
                  <a:gd name="T85" fmla="*/ 139 h 268"/>
                  <a:gd name="T86" fmla="*/ 193 w 269"/>
                  <a:gd name="T87" fmla="*/ 195 h 268"/>
                  <a:gd name="T88" fmla="*/ 45 w 269"/>
                  <a:gd name="T89" fmla="*/ 221 h 268"/>
                  <a:gd name="T90" fmla="*/ 118 w 269"/>
                  <a:gd name="T91" fmla="*/ 258 h 268"/>
                  <a:gd name="T92" fmla="*/ 151 w 269"/>
                  <a:gd name="T93" fmla="*/ 258 h 268"/>
                  <a:gd name="T94" fmla="*/ 224 w 269"/>
                  <a:gd name="T95" fmla="*/ 22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9" h="268">
                    <a:moveTo>
                      <a:pt x="235" y="223"/>
                    </a:moveTo>
                    <a:cubicBezTo>
                      <a:pt x="256" y="199"/>
                      <a:pt x="269" y="168"/>
                      <a:pt x="269" y="134"/>
                    </a:cubicBezTo>
                    <a:cubicBezTo>
                      <a:pt x="269" y="99"/>
                      <a:pt x="255" y="66"/>
                      <a:pt x="233" y="42"/>
                    </a:cubicBezTo>
                    <a:cubicBezTo>
                      <a:pt x="232" y="42"/>
                      <a:pt x="232" y="42"/>
                      <a:pt x="232" y="42"/>
                    </a:cubicBezTo>
                    <a:cubicBezTo>
                      <a:pt x="209" y="17"/>
                      <a:pt x="176" y="1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5" y="0"/>
                      <a:pt x="135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93" y="1"/>
                      <a:pt x="60" y="17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14" y="66"/>
                      <a:pt x="0" y="99"/>
                      <a:pt x="0" y="134"/>
                    </a:cubicBezTo>
                    <a:cubicBezTo>
                      <a:pt x="0" y="168"/>
                      <a:pt x="13" y="199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4" y="223"/>
                      <a:pt x="34" y="223"/>
                      <a:pt x="34" y="224"/>
                    </a:cubicBezTo>
                    <a:cubicBezTo>
                      <a:pt x="58" y="250"/>
                      <a:pt x="92" y="267"/>
                      <a:pt x="130" y="268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3" y="268"/>
                      <a:pt x="134" y="268"/>
                      <a:pt x="135" y="268"/>
                    </a:cubicBezTo>
                    <a:cubicBezTo>
                      <a:pt x="135" y="268"/>
                      <a:pt x="136" y="268"/>
                      <a:pt x="137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77" y="267"/>
                      <a:pt x="211" y="250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moveTo>
                      <a:pt x="10" y="139"/>
                    </a:move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58"/>
                      <a:pt x="70" y="177"/>
                      <a:pt x="76" y="195"/>
                    </a:cubicBezTo>
                    <a:cubicBezTo>
                      <a:pt x="63" y="200"/>
                      <a:pt x="51" y="206"/>
                      <a:pt x="39" y="214"/>
                    </a:cubicBezTo>
                    <a:cubicBezTo>
                      <a:pt x="21" y="194"/>
                      <a:pt x="11" y="167"/>
                      <a:pt x="10" y="139"/>
                    </a:cubicBezTo>
                    <a:moveTo>
                      <a:pt x="41" y="51"/>
                    </a:moveTo>
                    <a:cubicBezTo>
                      <a:pt x="53" y="58"/>
                      <a:pt x="65" y="64"/>
                      <a:pt x="78" y="69"/>
                    </a:cubicBezTo>
                    <a:cubicBezTo>
                      <a:pt x="70" y="88"/>
                      <a:pt x="66" y="108"/>
                      <a:pt x="65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1" y="99"/>
                      <a:pt x="22" y="72"/>
                      <a:pt x="41" y="51"/>
                    </a:cubicBezTo>
                    <a:moveTo>
                      <a:pt x="260" y="129"/>
                    </a:move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3" y="108"/>
                      <a:pt x="199" y="88"/>
                      <a:pt x="191" y="69"/>
                    </a:cubicBezTo>
                    <a:cubicBezTo>
                      <a:pt x="204" y="64"/>
                      <a:pt x="216" y="58"/>
                      <a:pt x="228" y="51"/>
                    </a:cubicBezTo>
                    <a:cubicBezTo>
                      <a:pt x="247" y="72"/>
                      <a:pt x="259" y="99"/>
                      <a:pt x="260" y="129"/>
                    </a:cubicBezTo>
                    <a:moveTo>
                      <a:pt x="130" y="69"/>
                    </a:moveTo>
                    <a:cubicBezTo>
                      <a:pt x="117" y="69"/>
                      <a:pt x="103" y="67"/>
                      <a:pt x="91" y="63"/>
                    </a:cubicBezTo>
                    <a:cubicBezTo>
                      <a:pt x="100" y="44"/>
                      <a:pt x="113" y="26"/>
                      <a:pt x="130" y="12"/>
                    </a:cubicBezTo>
                    <a:lnTo>
                      <a:pt x="130" y="69"/>
                    </a:lnTo>
                    <a:close/>
                    <a:moveTo>
                      <a:pt x="130" y="78"/>
                    </a:moveTo>
                    <a:cubicBezTo>
                      <a:pt x="130" y="129"/>
                      <a:pt x="130" y="129"/>
                      <a:pt x="130" y="129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5" y="109"/>
                      <a:pt x="79" y="90"/>
                      <a:pt x="87" y="72"/>
                    </a:cubicBezTo>
                    <a:cubicBezTo>
                      <a:pt x="101" y="76"/>
                      <a:pt x="115" y="78"/>
                      <a:pt x="130" y="78"/>
                    </a:cubicBezTo>
                    <a:moveTo>
                      <a:pt x="139" y="78"/>
                    </a:moveTo>
                    <a:cubicBezTo>
                      <a:pt x="154" y="78"/>
                      <a:pt x="168" y="76"/>
                      <a:pt x="182" y="72"/>
                    </a:cubicBezTo>
                    <a:cubicBezTo>
                      <a:pt x="190" y="90"/>
                      <a:pt x="194" y="109"/>
                      <a:pt x="195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lnTo>
                      <a:pt x="139" y="78"/>
                    </a:lnTo>
                    <a:close/>
                    <a:moveTo>
                      <a:pt x="139" y="69"/>
                    </a:moveTo>
                    <a:cubicBezTo>
                      <a:pt x="139" y="12"/>
                      <a:pt x="139" y="12"/>
                      <a:pt x="139" y="12"/>
                    </a:cubicBezTo>
                    <a:cubicBezTo>
                      <a:pt x="156" y="26"/>
                      <a:pt x="169" y="44"/>
                      <a:pt x="178" y="63"/>
                    </a:cubicBezTo>
                    <a:cubicBezTo>
                      <a:pt x="166" y="67"/>
                      <a:pt x="153" y="69"/>
                      <a:pt x="139" y="69"/>
                    </a:cubicBezTo>
                    <a:moveTo>
                      <a:pt x="187" y="60"/>
                    </a:moveTo>
                    <a:cubicBezTo>
                      <a:pt x="179" y="42"/>
                      <a:pt x="166" y="25"/>
                      <a:pt x="151" y="10"/>
                    </a:cubicBezTo>
                    <a:cubicBezTo>
                      <a:pt x="178" y="14"/>
                      <a:pt x="202" y="26"/>
                      <a:pt x="221" y="44"/>
                    </a:cubicBezTo>
                    <a:cubicBezTo>
                      <a:pt x="211" y="51"/>
                      <a:pt x="199" y="56"/>
                      <a:pt x="187" y="60"/>
                    </a:cubicBezTo>
                    <a:moveTo>
                      <a:pt x="82" y="60"/>
                    </a:moveTo>
                    <a:cubicBezTo>
                      <a:pt x="70" y="56"/>
                      <a:pt x="59" y="51"/>
                      <a:pt x="48" y="44"/>
                    </a:cubicBezTo>
                    <a:cubicBezTo>
                      <a:pt x="67" y="26"/>
                      <a:pt x="91" y="14"/>
                      <a:pt x="118" y="10"/>
                    </a:cubicBezTo>
                    <a:cubicBezTo>
                      <a:pt x="103" y="25"/>
                      <a:pt x="91" y="42"/>
                      <a:pt x="82" y="60"/>
                    </a:cubicBezTo>
                    <a:moveTo>
                      <a:pt x="74" y="139"/>
                    </a:move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5" y="186"/>
                      <a:pt x="100" y="188"/>
                      <a:pt x="85" y="192"/>
                    </a:cubicBezTo>
                    <a:cubicBezTo>
                      <a:pt x="79" y="175"/>
                      <a:pt x="75" y="157"/>
                      <a:pt x="74" y="139"/>
                    </a:cubicBezTo>
                    <a:moveTo>
                      <a:pt x="130" y="194"/>
                    </a:move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12" y="241"/>
                      <a:pt x="98" y="222"/>
                      <a:pt x="89" y="201"/>
                    </a:cubicBezTo>
                    <a:cubicBezTo>
                      <a:pt x="102" y="197"/>
                      <a:pt x="116" y="195"/>
                      <a:pt x="130" y="194"/>
                    </a:cubicBezTo>
                    <a:moveTo>
                      <a:pt x="139" y="256"/>
                    </a:move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53" y="195"/>
                      <a:pt x="167" y="197"/>
                      <a:pt x="180" y="201"/>
                    </a:cubicBezTo>
                    <a:cubicBezTo>
                      <a:pt x="171" y="222"/>
                      <a:pt x="157" y="241"/>
                      <a:pt x="139" y="256"/>
                    </a:cubicBezTo>
                    <a:moveTo>
                      <a:pt x="139" y="185"/>
                    </a:move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4" y="157"/>
                      <a:pt x="191" y="175"/>
                      <a:pt x="184" y="192"/>
                    </a:cubicBezTo>
                    <a:cubicBezTo>
                      <a:pt x="170" y="188"/>
                      <a:pt x="155" y="186"/>
                      <a:pt x="139" y="185"/>
                    </a:cubicBezTo>
                    <a:moveTo>
                      <a:pt x="204" y="139"/>
                    </a:move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59" y="167"/>
                      <a:pt x="248" y="194"/>
                      <a:pt x="230" y="214"/>
                    </a:cubicBezTo>
                    <a:cubicBezTo>
                      <a:pt x="219" y="206"/>
                      <a:pt x="206" y="200"/>
                      <a:pt x="193" y="195"/>
                    </a:cubicBezTo>
                    <a:cubicBezTo>
                      <a:pt x="200" y="177"/>
                      <a:pt x="203" y="158"/>
                      <a:pt x="204" y="139"/>
                    </a:cubicBezTo>
                    <a:moveTo>
                      <a:pt x="45" y="221"/>
                    </a:moveTo>
                    <a:cubicBezTo>
                      <a:pt x="56" y="214"/>
                      <a:pt x="68" y="208"/>
                      <a:pt x="80" y="204"/>
                    </a:cubicBezTo>
                    <a:cubicBezTo>
                      <a:pt x="89" y="224"/>
                      <a:pt x="102" y="243"/>
                      <a:pt x="118" y="258"/>
                    </a:cubicBezTo>
                    <a:cubicBezTo>
                      <a:pt x="90" y="254"/>
                      <a:pt x="64" y="241"/>
                      <a:pt x="45" y="221"/>
                    </a:cubicBezTo>
                    <a:moveTo>
                      <a:pt x="151" y="258"/>
                    </a:moveTo>
                    <a:cubicBezTo>
                      <a:pt x="167" y="243"/>
                      <a:pt x="180" y="224"/>
                      <a:pt x="189" y="204"/>
                    </a:cubicBezTo>
                    <a:cubicBezTo>
                      <a:pt x="201" y="208"/>
                      <a:pt x="213" y="214"/>
                      <a:pt x="224" y="221"/>
                    </a:cubicBezTo>
                    <a:cubicBezTo>
                      <a:pt x="205" y="241"/>
                      <a:pt x="179" y="254"/>
                      <a:pt x="151" y="2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5362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2340460-3BB9-494C-BDE7-27D7C97386E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33F702-606D-4706-B4C3-AC88730AAFC0}"/>
              </a:ext>
            </a:extLst>
          </p:cNvPr>
          <p:cNvSpPr txBox="1"/>
          <p:nvPr/>
        </p:nvSpPr>
        <p:spPr>
          <a:xfrm>
            <a:off x="2880327" y="152638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MISSION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406FDB-82A8-4EB2-8791-FD211E402ACB}"/>
              </a:ext>
            </a:extLst>
          </p:cNvPr>
          <p:cNvSpPr txBox="1"/>
          <p:nvPr/>
        </p:nvSpPr>
        <p:spPr>
          <a:xfrm>
            <a:off x="2025291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3213456-22FC-49C7-BAAE-CBD2B266E868}"/>
              </a:ext>
            </a:extLst>
          </p:cNvPr>
          <p:cNvSpPr/>
          <p:nvPr/>
        </p:nvSpPr>
        <p:spPr>
          <a:xfrm>
            <a:off x="5507031" y="1526389"/>
            <a:ext cx="931746" cy="93174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8A53E5-33DD-45A6-973D-D25BAEE4E36D}"/>
              </a:ext>
            </a:extLst>
          </p:cNvPr>
          <p:cNvSpPr/>
          <p:nvPr/>
        </p:nvSpPr>
        <p:spPr>
          <a:xfrm>
            <a:off x="5507031" y="4399864"/>
            <a:ext cx="931746" cy="93174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11B188A-B397-4F30-93F3-32988847FD00}"/>
              </a:ext>
            </a:extLst>
          </p:cNvPr>
          <p:cNvSpPr/>
          <p:nvPr/>
        </p:nvSpPr>
        <p:spPr>
          <a:xfrm>
            <a:off x="5507031" y="2963126"/>
            <a:ext cx="931746" cy="93174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2763F9-71C8-442B-A012-E2C7A4B294D7}"/>
              </a:ext>
            </a:extLst>
          </p:cNvPr>
          <p:cNvSpPr txBox="1"/>
          <p:nvPr/>
        </p:nvSpPr>
        <p:spPr>
          <a:xfrm>
            <a:off x="5740277" y="1830680"/>
            <a:ext cx="4652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60FF1A-83C8-4F74-85E0-F6DD5EBCC3D0}"/>
              </a:ext>
            </a:extLst>
          </p:cNvPr>
          <p:cNvSpPr txBox="1"/>
          <p:nvPr/>
        </p:nvSpPr>
        <p:spPr>
          <a:xfrm>
            <a:off x="5695827" y="3267416"/>
            <a:ext cx="5541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A4E66C-B1B5-4363-A8B5-49DA9B1A5858}"/>
              </a:ext>
            </a:extLst>
          </p:cNvPr>
          <p:cNvSpPr txBox="1"/>
          <p:nvPr/>
        </p:nvSpPr>
        <p:spPr>
          <a:xfrm>
            <a:off x="5695827" y="4704154"/>
            <a:ext cx="5541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2CF1073-0477-4749-9AEF-FB28AE787389}"/>
              </a:ext>
            </a:extLst>
          </p:cNvPr>
          <p:cNvGrpSpPr/>
          <p:nvPr/>
        </p:nvGrpSpPr>
        <p:grpSpPr>
          <a:xfrm>
            <a:off x="7101897" y="1526389"/>
            <a:ext cx="3066847" cy="900676"/>
            <a:chOff x="7753553" y="1526389"/>
            <a:chExt cx="3066847" cy="90067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493AEE-2D46-434E-BC2E-B94CAF2ACDA0}"/>
                </a:ext>
              </a:extLst>
            </p:cNvPr>
            <p:cNvSpPr txBox="1"/>
            <p:nvPr/>
          </p:nvSpPr>
          <p:spPr>
            <a:xfrm>
              <a:off x="7753553" y="1526389"/>
              <a:ext cx="306684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EXAMPLE SOME TEXT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18ECB5-FAC0-4CCE-B6FA-084711A0AA28}"/>
                </a:ext>
              </a:extLst>
            </p:cNvPr>
            <p:cNvSpPr txBox="1"/>
            <p:nvPr/>
          </p:nvSpPr>
          <p:spPr>
            <a:xfrm>
              <a:off x="7753554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3AECA25-7C30-436C-A256-A0CF6F8C6787}"/>
              </a:ext>
            </a:extLst>
          </p:cNvPr>
          <p:cNvGrpSpPr/>
          <p:nvPr/>
        </p:nvGrpSpPr>
        <p:grpSpPr>
          <a:xfrm>
            <a:off x="7101897" y="2978662"/>
            <a:ext cx="2775754" cy="900676"/>
            <a:chOff x="7753553" y="1526389"/>
            <a:chExt cx="2775754" cy="90067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1393345-4319-4ACA-BA0A-DD22389734CB}"/>
                </a:ext>
              </a:extLst>
            </p:cNvPr>
            <p:cNvSpPr txBox="1"/>
            <p:nvPr/>
          </p:nvSpPr>
          <p:spPr>
            <a:xfrm>
              <a:off x="7753553" y="1526389"/>
              <a:ext cx="228543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EXAMPLE TEXT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6C3CA00-DA7C-4FCC-B02F-6D05C6C3B71F}"/>
                </a:ext>
              </a:extLst>
            </p:cNvPr>
            <p:cNvSpPr txBox="1"/>
            <p:nvPr/>
          </p:nvSpPr>
          <p:spPr>
            <a:xfrm>
              <a:off x="7753554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4FF973A-B34E-4DEA-85AB-8BA5D7F722FC}"/>
              </a:ext>
            </a:extLst>
          </p:cNvPr>
          <p:cNvGrpSpPr/>
          <p:nvPr/>
        </p:nvGrpSpPr>
        <p:grpSpPr>
          <a:xfrm>
            <a:off x="7101898" y="4430936"/>
            <a:ext cx="2123511" cy="900676"/>
            <a:chOff x="7753554" y="1526389"/>
            <a:chExt cx="2123511" cy="90067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74A9112-24B0-4963-9D1A-C27C25933CCE}"/>
                </a:ext>
              </a:extLst>
            </p:cNvPr>
            <p:cNvSpPr txBox="1"/>
            <p:nvPr/>
          </p:nvSpPr>
          <p:spPr>
            <a:xfrm>
              <a:off x="7753554" y="1526389"/>
              <a:ext cx="187586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SOME TEXT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95AD5EE-3D9A-41BA-A73C-8EB0D0C2AB6B}"/>
                </a:ext>
              </a:extLst>
            </p:cNvPr>
            <p:cNvSpPr txBox="1"/>
            <p:nvPr/>
          </p:nvSpPr>
          <p:spPr>
            <a:xfrm>
              <a:off x="7753554" y="1951550"/>
              <a:ext cx="2123511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5552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2CFF1BC-B13E-4CC2-9FA2-903F7AE759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t="7705" b="7705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C0D7ED9-C0C2-48FD-9127-BD4D59EA31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45E2EB-ECDD-4485-AB4A-603E1AA4230B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F5CE26-12AA-4E36-97FE-A7A1DA789DD0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B4BAEC8-8CD9-4740-B1BB-D1F17C38ACED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2799960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E8D57061-70FF-4789-B55E-3B5DB53BCF0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B8703B8-57A6-413F-9AC3-6713B428D63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4502" b="4502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D7E98B60-F7B0-4B58-B731-87BAFB69857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t="15876" b="15876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12C9B258-17D9-495D-91A9-B115F7F175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t="4502" b="4502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5A3030B-A63C-49A5-8DEF-44C3833AFC02}"/>
              </a:ext>
            </a:extLst>
          </p:cNvPr>
          <p:cNvGrpSpPr/>
          <p:nvPr/>
        </p:nvGrpSpPr>
        <p:grpSpPr>
          <a:xfrm>
            <a:off x="1866130" y="4281680"/>
            <a:ext cx="2410360" cy="1139406"/>
            <a:chOff x="1849220" y="4823245"/>
            <a:chExt cx="2410360" cy="113940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88EC84D-7EE2-4C2B-AED6-26E4C9707261}"/>
                </a:ext>
              </a:extLst>
            </p:cNvPr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F47DE31-E78D-4F08-9289-53C0DC67612C}"/>
                </a:ext>
              </a:extLst>
            </p:cNvPr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8540273-1D5B-444C-8D2A-9302B9057C7C}"/>
              </a:ext>
            </a:extLst>
          </p:cNvPr>
          <p:cNvGrpSpPr/>
          <p:nvPr/>
        </p:nvGrpSpPr>
        <p:grpSpPr>
          <a:xfrm>
            <a:off x="7915510" y="4281680"/>
            <a:ext cx="2410360" cy="1139406"/>
            <a:chOff x="7932417" y="4823245"/>
            <a:chExt cx="2410360" cy="113940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5934B3-1562-42A0-8322-6B5B7001E010}"/>
                </a:ext>
              </a:extLst>
            </p:cNvPr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709412-77DF-4E85-811F-9FFBAFDC14E9}"/>
                </a:ext>
              </a:extLst>
            </p:cNvPr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F66BE0C-C879-4F59-A126-6BE71E3E4020}"/>
              </a:ext>
            </a:extLst>
          </p:cNvPr>
          <p:cNvGrpSpPr/>
          <p:nvPr/>
        </p:nvGrpSpPr>
        <p:grpSpPr>
          <a:xfrm>
            <a:off x="4890818" y="4281680"/>
            <a:ext cx="2410360" cy="1139406"/>
            <a:chOff x="4890818" y="4823245"/>
            <a:chExt cx="2410360" cy="113940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001CA4F-2445-4995-B366-00B321AD5A09}"/>
                </a:ext>
              </a:extLst>
            </p:cNvPr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E0EE6C-09C5-4A56-9B4A-D6CF5F9A40E6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0824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6450C32E-C933-447E-8613-12F69A273414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B64F4F5-04A6-400C-84AD-278D5CD79E4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21796" b="21796"/>
          <a:stretch>
            <a:fillRect/>
          </a:stretch>
        </p:blipFill>
        <p:spPr/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DD23E2DA-CD28-48DA-8C0B-D0285AFA3C16}"/>
              </a:ext>
            </a:extLst>
          </p:cNvPr>
          <p:cNvSpPr/>
          <p:nvPr/>
        </p:nvSpPr>
        <p:spPr>
          <a:xfrm>
            <a:off x="666749" y="666750"/>
            <a:ext cx="3619499" cy="2762249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0A411F1-0E14-4928-AAE8-E12FE2E351D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24561" b="24561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814DB484-5FB5-467D-8068-9DC8C79185F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l="24928"/>
          <a:stretch/>
        </p:blipFill>
        <p:spPr>
          <a:xfrm>
            <a:off x="7905749" y="666750"/>
            <a:ext cx="3619501" cy="2762249"/>
          </a:xfr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FAA21103-09A7-4F98-8416-F2E253462653}"/>
              </a:ext>
            </a:extLst>
          </p:cNvPr>
          <p:cNvGrpSpPr/>
          <p:nvPr/>
        </p:nvGrpSpPr>
        <p:grpSpPr>
          <a:xfrm>
            <a:off x="4890818" y="4453130"/>
            <a:ext cx="2410360" cy="1139406"/>
            <a:chOff x="4890818" y="4823245"/>
            <a:chExt cx="2410360" cy="113940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291F1CF-AFDA-4A4A-BE9A-E8A75D0394F8}"/>
                </a:ext>
              </a:extLst>
            </p:cNvPr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4D21FCB-9F72-429A-BBEE-D109D92BAE58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55811F6-A1ED-488F-BDDE-CAA92CF47999}"/>
              </a:ext>
            </a:extLst>
          </p:cNvPr>
          <p:cNvGrpSpPr/>
          <p:nvPr/>
        </p:nvGrpSpPr>
        <p:grpSpPr>
          <a:xfrm>
            <a:off x="7905750" y="4453130"/>
            <a:ext cx="2410360" cy="1139406"/>
            <a:chOff x="4890818" y="4823245"/>
            <a:chExt cx="2410360" cy="1139406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877B932-11E3-410B-9D0F-9E8C42514162}"/>
                </a:ext>
              </a:extLst>
            </p:cNvPr>
            <p:cNvSpPr txBox="1"/>
            <p:nvPr/>
          </p:nvSpPr>
          <p:spPr>
            <a:xfrm>
              <a:off x="4890818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E01668-0FCE-4FBD-826A-34633535A6ED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4B27F27-13DA-413C-A576-A96338A370C8}"/>
              </a:ext>
            </a:extLst>
          </p:cNvPr>
          <p:cNvGrpSpPr/>
          <p:nvPr/>
        </p:nvGrpSpPr>
        <p:grpSpPr>
          <a:xfrm>
            <a:off x="1875890" y="4453130"/>
            <a:ext cx="2410360" cy="1139406"/>
            <a:chOff x="4890818" y="4823245"/>
            <a:chExt cx="2410360" cy="1139406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05EAFE3-C763-46D5-A49D-C2783DC67399}"/>
                </a:ext>
              </a:extLst>
            </p:cNvPr>
            <p:cNvSpPr txBox="1"/>
            <p:nvPr/>
          </p:nvSpPr>
          <p:spPr>
            <a:xfrm>
              <a:off x="5556280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6588256-1D55-496B-8FCF-9076437D4850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4164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850DA833-764F-4828-84FD-60F8CE461A9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51AB8456-5FFB-4AB9-91ED-2B65CF80B79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16667" b="16667"/>
          <a:stretch>
            <a:fillRect/>
          </a:stretch>
        </p:blipFill>
        <p:spPr>
          <a:xfrm>
            <a:off x="5817907" y="1388265"/>
            <a:ext cx="1963584" cy="1963584"/>
          </a:xfr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D28F9A98-D6F2-4ECD-9CF4-0C12BAFC6E0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16667" r="16667"/>
          <a:stretch>
            <a:fillRect/>
          </a:stretch>
        </p:blipFill>
        <p:spPr>
          <a:xfrm>
            <a:off x="5817907" y="3506151"/>
            <a:ext cx="1963584" cy="1963584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EEE100-64CF-447A-99CF-D4446899F2BB}"/>
              </a:ext>
            </a:extLst>
          </p:cNvPr>
          <p:cNvGrpSpPr/>
          <p:nvPr/>
        </p:nvGrpSpPr>
        <p:grpSpPr>
          <a:xfrm>
            <a:off x="2103937" y="1388265"/>
            <a:ext cx="2818620" cy="900676"/>
            <a:chOff x="2037991" y="1526389"/>
            <a:chExt cx="2818620" cy="90067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2B82B07-F067-46B3-86CE-EBBA1BD0549E}"/>
                </a:ext>
              </a:extLst>
            </p:cNvPr>
            <p:cNvSpPr txBox="1"/>
            <p:nvPr/>
          </p:nvSpPr>
          <p:spPr>
            <a:xfrm>
              <a:off x="2997200" y="1526389"/>
              <a:ext cx="1859411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E81248-CE5C-465B-84C7-F11C67AB5025}"/>
                </a:ext>
              </a:extLst>
            </p:cNvPr>
            <p:cNvSpPr txBox="1"/>
            <p:nvPr/>
          </p:nvSpPr>
          <p:spPr>
            <a:xfrm>
              <a:off x="2037991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1D96DC3-2AE1-4D92-B996-9BAE4A71CD39}"/>
              </a:ext>
            </a:extLst>
          </p:cNvPr>
          <p:cNvSpPr txBox="1"/>
          <p:nvPr/>
        </p:nvSpPr>
        <p:spPr>
          <a:xfrm>
            <a:off x="8481717" y="4147593"/>
            <a:ext cx="1606346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F28CC56-7060-4E3D-BDA9-28E21314C204}"/>
              </a:ext>
            </a:extLst>
          </p:cNvPr>
          <p:cNvSpPr/>
          <p:nvPr/>
        </p:nvSpPr>
        <p:spPr>
          <a:xfrm>
            <a:off x="5817907" y="1388265"/>
            <a:ext cx="1963584" cy="196358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B43DA52-5747-4FE7-92A8-5974568112D7}"/>
              </a:ext>
            </a:extLst>
          </p:cNvPr>
          <p:cNvSpPr/>
          <p:nvPr/>
        </p:nvSpPr>
        <p:spPr>
          <a:xfrm>
            <a:off x="5817907" y="3506151"/>
            <a:ext cx="1963584" cy="196358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0E32ABB1-7641-489E-A004-DF9DDC811E4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16622" r="16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7021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A60C5AE-A907-4DFB-9810-1BE5F22677C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82C99AB-7861-4C83-8376-830A52116B3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/>
          <a:srcRect b="49122"/>
          <a:stretch/>
        </p:blipFill>
        <p:spPr>
          <a:xfrm>
            <a:off x="666748" y="666751"/>
            <a:ext cx="3619501" cy="2762249"/>
          </a:xfr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5635CCF6-578B-4D39-94E0-A87036589C49}"/>
              </a:ext>
            </a:extLst>
          </p:cNvPr>
          <p:cNvSpPr/>
          <p:nvPr/>
        </p:nvSpPr>
        <p:spPr>
          <a:xfrm>
            <a:off x="666748" y="666750"/>
            <a:ext cx="3619501" cy="2762249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B580618-F9A2-4956-8A33-38B156C0978E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6386" r="6386"/>
          <a:stretch>
            <a:fillRect/>
          </a:stretch>
        </p:blipFill>
        <p:spPr>
          <a:xfrm>
            <a:off x="4286249" y="3428999"/>
            <a:ext cx="3619501" cy="2762249"/>
          </a:xfr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AAAF8E7-3F82-4709-9646-3432811FB881}"/>
              </a:ext>
            </a:extLst>
          </p:cNvPr>
          <p:cNvSpPr/>
          <p:nvPr/>
        </p:nvSpPr>
        <p:spPr>
          <a:xfrm>
            <a:off x="4286249" y="3428999"/>
            <a:ext cx="3619501" cy="276224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8734A1-EB66-4CF9-8B58-BC4F16019172}"/>
              </a:ext>
            </a:extLst>
          </p:cNvPr>
          <p:cNvGrpSpPr/>
          <p:nvPr/>
        </p:nvGrpSpPr>
        <p:grpSpPr>
          <a:xfrm>
            <a:off x="4890819" y="1478171"/>
            <a:ext cx="2410360" cy="1139406"/>
            <a:chOff x="4890818" y="4823245"/>
            <a:chExt cx="2410360" cy="113940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ADCC0A-2362-418E-9391-5FD4B60544E4}"/>
                </a:ext>
              </a:extLst>
            </p:cNvPr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C3D002-B35B-4482-AA9D-DCEC45F58D04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E82307-E206-437A-A6B9-DEC7884364D4}"/>
              </a:ext>
            </a:extLst>
          </p:cNvPr>
          <p:cNvGrpSpPr/>
          <p:nvPr/>
        </p:nvGrpSpPr>
        <p:grpSpPr>
          <a:xfrm>
            <a:off x="8510319" y="4240420"/>
            <a:ext cx="2410360" cy="1139406"/>
            <a:chOff x="7932417" y="4823245"/>
            <a:chExt cx="2410360" cy="11394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7EE73A-0258-4A6B-B55B-15BA4A0273C1}"/>
                </a:ext>
              </a:extLst>
            </p:cNvPr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D8FEDC7-2769-4208-8FA2-6A1B52F7783E}"/>
                </a:ext>
              </a:extLst>
            </p:cNvPr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A60F594-D495-49A5-A4A6-642799AFBC06}"/>
              </a:ext>
            </a:extLst>
          </p:cNvPr>
          <p:cNvGrpSpPr/>
          <p:nvPr/>
        </p:nvGrpSpPr>
        <p:grpSpPr>
          <a:xfrm>
            <a:off x="1271318" y="4240420"/>
            <a:ext cx="2410360" cy="1139406"/>
            <a:chOff x="1849220" y="4823245"/>
            <a:chExt cx="2410360" cy="11394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C6CDE92-3A9F-49B1-94B3-69E96211C269}"/>
                </a:ext>
              </a:extLst>
            </p:cNvPr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56AA5D-49F3-4EF1-B688-F2BA114CFB33}"/>
                </a:ext>
              </a:extLst>
            </p:cNvPr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754C4C5-BA87-4E87-AA7E-FDC4989B948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/>
          <a:srcRect l="5624" t="11043" r="16667"/>
          <a:stretch/>
        </p:blipFill>
        <p:spPr>
          <a:xfrm>
            <a:off x="7905749" y="666751"/>
            <a:ext cx="3619501" cy="2762249"/>
          </a:xfr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EBED6A4D-A01D-4890-90F6-AFA4E4064924}"/>
              </a:ext>
            </a:extLst>
          </p:cNvPr>
          <p:cNvSpPr/>
          <p:nvPr/>
        </p:nvSpPr>
        <p:spPr>
          <a:xfrm>
            <a:off x="7905749" y="666750"/>
            <a:ext cx="3619501" cy="2762249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63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Placeholder 63">
            <a:extLst>
              <a:ext uri="{FF2B5EF4-FFF2-40B4-BE49-F238E27FC236}">
                <a16:creationId xmlns:a16="http://schemas.microsoft.com/office/drawing/2014/main" id="{43C4DACE-3A34-4E65-95A2-C9A5F8BD348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2151" r="2151"/>
          <a:stretch>
            <a:fillRect/>
          </a:stretch>
        </p:blipFill>
        <p:spPr/>
      </p:pic>
      <p:pic>
        <p:nvPicPr>
          <p:cNvPr id="62" name="Picture Placeholder 61">
            <a:extLst>
              <a:ext uri="{FF2B5EF4-FFF2-40B4-BE49-F238E27FC236}">
                <a16:creationId xmlns:a16="http://schemas.microsoft.com/office/drawing/2014/main" id="{7C750254-E306-4171-9537-2567A005382B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/>
          <a:srcRect l="4348" r="4348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435E0088-4A5B-4092-9C6E-EE947727098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4314" r="4314"/>
          <a:stretch>
            <a:fillRect/>
          </a:stretch>
        </p:blipFill>
        <p:spPr/>
      </p:pic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6E43442C-C111-4639-A42E-780CC88E0C3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25665" b="25665"/>
          <a:stretch>
            <a:fillRect/>
          </a:stretch>
        </p:blipFill>
        <p:spPr/>
      </p:pic>
      <p:pic>
        <p:nvPicPr>
          <p:cNvPr id="60" name="Picture Placeholder 59">
            <a:extLst>
              <a:ext uri="{FF2B5EF4-FFF2-40B4-BE49-F238E27FC236}">
                <a16:creationId xmlns:a16="http://schemas.microsoft.com/office/drawing/2014/main" id="{B0665C4D-BC69-44CE-8357-94E213E3A57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/>
          <a:srcRect l="4256" r="4256"/>
          <a:stretch>
            <a:fillRect/>
          </a:stretch>
        </p:blipFill>
        <p:spPr/>
      </p:pic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9792FAAD-7DFF-459F-9412-372220B750E1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7"/>
          <a:srcRect l="4281" r="4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7453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6EF4EE-708B-456E-81B1-B6F8EF281AF5}"/>
              </a:ext>
            </a:extLst>
          </p:cNvPr>
          <p:cNvGrpSpPr/>
          <p:nvPr/>
        </p:nvGrpSpPr>
        <p:grpSpPr>
          <a:xfrm>
            <a:off x="1346019" y="1526389"/>
            <a:ext cx="9499961" cy="3805222"/>
            <a:chOff x="2025291" y="1526389"/>
            <a:chExt cx="9499961" cy="3805222"/>
          </a:xfrm>
        </p:grpSpPr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F7479870-7C02-4070-BA5C-47C03D42A5A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53124925"/>
                </p:ext>
              </p:extLst>
            </p:nvPr>
          </p:nvGraphicFramePr>
          <p:xfrm>
            <a:off x="5543550" y="1526389"/>
            <a:ext cx="5981702" cy="38052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2ADFD1D-AA54-4914-AAFD-CA3F914FD537}"/>
                </a:ext>
              </a:extLst>
            </p:cNvPr>
            <p:cNvSpPr txBox="1"/>
            <p:nvPr/>
          </p:nvSpPr>
          <p:spPr>
            <a:xfrm>
              <a:off x="2880327" y="1526389"/>
              <a:ext cx="1963584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CHART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43293F-E4BA-4597-B813-1E4E7B1AD17A}"/>
                </a:ext>
              </a:extLst>
            </p:cNvPr>
            <p:cNvSpPr txBox="1"/>
            <p:nvPr/>
          </p:nvSpPr>
          <p:spPr>
            <a:xfrm>
              <a:off x="2025291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55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76471-7BE3-4DB7-ADEC-1A125690E76F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61004EE-98A7-44FE-A0AC-E3119BAF98C3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50698D-1DF5-4B16-8825-5EF8FE59C774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062B667-C0B1-466C-BCE1-03C368CD66EB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MINIMAL</a:t>
            </a:r>
          </a:p>
        </p:txBody>
      </p:sp>
    </p:spTree>
    <p:extLst>
      <p:ext uri="{BB962C8B-B14F-4D97-AF65-F5344CB8AC3E}">
        <p14:creationId xmlns:p14="http://schemas.microsoft.com/office/powerpoint/2010/main" val="3082626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3DF385C-D393-4C04-821B-25B2D697E1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6E8B21-BDFF-49BF-A7E1-0D809631EA93}"/>
              </a:ext>
            </a:extLst>
          </p:cNvPr>
          <p:cNvSpPr txBox="1"/>
          <p:nvPr/>
        </p:nvSpPr>
        <p:spPr>
          <a:xfrm>
            <a:off x="2201055" y="152638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CHART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6E9C18-B362-4C48-B987-DB41C89E5ED2}"/>
              </a:ext>
            </a:extLst>
          </p:cNvPr>
          <p:cNvSpPr txBox="1"/>
          <p:nvPr/>
        </p:nvSpPr>
        <p:spPr>
          <a:xfrm>
            <a:off x="1346019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B34282A-6404-4A8D-9B4A-D142310C6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1253385"/>
              </p:ext>
            </p:extLst>
          </p:nvPr>
        </p:nvGraphicFramePr>
        <p:xfrm>
          <a:off x="4864278" y="1526390"/>
          <a:ext cx="5981702" cy="3805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1844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6DCD9DB-2633-4864-BC98-1E96584017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4895" b="4895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71FD7-6A44-4636-BA18-643467466F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2A65D0-15FF-4015-8A99-55577E5EA439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559E06E-E998-43F7-A2C7-F4E1FCA70F14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A4116B-B5E4-45B5-9660-55BE320E3BF3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583047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5D57147-7619-4A56-B284-D1A3B90DE925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398594-6E51-4B47-BCD3-2AC1E02AD306}"/>
              </a:ext>
            </a:extLst>
          </p:cNvPr>
          <p:cNvSpPr txBox="1"/>
          <p:nvPr/>
        </p:nvSpPr>
        <p:spPr>
          <a:xfrm>
            <a:off x="3314698" y="3190473"/>
            <a:ext cx="556260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528556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140CF5CD-253C-488C-9FB0-5D9C8BCBD2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776" b="5776"/>
          <a:stretch>
            <a:fillRect/>
          </a:stretch>
        </p:blipFill>
        <p:spPr/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CB8C8FC-6C87-4668-9545-F7188C1C0D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90384F4C-FC85-49B0-BFE8-6CFA277EF5C5}"/>
              </a:ext>
            </a:extLst>
          </p:cNvPr>
          <p:cNvCxnSpPr>
            <a:cxnSpLocks/>
          </p:cNvCxnSpPr>
          <p:nvPr/>
        </p:nvCxnSpPr>
        <p:spPr>
          <a:xfrm rot="5400000" flipH="1">
            <a:off x="152467" y="4849747"/>
            <a:ext cx="2173842" cy="7033"/>
          </a:xfrm>
          <a:prstGeom prst="bentConnector5">
            <a:avLst>
              <a:gd name="adj1" fmla="val -417"/>
              <a:gd name="adj2" fmla="val 4771425"/>
              <a:gd name="adj3" fmla="val 100416"/>
            </a:avLst>
          </a:prstGeom>
          <a:ln w="2286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0C8FB9F-3457-4B06-ADFE-FF0D59A5B45F}"/>
              </a:ext>
            </a:extLst>
          </p:cNvPr>
          <p:cNvGrpSpPr/>
          <p:nvPr/>
        </p:nvGrpSpPr>
        <p:grpSpPr>
          <a:xfrm>
            <a:off x="1242905" y="4056796"/>
            <a:ext cx="6603642" cy="1592933"/>
            <a:chOff x="3560767" y="2395195"/>
            <a:chExt cx="6603642" cy="159293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6E32249-6983-4081-A83D-026970BB5A5D}"/>
                </a:ext>
              </a:extLst>
            </p:cNvPr>
            <p:cNvSpPr txBox="1"/>
            <p:nvPr/>
          </p:nvSpPr>
          <p:spPr>
            <a:xfrm>
              <a:off x="3560767" y="2869873"/>
              <a:ext cx="6603642" cy="11182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spc="3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GORGEOUS &amp; EXTERNAL</a:t>
              </a:r>
            </a:p>
            <a:p>
              <a:pPr>
                <a:lnSpc>
                  <a:spcPts val="4000"/>
                </a:lnSpc>
              </a:pPr>
              <a:r>
                <a:rPr lang="en-US" sz="3500" spc="3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TEMPLATE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934445-0FC8-4E02-ABED-1D592448CD49}"/>
                </a:ext>
              </a:extLst>
            </p:cNvPr>
            <p:cNvSpPr txBox="1"/>
            <p:nvPr/>
          </p:nvSpPr>
          <p:spPr>
            <a:xfrm>
              <a:off x="3560767" y="2395195"/>
              <a:ext cx="140510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MINIMAL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357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F785881-B8B1-4F5F-A85F-A9B55152761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F93B8D-8388-4536-B2A8-F16C5E7BFE3C}"/>
              </a:ext>
            </a:extLst>
          </p:cNvPr>
          <p:cNvSpPr txBox="1"/>
          <p:nvPr/>
        </p:nvSpPr>
        <p:spPr>
          <a:xfrm>
            <a:off x="5516276" y="558331"/>
            <a:ext cx="1159448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0" spc="300" dirty="0">
                <a:solidFill>
                  <a:schemeClr val="bg1">
                    <a:lumMod val="7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“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D0D4501-B019-4C7A-9E62-AEAC5DE8DF87}"/>
              </a:ext>
            </a:extLst>
          </p:cNvPr>
          <p:cNvSpPr/>
          <p:nvPr/>
        </p:nvSpPr>
        <p:spPr>
          <a:xfrm>
            <a:off x="5243015" y="2110007"/>
            <a:ext cx="1705970" cy="17059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C9B204C-B968-42EE-B960-67696BDA2449}"/>
              </a:ext>
            </a:extLst>
          </p:cNvPr>
          <p:cNvSpPr/>
          <p:nvPr/>
        </p:nvSpPr>
        <p:spPr>
          <a:xfrm>
            <a:off x="5114208" y="1981200"/>
            <a:ext cx="1963584" cy="1963584"/>
          </a:xfrm>
          <a:prstGeom prst="ellipse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61B2DE-58B3-47C0-A937-1254926D0A49}"/>
              </a:ext>
            </a:extLst>
          </p:cNvPr>
          <p:cNvSpPr txBox="1"/>
          <p:nvPr/>
        </p:nvSpPr>
        <p:spPr>
          <a:xfrm>
            <a:off x="3467100" y="4353612"/>
            <a:ext cx="525780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i two set had seasons Living grass to for can't gathered waters had winged.</a:t>
            </a:r>
          </a:p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which i two set had seasons.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D129FB6-62E4-4B8C-AC80-2F01BE3263A5}"/>
              </a:ext>
            </a:extLst>
          </p:cNvPr>
          <p:cNvGrpSpPr/>
          <p:nvPr/>
        </p:nvGrpSpPr>
        <p:grpSpPr>
          <a:xfrm>
            <a:off x="5114208" y="5366644"/>
            <a:ext cx="1963584" cy="596007"/>
            <a:chOff x="5114208" y="5367653"/>
            <a:chExt cx="1963584" cy="59600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19394E-AD48-46A5-87D8-15A9A85784DA}"/>
                </a:ext>
              </a:extLst>
            </p:cNvPr>
            <p:cNvSpPr txBox="1"/>
            <p:nvPr/>
          </p:nvSpPr>
          <p:spPr>
            <a:xfrm>
              <a:off x="5114208" y="5367653"/>
              <a:ext cx="1963584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YOUR NAME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AC16A8-E9E7-4C3A-AF1B-F8642AF0E4F6}"/>
                </a:ext>
              </a:extLst>
            </p:cNvPr>
            <p:cNvSpPr txBox="1"/>
            <p:nvPr/>
          </p:nvSpPr>
          <p:spPr>
            <a:xfrm>
              <a:off x="5595937" y="5748216"/>
              <a:ext cx="1000126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DEVELOPER</a:t>
              </a:r>
            </a:p>
          </p:txBody>
        </p:sp>
      </p:grp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BF349B2E-AF11-40FC-8807-512406BB8A7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46" r="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1947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46BD7CFE-784C-44C3-9222-09A4EAD028B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AB069AF-B8F0-418C-9AD3-6DF7986F702D}"/>
              </a:ext>
            </a:extLst>
          </p:cNvPr>
          <p:cNvGrpSpPr/>
          <p:nvPr/>
        </p:nvGrpSpPr>
        <p:grpSpPr>
          <a:xfrm>
            <a:off x="1202054" y="895349"/>
            <a:ext cx="9787891" cy="5067302"/>
            <a:chOff x="1202054" y="895349"/>
            <a:chExt cx="9787891" cy="506730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9B9D913-E4AD-4B20-8EAE-8388E03AD95B}"/>
                </a:ext>
              </a:extLst>
            </p:cNvPr>
            <p:cNvSpPr txBox="1"/>
            <p:nvPr/>
          </p:nvSpPr>
          <p:spPr>
            <a:xfrm>
              <a:off x="1578717" y="4710413"/>
              <a:ext cx="304969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OUR SERVICE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53BD17-E66D-40A0-B39B-A056BD308035}"/>
                </a:ext>
              </a:extLst>
            </p:cNvPr>
            <p:cNvSpPr txBox="1"/>
            <p:nvPr/>
          </p:nvSpPr>
          <p:spPr>
            <a:xfrm>
              <a:off x="1202055" y="5216779"/>
              <a:ext cx="3426358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set had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E3B9C7-D03A-4C28-8C03-70B0041C6ABD}"/>
                </a:ext>
              </a:extLst>
            </p:cNvPr>
            <p:cNvSpPr txBox="1"/>
            <p:nvPr/>
          </p:nvSpPr>
          <p:spPr>
            <a:xfrm>
              <a:off x="4529251" y="4439157"/>
              <a:ext cx="1119074" cy="15234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93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84FDBEA-90E6-473B-B5B5-71C8457004E8}"/>
                </a:ext>
              </a:extLst>
            </p:cNvPr>
            <p:cNvSpPr txBox="1"/>
            <p:nvPr/>
          </p:nvSpPr>
          <p:spPr>
            <a:xfrm>
              <a:off x="1578717" y="1166605"/>
              <a:ext cx="304969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WELCOME MESSAGE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27D599F-E57C-470E-A063-A612C3853398}"/>
                </a:ext>
              </a:extLst>
            </p:cNvPr>
            <p:cNvSpPr txBox="1"/>
            <p:nvPr/>
          </p:nvSpPr>
          <p:spPr>
            <a:xfrm>
              <a:off x="1202054" y="1672971"/>
              <a:ext cx="3426359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set had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43B2547-A7C8-4454-995E-5C236FC59022}"/>
                </a:ext>
              </a:extLst>
            </p:cNvPr>
            <p:cNvSpPr txBox="1"/>
            <p:nvPr/>
          </p:nvSpPr>
          <p:spPr>
            <a:xfrm>
              <a:off x="4529251" y="895349"/>
              <a:ext cx="1119074" cy="15234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93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ECC06A-038A-4299-855B-1039BDE73764}"/>
                </a:ext>
              </a:extLst>
            </p:cNvPr>
            <p:cNvSpPr txBox="1"/>
            <p:nvPr/>
          </p:nvSpPr>
          <p:spPr>
            <a:xfrm>
              <a:off x="1578717" y="2938509"/>
              <a:ext cx="304969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MEET THE TEAM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888AC16-3D9B-43EE-AA14-70D41E1C3423}"/>
                </a:ext>
              </a:extLst>
            </p:cNvPr>
            <p:cNvSpPr txBox="1"/>
            <p:nvPr/>
          </p:nvSpPr>
          <p:spPr>
            <a:xfrm>
              <a:off x="1202054" y="3444875"/>
              <a:ext cx="3426358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set had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C32640-63C5-42E7-83C2-956F8241DC49}"/>
                </a:ext>
              </a:extLst>
            </p:cNvPr>
            <p:cNvSpPr txBox="1"/>
            <p:nvPr/>
          </p:nvSpPr>
          <p:spPr>
            <a:xfrm>
              <a:off x="4529251" y="2667253"/>
              <a:ext cx="1119074" cy="15234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93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2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749909C-4F8E-4364-9788-52B99CAA2F7B}"/>
                </a:ext>
              </a:extLst>
            </p:cNvPr>
            <p:cNvSpPr txBox="1"/>
            <p:nvPr/>
          </p:nvSpPr>
          <p:spPr>
            <a:xfrm>
              <a:off x="7563586" y="1166605"/>
              <a:ext cx="304969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OUR MISSION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BE8DD95-311C-4779-8DF7-926F1431387A}"/>
                </a:ext>
              </a:extLst>
            </p:cNvPr>
            <p:cNvSpPr txBox="1"/>
            <p:nvPr/>
          </p:nvSpPr>
          <p:spPr>
            <a:xfrm>
              <a:off x="7563587" y="1672971"/>
              <a:ext cx="3426358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set had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77BBB65-F373-4E51-A17C-BA40B1828362}"/>
                </a:ext>
              </a:extLst>
            </p:cNvPr>
            <p:cNvSpPr txBox="1"/>
            <p:nvPr/>
          </p:nvSpPr>
          <p:spPr>
            <a:xfrm>
              <a:off x="6543674" y="895349"/>
              <a:ext cx="1119074" cy="15234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3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4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36F09A7-333A-450A-AF11-96AC47FCB659}"/>
                </a:ext>
              </a:extLst>
            </p:cNvPr>
            <p:cNvSpPr txBox="1"/>
            <p:nvPr/>
          </p:nvSpPr>
          <p:spPr>
            <a:xfrm>
              <a:off x="7563586" y="4710413"/>
              <a:ext cx="304969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OUR WORKS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12B6ED2-292A-486E-8EFE-5A739A90297F}"/>
                </a:ext>
              </a:extLst>
            </p:cNvPr>
            <p:cNvSpPr txBox="1"/>
            <p:nvPr/>
          </p:nvSpPr>
          <p:spPr>
            <a:xfrm>
              <a:off x="7563586" y="5216779"/>
              <a:ext cx="3426359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set had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171CDB7-3E29-4C02-AAC6-701AB322E3F6}"/>
                </a:ext>
              </a:extLst>
            </p:cNvPr>
            <p:cNvSpPr txBox="1"/>
            <p:nvPr/>
          </p:nvSpPr>
          <p:spPr>
            <a:xfrm>
              <a:off x="6543674" y="4439157"/>
              <a:ext cx="1119074" cy="15234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3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6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61CE7DB-0DF4-4D9B-8A65-B72D71236C75}"/>
                </a:ext>
              </a:extLst>
            </p:cNvPr>
            <p:cNvSpPr txBox="1"/>
            <p:nvPr/>
          </p:nvSpPr>
          <p:spPr>
            <a:xfrm>
              <a:off x="7563586" y="2938509"/>
              <a:ext cx="304969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OUR MAPS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83F94AD-11B6-4932-A8E6-C712938606EC}"/>
                </a:ext>
              </a:extLst>
            </p:cNvPr>
            <p:cNvSpPr txBox="1"/>
            <p:nvPr/>
          </p:nvSpPr>
          <p:spPr>
            <a:xfrm>
              <a:off x="7563587" y="3444875"/>
              <a:ext cx="3426358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set had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858704F-7F45-48EF-891F-38069F979D27}"/>
                </a:ext>
              </a:extLst>
            </p:cNvPr>
            <p:cNvSpPr txBox="1"/>
            <p:nvPr/>
          </p:nvSpPr>
          <p:spPr>
            <a:xfrm>
              <a:off x="6543674" y="2667253"/>
              <a:ext cx="1119074" cy="15234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9300" spc="300" dirty="0">
                  <a:solidFill>
                    <a:schemeClr val="bg1">
                      <a:lumMod val="85000"/>
                      <a:alpha val="50000"/>
                    </a:schemeClr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2193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52B3117-A3E8-4FAF-9B49-94593387B9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8CD8882F-11CB-4BE5-9AC8-266444F2D3B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D41C7A2-B9BE-41B9-9949-2F6D0AD0CFC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B000477A-6C6D-43AB-8E1E-18A6572191F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1124" r="1124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1121BC-4D43-4BAB-B129-521446EFCB17}"/>
              </a:ext>
            </a:extLst>
          </p:cNvPr>
          <p:cNvSpPr txBox="1"/>
          <p:nvPr/>
        </p:nvSpPr>
        <p:spPr>
          <a:xfrm>
            <a:off x="5245100" y="4277076"/>
            <a:ext cx="17018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8B765C-195D-4498-938C-7059C3C24D22}"/>
              </a:ext>
            </a:extLst>
          </p:cNvPr>
          <p:cNvSpPr txBox="1"/>
          <p:nvPr/>
        </p:nvSpPr>
        <p:spPr>
          <a:xfrm>
            <a:off x="4890820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1F467C-D171-4044-97A2-01CBDFF855A1}"/>
              </a:ext>
            </a:extLst>
          </p:cNvPr>
          <p:cNvSpPr txBox="1"/>
          <p:nvPr/>
        </p:nvSpPr>
        <p:spPr>
          <a:xfrm>
            <a:off x="7703902" y="4277076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b="1" spc="3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81669A-D75E-43D6-AAB9-7E84CB5795B3}"/>
              </a:ext>
            </a:extLst>
          </p:cNvPr>
          <p:cNvSpPr txBox="1"/>
          <p:nvPr/>
        </p:nvSpPr>
        <p:spPr>
          <a:xfrm>
            <a:off x="7703902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F5F47C-8CC2-496D-A1E6-5D121A7459CC}"/>
              </a:ext>
            </a:extLst>
          </p:cNvPr>
          <p:cNvSpPr txBox="1"/>
          <p:nvPr/>
        </p:nvSpPr>
        <p:spPr>
          <a:xfrm>
            <a:off x="2743200" y="4277076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9A8930-0056-4011-857F-CF9C130CA44E}"/>
              </a:ext>
            </a:extLst>
          </p:cNvPr>
          <p:cNvSpPr txBox="1"/>
          <p:nvPr/>
        </p:nvSpPr>
        <p:spPr>
          <a:xfrm>
            <a:off x="2077738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5" name="AutoShape 1">
            <a:extLst>
              <a:ext uri="{FF2B5EF4-FFF2-40B4-BE49-F238E27FC236}">
                <a16:creationId xmlns:a16="http://schemas.microsoft.com/office/drawing/2014/main" id="{C066B6FA-D515-4E9B-B028-C489D6B236CF}"/>
              </a:ext>
            </a:extLst>
          </p:cNvPr>
          <p:cNvSpPr>
            <a:spLocks/>
          </p:cNvSpPr>
          <p:nvPr/>
        </p:nvSpPr>
        <p:spPr bwMode="auto">
          <a:xfrm>
            <a:off x="5927001" y="3671909"/>
            <a:ext cx="337999" cy="2746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AutoShape 21">
            <a:extLst>
              <a:ext uri="{FF2B5EF4-FFF2-40B4-BE49-F238E27FC236}">
                <a16:creationId xmlns:a16="http://schemas.microsoft.com/office/drawing/2014/main" id="{0358AFE2-4EA4-401D-B1D5-9D8F3463E266}"/>
              </a:ext>
            </a:extLst>
          </p:cNvPr>
          <p:cNvSpPr>
            <a:spLocks/>
          </p:cNvSpPr>
          <p:nvPr/>
        </p:nvSpPr>
        <p:spPr bwMode="auto">
          <a:xfrm>
            <a:off x="4239558" y="3684985"/>
            <a:ext cx="248540" cy="24854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AutoShape 18">
            <a:extLst>
              <a:ext uri="{FF2B5EF4-FFF2-40B4-BE49-F238E27FC236}">
                <a16:creationId xmlns:a16="http://schemas.microsoft.com/office/drawing/2014/main" id="{5911EE35-F919-42EA-96D4-CA3E4FC4A706}"/>
              </a:ext>
            </a:extLst>
          </p:cNvPr>
          <p:cNvSpPr>
            <a:spLocks/>
          </p:cNvSpPr>
          <p:nvPr/>
        </p:nvSpPr>
        <p:spPr bwMode="auto">
          <a:xfrm>
            <a:off x="7703902" y="3691051"/>
            <a:ext cx="370074" cy="236410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121D938-6D90-42EF-9194-2766A006FADC}"/>
              </a:ext>
            </a:extLst>
          </p:cNvPr>
          <p:cNvSpPr/>
          <p:nvPr/>
        </p:nvSpPr>
        <p:spPr>
          <a:xfrm>
            <a:off x="5114208" y="1248599"/>
            <a:ext cx="1963584" cy="1963584"/>
          </a:xfrm>
          <a:prstGeom prst="ellipse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E1CFA71-D571-4C52-B812-6FDCC59D6519}"/>
              </a:ext>
            </a:extLst>
          </p:cNvPr>
          <p:cNvSpPr/>
          <p:nvPr/>
        </p:nvSpPr>
        <p:spPr>
          <a:xfrm>
            <a:off x="7515860" y="1248599"/>
            <a:ext cx="1963584" cy="1963584"/>
          </a:xfrm>
          <a:prstGeom prst="ellipse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F8E773-C86D-45FA-9968-BFF10558145E}"/>
              </a:ext>
            </a:extLst>
          </p:cNvPr>
          <p:cNvSpPr/>
          <p:nvPr/>
        </p:nvSpPr>
        <p:spPr>
          <a:xfrm>
            <a:off x="2712556" y="1248599"/>
            <a:ext cx="1963584" cy="1963584"/>
          </a:xfrm>
          <a:prstGeom prst="ellipse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5B3299E-B46E-43F6-92B0-D72F522E32ED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A792CD83-563C-4685-A422-5875019A975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grayscl/>
          </a:blip>
          <a:srcRect l="13512" r="13512" b="3959"/>
          <a:stretch/>
        </p:blipFill>
        <p:spPr>
          <a:xfrm>
            <a:off x="4413883" y="895350"/>
            <a:ext cx="3364231" cy="3267217"/>
          </a:xfr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5F1EF95F-C7FB-48C9-95E7-5C7FE6F78FCC}"/>
              </a:ext>
            </a:extLst>
          </p:cNvPr>
          <p:cNvSpPr/>
          <p:nvPr/>
        </p:nvSpPr>
        <p:spPr>
          <a:xfrm>
            <a:off x="4413883" y="895350"/>
            <a:ext cx="3364230" cy="3267217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7F25CDC4-CCED-4EC3-8289-CBB6AE7E2BD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grayscl/>
          </a:blip>
          <a:srcRect l="11540" t="16163" r="8822" b="24859"/>
          <a:stretch/>
        </p:blipFill>
        <p:spPr>
          <a:xfrm>
            <a:off x="895350" y="895350"/>
            <a:ext cx="3364231" cy="3267217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7E76346-45B9-40BD-8B24-854437128A7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grayscl/>
          </a:blip>
          <a:srcRect t="12971" b="12971"/>
          <a:stretch>
            <a:fillRect/>
          </a:stretch>
        </p:blipFill>
        <p:spPr>
          <a:xfrm>
            <a:off x="7932417" y="895350"/>
            <a:ext cx="3364231" cy="3267217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5DBF823-E647-4994-85ED-65AB83EDCBFC}"/>
              </a:ext>
            </a:extLst>
          </p:cNvPr>
          <p:cNvSpPr txBox="1"/>
          <p:nvPr/>
        </p:nvSpPr>
        <p:spPr>
          <a:xfrm>
            <a:off x="2514682" y="4823245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1111B2-4B48-4F5B-B4CB-E9A9CCDC516B}"/>
              </a:ext>
            </a:extLst>
          </p:cNvPr>
          <p:cNvSpPr txBox="1"/>
          <p:nvPr/>
        </p:nvSpPr>
        <p:spPr>
          <a:xfrm>
            <a:off x="1849220" y="5281952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224396-3321-488A-B70E-23AAC0C7D1D1}"/>
              </a:ext>
            </a:extLst>
          </p:cNvPr>
          <p:cNvSpPr txBox="1"/>
          <p:nvPr/>
        </p:nvSpPr>
        <p:spPr>
          <a:xfrm>
            <a:off x="7932417" y="4823245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714A08-2B4D-4231-AE08-453664C9D1E7}"/>
              </a:ext>
            </a:extLst>
          </p:cNvPr>
          <p:cNvSpPr txBox="1"/>
          <p:nvPr/>
        </p:nvSpPr>
        <p:spPr>
          <a:xfrm>
            <a:off x="7932417" y="5281952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714045-06AF-446B-9901-999EE119901D}"/>
              </a:ext>
            </a:extLst>
          </p:cNvPr>
          <p:cNvSpPr txBox="1"/>
          <p:nvPr/>
        </p:nvSpPr>
        <p:spPr>
          <a:xfrm>
            <a:off x="5223549" y="4823245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0DCE8A-13E0-4B38-84E6-91180961A7F2}"/>
              </a:ext>
            </a:extLst>
          </p:cNvPr>
          <p:cNvSpPr txBox="1"/>
          <p:nvPr/>
        </p:nvSpPr>
        <p:spPr>
          <a:xfrm>
            <a:off x="4890818" y="5281952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1961CB0-27E8-437E-A70B-BDFDCD5E00A0}"/>
              </a:ext>
            </a:extLst>
          </p:cNvPr>
          <p:cNvSpPr/>
          <p:nvPr/>
        </p:nvSpPr>
        <p:spPr>
          <a:xfrm>
            <a:off x="5486255" y="3552825"/>
            <a:ext cx="1219486" cy="1219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utoShape 1">
            <a:extLst>
              <a:ext uri="{FF2B5EF4-FFF2-40B4-BE49-F238E27FC236}">
                <a16:creationId xmlns:a16="http://schemas.microsoft.com/office/drawing/2014/main" id="{2ED43CD4-4615-45AE-B62B-068BA750BC18}"/>
              </a:ext>
            </a:extLst>
          </p:cNvPr>
          <p:cNvSpPr>
            <a:spLocks/>
          </p:cNvSpPr>
          <p:nvPr/>
        </p:nvSpPr>
        <p:spPr bwMode="auto">
          <a:xfrm>
            <a:off x="5927001" y="3887872"/>
            <a:ext cx="337999" cy="2746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33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08F5A964-4B62-4F32-9F15-DE179E70925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1197A9-1E89-4087-AFDD-1A4807803852}"/>
              </a:ext>
            </a:extLst>
          </p:cNvPr>
          <p:cNvGrpSpPr/>
          <p:nvPr/>
        </p:nvGrpSpPr>
        <p:grpSpPr>
          <a:xfrm>
            <a:off x="895350" y="895349"/>
            <a:ext cx="2742147" cy="5067302"/>
            <a:chOff x="988511" y="895349"/>
            <a:chExt cx="2742147" cy="506730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27F18E6-363E-4DF0-8D54-CE46BDE3E62F}"/>
                </a:ext>
              </a:extLst>
            </p:cNvPr>
            <p:cNvGrpSpPr/>
            <p:nvPr/>
          </p:nvGrpSpPr>
          <p:grpSpPr>
            <a:xfrm>
              <a:off x="1320298" y="3207593"/>
              <a:ext cx="2324396" cy="951075"/>
              <a:chOff x="1320298" y="3307330"/>
              <a:chExt cx="2324396" cy="951075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3E091DE-345D-4890-8FC7-98D06973CAF5}"/>
                  </a:ext>
                </a:extLst>
              </p:cNvPr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HMTL/ CSS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142FCE-ED1B-4A67-874E-EC9B3B582B13}"/>
                  </a:ext>
                </a:extLst>
              </p:cNvPr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70%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A67842ED-14DF-4BBC-9B5C-2D7628A6C1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3624429"/>
                <a:ext cx="150794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2CCEB43-20D1-435A-987B-3FD12A7BFC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202" y="3624429"/>
                <a:ext cx="71349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2023AAB-CB24-440D-8851-C88992C0D84E}"/>
                  </a:ext>
                </a:extLst>
              </p:cNvPr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Photoshop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CDE809D-59E1-4EC3-9E09-7126EA51565E}"/>
                  </a:ext>
                </a:extLst>
              </p:cNvPr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80%</a:t>
                </a:r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D8978B1-BB9E-4A6A-A458-51D5A3D3A2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4258405"/>
                <a:ext cx="171495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8867D92-05E4-4D5A-A844-58CA1A4421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8212" y="4258405"/>
                <a:ext cx="50648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4AF55D9-6C74-4DC5-B2F0-EC20587DB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511" y="4676438"/>
              <a:ext cx="1714950" cy="1286213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268018-0072-403B-9D6C-BA5E5F76947A}"/>
                </a:ext>
              </a:extLst>
            </p:cNvPr>
            <p:cNvSpPr txBox="1"/>
            <p:nvPr/>
          </p:nvSpPr>
          <p:spPr>
            <a:xfrm>
              <a:off x="1320298" y="2009125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CE52B88-F09B-4A0D-813C-7622C07BCB18}"/>
                </a:ext>
              </a:extLst>
            </p:cNvPr>
            <p:cNvGrpSpPr/>
            <p:nvPr/>
          </p:nvGrpSpPr>
          <p:grpSpPr>
            <a:xfrm>
              <a:off x="1320298" y="895349"/>
              <a:ext cx="1963584" cy="596007"/>
              <a:chOff x="5114208" y="5367653"/>
              <a:chExt cx="1963584" cy="59600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8BBCA6E-DAFD-496A-B0AC-724A884E1ECC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196358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YOUR NAME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2CDA025-37FB-4F86-B205-AC3474513D0E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0001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DEVELOPER</a:t>
                </a: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EFB557D-32D6-41C6-A2F5-461DF9105774}"/>
              </a:ext>
            </a:extLst>
          </p:cNvPr>
          <p:cNvGrpSpPr/>
          <p:nvPr/>
        </p:nvGrpSpPr>
        <p:grpSpPr>
          <a:xfrm>
            <a:off x="8554503" y="895349"/>
            <a:ext cx="2742147" cy="5067302"/>
            <a:chOff x="988511" y="895349"/>
            <a:chExt cx="2742147" cy="5067302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2F01B9A-D6A8-46D5-BAFD-B640AE255098}"/>
                </a:ext>
              </a:extLst>
            </p:cNvPr>
            <p:cNvGrpSpPr/>
            <p:nvPr/>
          </p:nvGrpSpPr>
          <p:grpSpPr>
            <a:xfrm>
              <a:off x="1320298" y="3207593"/>
              <a:ext cx="2324396" cy="951075"/>
              <a:chOff x="1320298" y="3307330"/>
              <a:chExt cx="2324396" cy="951075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D3EAD39-6905-4F9C-9913-354C88F56675}"/>
                  </a:ext>
                </a:extLst>
              </p:cNvPr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HMTL/ CSS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AE5ABF8-4DBD-40C3-9927-B4FF087A7CA9}"/>
                  </a:ext>
                </a:extLst>
              </p:cNvPr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70%</a:t>
                </a: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077826DE-9D13-4452-8EA0-C4745490FC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3624429"/>
                <a:ext cx="150794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E4E853FC-62E3-48BD-A5DA-0B9EC62D75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202" y="3624429"/>
                <a:ext cx="71349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91DB362-FE1A-4F63-B3B1-B5F7AD13B327}"/>
                  </a:ext>
                </a:extLst>
              </p:cNvPr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Photoshop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3B9FA51-504A-410F-89E3-7D6131E606F2}"/>
                  </a:ext>
                </a:extLst>
              </p:cNvPr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80%</a:t>
                </a: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32EBE916-BFEB-48D4-8763-B2F08B5C2F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4258405"/>
                <a:ext cx="171495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E04B8671-4A9E-4832-9C41-1EEA46356F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8212" y="4258405"/>
                <a:ext cx="50648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E40D588-4EC1-400C-8AAE-297BA7FA5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511" y="4676438"/>
              <a:ext cx="1714950" cy="1286213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3736892-5BB8-403A-B01A-E913CA5550F9}"/>
                </a:ext>
              </a:extLst>
            </p:cNvPr>
            <p:cNvSpPr txBox="1"/>
            <p:nvPr/>
          </p:nvSpPr>
          <p:spPr>
            <a:xfrm>
              <a:off x="1320298" y="2009125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4D737AE-A46B-4D9D-A3F7-84C6EEE8346A}"/>
                </a:ext>
              </a:extLst>
            </p:cNvPr>
            <p:cNvGrpSpPr/>
            <p:nvPr/>
          </p:nvGrpSpPr>
          <p:grpSpPr>
            <a:xfrm>
              <a:off x="1320298" y="895349"/>
              <a:ext cx="1963584" cy="596007"/>
              <a:chOff x="5114208" y="5367653"/>
              <a:chExt cx="1963584" cy="596007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2758C90-63F6-4323-8590-EFA99BB9043E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196358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YOUR NAME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7BECAC2-5E83-49CE-B118-D038CBA0A87E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0001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DEVELOPER</a:t>
                </a: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A1B5343-709E-4FC8-BF74-3144A7EDCCA7}"/>
              </a:ext>
            </a:extLst>
          </p:cNvPr>
          <p:cNvGrpSpPr/>
          <p:nvPr/>
        </p:nvGrpSpPr>
        <p:grpSpPr>
          <a:xfrm>
            <a:off x="4724926" y="895349"/>
            <a:ext cx="2742147" cy="5067302"/>
            <a:chOff x="988511" y="895349"/>
            <a:chExt cx="2742147" cy="5067302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A7DC9D3F-EEDB-4F5D-9CBD-C8BCFE31CA83}"/>
                </a:ext>
              </a:extLst>
            </p:cNvPr>
            <p:cNvGrpSpPr/>
            <p:nvPr/>
          </p:nvGrpSpPr>
          <p:grpSpPr>
            <a:xfrm>
              <a:off x="1320298" y="3207593"/>
              <a:ext cx="2324396" cy="951075"/>
              <a:chOff x="1320298" y="3307330"/>
              <a:chExt cx="2324396" cy="951075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F4290B9-C0D5-4935-A4DC-30FF69FA8062}"/>
                  </a:ext>
                </a:extLst>
              </p:cNvPr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HMTL/ CSS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C8AEC0B-6755-41C9-959D-BE15594697C4}"/>
                  </a:ext>
                </a:extLst>
              </p:cNvPr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70%</a:t>
                </a: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372E9126-B53B-4D29-9932-2D2B959083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3624429"/>
                <a:ext cx="150794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1A1ACE88-73F8-48DA-8B10-4CB4AFF2EC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202" y="3624429"/>
                <a:ext cx="71349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353AE7EE-E4E7-4712-A193-3133FA01708C}"/>
                  </a:ext>
                </a:extLst>
              </p:cNvPr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Photoshop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4EF93D5A-6446-4D37-99EE-00FED7B4D849}"/>
                  </a:ext>
                </a:extLst>
              </p:cNvPr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80%</a:t>
                </a: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2604108B-F3CB-497C-ACF5-06C598B820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4258405"/>
                <a:ext cx="171495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DA1EFB5-FBA8-416D-AA5D-04100A9C74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8212" y="4258405"/>
                <a:ext cx="50648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5D97C9B-CFFF-4CFF-9191-C2486B9C0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511" y="4676438"/>
              <a:ext cx="1714950" cy="1286213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0B45DF7-8BF8-4B5F-8DFD-6C6FB0DF1DC5}"/>
                </a:ext>
              </a:extLst>
            </p:cNvPr>
            <p:cNvSpPr txBox="1"/>
            <p:nvPr/>
          </p:nvSpPr>
          <p:spPr>
            <a:xfrm>
              <a:off x="1320298" y="2009125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2F55DD7-DCCD-4B1B-B968-D3133510D125}"/>
                </a:ext>
              </a:extLst>
            </p:cNvPr>
            <p:cNvGrpSpPr/>
            <p:nvPr/>
          </p:nvGrpSpPr>
          <p:grpSpPr>
            <a:xfrm>
              <a:off x="1320298" y="895349"/>
              <a:ext cx="1963584" cy="596007"/>
              <a:chOff x="5114208" y="5367653"/>
              <a:chExt cx="1963584" cy="596007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E2DC74B1-0C25-453B-AAC9-C8453C334585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196358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YOUR NAME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47F9D1D-4712-4CB4-A539-948998BAB7CC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0001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DEVELOPER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6099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EC4BAEC4-FF28-4794-B8A8-307F1068B82D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7A3C49-FF04-421E-BEBF-C5C356690E1D}"/>
              </a:ext>
            </a:extLst>
          </p:cNvPr>
          <p:cNvSpPr txBox="1"/>
          <p:nvPr/>
        </p:nvSpPr>
        <p:spPr>
          <a:xfrm>
            <a:off x="7753553" y="1526389"/>
            <a:ext cx="30668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SOME TEXT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C2CA5A-A165-45B2-A536-77B54432017E}"/>
              </a:ext>
            </a:extLst>
          </p:cNvPr>
          <p:cNvSpPr txBox="1"/>
          <p:nvPr/>
        </p:nvSpPr>
        <p:spPr>
          <a:xfrm>
            <a:off x="7753554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A2D62018-9FF8-4FC0-9B35-304DA3ACC9E9}"/>
              </a:ext>
            </a:extLst>
          </p:cNvPr>
          <p:cNvSpPr>
            <a:spLocks noEditPoints="1"/>
          </p:cNvSpPr>
          <p:nvPr/>
        </p:nvSpPr>
        <p:spPr bwMode="auto">
          <a:xfrm>
            <a:off x="6991349" y="1587765"/>
            <a:ext cx="360079" cy="361642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66946B-7505-4424-8C54-BD4B112A6E27}"/>
              </a:ext>
            </a:extLst>
          </p:cNvPr>
          <p:cNvSpPr txBox="1"/>
          <p:nvPr/>
        </p:nvSpPr>
        <p:spPr>
          <a:xfrm>
            <a:off x="7759802" y="2978661"/>
            <a:ext cx="229859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E0BED8-18C6-4DBE-9D22-BB3841C78607}"/>
              </a:ext>
            </a:extLst>
          </p:cNvPr>
          <p:cNvSpPr txBox="1"/>
          <p:nvPr/>
        </p:nvSpPr>
        <p:spPr>
          <a:xfrm>
            <a:off x="7759803" y="3403822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2D7E7151-B24A-438E-96FC-C38FE8102EE2}"/>
              </a:ext>
            </a:extLst>
          </p:cNvPr>
          <p:cNvSpPr>
            <a:spLocks noEditPoints="1"/>
          </p:cNvSpPr>
          <p:nvPr/>
        </p:nvSpPr>
        <p:spPr bwMode="auto">
          <a:xfrm>
            <a:off x="6991349" y="3036717"/>
            <a:ext cx="372577" cy="374920"/>
          </a:xfrm>
          <a:custGeom>
            <a:avLst/>
            <a:gdLst>
              <a:gd name="T0" fmla="*/ 230 w 280"/>
              <a:gd name="T1" fmla="*/ 103 h 280"/>
              <a:gd name="T2" fmla="*/ 255 w 280"/>
              <a:gd name="T3" fmla="*/ 63 h 280"/>
              <a:gd name="T4" fmla="*/ 207 w 280"/>
              <a:gd name="T5" fmla="*/ 29 h 280"/>
              <a:gd name="T6" fmla="*/ 171 w 280"/>
              <a:gd name="T7" fmla="*/ 41 h 280"/>
              <a:gd name="T8" fmla="*/ 124 w 280"/>
              <a:gd name="T9" fmla="*/ 0 h 280"/>
              <a:gd name="T10" fmla="*/ 103 w 280"/>
              <a:gd name="T11" fmla="*/ 50 h 280"/>
              <a:gd name="T12" fmla="*/ 53 w 280"/>
              <a:gd name="T13" fmla="*/ 29 h 280"/>
              <a:gd name="T14" fmla="*/ 29 w 280"/>
              <a:gd name="T15" fmla="*/ 73 h 280"/>
              <a:gd name="T16" fmla="*/ 41 w 280"/>
              <a:gd name="T17" fmla="*/ 109 h 280"/>
              <a:gd name="T18" fmla="*/ 0 w 280"/>
              <a:gd name="T19" fmla="*/ 157 h 280"/>
              <a:gd name="T20" fmla="*/ 50 w 280"/>
              <a:gd name="T21" fmla="*/ 177 h 280"/>
              <a:gd name="T22" fmla="*/ 25 w 280"/>
              <a:gd name="T23" fmla="*/ 217 h 280"/>
              <a:gd name="T24" fmla="*/ 73 w 280"/>
              <a:gd name="T25" fmla="*/ 251 h 280"/>
              <a:gd name="T26" fmla="*/ 109 w 280"/>
              <a:gd name="T27" fmla="*/ 239 h 280"/>
              <a:gd name="T28" fmla="*/ 157 w 280"/>
              <a:gd name="T29" fmla="*/ 280 h 280"/>
              <a:gd name="T30" fmla="*/ 178 w 280"/>
              <a:gd name="T31" fmla="*/ 230 h 280"/>
              <a:gd name="T32" fmla="*/ 227 w 280"/>
              <a:gd name="T33" fmla="*/ 251 h 280"/>
              <a:gd name="T34" fmla="*/ 251 w 280"/>
              <a:gd name="T35" fmla="*/ 207 h 280"/>
              <a:gd name="T36" fmla="*/ 240 w 280"/>
              <a:gd name="T37" fmla="*/ 171 h 280"/>
              <a:gd name="T38" fmla="*/ 280 w 280"/>
              <a:gd name="T39" fmla="*/ 123 h 280"/>
              <a:gd name="T40" fmla="*/ 266 w 280"/>
              <a:gd name="T41" fmla="*/ 161 h 280"/>
              <a:gd name="T42" fmla="*/ 225 w 280"/>
              <a:gd name="T43" fmla="*/ 196 h 280"/>
              <a:gd name="T44" fmla="*/ 220 w 280"/>
              <a:gd name="T45" fmla="*/ 244 h 280"/>
              <a:gd name="T46" fmla="*/ 174 w 280"/>
              <a:gd name="T47" fmla="*/ 221 h 280"/>
              <a:gd name="T48" fmla="*/ 157 w 280"/>
              <a:gd name="T49" fmla="*/ 270 h 280"/>
              <a:gd name="T50" fmla="*/ 119 w 280"/>
              <a:gd name="T51" fmla="*/ 239 h 280"/>
              <a:gd name="T52" fmla="*/ 85 w 280"/>
              <a:gd name="T53" fmla="*/ 225 h 280"/>
              <a:gd name="T54" fmla="*/ 37 w 280"/>
              <a:gd name="T55" fmla="*/ 220 h 280"/>
              <a:gd name="T56" fmla="*/ 60 w 280"/>
              <a:gd name="T57" fmla="*/ 173 h 280"/>
              <a:gd name="T58" fmla="*/ 11 w 280"/>
              <a:gd name="T59" fmla="*/ 157 h 280"/>
              <a:gd name="T60" fmla="*/ 41 w 280"/>
              <a:gd name="T61" fmla="*/ 119 h 280"/>
              <a:gd name="T62" fmla="*/ 37 w 280"/>
              <a:gd name="T63" fmla="*/ 66 h 280"/>
              <a:gd name="T64" fmla="*/ 66 w 280"/>
              <a:gd name="T65" fmla="*/ 37 h 280"/>
              <a:gd name="T66" fmla="*/ 119 w 280"/>
              <a:gd name="T67" fmla="*/ 41 h 280"/>
              <a:gd name="T68" fmla="*/ 157 w 280"/>
              <a:gd name="T69" fmla="*/ 10 h 280"/>
              <a:gd name="T70" fmla="*/ 174 w 280"/>
              <a:gd name="T71" fmla="*/ 60 h 280"/>
              <a:gd name="T72" fmla="*/ 220 w 280"/>
              <a:gd name="T73" fmla="*/ 37 h 280"/>
              <a:gd name="T74" fmla="*/ 225 w 280"/>
              <a:gd name="T75" fmla="*/ 84 h 280"/>
              <a:gd name="T76" fmla="*/ 266 w 280"/>
              <a:gd name="T77" fmla="*/ 119 h 280"/>
              <a:gd name="T78" fmla="*/ 140 w 280"/>
              <a:gd name="T79" fmla="*/ 93 h 280"/>
              <a:gd name="T80" fmla="*/ 187 w 280"/>
              <a:gd name="T81" fmla="*/ 140 h 280"/>
              <a:gd name="T82" fmla="*/ 104 w 280"/>
              <a:gd name="T83" fmla="*/ 140 h 280"/>
              <a:gd name="T84" fmla="*/ 140 w 280"/>
              <a:gd name="T85" fmla="*/ 17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213DC7-08A0-44DC-8C07-DD61526A1BD8}"/>
              </a:ext>
            </a:extLst>
          </p:cNvPr>
          <p:cNvSpPr txBox="1"/>
          <p:nvPr/>
        </p:nvSpPr>
        <p:spPr>
          <a:xfrm>
            <a:off x="7752383" y="4430934"/>
            <a:ext cx="1986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SOME TEXT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C648A0-7AD0-42D7-A1F6-4AAB544665E4}"/>
              </a:ext>
            </a:extLst>
          </p:cNvPr>
          <p:cNvSpPr txBox="1"/>
          <p:nvPr/>
        </p:nvSpPr>
        <p:spPr>
          <a:xfrm>
            <a:off x="7752384" y="4856095"/>
            <a:ext cx="2128026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8A668C70-624B-40A8-A16E-A366AF600A6E}"/>
              </a:ext>
            </a:extLst>
          </p:cNvPr>
          <p:cNvSpPr>
            <a:spLocks noEditPoints="1"/>
          </p:cNvSpPr>
          <p:nvPr/>
        </p:nvSpPr>
        <p:spPr bwMode="auto">
          <a:xfrm>
            <a:off x="6991349" y="4488990"/>
            <a:ext cx="357736" cy="359298"/>
          </a:xfrm>
          <a:custGeom>
            <a:avLst/>
            <a:gdLst>
              <a:gd name="T0" fmla="*/ 269 w 269"/>
              <a:gd name="T1" fmla="*/ 134 h 268"/>
              <a:gd name="T2" fmla="*/ 232 w 269"/>
              <a:gd name="T3" fmla="*/ 42 h 268"/>
              <a:gd name="T4" fmla="*/ 137 w 269"/>
              <a:gd name="T5" fmla="*/ 0 h 268"/>
              <a:gd name="T6" fmla="*/ 133 w 269"/>
              <a:gd name="T7" fmla="*/ 0 h 268"/>
              <a:gd name="T8" fmla="*/ 37 w 269"/>
              <a:gd name="T9" fmla="*/ 42 h 268"/>
              <a:gd name="T10" fmla="*/ 37 w 269"/>
              <a:gd name="T11" fmla="*/ 42 h 268"/>
              <a:gd name="T12" fmla="*/ 34 w 269"/>
              <a:gd name="T13" fmla="*/ 223 h 268"/>
              <a:gd name="T14" fmla="*/ 34 w 269"/>
              <a:gd name="T15" fmla="*/ 224 h 268"/>
              <a:gd name="T16" fmla="*/ 133 w 269"/>
              <a:gd name="T17" fmla="*/ 268 h 268"/>
              <a:gd name="T18" fmla="*/ 137 w 269"/>
              <a:gd name="T19" fmla="*/ 268 h 268"/>
              <a:gd name="T20" fmla="*/ 139 w 269"/>
              <a:gd name="T21" fmla="*/ 268 h 268"/>
              <a:gd name="T22" fmla="*/ 235 w 269"/>
              <a:gd name="T23" fmla="*/ 223 h 268"/>
              <a:gd name="T24" fmla="*/ 10 w 269"/>
              <a:gd name="T25" fmla="*/ 139 h 268"/>
              <a:gd name="T26" fmla="*/ 76 w 269"/>
              <a:gd name="T27" fmla="*/ 195 h 268"/>
              <a:gd name="T28" fmla="*/ 10 w 269"/>
              <a:gd name="T29" fmla="*/ 139 h 268"/>
              <a:gd name="T30" fmla="*/ 78 w 269"/>
              <a:gd name="T31" fmla="*/ 69 h 268"/>
              <a:gd name="T32" fmla="*/ 10 w 269"/>
              <a:gd name="T33" fmla="*/ 129 h 268"/>
              <a:gd name="T34" fmla="*/ 260 w 269"/>
              <a:gd name="T35" fmla="*/ 129 h 268"/>
              <a:gd name="T36" fmla="*/ 191 w 269"/>
              <a:gd name="T37" fmla="*/ 69 h 268"/>
              <a:gd name="T38" fmla="*/ 260 w 269"/>
              <a:gd name="T39" fmla="*/ 129 h 268"/>
              <a:gd name="T40" fmla="*/ 91 w 269"/>
              <a:gd name="T41" fmla="*/ 63 h 268"/>
              <a:gd name="T42" fmla="*/ 130 w 269"/>
              <a:gd name="T43" fmla="*/ 69 h 268"/>
              <a:gd name="T44" fmla="*/ 130 w 269"/>
              <a:gd name="T45" fmla="*/ 129 h 268"/>
              <a:gd name="T46" fmla="*/ 87 w 269"/>
              <a:gd name="T47" fmla="*/ 72 h 268"/>
              <a:gd name="T48" fmla="*/ 139 w 269"/>
              <a:gd name="T49" fmla="*/ 78 h 268"/>
              <a:gd name="T50" fmla="*/ 195 w 269"/>
              <a:gd name="T51" fmla="*/ 129 h 268"/>
              <a:gd name="T52" fmla="*/ 139 w 269"/>
              <a:gd name="T53" fmla="*/ 78 h 268"/>
              <a:gd name="T54" fmla="*/ 139 w 269"/>
              <a:gd name="T55" fmla="*/ 12 h 268"/>
              <a:gd name="T56" fmla="*/ 139 w 269"/>
              <a:gd name="T57" fmla="*/ 69 h 268"/>
              <a:gd name="T58" fmla="*/ 151 w 269"/>
              <a:gd name="T59" fmla="*/ 10 h 268"/>
              <a:gd name="T60" fmla="*/ 187 w 269"/>
              <a:gd name="T61" fmla="*/ 60 h 268"/>
              <a:gd name="T62" fmla="*/ 48 w 269"/>
              <a:gd name="T63" fmla="*/ 44 h 268"/>
              <a:gd name="T64" fmla="*/ 82 w 269"/>
              <a:gd name="T65" fmla="*/ 60 h 268"/>
              <a:gd name="T66" fmla="*/ 130 w 269"/>
              <a:gd name="T67" fmla="*/ 139 h 268"/>
              <a:gd name="T68" fmla="*/ 85 w 269"/>
              <a:gd name="T69" fmla="*/ 192 h 268"/>
              <a:gd name="T70" fmla="*/ 130 w 269"/>
              <a:gd name="T71" fmla="*/ 194 h 268"/>
              <a:gd name="T72" fmla="*/ 89 w 269"/>
              <a:gd name="T73" fmla="*/ 201 h 268"/>
              <a:gd name="T74" fmla="*/ 139 w 269"/>
              <a:gd name="T75" fmla="*/ 256 h 268"/>
              <a:gd name="T76" fmla="*/ 180 w 269"/>
              <a:gd name="T77" fmla="*/ 201 h 268"/>
              <a:gd name="T78" fmla="*/ 139 w 269"/>
              <a:gd name="T79" fmla="*/ 185 h 268"/>
              <a:gd name="T80" fmla="*/ 195 w 269"/>
              <a:gd name="T81" fmla="*/ 139 h 268"/>
              <a:gd name="T82" fmla="*/ 139 w 269"/>
              <a:gd name="T83" fmla="*/ 185 h 268"/>
              <a:gd name="T84" fmla="*/ 260 w 269"/>
              <a:gd name="T85" fmla="*/ 139 h 268"/>
              <a:gd name="T86" fmla="*/ 193 w 269"/>
              <a:gd name="T87" fmla="*/ 195 h 268"/>
              <a:gd name="T88" fmla="*/ 45 w 269"/>
              <a:gd name="T89" fmla="*/ 221 h 268"/>
              <a:gd name="T90" fmla="*/ 118 w 269"/>
              <a:gd name="T91" fmla="*/ 258 h 268"/>
              <a:gd name="T92" fmla="*/ 151 w 269"/>
              <a:gd name="T93" fmla="*/ 258 h 268"/>
              <a:gd name="T94" fmla="*/ 224 w 269"/>
              <a:gd name="T95" fmla="*/ 22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9" h="268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525677D5-7D52-4B82-B861-5A2C616CA35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t="13872"/>
          <a:stretch/>
        </p:blipFill>
        <p:spPr>
          <a:xfrm>
            <a:off x="0" y="0"/>
            <a:ext cx="6096000" cy="6858000"/>
          </a:xfr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F31A4BC8-53E6-4F96-9A48-21E579D34E16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3787D13-FC70-4F95-BC0D-29FBE3CD71DE}"/>
              </a:ext>
            </a:extLst>
          </p:cNvPr>
          <p:cNvSpPr txBox="1"/>
          <p:nvPr/>
        </p:nvSpPr>
        <p:spPr>
          <a:xfrm>
            <a:off x="3237068" y="152638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SERVICE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6D0C34F-0618-42A8-BD42-9B46353FBE9E}"/>
              </a:ext>
            </a:extLst>
          </p:cNvPr>
          <p:cNvSpPr txBox="1"/>
          <p:nvPr/>
        </p:nvSpPr>
        <p:spPr>
          <a:xfrm>
            <a:off x="2382032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</p:spTree>
    <p:extLst>
      <p:ext uri="{BB962C8B-B14F-4D97-AF65-F5344CB8AC3E}">
        <p14:creationId xmlns:p14="http://schemas.microsoft.com/office/powerpoint/2010/main" val="988248030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Custom 18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5EB27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29091</TotalTime>
  <Words>991</Words>
  <Application>Microsoft Office PowerPoint</Application>
  <PresentationFormat>Widescreen</PresentationFormat>
  <Paragraphs>125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Montserrat</vt:lpstr>
      <vt:lpstr>Montserrat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4770</cp:revision>
  <dcterms:created xsi:type="dcterms:W3CDTF">2015-09-24T05:44:04Z</dcterms:created>
  <dcterms:modified xsi:type="dcterms:W3CDTF">2019-06-16T07:44:13Z</dcterms:modified>
</cp:coreProperties>
</file>