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25"/>
  </p:notesMasterIdLst>
  <p:handoutMasterIdLst>
    <p:handoutMasterId r:id="rId26"/>
  </p:handoutMasterIdLst>
  <p:sldIdLst>
    <p:sldId id="852" r:id="rId2"/>
    <p:sldId id="856" r:id="rId3"/>
    <p:sldId id="959" r:id="rId4"/>
    <p:sldId id="855" r:id="rId5"/>
    <p:sldId id="860" r:id="rId6"/>
    <p:sldId id="862" r:id="rId7"/>
    <p:sldId id="863" r:id="rId8"/>
    <p:sldId id="869" r:id="rId9"/>
    <p:sldId id="875" r:id="rId10"/>
    <p:sldId id="878" r:id="rId11"/>
    <p:sldId id="879" r:id="rId12"/>
    <p:sldId id="905" r:id="rId13"/>
    <p:sldId id="881" r:id="rId14"/>
    <p:sldId id="884" r:id="rId15"/>
    <p:sldId id="892" r:id="rId16"/>
    <p:sldId id="889" r:id="rId17"/>
    <p:sldId id="893" r:id="rId18"/>
    <p:sldId id="891" r:id="rId19"/>
    <p:sldId id="894" r:id="rId20"/>
    <p:sldId id="880" r:id="rId21"/>
    <p:sldId id="908" r:id="rId22"/>
    <p:sldId id="916" r:id="rId23"/>
    <p:sldId id="95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101"/>
    <a:srgbClr val="FEFEFE"/>
    <a:srgbClr val="0B1412"/>
    <a:srgbClr val="021113"/>
    <a:srgbClr val="F0F2F5"/>
    <a:srgbClr val="F8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47" autoAdjust="0"/>
    <p:restoredTop sz="97013"/>
  </p:normalViewPr>
  <p:slideViewPr>
    <p:cSldViewPr snapToGrid="0" snapToObjects="1">
      <p:cViewPr varScale="1">
        <p:scale>
          <a:sx n="112" d="100"/>
          <a:sy n="112" d="100"/>
        </p:scale>
        <p:origin x="606" y="102"/>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1/26/2020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1/26/2020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ctr">
            <a:normAutofit/>
          </a:bodyPr>
          <a:lstStyle>
            <a:lvl1pPr algn="ctr">
              <a:defRPr sz="3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nchor="ctr">
            <a:normAutofit/>
          </a:bodyPr>
          <a:lstStyle>
            <a:lvl1pPr marL="0" indent="0" algn="ctr">
              <a:buNone/>
              <a:defRPr sz="9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ECB15-F748-C140-A5C3-CF0090C943BA}" type="slidenum">
              <a:rPr lang="en-US" smtClean="0"/>
              <a:pPr/>
              <a:t>‹#›</a:t>
            </a:fld>
            <a:endParaRPr lang="en-US"/>
          </a:p>
        </p:txBody>
      </p:sp>
    </p:spTree>
    <p:extLst>
      <p:ext uri="{BB962C8B-B14F-4D97-AF65-F5344CB8AC3E}">
        <p14:creationId xmlns:p14="http://schemas.microsoft.com/office/powerpoint/2010/main" val="866446832"/>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8_Blank with Footer &amp; Head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C80AE8-76D6-4E55-9D8F-019116F10B0D}"/>
              </a:ext>
            </a:extLst>
          </p:cNvPr>
          <p:cNvSpPr>
            <a:spLocks noGrp="1"/>
          </p:cNvSpPr>
          <p:nvPr>
            <p:ph type="title"/>
          </p:nvPr>
        </p:nvSpPr>
        <p:spPr/>
        <p:txBody>
          <a:bodyPr/>
          <a:lstStyle/>
          <a:p>
            <a:r>
              <a:rPr lang="en-US" dirty="0"/>
              <a:t>Click to edit Master title style</a:t>
            </a:r>
          </a:p>
        </p:txBody>
      </p:sp>
      <p:sp>
        <p:nvSpPr>
          <p:cNvPr id="15" name="Picture Placeholder 14">
            <a:extLst>
              <a:ext uri="{FF2B5EF4-FFF2-40B4-BE49-F238E27FC236}">
                <a16:creationId xmlns:a16="http://schemas.microsoft.com/office/drawing/2014/main" id="{E7916104-4401-4EB3-8C09-5D77ACC39C49}"/>
              </a:ext>
            </a:extLst>
          </p:cNvPr>
          <p:cNvSpPr>
            <a:spLocks noGrp="1"/>
          </p:cNvSpPr>
          <p:nvPr>
            <p:ph type="pic" sz="quarter" idx="12"/>
          </p:nvPr>
        </p:nvSpPr>
        <p:spPr>
          <a:xfrm>
            <a:off x="4912338" y="2177143"/>
            <a:ext cx="2367324" cy="2367324"/>
          </a:xfrm>
          <a:custGeom>
            <a:avLst/>
            <a:gdLst>
              <a:gd name="connsiteX0" fmla="*/ 1183662 w 2367324"/>
              <a:gd name="connsiteY0" fmla="*/ 0 h 2367324"/>
              <a:gd name="connsiteX1" fmla="*/ 2367324 w 2367324"/>
              <a:gd name="connsiteY1" fmla="*/ 1183662 h 2367324"/>
              <a:gd name="connsiteX2" fmla="*/ 1183662 w 2367324"/>
              <a:gd name="connsiteY2" fmla="*/ 2367324 h 2367324"/>
              <a:gd name="connsiteX3" fmla="*/ 0 w 2367324"/>
              <a:gd name="connsiteY3" fmla="*/ 1183662 h 2367324"/>
              <a:gd name="connsiteX4" fmla="*/ 1183662 w 2367324"/>
              <a:gd name="connsiteY4" fmla="*/ 0 h 2367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324" h="2367324">
                <a:moveTo>
                  <a:pt x="1183662" y="0"/>
                </a:moveTo>
                <a:cubicBezTo>
                  <a:pt x="1837380" y="0"/>
                  <a:pt x="2367324" y="529944"/>
                  <a:pt x="2367324" y="1183662"/>
                </a:cubicBezTo>
                <a:cubicBezTo>
                  <a:pt x="2367324" y="1837380"/>
                  <a:pt x="1837380" y="2367324"/>
                  <a:pt x="1183662" y="2367324"/>
                </a:cubicBezTo>
                <a:cubicBezTo>
                  <a:pt x="529944" y="2367324"/>
                  <a:pt x="0" y="1837380"/>
                  <a:pt x="0" y="1183662"/>
                </a:cubicBezTo>
                <a:cubicBezTo>
                  <a:pt x="0" y="529944"/>
                  <a:pt x="529944" y="0"/>
                  <a:pt x="1183662" y="0"/>
                </a:cubicBezTo>
                <a:close/>
              </a:path>
            </a:pathLst>
          </a:custGeom>
        </p:spPr>
        <p:txBody>
          <a:bodyPr wrap="square" anchor="ctr">
            <a:noAutofit/>
          </a:bodyPr>
          <a:lstStyle>
            <a:lvl1pPr marL="0" indent="0" algn="ctr">
              <a:buNone/>
              <a:defRPr sz="1200"/>
            </a:lvl1pPr>
          </a:lstStyle>
          <a:p>
            <a:endParaRPr lang="en-US" dirty="0"/>
          </a:p>
        </p:txBody>
      </p:sp>
      <p:sp>
        <p:nvSpPr>
          <p:cNvPr id="16" name="Picture Placeholder 15">
            <a:extLst>
              <a:ext uri="{FF2B5EF4-FFF2-40B4-BE49-F238E27FC236}">
                <a16:creationId xmlns:a16="http://schemas.microsoft.com/office/drawing/2014/main" id="{630A02F1-59C7-4717-9EEA-6BB95508EB80}"/>
              </a:ext>
            </a:extLst>
          </p:cNvPr>
          <p:cNvSpPr>
            <a:spLocks noGrp="1"/>
          </p:cNvSpPr>
          <p:nvPr>
            <p:ph type="pic" sz="quarter" idx="13"/>
          </p:nvPr>
        </p:nvSpPr>
        <p:spPr>
          <a:xfrm>
            <a:off x="7994968" y="2177143"/>
            <a:ext cx="2367324" cy="2367324"/>
          </a:xfrm>
          <a:custGeom>
            <a:avLst/>
            <a:gdLst>
              <a:gd name="connsiteX0" fmla="*/ 1183662 w 2367324"/>
              <a:gd name="connsiteY0" fmla="*/ 0 h 2367324"/>
              <a:gd name="connsiteX1" fmla="*/ 2367324 w 2367324"/>
              <a:gd name="connsiteY1" fmla="*/ 1183662 h 2367324"/>
              <a:gd name="connsiteX2" fmla="*/ 1183662 w 2367324"/>
              <a:gd name="connsiteY2" fmla="*/ 2367324 h 2367324"/>
              <a:gd name="connsiteX3" fmla="*/ 0 w 2367324"/>
              <a:gd name="connsiteY3" fmla="*/ 1183662 h 2367324"/>
              <a:gd name="connsiteX4" fmla="*/ 1183662 w 2367324"/>
              <a:gd name="connsiteY4" fmla="*/ 0 h 2367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324" h="2367324">
                <a:moveTo>
                  <a:pt x="1183662" y="0"/>
                </a:moveTo>
                <a:cubicBezTo>
                  <a:pt x="1837380" y="0"/>
                  <a:pt x="2367324" y="529944"/>
                  <a:pt x="2367324" y="1183662"/>
                </a:cubicBezTo>
                <a:cubicBezTo>
                  <a:pt x="2367324" y="1837380"/>
                  <a:pt x="1837380" y="2367324"/>
                  <a:pt x="1183662" y="2367324"/>
                </a:cubicBezTo>
                <a:cubicBezTo>
                  <a:pt x="529944" y="2367324"/>
                  <a:pt x="0" y="1837380"/>
                  <a:pt x="0" y="1183662"/>
                </a:cubicBezTo>
                <a:cubicBezTo>
                  <a:pt x="0" y="529944"/>
                  <a:pt x="529944" y="0"/>
                  <a:pt x="1183662" y="0"/>
                </a:cubicBezTo>
                <a:close/>
              </a:path>
            </a:pathLst>
          </a:custGeom>
        </p:spPr>
        <p:txBody>
          <a:bodyPr wrap="square" anchor="ctr">
            <a:noAutofit/>
          </a:bodyPr>
          <a:lstStyle>
            <a:lvl1pPr marL="0" indent="0" algn="ctr">
              <a:buNone/>
              <a:defRPr sz="1200"/>
            </a:lvl1pPr>
          </a:lstStyle>
          <a:p>
            <a:endParaRPr lang="en-US" dirty="0"/>
          </a:p>
        </p:txBody>
      </p:sp>
      <p:sp>
        <p:nvSpPr>
          <p:cNvPr id="14" name="Picture Placeholder 13">
            <a:extLst>
              <a:ext uri="{FF2B5EF4-FFF2-40B4-BE49-F238E27FC236}">
                <a16:creationId xmlns:a16="http://schemas.microsoft.com/office/drawing/2014/main" id="{E7CC528A-4D09-4B9B-8B83-39EF4995FF79}"/>
              </a:ext>
            </a:extLst>
          </p:cNvPr>
          <p:cNvSpPr>
            <a:spLocks noGrp="1"/>
          </p:cNvSpPr>
          <p:nvPr>
            <p:ph type="pic" sz="quarter" idx="11"/>
          </p:nvPr>
        </p:nvSpPr>
        <p:spPr>
          <a:xfrm>
            <a:off x="1829708" y="2177143"/>
            <a:ext cx="2367324" cy="2367324"/>
          </a:xfrm>
          <a:custGeom>
            <a:avLst/>
            <a:gdLst>
              <a:gd name="connsiteX0" fmla="*/ 1183662 w 2367324"/>
              <a:gd name="connsiteY0" fmla="*/ 0 h 2367324"/>
              <a:gd name="connsiteX1" fmla="*/ 2367324 w 2367324"/>
              <a:gd name="connsiteY1" fmla="*/ 1183662 h 2367324"/>
              <a:gd name="connsiteX2" fmla="*/ 1183662 w 2367324"/>
              <a:gd name="connsiteY2" fmla="*/ 2367324 h 2367324"/>
              <a:gd name="connsiteX3" fmla="*/ 0 w 2367324"/>
              <a:gd name="connsiteY3" fmla="*/ 1183662 h 2367324"/>
              <a:gd name="connsiteX4" fmla="*/ 1183662 w 2367324"/>
              <a:gd name="connsiteY4" fmla="*/ 0 h 2367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324" h="2367324">
                <a:moveTo>
                  <a:pt x="1183662" y="0"/>
                </a:moveTo>
                <a:cubicBezTo>
                  <a:pt x="1837380" y="0"/>
                  <a:pt x="2367324" y="529944"/>
                  <a:pt x="2367324" y="1183662"/>
                </a:cubicBezTo>
                <a:cubicBezTo>
                  <a:pt x="2367324" y="1837380"/>
                  <a:pt x="1837380" y="2367324"/>
                  <a:pt x="1183662" y="2367324"/>
                </a:cubicBezTo>
                <a:cubicBezTo>
                  <a:pt x="529944" y="2367324"/>
                  <a:pt x="0" y="1837380"/>
                  <a:pt x="0" y="1183662"/>
                </a:cubicBezTo>
                <a:cubicBezTo>
                  <a:pt x="0" y="529944"/>
                  <a:pt x="529944" y="0"/>
                  <a:pt x="1183662" y="0"/>
                </a:cubicBez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7908679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Blank with Footer &amp; Head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C80AE8-76D6-4E55-9D8F-019116F10B0D}"/>
              </a:ext>
            </a:extLst>
          </p:cNvPr>
          <p:cNvSpPr>
            <a:spLocks noGrp="1"/>
          </p:cNvSpPr>
          <p:nvPr>
            <p:ph type="title"/>
          </p:nvPr>
        </p:nvSpPr>
        <p:spPr/>
        <p:txBody>
          <a:bodyPr/>
          <a:lstStyle/>
          <a:p>
            <a:r>
              <a:rPr lang="en-US" dirty="0"/>
              <a:t>Click to edit Master title style</a:t>
            </a:r>
          </a:p>
        </p:txBody>
      </p:sp>
      <p:sp>
        <p:nvSpPr>
          <p:cNvPr id="13" name="Picture Placeholder 2">
            <a:extLst>
              <a:ext uri="{FF2B5EF4-FFF2-40B4-BE49-F238E27FC236}">
                <a16:creationId xmlns:a16="http://schemas.microsoft.com/office/drawing/2014/main" id="{0658B910-82DE-4B6A-8CE7-70DA274629EA}"/>
              </a:ext>
            </a:extLst>
          </p:cNvPr>
          <p:cNvSpPr>
            <a:spLocks noGrp="1"/>
          </p:cNvSpPr>
          <p:nvPr>
            <p:ph type="pic" sz="quarter" idx="11"/>
          </p:nvPr>
        </p:nvSpPr>
        <p:spPr>
          <a:xfrm>
            <a:off x="1955347" y="2269269"/>
            <a:ext cx="2449637" cy="2074132"/>
          </a:xfrm>
        </p:spPr>
        <p:txBody>
          <a:bodyPr anchor="ctr">
            <a:normAutofit/>
          </a:bodyPr>
          <a:lstStyle>
            <a:lvl1pPr marL="0" indent="0" algn="ctr">
              <a:buNone/>
              <a:defRPr sz="1200"/>
            </a:lvl1pPr>
          </a:lstStyle>
          <a:p>
            <a:endParaRPr lang="en-US" dirty="0"/>
          </a:p>
        </p:txBody>
      </p:sp>
      <p:sp>
        <p:nvSpPr>
          <p:cNvPr id="14" name="Picture Placeholder 2">
            <a:extLst>
              <a:ext uri="{FF2B5EF4-FFF2-40B4-BE49-F238E27FC236}">
                <a16:creationId xmlns:a16="http://schemas.microsoft.com/office/drawing/2014/main" id="{28F951D6-3D90-4C39-9272-BB57DBDE26C3}"/>
              </a:ext>
            </a:extLst>
          </p:cNvPr>
          <p:cNvSpPr>
            <a:spLocks noGrp="1"/>
          </p:cNvSpPr>
          <p:nvPr>
            <p:ph type="pic" sz="quarter" idx="12"/>
          </p:nvPr>
        </p:nvSpPr>
        <p:spPr>
          <a:xfrm>
            <a:off x="4871181" y="2269269"/>
            <a:ext cx="2449637" cy="2074132"/>
          </a:xfrm>
        </p:spPr>
        <p:txBody>
          <a:bodyPr anchor="ctr">
            <a:normAutofit/>
          </a:bodyPr>
          <a:lstStyle>
            <a:lvl1pPr marL="0" indent="0" algn="ctr">
              <a:buNone/>
              <a:defRPr sz="1200"/>
            </a:lvl1pPr>
          </a:lstStyle>
          <a:p>
            <a:endParaRPr lang="en-US" dirty="0"/>
          </a:p>
        </p:txBody>
      </p:sp>
      <p:sp>
        <p:nvSpPr>
          <p:cNvPr id="15" name="Picture Placeholder 2">
            <a:extLst>
              <a:ext uri="{FF2B5EF4-FFF2-40B4-BE49-F238E27FC236}">
                <a16:creationId xmlns:a16="http://schemas.microsoft.com/office/drawing/2014/main" id="{C3995337-D7F0-40FB-9725-A31B69EA3ABD}"/>
              </a:ext>
            </a:extLst>
          </p:cNvPr>
          <p:cNvSpPr>
            <a:spLocks noGrp="1"/>
          </p:cNvSpPr>
          <p:nvPr>
            <p:ph type="pic" sz="quarter" idx="13"/>
          </p:nvPr>
        </p:nvSpPr>
        <p:spPr>
          <a:xfrm>
            <a:off x="7787015" y="2269269"/>
            <a:ext cx="2449637" cy="207413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8617580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with Footer &amp; Head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C80AE8-76D6-4E55-9D8F-019116F10B0D}"/>
              </a:ext>
            </a:extLst>
          </p:cNvPr>
          <p:cNvSpPr>
            <a:spLocks noGrp="1"/>
          </p:cNvSpPr>
          <p:nvPr>
            <p:ph type="title"/>
          </p:nvPr>
        </p:nvSpPr>
        <p:spPr/>
        <p:txBody>
          <a:bodyPr/>
          <a:lstStyle/>
          <a:p>
            <a:r>
              <a:rPr lang="en-US" dirty="0"/>
              <a:t>Click to edit Master title style</a:t>
            </a:r>
          </a:p>
        </p:txBody>
      </p:sp>
      <p:sp>
        <p:nvSpPr>
          <p:cNvPr id="11" name="Picture Placeholder 2">
            <a:extLst>
              <a:ext uri="{FF2B5EF4-FFF2-40B4-BE49-F238E27FC236}">
                <a16:creationId xmlns:a16="http://schemas.microsoft.com/office/drawing/2014/main" id="{680F65BE-447E-40F5-9D6C-3B335915542D}"/>
              </a:ext>
            </a:extLst>
          </p:cNvPr>
          <p:cNvSpPr>
            <a:spLocks noGrp="1"/>
          </p:cNvSpPr>
          <p:nvPr>
            <p:ph type="pic" sz="quarter" idx="11"/>
          </p:nvPr>
        </p:nvSpPr>
        <p:spPr>
          <a:xfrm>
            <a:off x="0" y="2132693"/>
            <a:ext cx="12192000" cy="223182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069941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ull Image without Header &amp; Footer">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1999" cy="687536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1365209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4_Blank with Footer &amp; Heade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8371CC7-E53D-4FB6-B2E8-8CC607C1C9E8}"/>
              </a:ext>
            </a:extLst>
          </p:cNvPr>
          <p:cNvSpPr>
            <a:spLocks noGrp="1"/>
          </p:cNvSpPr>
          <p:nvPr>
            <p:ph type="pic" sz="quarter" idx="19"/>
          </p:nvPr>
        </p:nvSpPr>
        <p:spPr>
          <a:xfrm>
            <a:off x="3119294" y="0"/>
            <a:ext cx="2850696" cy="6858000"/>
          </a:xfrm>
          <a:custGeom>
            <a:avLst/>
            <a:gdLst>
              <a:gd name="connsiteX0" fmla="*/ 0 w 2850696"/>
              <a:gd name="connsiteY0" fmla="*/ 0 h 6858000"/>
              <a:gd name="connsiteX1" fmla="*/ 2850696 w 2850696"/>
              <a:gd name="connsiteY1" fmla="*/ 0 h 6858000"/>
              <a:gd name="connsiteX2" fmla="*/ 2850696 w 2850696"/>
              <a:gd name="connsiteY2" fmla="*/ 6858000 h 6858000"/>
              <a:gd name="connsiteX3" fmla="*/ 0 w 285069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850696" h="6858000">
                <a:moveTo>
                  <a:pt x="0" y="0"/>
                </a:moveTo>
                <a:lnTo>
                  <a:pt x="2850696" y="0"/>
                </a:lnTo>
                <a:lnTo>
                  <a:pt x="2850696" y="6858000"/>
                </a:lnTo>
                <a:lnTo>
                  <a:pt x="0" y="685800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1820709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4_Blank with Footer &amp; Header">
    <p:spTree>
      <p:nvGrpSpPr>
        <p:cNvPr id="1" name=""/>
        <p:cNvGrpSpPr/>
        <p:nvPr/>
      </p:nvGrpSpPr>
      <p:grpSpPr>
        <a:xfrm>
          <a:off x="0" y="0"/>
          <a:ext cx="0" cy="0"/>
          <a:chOff x="0" y="0"/>
          <a:chExt cx="0" cy="0"/>
        </a:xfrm>
      </p:grpSpPr>
      <p:sp>
        <p:nvSpPr>
          <p:cNvPr id="12" name="Picture Placeholder 8">
            <a:extLst>
              <a:ext uri="{FF2B5EF4-FFF2-40B4-BE49-F238E27FC236}">
                <a16:creationId xmlns:a16="http://schemas.microsoft.com/office/drawing/2014/main" id="{6AD66F27-B804-43CA-8AF5-94F68F65E47F}"/>
              </a:ext>
            </a:extLst>
          </p:cNvPr>
          <p:cNvSpPr>
            <a:spLocks noGrp="1"/>
          </p:cNvSpPr>
          <p:nvPr>
            <p:ph type="pic" sz="quarter" idx="15" hasCustomPrompt="1"/>
          </p:nvPr>
        </p:nvSpPr>
        <p:spPr>
          <a:xfrm>
            <a:off x="6095997" y="1336676"/>
            <a:ext cx="2435476" cy="4344988"/>
          </a:xfrm>
          <a:prstGeom prst="rect">
            <a:avLst/>
          </a:prstGeom>
        </p:spPr>
        <p:txBody>
          <a:bodyPr>
            <a:norm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Picture Placeholder 8">
            <a:extLst>
              <a:ext uri="{FF2B5EF4-FFF2-40B4-BE49-F238E27FC236}">
                <a16:creationId xmlns:a16="http://schemas.microsoft.com/office/drawing/2014/main" id="{F2972D59-A1A4-410C-B53A-121C728183DE}"/>
              </a:ext>
            </a:extLst>
          </p:cNvPr>
          <p:cNvSpPr>
            <a:spLocks noGrp="1"/>
          </p:cNvSpPr>
          <p:nvPr>
            <p:ph type="pic" sz="quarter" idx="16" hasCustomPrompt="1"/>
          </p:nvPr>
        </p:nvSpPr>
        <p:spPr>
          <a:xfrm>
            <a:off x="8683697" y="1336676"/>
            <a:ext cx="2435476" cy="2096384"/>
          </a:xfrm>
          <a:prstGeom prst="rect">
            <a:avLst/>
          </a:prstGeom>
        </p:spPr>
        <p:txBody>
          <a:bodyPr>
            <a:norm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4" name="Picture Placeholder 8">
            <a:extLst>
              <a:ext uri="{FF2B5EF4-FFF2-40B4-BE49-F238E27FC236}">
                <a16:creationId xmlns:a16="http://schemas.microsoft.com/office/drawing/2014/main" id="{E4A6048A-7E6E-4CEB-838A-D7B89DDB864E}"/>
              </a:ext>
            </a:extLst>
          </p:cNvPr>
          <p:cNvSpPr>
            <a:spLocks noGrp="1"/>
          </p:cNvSpPr>
          <p:nvPr>
            <p:ph type="pic" sz="quarter" idx="17" hasCustomPrompt="1"/>
          </p:nvPr>
        </p:nvSpPr>
        <p:spPr>
          <a:xfrm>
            <a:off x="8683697" y="3585280"/>
            <a:ext cx="2435476" cy="2096384"/>
          </a:xfrm>
          <a:prstGeom prst="rect">
            <a:avLst/>
          </a:prstGeom>
        </p:spPr>
        <p:txBody>
          <a:bodyPr>
            <a:norm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4268750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3_Blank with Footer &amp; Header">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04793921-B7F3-4A5A-A4F6-C4BFA6C87B74}"/>
              </a:ext>
            </a:extLst>
          </p:cNvPr>
          <p:cNvSpPr>
            <a:spLocks noGrp="1"/>
          </p:cNvSpPr>
          <p:nvPr>
            <p:ph type="pic" sz="quarter" idx="15" hasCustomPrompt="1"/>
          </p:nvPr>
        </p:nvSpPr>
        <p:spPr>
          <a:xfrm>
            <a:off x="3185885" y="0"/>
            <a:ext cx="3185886" cy="6858000"/>
          </a:xfrm>
          <a:prstGeom prst="rect">
            <a:avLst/>
          </a:prstGeom>
        </p:spPr>
        <p:txBody>
          <a:bodyPr>
            <a:norm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Picture Placeholder 8">
            <a:extLst>
              <a:ext uri="{FF2B5EF4-FFF2-40B4-BE49-F238E27FC236}">
                <a16:creationId xmlns:a16="http://schemas.microsoft.com/office/drawing/2014/main" id="{74F7BBE9-9243-43A9-89F2-C757D7D111F9}"/>
              </a:ext>
            </a:extLst>
          </p:cNvPr>
          <p:cNvSpPr>
            <a:spLocks noGrp="1"/>
          </p:cNvSpPr>
          <p:nvPr>
            <p:ph type="pic" sz="quarter" idx="16" hasCustomPrompt="1"/>
          </p:nvPr>
        </p:nvSpPr>
        <p:spPr>
          <a:xfrm>
            <a:off x="-1" y="0"/>
            <a:ext cx="3185886" cy="6858000"/>
          </a:xfrm>
          <a:prstGeom prst="rect">
            <a:avLst/>
          </a:prstGeom>
        </p:spPr>
        <p:txBody>
          <a:bodyPr>
            <a:norm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3956765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3_Blank with Footer &amp; Header">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4621E92C-03CC-43AD-B9E3-072DF7D91603}"/>
              </a:ext>
            </a:extLst>
          </p:cNvPr>
          <p:cNvSpPr>
            <a:spLocks noGrp="1"/>
          </p:cNvSpPr>
          <p:nvPr>
            <p:ph type="pic" sz="quarter" idx="13"/>
          </p:nvPr>
        </p:nvSpPr>
        <p:spPr>
          <a:xfrm>
            <a:off x="0" y="0"/>
            <a:ext cx="5441360" cy="68580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0048313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Blank with Footer &amp; Header">
    <p:spTree>
      <p:nvGrpSpPr>
        <p:cNvPr id="1" name=""/>
        <p:cNvGrpSpPr/>
        <p:nvPr/>
      </p:nvGrpSpPr>
      <p:grpSpPr>
        <a:xfrm>
          <a:off x="0" y="0"/>
          <a:ext cx="0" cy="0"/>
          <a:chOff x="0" y="0"/>
          <a:chExt cx="0" cy="0"/>
        </a:xfrm>
      </p:grpSpPr>
      <p:sp>
        <p:nvSpPr>
          <p:cNvPr id="11" name="Picture Placeholder 2">
            <a:extLst>
              <a:ext uri="{FF2B5EF4-FFF2-40B4-BE49-F238E27FC236}">
                <a16:creationId xmlns:a16="http://schemas.microsoft.com/office/drawing/2014/main" id="{756A21E8-29B9-4829-8D90-D8C7CD13C8C6}"/>
              </a:ext>
            </a:extLst>
          </p:cNvPr>
          <p:cNvSpPr>
            <a:spLocks noGrp="1"/>
          </p:cNvSpPr>
          <p:nvPr>
            <p:ph type="pic" sz="quarter" idx="11"/>
          </p:nvPr>
        </p:nvSpPr>
        <p:spPr>
          <a:xfrm>
            <a:off x="1" y="0"/>
            <a:ext cx="3614058" cy="6875362"/>
          </a:xfrm>
        </p:spPr>
        <p:txBody>
          <a:bodyPr anchor="ctr">
            <a:normAutofit/>
          </a:bodyPr>
          <a:lstStyle>
            <a:lvl1pPr marL="0" indent="0" algn="ctr">
              <a:buNone/>
              <a:defRPr sz="1200"/>
            </a:lvl1pPr>
          </a:lstStyle>
          <a:p>
            <a:endParaRPr lang="en-US" dirty="0"/>
          </a:p>
        </p:txBody>
      </p:sp>
      <p:sp>
        <p:nvSpPr>
          <p:cNvPr id="12" name="Picture Placeholder 2">
            <a:extLst>
              <a:ext uri="{FF2B5EF4-FFF2-40B4-BE49-F238E27FC236}">
                <a16:creationId xmlns:a16="http://schemas.microsoft.com/office/drawing/2014/main" id="{1E1F2066-22BD-412A-9FFD-3C031F246B8A}"/>
              </a:ext>
            </a:extLst>
          </p:cNvPr>
          <p:cNvSpPr>
            <a:spLocks noGrp="1"/>
          </p:cNvSpPr>
          <p:nvPr>
            <p:ph type="pic" sz="quarter" idx="12"/>
          </p:nvPr>
        </p:nvSpPr>
        <p:spPr>
          <a:xfrm>
            <a:off x="3614058" y="0"/>
            <a:ext cx="3614058" cy="287382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626041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Blank with Footer &amp; Header">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CCBBB01F-C7BB-4DBD-B830-691F1AC08EB3}"/>
              </a:ext>
            </a:extLst>
          </p:cNvPr>
          <p:cNvSpPr>
            <a:spLocks noGrp="1"/>
          </p:cNvSpPr>
          <p:nvPr>
            <p:ph type="pic" sz="quarter" idx="11"/>
          </p:nvPr>
        </p:nvSpPr>
        <p:spPr>
          <a:xfrm>
            <a:off x="7982856" y="3428999"/>
            <a:ext cx="2927580" cy="236945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262438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Blank with Footer &amp; Head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C80AE8-76D6-4E55-9D8F-019116F10B0D}"/>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7079540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9_Blank with Footer &amp; Head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C80AE8-76D6-4E55-9D8F-019116F10B0D}"/>
              </a:ext>
            </a:extLst>
          </p:cNvPr>
          <p:cNvSpPr>
            <a:spLocks noGrp="1"/>
          </p:cNvSpPr>
          <p:nvPr>
            <p:ph type="title"/>
          </p:nvPr>
        </p:nvSpPr>
        <p:spPr/>
        <p:txBody>
          <a:bodyPr/>
          <a:lstStyle/>
          <a:p>
            <a:r>
              <a:rPr lang="en-US" dirty="0"/>
              <a:t>Click to edit Master title style</a:t>
            </a:r>
          </a:p>
        </p:txBody>
      </p:sp>
      <p:sp>
        <p:nvSpPr>
          <p:cNvPr id="13" name="Picture Placeholder 2">
            <a:extLst>
              <a:ext uri="{FF2B5EF4-FFF2-40B4-BE49-F238E27FC236}">
                <a16:creationId xmlns:a16="http://schemas.microsoft.com/office/drawing/2014/main" id="{6072BA66-7E79-4051-9DAE-4189ECE593FA}"/>
              </a:ext>
            </a:extLst>
          </p:cNvPr>
          <p:cNvSpPr>
            <a:spLocks noGrp="1"/>
          </p:cNvSpPr>
          <p:nvPr>
            <p:ph type="pic" sz="quarter" idx="11"/>
          </p:nvPr>
        </p:nvSpPr>
        <p:spPr>
          <a:xfrm>
            <a:off x="1695451" y="2175397"/>
            <a:ext cx="2590800" cy="2339453"/>
          </a:xfrm>
        </p:spPr>
        <p:txBody>
          <a:bodyPr anchor="ctr">
            <a:normAutofit/>
          </a:bodyPr>
          <a:lstStyle>
            <a:lvl1pPr marL="0" indent="0" algn="ctr">
              <a:buNone/>
              <a:defRPr sz="1200"/>
            </a:lvl1pPr>
          </a:lstStyle>
          <a:p>
            <a:endParaRPr lang="en-US" dirty="0"/>
          </a:p>
        </p:txBody>
      </p:sp>
      <p:sp>
        <p:nvSpPr>
          <p:cNvPr id="14" name="Picture Placeholder 2">
            <a:extLst>
              <a:ext uri="{FF2B5EF4-FFF2-40B4-BE49-F238E27FC236}">
                <a16:creationId xmlns:a16="http://schemas.microsoft.com/office/drawing/2014/main" id="{54B651F4-23E4-4664-8D02-039058428C5C}"/>
              </a:ext>
            </a:extLst>
          </p:cNvPr>
          <p:cNvSpPr>
            <a:spLocks noGrp="1"/>
          </p:cNvSpPr>
          <p:nvPr>
            <p:ph type="pic" sz="quarter" idx="12"/>
          </p:nvPr>
        </p:nvSpPr>
        <p:spPr>
          <a:xfrm>
            <a:off x="4800600" y="2175397"/>
            <a:ext cx="2590800" cy="2339453"/>
          </a:xfrm>
        </p:spPr>
        <p:txBody>
          <a:bodyPr anchor="ctr">
            <a:normAutofit/>
          </a:bodyPr>
          <a:lstStyle>
            <a:lvl1pPr marL="0" indent="0" algn="ctr">
              <a:buNone/>
              <a:defRPr sz="1200"/>
            </a:lvl1pPr>
          </a:lstStyle>
          <a:p>
            <a:endParaRPr lang="en-US" dirty="0"/>
          </a:p>
        </p:txBody>
      </p:sp>
      <p:sp>
        <p:nvSpPr>
          <p:cNvPr id="15" name="Picture Placeholder 2">
            <a:extLst>
              <a:ext uri="{FF2B5EF4-FFF2-40B4-BE49-F238E27FC236}">
                <a16:creationId xmlns:a16="http://schemas.microsoft.com/office/drawing/2014/main" id="{0563B1F5-450D-4A40-BF2F-5D81D4CA4025}"/>
              </a:ext>
            </a:extLst>
          </p:cNvPr>
          <p:cNvSpPr>
            <a:spLocks noGrp="1"/>
          </p:cNvSpPr>
          <p:nvPr>
            <p:ph type="pic" sz="quarter" idx="13"/>
          </p:nvPr>
        </p:nvSpPr>
        <p:spPr>
          <a:xfrm>
            <a:off x="7905750" y="2175397"/>
            <a:ext cx="2590800" cy="2339453"/>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145678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97ECB15-F748-C140-A5C3-CF0090C943BA}" type="slidenum">
              <a:rPr lang="en-US" smtClean="0"/>
              <a:pPr/>
              <a:t>‹#›</a:t>
            </a:fld>
            <a:endParaRPr lang="en-US" dirty="0"/>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3724" r:id="rId1"/>
    <p:sldLayoutId id="2147483948" r:id="rId2"/>
    <p:sldLayoutId id="2147483896" r:id="rId3"/>
    <p:sldLayoutId id="2147483895" r:id="rId4"/>
    <p:sldLayoutId id="2147483885" r:id="rId5"/>
    <p:sldLayoutId id="2147483880" r:id="rId6"/>
    <p:sldLayoutId id="2147483877" r:id="rId7"/>
    <p:sldLayoutId id="2147483873" r:id="rId8"/>
    <p:sldLayoutId id="2147483891" r:id="rId9"/>
    <p:sldLayoutId id="2147483890" r:id="rId10"/>
    <p:sldLayoutId id="2147483879" r:id="rId11"/>
    <p:sldLayoutId id="2147483874" r:id="rId12"/>
    <p:sldLayoutId id="2147483726" r:id="rId13"/>
  </p:sldLayoutIdLst>
  <p:hf hdr="0" ftr="0" dt="0"/>
  <p:txStyles>
    <p:title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26DDE438-B2C9-4E88-B878-F0596DE139EB}"/>
              </a:ext>
            </a:extLst>
          </p:cNvPr>
          <p:cNvPicPr>
            <a:picLocks noGrp="1" noChangeAspect="1"/>
          </p:cNvPicPr>
          <p:nvPr>
            <p:ph type="pic" sz="quarter" idx="10"/>
          </p:nvPr>
        </p:nvPicPr>
        <p:blipFill>
          <a:blip r:embed="rId2"/>
          <a:srcRect t="21803" b="21803"/>
          <a:stretch>
            <a:fillRect/>
          </a:stretch>
        </p:blipFill>
        <p:spPr/>
      </p:pic>
      <p:sp>
        <p:nvSpPr>
          <p:cNvPr id="28" name="Rectangle 27">
            <a:extLst>
              <a:ext uri="{FF2B5EF4-FFF2-40B4-BE49-F238E27FC236}">
                <a16:creationId xmlns:a16="http://schemas.microsoft.com/office/drawing/2014/main" id="{51654A77-536D-4BDD-8CB4-03BB9CD9020C}"/>
              </a:ext>
            </a:extLst>
          </p:cNvPr>
          <p:cNvSpPr/>
          <p:nvPr/>
        </p:nvSpPr>
        <p:spPr>
          <a:xfrm>
            <a:off x="0" y="0"/>
            <a:ext cx="12192000" cy="6875362"/>
          </a:xfrm>
          <a:prstGeom prst="rect">
            <a:avLst/>
          </a:prstGeom>
          <a:gradFill flip="none" rotWithShape="1">
            <a:gsLst>
              <a:gs pos="0">
                <a:schemeClr val="accent1">
                  <a:alpha val="82000"/>
                </a:schemeClr>
              </a:gs>
              <a:gs pos="100000">
                <a:schemeClr val="tx2">
                  <a:alpha val="8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061139B9-F686-428D-B8B8-715D35F6560D}"/>
              </a:ext>
            </a:extLst>
          </p:cNvPr>
          <p:cNvGrpSpPr/>
          <p:nvPr/>
        </p:nvGrpSpPr>
        <p:grpSpPr>
          <a:xfrm>
            <a:off x="842291" y="2041865"/>
            <a:ext cx="4981234" cy="2791633"/>
            <a:chOff x="3229316" y="1764904"/>
            <a:chExt cx="4981234" cy="2791633"/>
          </a:xfrm>
        </p:grpSpPr>
        <p:sp>
          <p:nvSpPr>
            <p:cNvPr id="6" name="TextBox 5">
              <a:extLst>
                <a:ext uri="{FF2B5EF4-FFF2-40B4-BE49-F238E27FC236}">
                  <a16:creationId xmlns:a16="http://schemas.microsoft.com/office/drawing/2014/main" id="{8C649552-BD12-4C11-B201-EE538AAFAD6A}"/>
                </a:ext>
              </a:extLst>
            </p:cNvPr>
            <p:cNvSpPr txBox="1"/>
            <p:nvPr/>
          </p:nvSpPr>
          <p:spPr>
            <a:xfrm>
              <a:off x="3229316" y="2032055"/>
              <a:ext cx="4981234" cy="2400657"/>
            </a:xfrm>
            <a:prstGeom prst="rect">
              <a:avLst/>
            </a:prstGeom>
            <a:noFill/>
          </p:spPr>
          <p:txBody>
            <a:bodyPr wrap="square" rtlCol="0">
              <a:spAutoFit/>
            </a:bodyPr>
            <a:lstStyle/>
            <a:p>
              <a:r>
                <a:rPr lang="en-US" sz="3000" dirty="0">
                  <a:solidFill>
                    <a:schemeClr val="bg1"/>
                  </a:solidFill>
                  <a:latin typeface="Poppins SemiBold" panose="00000700000000000000" pitchFamily="2" charset="0"/>
                  <a:ea typeface="PT Sans" panose="020B0503020203020204" pitchFamily="34" charset="0"/>
                  <a:cs typeface="Poppins SemiBold" panose="00000700000000000000" pitchFamily="2" charset="0"/>
                </a:rPr>
                <a:t>WELCOME TO THE</a:t>
              </a:r>
            </a:p>
            <a:p>
              <a:r>
                <a:rPr lang="en-US" sz="6000" dirty="0">
                  <a:solidFill>
                    <a:schemeClr val="bg1"/>
                  </a:solidFill>
                  <a:latin typeface="Poppins SemiBold" panose="00000700000000000000" pitchFamily="2" charset="0"/>
                  <a:ea typeface="PT Sans" panose="020B0503020203020204" pitchFamily="34" charset="0"/>
                  <a:cs typeface="Poppins SemiBold" panose="00000700000000000000" pitchFamily="2" charset="0"/>
                </a:rPr>
                <a:t>POWERPOINT</a:t>
              </a:r>
            </a:p>
            <a:p>
              <a:pPr>
                <a:lnSpc>
                  <a:spcPts val="6500"/>
                </a:lnSpc>
              </a:pPr>
              <a:r>
                <a:rPr lang="en-US" sz="6000" dirty="0">
                  <a:solidFill>
                    <a:schemeClr val="bg1"/>
                  </a:solidFill>
                  <a:latin typeface="Poppins SemiBold" panose="00000700000000000000" pitchFamily="2" charset="0"/>
                  <a:ea typeface="PT Sans" panose="020B0503020203020204" pitchFamily="34" charset="0"/>
                  <a:cs typeface="Poppins SemiBold" panose="00000700000000000000" pitchFamily="2" charset="0"/>
                </a:rPr>
                <a:t>DESIGN</a:t>
              </a:r>
            </a:p>
          </p:txBody>
        </p:sp>
        <p:cxnSp>
          <p:nvCxnSpPr>
            <p:cNvPr id="7" name="Straight Connector 6">
              <a:extLst>
                <a:ext uri="{FF2B5EF4-FFF2-40B4-BE49-F238E27FC236}">
                  <a16:creationId xmlns:a16="http://schemas.microsoft.com/office/drawing/2014/main" id="{89FD2D11-6B89-405A-A9D6-B2AC36077845}"/>
                </a:ext>
              </a:extLst>
            </p:cNvPr>
            <p:cNvCxnSpPr>
              <a:cxnSpLocks/>
            </p:cNvCxnSpPr>
            <p:nvPr/>
          </p:nvCxnSpPr>
          <p:spPr>
            <a:xfrm>
              <a:off x="3319810" y="1764904"/>
              <a:ext cx="4837547"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8626C1-576C-4C7E-BE47-3676A9C9B9D0}"/>
                </a:ext>
              </a:extLst>
            </p:cNvPr>
            <p:cNvCxnSpPr>
              <a:cxnSpLocks/>
            </p:cNvCxnSpPr>
            <p:nvPr/>
          </p:nvCxnSpPr>
          <p:spPr>
            <a:xfrm>
              <a:off x="3319810" y="4556537"/>
              <a:ext cx="241877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 name="Isosceles Triangle 9">
            <a:extLst>
              <a:ext uri="{FF2B5EF4-FFF2-40B4-BE49-F238E27FC236}">
                <a16:creationId xmlns:a16="http://schemas.microsoft.com/office/drawing/2014/main" id="{B100EF13-90D6-4745-A915-85F9ECA1D2C0}"/>
              </a:ext>
            </a:extLst>
          </p:cNvPr>
          <p:cNvSpPr/>
          <p:nvPr/>
        </p:nvSpPr>
        <p:spPr>
          <a:xfrm>
            <a:off x="5682739" y="6145481"/>
            <a:ext cx="826522" cy="71251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3551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COMPANY TEAM</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sp>
        <p:nvSpPr>
          <p:cNvPr id="39" name="TextBox 38">
            <a:extLst>
              <a:ext uri="{FF2B5EF4-FFF2-40B4-BE49-F238E27FC236}">
                <a16:creationId xmlns:a16="http://schemas.microsoft.com/office/drawing/2014/main" id="{743F5B78-1DA7-48ED-9F3B-FC5D94FB5896}"/>
              </a:ext>
            </a:extLst>
          </p:cNvPr>
          <p:cNvSpPr txBox="1"/>
          <p:nvPr/>
        </p:nvSpPr>
        <p:spPr>
          <a:xfrm>
            <a:off x="1829707" y="4817789"/>
            <a:ext cx="2367326" cy="637290"/>
          </a:xfrm>
          <a:prstGeom prst="rect">
            <a:avLst/>
          </a:prstGeom>
          <a:noFill/>
        </p:spPr>
        <p:txBody>
          <a:bodyPr wrap="square" rtlCol="0">
            <a:spAutoFit/>
          </a:bodyPr>
          <a:lstStyle/>
          <a:p>
            <a:pPr algn="ctr">
              <a:lnSpc>
                <a:spcPts val="2200"/>
              </a:lnSpc>
            </a:pPr>
            <a:r>
              <a:rPr lang="en-US" sz="1200" dirty="0">
                <a:solidFill>
                  <a:schemeClr val="bg2"/>
                </a:solidFill>
                <a:latin typeface="Montserrat" charset="0"/>
                <a:ea typeface="Montserrat" charset="0"/>
                <a:cs typeface="Montserrat" charset="0"/>
              </a:rPr>
              <a:t>CEO</a:t>
            </a:r>
          </a:p>
          <a:p>
            <a:pPr algn="ctr">
              <a:lnSpc>
                <a:spcPts val="2200"/>
              </a:lnSpc>
            </a:pPr>
            <a:r>
              <a:rPr lang="en-US" sz="1700" b="1" dirty="0">
                <a:solidFill>
                  <a:schemeClr val="accent1"/>
                </a:solidFill>
                <a:latin typeface="Montserrat" charset="0"/>
                <a:ea typeface="Montserrat" charset="0"/>
                <a:cs typeface="Montserrat" charset="0"/>
              </a:rPr>
              <a:t>DR. JACKY</a:t>
            </a:r>
          </a:p>
        </p:txBody>
      </p:sp>
      <p:sp>
        <p:nvSpPr>
          <p:cNvPr id="51" name="TextBox 50">
            <a:extLst>
              <a:ext uri="{FF2B5EF4-FFF2-40B4-BE49-F238E27FC236}">
                <a16:creationId xmlns:a16="http://schemas.microsoft.com/office/drawing/2014/main" id="{6BE3429E-4E49-4E79-8B94-5AFD3E839E0E}"/>
              </a:ext>
            </a:extLst>
          </p:cNvPr>
          <p:cNvSpPr txBox="1"/>
          <p:nvPr/>
        </p:nvSpPr>
        <p:spPr>
          <a:xfrm>
            <a:off x="4991099" y="4817789"/>
            <a:ext cx="2209802" cy="637290"/>
          </a:xfrm>
          <a:prstGeom prst="rect">
            <a:avLst/>
          </a:prstGeom>
          <a:noFill/>
        </p:spPr>
        <p:txBody>
          <a:bodyPr wrap="square" rtlCol="0">
            <a:spAutoFit/>
          </a:bodyPr>
          <a:lstStyle/>
          <a:p>
            <a:pPr algn="ctr">
              <a:lnSpc>
                <a:spcPts val="2200"/>
              </a:lnSpc>
            </a:pPr>
            <a:r>
              <a:rPr lang="en-US" sz="1200" dirty="0">
                <a:solidFill>
                  <a:schemeClr val="bg2"/>
                </a:solidFill>
                <a:latin typeface="Montserrat" charset="0"/>
                <a:ea typeface="Montserrat" charset="0"/>
                <a:cs typeface="Montserrat" charset="0"/>
              </a:rPr>
              <a:t>PRESIDENT</a:t>
            </a:r>
          </a:p>
          <a:p>
            <a:pPr algn="ctr">
              <a:lnSpc>
                <a:spcPts val="2200"/>
              </a:lnSpc>
            </a:pPr>
            <a:r>
              <a:rPr lang="en-US" sz="1700" b="1" dirty="0">
                <a:solidFill>
                  <a:schemeClr val="accent1"/>
                </a:solidFill>
                <a:latin typeface="Montserrat" charset="0"/>
                <a:ea typeface="Montserrat" charset="0"/>
                <a:cs typeface="Montserrat" charset="0"/>
              </a:rPr>
              <a:t>CHAMELY SIKON</a:t>
            </a:r>
          </a:p>
        </p:txBody>
      </p:sp>
      <p:sp>
        <p:nvSpPr>
          <p:cNvPr id="55" name="TextBox 54">
            <a:extLst>
              <a:ext uri="{FF2B5EF4-FFF2-40B4-BE49-F238E27FC236}">
                <a16:creationId xmlns:a16="http://schemas.microsoft.com/office/drawing/2014/main" id="{F32B25C3-7202-461D-8BFE-4512425C4D56}"/>
              </a:ext>
            </a:extLst>
          </p:cNvPr>
          <p:cNvSpPr txBox="1"/>
          <p:nvPr/>
        </p:nvSpPr>
        <p:spPr>
          <a:xfrm>
            <a:off x="8151594" y="4817789"/>
            <a:ext cx="2054077" cy="640303"/>
          </a:xfrm>
          <a:prstGeom prst="rect">
            <a:avLst/>
          </a:prstGeom>
          <a:noFill/>
        </p:spPr>
        <p:txBody>
          <a:bodyPr wrap="square" rtlCol="0">
            <a:spAutoFit/>
          </a:bodyPr>
          <a:lstStyle/>
          <a:p>
            <a:pPr algn="ctr">
              <a:lnSpc>
                <a:spcPts val="2200"/>
              </a:lnSpc>
            </a:pPr>
            <a:r>
              <a:rPr lang="en-US" sz="1200" dirty="0">
                <a:solidFill>
                  <a:schemeClr val="bg2"/>
                </a:solidFill>
                <a:latin typeface="Montserrat" charset="0"/>
                <a:ea typeface="Montserrat" charset="0"/>
                <a:cs typeface="Montserrat" charset="0"/>
              </a:rPr>
              <a:t>DIRECTOR</a:t>
            </a:r>
          </a:p>
          <a:p>
            <a:pPr algn="ctr">
              <a:lnSpc>
                <a:spcPts val="2200"/>
              </a:lnSpc>
            </a:pPr>
            <a:r>
              <a:rPr lang="en-US" sz="1700" b="1" dirty="0">
                <a:solidFill>
                  <a:schemeClr val="accent1"/>
                </a:solidFill>
                <a:latin typeface="Montserrat" charset="0"/>
                <a:ea typeface="Montserrat" charset="0"/>
                <a:cs typeface="Montserrat" charset="0"/>
              </a:rPr>
              <a:t>MUNNI PINKY</a:t>
            </a:r>
          </a:p>
        </p:txBody>
      </p:sp>
      <p:grpSp>
        <p:nvGrpSpPr>
          <p:cNvPr id="16" name="Group 15">
            <a:extLst>
              <a:ext uri="{FF2B5EF4-FFF2-40B4-BE49-F238E27FC236}">
                <a16:creationId xmlns:a16="http://schemas.microsoft.com/office/drawing/2014/main" id="{0B982F0D-6105-45B2-8C2B-F50B50421000}"/>
              </a:ext>
            </a:extLst>
          </p:cNvPr>
          <p:cNvGrpSpPr/>
          <p:nvPr/>
        </p:nvGrpSpPr>
        <p:grpSpPr>
          <a:xfrm>
            <a:off x="2515898" y="5566818"/>
            <a:ext cx="994943" cy="323165"/>
            <a:chOff x="1144779" y="5797835"/>
            <a:chExt cx="994943" cy="323165"/>
          </a:xfrm>
        </p:grpSpPr>
        <p:sp>
          <p:nvSpPr>
            <p:cNvPr id="17" name="Rectangle 16">
              <a:extLst>
                <a:ext uri="{FF2B5EF4-FFF2-40B4-BE49-F238E27FC236}">
                  <a16:creationId xmlns:a16="http://schemas.microsoft.com/office/drawing/2014/main" id="{AB5C9067-C423-4ECF-A1FD-68B3DC64B353}"/>
                </a:ext>
              </a:extLst>
            </p:cNvPr>
            <p:cNvSpPr/>
            <p:nvPr/>
          </p:nvSpPr>
          <p:spPr>
            <a:xfrm>
              <a:off x="1144779" y="5797835"/>
              <a:ext cx="349775" cy="323165"/>
            </a:xfrm>
            <a:prstGeom prst="rect">
              <a:avLst/>
            </a:prstGeom>
          </p:spPr>
          <p:txBody>
            <a:bodyPr wrap="none" anchor="ctr">
              <a:spAutoFit/>
            </a:bodyPr>
            <a:lstStyle/>
            <a:p>
              <a:pPr algn="ctr"/>
              <a:r>
                <a:rPr lang="en-US" sz="1500" dirty="0">
                  <a:ln>
                    <a:solidFill>
                      <a:schemeClr val="bg1">
                        <a:lumMod val="65000"/>
                      </a:schemeClr>
                    </a:solidFill>
                  </a:ln>
                  <a:noFill/>
                  <a:latin typeface="FontAwesome" charset="0"/>
                </a:rPr>
                <a:t></a:t>
              </a:r>
              <a:endParaRPr lang="en-US" sz="1500" dirty="0">
                <a:ln>
                  <a:solidFill>
                    <a:schemeClr val="bg1">
                      <a:lumMod val="65000"/>
                    </a:schemeClr>
                  </a:solidFill>
                </a:ln>
                <a:noFill/>
              </a:endParaRPr>
            </a:p>
          </p:txBody>
        </p:sp>
        <p:sp>
          <p:nvSpPr>
            <p:cNvPr id="18" name="Rectangle 17">
              <a:extLst>
                <a:ext uri="{FF2B5EF4-FFF2-40B4-BE49-F238E27FC236}">
                  <a16:creationId xmlns:a16="http://schemas.microsoft.com/office/drawing/2014/main" id="{0D7B2422-9CDF-4D97-97C5-BDE6290B72A5}"/>
                </a:ext>
              </a:extLst>
            </p:cNvPr>
            <p:cNvSpPr/>
            <p:nvPr/>
          </p:nvSpPr>
          <p:spPr>
            <a:xfrm>
              <a:off x="1467363" y="5797835"/>
              <a:ext cx="349775" cy="323165"/>
            </a:xfrm>
            <a:prstGeom prst="rect">
              <a:avLst/>
            </a:prstGeom>
          </p:spPr>
          <p:txBody>
            <a:bodyPr wrap="none" anchor="ctr">
              <a:spAutoFit/>
            </a:bodyPr>
            <a:lstStyle/>
            <a:p>
              <a:pPr algn="ctr"/>
              <a:r>
                <a:rPr lang="en-US" sz="1500" dirty="0">
                  <a:ln>
                    <a:solidFill>
                      <a:schemeClr val="bg1">
                        <a:lumMod val="65000"/>
                      </a:schemeClr>
                    </a:solidFill>
                  </a:ln>
                  <a:noFill/>
                  <a:latin typeface="FontAwesome" charset="0"/>
                </a:rPr>
                <a:t></a:t>
              </a:r>
              <a:endParaRPr lang="en-US" sz="1500" dirty="0">
                <a:ln>
                  <a:solidFill>
                    <a:schemeClr val="bg1">
                      <a:lumMod val="65000"/>
                    </a:schemeClr>
                  </a:solidFill>
                </a:ln>
                <a:noFill/>
              </a:endParaRPr>
            </a:p>
          </p:txBody>
        </p:sp>
        <p:sp>
          <p:nvSpPr>
            <p:cNvPr id="20" name="Rectangle 19">
              <a:extLst>
                <a:ext uri="{FF2B5EF4-FFF2-40B4-BE49-F238E27FC236}">
                  <a16:creationId xmlns:a16="http://schemas.microsoft.com/office/drawing/2014/main" id="{F2E3F223-A9DC-430F-ADEE-1590B9092C33}"/>
                </a:ext>
              </a:extLst>
            </p:cNvPr>
            <p:cNvSpPr/>
            <p:nvPr/>
          </p:nvSpPr>
          <p:spPr>
            <a:xfrm>
              <a:off x="1789947" y="5797835"/>
              <a:ext cx="349775" cy="323165"/>
            </a:xfrm>
            <a:prstGeom prst="rect">
              <a:avLst/>
            </a:prstGeom>
          </p:spPr>
          <p:txBody>
            <a:bodyPr wrap="none" anchor="ctr">
              <a:spAutoFit/>
            </a:bodyPr>
            <a:lstStyle/>
            <a:p>
              <a:pPr algn="ctr"/>
              <a:r>
                <a:rPr lang="en-US" sz="1500" dirty="0">
                  <a:ln>
                    <a:solidFill>
                      <a:schemeClr val="bg1">
                        <a:lumMod val="65000"/>
                      </a:schemeClr>
                    </a:solidFill>
                  </a:ln>
                  <a:noFill/>
                  <a:latin typeface="FontAwesome" charset="0"/>
                </a:rPr>
                <a:t></a:t>
              </a:r>
              <a:endParaRPr lang="en-US" sz="1500" dirty="0">
                <a:ln>
                  <a:solidFill>
                    <a:schemeClr val="bg1">
                      <a:lumMod val="65000"/>
                    </a:schemeClr>
                  </a:solidFill>
                </a:ln>
                <a:noFill/>
              </a:endParaRPr>
            </a:p>
          </p:txBody>
        </p:sp>
      </p:grpSp>
      <p:grpSp>
        <p:nvGrpSpPr>
          <p:cNvPr id="22" name="Group 21">
            <a:extLst>
              <a:ext uri="{FF2B5EF4-FFF2-40B4-BE49-F238E27FC236}">
                <a16:creationId xmlns:a16="http://schemas.microsoft.com/office/drawing/2014/main" id="{314D3717-62B9-4BEC-B714-0DCF32FC1FA3}"/>
              </a:ext>
            </a:extLst>
          </p:cNvPr>
          <p:cNvGrpSpPr/>
          <p:nvPr/>
        </p:nvGrpSpPr>
        <p:grpSpPr>
          <a:xfrm>
            <a:off x="5598528" y="5566818"/>
            <a:ext cx="994943" cy="323165"/>
            <a:chOff x="1144779" y="5797835"/>
            <a:chExt cx="994943" cy="323165"/>
          </a:xfrm>
        </p:grpSpPr>
        <p:sp>
          <p:nvSpPr>
            <p:cNvPr id="23" name="Rectangle 22">
              <a:extLst>
                <a:ext uri="{FF2B5EF4-FFF2-40B4-BE49-F238E27FC236}">
                  <a16:creationId xmlns:a16="http://schemas.microsoft.com/office/drawing/2014/main" id="{15D444F2-29A5-4258-8EDB-5875693675E2}"/>
                </a:ext>
              </a:extLst>
            </p:cNvPr>
            <p:cNvSpPr/>
            <p:nvPr/>
          </p:nvSpPr>
          <p:spPr>
            <a:xfrm>
              <a:off x="1144779" y="5797835"/>
              <a:ext cx="349775" cy="323165"/>
            </a:xfrm>
            <a:prstGeom prst="rect">
              <a:avLst/>
            </a:prstGeom>
          </p:spPr>
          <p:txBody>
            <a:bodyPr wrap="none" anchor="ctr">
              <a:spAutoFit/>
            </a:bodyPr>
            <a:lstStyle/>
            <a:p>
              <a:pPr algn="ctr"/>
              <a:r>
                <a:rPr lang="en-US" sz="1500" dirty="0">
                  <a:ln>
                    <a:solidFill>
                      <a:schemeClr val="bg1">
                        <a:lumMod val="65000"/>
                      </a:schemeClr>
                    </a:solidFill>
                  </a:ln>
                  <a:noFill/>
                  <a:latin typeface="FontAwesome" charset="0"/>
                </a:rPr>
                <a:t></a:t>
              </a:r>
              <a:endParaRPr lang="en-US" sz="1500" dirty="0">
                <a:ln>
                  <a:solidFill>
                    <a:schemeClr val="bg1">
                      <a:lumMod val="65000"/>
                    </a:schemeClr>
                  </a:solidFill>
                </a:ln>
                <a:noFill/>
              </a:endParaRPr>
            </a:p>
          </p:txBody>
        </p:sp>
        <p:sp>
          <p:nvSpPr>
            <p:cNvPr id="24" name="Rectangle 23">
              <a:extLst>
                <a:ext uri="{FF2B5EF4-FFF2-40B4-BE49-F238E27FC236}">
                  <a16:creationId xmlns:a16="http://schemas.microsoft.com/office/drawing/2014/main" id="{A21AAAF2-5B02-4EF8-A844-4C1A1DC5DEC3}"/>
                </a:ext>
              </a:extLst>
            </p:cNvPr>
            <p:cNvSpPr/>
            <p:nvPr/>
          </p:nvSpPr>
          <p:spPr>
            <a:xfrm>
              <a:off x="1467363" y="5797835"/>
              <a:ext cx="349775" cy="323165"/>
            </a:xfrm>
            <a:prstGeom prst="rect">
              <a:avLst/>
            </a:prstGeom>
          </p:spPr>
          <p:txBody>
            <a:bodyPr wrap="none" anchor="ctr">
              <a:spAutoFit/>
            </a:bodyPr>
            <a:lstStyle/>
            <a:p>
              <a:pPr algn="ctr"/>
              <a:r>
                <a:rPr lang="en-US" sz="1500" dirty="0">
                  <a:ln>
                    <a:solidFill>
                      <a:schemeClr val="bg1">
                        <a:lumMod val="65000"/>
                      </a:schemeClr>
                    </a:solidFill>
                  </a:ln>
                  <a:noFill/>
                  <a:latin typeface="FontAwesome" charset="0"/>
                </a:rPr>
                <a:t></a:t>
              </a:r>
              <a:endParaRPr lang="en-US" sz="1500" dirty="0">
                <a:ln>
                  <a:solidFill>
                    <a:schemeClr val="bg1">
                      <a:lumMod val="65000"/>
                    </a:schemeClr>
                  </a:solidFill>
                </a:ln>
                <a:noFill/>
              </a:endParaRPr>
            </a:p>
          </p:txBody>
        </p:sp>
        <p:sp>
          <p:nvSpPr>
            <p:cNvPr id="25" name="Rectangle 24">
              <a:extLst>
                <a:ext uri="{FF2B5EF4-FFF2-40B4-BE49-F238E27FC236}">
                  <a16:creationId xmlns:a16="http://schemas.microsoft.com/office/drawing/2014/main" id="{2E27C19B-F867-4284-A8F1-9F53DE140B12}"/>
                </a:ext>
              </a:extLst>
            </p:cNvPr>
            <p:cNvSpPr/>
            <p:nvPr/>
          </p:nvSpPr>
          <p:spPr>
            <a:xfrm>
              <a:off x="1789947" y="5797835"/>
              <a:ext cx="349775" cy="323165"/>
            </a:xfrm>
            <a:prstGeom prst="rect">
              <a:avLst/>
            </a:prstGeom>
          </p:spPr>
          <p:txBody>
            <a:bodyPr wrap="none" anchor="ctr">
              <a:spAutoFit/>
            </a:bodyPr>
            <a:lstStyle/>
            <a:p>
              <a:pPr algn="ctr"/>
              <a:r>
                <a:rPr lang="en-US" sz="1500" dirty="0">
                  <a:ln>
                    <a:solidFill>
                      <a:schemeClr val="bg1">
                        <a:lumMod val="65000"/>
                      </a:schemeClr>
                    </a:solidFill>
                  </a:ln>
                  <a:noFill/>
                  <a:latin typeface="FontAwesome" charset="0"/>
                </a:rPr>
                <a:t></a:t>
              </a:r>
              <a:endParaRPr lang="en-US" sz="1500" dirty="0">
                <a:ln>
                  <a:solidFill>
                    <a:schemeClr val="bg1">
                      <a:lumMod val="65000"/>
                    </a:schemeClr>
                  </a:solidFill>
                </a:ln>
                <a:noFill/>
              </a:endParaRPr>
            </a:p>
          </p:txBody>
        </p:sp>
      </p:grpSp>
      <p:grpSp>
        <p:nvGrpSpPr>
          <p:cNvPr id="26" name="Group 25">
            <a:extLst>
              <a:ext uri="{FF2B5EF4-FFF2-40B4-BE49-F238E27FC236}">
                <a16:creationId xmlns:a16="http://schemas.microsoft.com/office/drawing/2014/main" id="{BFBE4447-B984-4F9C-903E-59A1F6D77FEB}"/>
              </a:ext>
            </a:extLst>
          </p:cNvPr>
          <p:cNvGrpSpPr/>
          <p:nvPr/>
        </p:nvGrpSpPr>
        <p:grpSpPr>
          <a:xfrm>
            <a:off x="8681158" y="5566818"/>
            <a:ext cx="994943" cy="323165"/>
            <a:chOff x="1144779" y="5797835"/>
            <a:chExt cx="994943" cy="323165"/>
          </a:xfrm>
        </p:grpSpPr>
        <p:sp>
          <p:nvSpPr>
            <p:cNvPr id="27" name="Rectangle 26">
              <a:extLst>
                <a:ext uri="{FF2B5EF4-FFF2-40B4-BE49-F238E27FC236}">
                  <a16:creationId xmlns:a16="http://schemas.microsoft.com/office/drawing/2014/main" id="{AA5DF238-25A8-4492-BEB5-7B16F1C30635}"/>
                </a:ext>
              </a:extLst>
            </p:cNvPr>
            <p:cNvSpPr/>
            <p:nvPr/>
          </p:nvSpPr>
          <p:spPr>
            <a:xfrm>
              <a:off x="1144779" y="5797835"/>
              <a:ext cx="349775" cy="323165"/>
            </a:xfrm>
            <a:prstGeom prst="rect">
              <a:avLst/>
            </a:prstGeom>
          </p:spPr>
          <p:txBody>
            <a:bodyPr wrap="none" anchor="ctr">
              <a:spAutoFit/>
            </a:bodyPr>
            <a:lstStyle/>
            <a:p>
              <a:pPr algn="ctr"/>
              <a:r>
                <a:rPr lang="en-US" sz="1500" dirty="0">
                  <a:ln>
                    <a:solidFill>
                      <a:schemeClr val="bg1">
                        <a:lumMod val="65000"/>
                      </a:schemeClr>
                    </a:solidFill>
                  </a:ln>
                  <a:noFill/>
                  <a:latin typeface="FontAwesome" charset="0"/>
                </a:rPr>
                <a:t></a:t>
              </a:r>
              <a:endParaRPr lang="en-US" sz="1500" dirty="0">
                <a:ln>
                  <a:solidFill>
                    <a:schemeClr val="bg1">
                      <a:lumMod val="65000"/>
                    </a:schemeClr>
                  </a:solidFill>
                </a:ln>
                <a:noFill/>
              </a:endParaRPr>
            </a:p>
          </p:txBody>
        </p:sp>
        <p:sp>
          <p:nvSpPr>
            <p:cNvPr id="28" name="Rectangle 27">
              <a:extLst>
                <a:ext uri="{FF2B5EF4-FFF2-40B4-BE49-F238E27FC236}">
                  <a16:creationId xmlns:a16="http://schemas.microsoft.com/office/drawing/2014/main" id="{6123C81C-7F7D-4EB5-97F7-B04AE52BDBA2}"/>
                </a:ext>
              </a:extLst>
            </p:cNvPr>
            <p:cNvSpPr/>
            <p:nvPr/>
          </p:nvSpPr>
          <p:spPr>
            <a:xfrm>
              <a:off x="1467363" y="5797835"/>
              <a:ext cx="349775" cy="323165"/>
            </a:xfrm>
            <a:prstGeom prst="rect">
              <a:avLst/>
            </a:prstGeom>
          </p:spPr>
          <p:txBody>
            <a:bodyPr wrap="none" anchor="ctr">
              <a:spAutoFit/>
            </a:bodyPr>
            <a:lstStyle/>
            <a:p>
              <a:pPr algn="ctr"/>
              <a:r>
                <a:rPr lang="en-US" sz="1500" dirty="0">
                  <a:ln>
                    <a:solidFill>
                      <a:schemeClr val="bg1">
                        <a:lumMod val="65000"/>
                      </a:schemeClr>
                    </a:solidFill>
                  </a:ln>
                  <a:noFill/>
                  <a:latin typeface="FontAwesome" charset="0"/>
                </a:rPr>
                <a:t></a:t>
              </a:r>
              <a:endParaRPr lang="en-US" sz="1500" dirty="0">
                <a:ln>
                  <a:solidFill>
                    <a:schemeClr val="bg1">
                      <a:lumMod val="65000"/>
                    </a:schemeClr>
                  </a:solidFill>
                </a:ln>
                <a:noFill/>
              </a:endParaRPr>
            </a:p>
          </p:txBody>
        </p:sp>
        <p:sp>
          <p:nvSpPr>
            <p:cNvPr id="29" name="Rectangle 28">
              <a:extLst>
                <a:ext uri="{FF2B5EF4-FFF2-40B4-BE49-F238E27FC236}">
                  <a16:creationId xmlns:a16="http://schemas.microsoft.com/office/drawing/2014/main" id="{3C3A5B05-7FB9-4829-A651-5B4DC33B29ED}"/>
                </a:ext>
              </a:extLst>
            </p:cNvPr>
            <p:cNvSpPr/>
            <p:nvPr/>
          </p:nvSpPr>
          <p:spPr>
            <a:xfrm>
              <a:off x="1789947" y="5797835"/>
              <a:ext cx="349775" cy="323165"/>
            </a:xfrm>
            <a:prstGeom prst="rect">
              <a:avLst/>
            </a:prstGeom>
          </p:spPr>
          <p:txBody>
            <a:bodyPr wrap="none" anchor="ctr">
              <a:spAutoFit/>
            </a:bodyPr>
            <a:lstStyle/>
            <a:p>
              <a:pPr algn="ctr"/>
              <a:r>
                <a:rPr lang="en-US" sz="1500" dirty="0">
                  <a:ln>
                    <a:solidFill>
                      <a:schemeClr val="bg1">
                        <a:lumMod val="65000"/>
                      </a:schemeClr>
                    </a:solidFill>
                  </a:ln>
                  <a:noFill/>
                  <a:latin typeface="FontAwesome" charset="0"/>
                </a:rPr>
                <a:t></a:t>
              </a:r>
              <a:endParaRPr lang="en-US" sz="1500" dirty="0">
                <a:ln>
                  <a:solidFill>
                    <a:schemeClr val="bg1">
                      <a:lumMod val="65000"/>
                    </a:schemeClr>
                  </a:solidFill>
                </a:ln>
                <a:noFill/>
              </a:endParaRPr>
            </a:p>
          </p:txBody>
        </p:sp>
      </p:grpSp>
      <p:sp>
        <p:nvSpPr>
          <p:cNvPr id="36" name="Isosceles Triangle 35">
            <a:extLst>
              <a:ext uri="{FF2B5EF4-FFF2-40B4-BE49-F238E27FC236}">
                <a16:creationId xmlns:a16="http://schemas.microsoft.com/office/drawing/2014/main" id="{2673E5AD-26ED-412E-9F7B-6C5DD9ECD682}"/>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Placeholder 6">
            <a:extLst>
              <a:ext uri="{FF2B5EF4-FFF2-40B4-BE49-F238E27FC236}">
                <a16:creationId xmlns:a16="http://schemas.microsoft.com/office/drawing/2014/main" id="{FD95BAD9-34DA-4F65-90B4-D44C4FBF1C04}"/>
              </a:ext>
            </a:extLst>
          </p:cNvPr>
          <p:cNvPicPr>
            <a:picLocks noGrp="1" noChangeAspect="1"/>
          </p:cNvPicPr>
          <p:nvPr>
            <p:ph type="pic" sz="quarter" idx="11"/>
          </p:nvPr>
        </p:nvPicPr>
        <p:blipFill>
          <a:blip r:embed="rId2"/>
          <a:srcRect l="34" r="34"/>
          <a:stretch>
            <a:fillRect/>
          </a:stretch>
        </p:blipFill>
        <p:spPr/>
      </p:pic>
      <p:pic>
        <p:nvPicPr>
          <p:cNvPr id="11" name="Picture Placeholder 10">
            <a:extLst>
              <a:ext uri="{FF2B5EF4-FFF2-40B4-BE49-F238E27FC236}">
                <a16:creationId xmlns:a16="http://schemas.microsoft.com/office/drawing/2014/main" id="{F0BC91ED-3B1E-4DA1-A369-03224DA14800}"/>
              </a:ext>
            </a:extLst>
          </p:cNvPr>
          <p:cNvPicPr>
            <a:picLocks noGrp="1" noChangeAspect="1"/>
          </p:cNvPicPr>
          <p:nvPr>
            <p:ph type="pic" sz="quarter" idx="12"/>
          </p:nvPr>
        </p:nvPicPr>
        <p:blipFill>
          <a:blip r:embed="rId2"/>
          <a:srcRect/>
          <a:stretch>
            <a:fillRect/>
          </a:stretch>
        </p:blipFill>
        <p:spPr/>
      </p:pic>
      <p:pic>
        <p:nvPicPr>
          <p:cNvPr id="19" name="Picture Placeholder 18">
            <a:extLst>
              <a:ext uri="{FF2B5EF4-FFF2-40B4-BE49-F238E27FC236}">
                <a16:creationId xmlns:a16="http://schemas.microsoft.com/office/drawing/2014/main" id="{D2C34CDD-C858-441C-ABC0-C164E4F212CF}"/>
              </a:ext>
            </a:extLst>
          </p:cNvPr>
          <p:cNvPicPr>
            <a:picLocks noGrp="1" noChangeAspect="1"/>
          </p:cNvPicPr>
          <p:nvPr>
            <p:ph type="pic" sz="quarter" idx="13"/>
          </p:nvPr>
        </p:nvPicPr>
        <p:blipFill>
          <a:blip r:embed="rId2"/>
          <a:srcRect l="34" r="34"/>
          <a:stretch>
            <a:fillRect/>
          </a:stretch>
        </p:blipFill>
        <p:spPr/>
      </p:pic>
    </p:spTree>
    <p:extLst>
      <p:ext uri="{BB962C8B-B14F-4D97-AF65-F5344CB8AC3E}">
        <p14:creationId xmlns:p14="http://schemas.microsoft.com/office/powerpoint/2010/main" val="2155169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COMPANY TEAM</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sp>
        <p:nvSpPr>
          <p:cNvPr id="20" name="TextBox 19">
            <a:extLst>
              <a:ext uri="{FF2B5EF4-FFF2-40B4-BE49-F238E27FC236}">
                <a16:creationId xmlns:a16="http://schemas.microsoft.com/office/drawing/2014/main" id="{825EADBC-E634-4D58-A640-D9DB9B2423E2}"/>
              </a:ext>
            </a:extLst>
          </p:cNvPr>
          <p:cNvSpPr txBox="1"/>
          <p:nvPr/>
        </p:nvSpPr>
        <p:spPr>
          <a:xfrm>
            <a:off x="2284290" y="4843051"/>
            <a:ext cx="1416760" cy="323165"/>
          </a:xfrm>
          <a:prstGeom prst="rect">
            <a:avLst/>
          </a:prstGeom>
          <a:noFill/>
        </p:spPr>
        <p:txBody>
          <a:bodyPr wrap="square" rtlCol="0">
            <a:spAutoFit/>
          </a:bodyPr>
          <a:lstStyle/>
          <a:p>
            <a:pPr algn="ctr"/>
            <a:r>
              <a:rPr lang="en-US" sz="1500" b="1" dirty="0">
                <a:latin typeface="Montserrat" charset="0"/>
                <a:ea typeface="Montserrat" charset="0"/>
                <a:cs typeface="Montserrat" charset="0"/>
              </a:rPr>
              <a:t>JOHN DEO</a:t>
            </a:r>
          </a:p>
        </p:txBody>
      </p:sp>
      <p:grpSp>
        <p:nvGrpSpPr>
          <p:cNvPr id="3" name="Group 2">
            <a:extLst>
              <a:ext uri="{FF2B5EF4-FFF2-40B4-BE49-F238E27FC236}">
                <a16:creationId xmlns:a16="http://schemas.microsoft.com/office/drawing/2014/main" id="{994189D8-A7E4-4BF4-8F0B-C3DC9B154130}"/>
              </a:ext>
            </a:extLst>
          </p:cNvPr>
          <p:cNvGrpSpPr/>
          <p:nvPr/>
        </p:nvGrpSpPr>
        <p:grpSpPr>
          <a:xfrm>
            <a:off x="2280652" y="5375202"/>
            <a:ext cx="1420398" cy="323165"/>
            <a:chOff x="1144779" y="5797835"/>
            <a:chExt cx="1420398" cy="323165"/>
          </a:xfrm>
        </p:grpSpPr>
        <p:sp>
          <p:nvSpPr>
            <p:cNvPr id="18" name="Rectangle 17">
              <a:extLst>
                <a:ext uri="{FF2B5EF4-FFF2-40B4-BE49-F238E27FC236}">
                  <a16:creationId xmlns:a16="http://schemas.microsoft.com/office/drawing/2014/main" id="{03A1F8B1-1AB8-4AA3-8BF7-046AE26F07BF}"/>
                </a:ext>
              </a:extLst>
            </p:cNvPr>
            <p:cNvSpPr/>
            <p:nvPr/>
          </p:nvSpPr>
          <p:spPr>
            <a:xfrm>
              <a:off x="1144779"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sp>
          <p:nvSpPr>
            <p:cNvPr id="26" name="Rectangle 25">
              <a:extLst>
                <a:ext uri="{FF2B5EF4-FFF2-40B4-BE49-F238E27FC236}">
                  <a16:creationId xmlns:a16="http://schemas.microsoft.com/office/drawing/2014/main" id="{92F8E431-4B44-4338-90A1-1D2C8151E9E4}"/>
                </a:ext>
              </a:extLst>
            </p:cNvPr>
            <p:cNvSpPr/>
            <p:nvPr/>
          </p:nvSpPr>
          <p:spPr>
            <a:xfrm>
              <a:off x="1501653"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sp>
          <p:nvSpPr>
            <p:cNvPr id="27" name="Rectangle 26">
              <a:extLst>
                <a:ext uri="{FF2B5EF4-FFF2-40B4-BE49-F238E27FC236}">
                  <a16:creationId xmlns:a16="http://schemas.microsoft.com/office/drawing/2014/main" id="{0FD40F2B-940B-4A62-AE4F-2B5EFD71F50F}"/>
                </a:ext>
              </a:extLst>
            </p:cNvPr>
            <p:cNvSpPr/>
            <p:nvPr/>
          </p:nvSpPr>
          <p:spPr>
            <a:xfrm>
              <a:off x="1858527"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sp>
          <p:nvSpPr>
            <p:cNvPr id="28" name="Rectangle 27">
              <a:extLst>
                <a:ext uri="{FF2B5EF4-FFF2-40B4-BE49-F238E27FC236}">
                  <a16:creationId xmlns:a16="http://schemas.microsoft.com/office/drawing/2014/main" id="{18D3B217-494F-469D-B15A-621E8E3D1EC9}"/>
                </a:ext>
              </a:extLst>
            </p:cNvPr>
            <p:cNvSpPr/>
            <p:nvPr/>
          </p:nvSpPr>
          <p:spPr>
            <a:xfrm>
              <a:off x="2215402"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grpSp>
      <p:sp>
        <p:nvSpPr>
          <p:cNvPr id="29" name="TextBox 28">
            <a:extLst>
              <a:ext uri="{FF2B5EF4-FFF2-40B4-BE49-F238E27FC236}">
                <a16:creationId xmlns:a16="http://schemas.microsoft.com/office/drawing/2014/main" id="{31CA4856-C6AA-4460-8308-ED9ABBA1F638}"/>
              </a:ext>
            </a:extLst>
          </p:cNvPr>
          <p:cNvSpPr txBox="1"/>
          <p:nvPr/>
        </p:nvSpPr>
        <p:spPr>
          <a:xfrm>
            <a:off x="2549990" y="5119990"/>
            <a:ext cx="885360" cy="215444"/>
          </a:xfrm>
          <a:prstGeom prst="rect">
            <a:avLst/>
          </a:prstGeom>
          <a:noFill/>
        </p:spPr>
        <p:txBody>
          <a:bodyPr wrap="square" rtlCol="0">
            <a:spAutoFit/>
          </a:bodyPr>
          <a:lstStyle/>
          <a:p>
            <a:pPr algn="ctr"/>
            <a:r>
              <a:rPr lang="en-US" sz="800" dirty="0">
                <a:solidFill>
                  <a:schemeClr val="bg2"/>
                </a:solidFill>
                <a:latin typeface="Montserrat Light" panose="00000400000000000000" pitchFamily="50" charset="0"/>
                <a:ea typeface="Montserrat" charset="0"/>
                <a:cs typeface="Montserrat" charset="0"/>
              </a:rPr>
              <a:t>Lorem Ipsum</a:t>
            </a:r>
          </a:p>
        </p:txBody>
      </p:sp>
      <p:sp>
        <p:nvSpPr>
          <p:cNvPr id="32" name="TextBox 31">
            <a:extLst>
              <a:ext uri="{FF2B5EF4-FFF2-40B4-BE49-F238E27FC236}">
                <a16:creationId xmlns:a16="http://schemas.microsoft.com/office/drawing/2014/main" id="{0706C227-93DB-484C-BB0A-7CF2A3C1C538}"/>
              </a:ext>
            </a:extLst>
          </p:cNvPr>
          <p:cNvSpPr txBox="1"/>
          <p:nvPr/>
        </p:nvSpPr>
        <p:spPr>
          <a:xfrm>
            <a:off x="5389439" y="4843051"/>
            <a:ext cx="1416760" cy="323165"/>
          </a:xfrm>
          <a:prstGeom prst="rect">
            <a:avLst/>
          </a:prstGeom>
          <a:noFill/>
        </p:spPr>
        <p:txBody>
          <a:bodyPr wrap="square" rtlCol="0">
            <a:spAutoFit/>
          </a:bodyPr>
          <a:lstStyle/>
          <a:p>
            <a:pPr algn="ctr"/>
            <a:r>
              <a:rPr lang="en-US" sz="1500" b="1" dirty="0">
                <a:latin typeface="Montserrat" charset="0"/>
                <a:ea typeface="Montserrat" charset="0"/>
                <a:cs typeface="Montserrat" charset="0"/>
              </a:rPr>
              <a:t>DR. JACKY</a:t>
            </a:r>
          </a:p>
        </p:txBody>
      </p:sp>
      <p:grpSp>
        <p:nvGrpSpPr>
          <p:cNvPr id="33" name="Group 32">
            <a:extLst>
              <a:ext uri="{FF2B5EF4-FFF2-40B4-BE49-F238E27FC236}">
                <a16:creationId xmlns:a16="http://schemas.microsoft.com/office/drawing/2014/main" id="{B90339AB-62A5-4D56-9F84-61A43D344CBC}"/>
              </a:ext>
            </a:extLst>
          </p:cNvPr>
          <p:cNvGrpSpPr/>
          <p:nvPr/>
        </p:nvGrpSpPr>
        <p:grpSpPr>
          <a:xfrm>
            <a:off x="5385801" y="5375202"/>
            <a:ext cx="1420398" cy="323165"/>
            <a:chOff x="1144779" y="5797835"/>
            <a:chExt cx="1420398" cy="323165"/>
          </a:xfrm>
        </p:grpSpPr>
        <p:sp>
          <p:nvSpPr>
            <p:cNvPr id="36" name="Rectangle 35">
              <a:extLst>
                <a:ext uri="{FF2B5EF4-FFF2-40B4-BE49-F238E27FC236}">
                  <a16:creationId xmlns:a16="http://schemas.microsoft.com/office/drawing/2014/main" id="{FB1A7CCC-543F-4626-B962-50B76975DDA8}"/>
                </a:ext>
              </a:extLst>
            </p:cNvPr>
            <p:cNvSpPr/>
            <p:nvPr/>
          </p:nvSpPr>
          <p:spPr>
            <a:xfrm>
              <a:off x="1144779"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sp>
          <p:nvSpPr>
            <p:cNvPr id="37" name="Rectangle 36">
              <a:extLst>
                <a:ext uri="{FF2B5EF4-FFF2-40B4-BE49-F238E27FC236}">
                  <a16:creationId xmlns:a16="http://schemas.microsoft.com/office/drawing/2014/main" id="{8B7AAA8F-CD83-4B73-858D-373D3955AE24}"/>
                </a:ext>
              </a:extLst>
            </p:cNvPr>
            <p:cNvSpPr/>
            <p:nvPr/>
          </p:nvSpPr>
          <p:spPr>
            <a:xfrm>
              <a:off x="1501653"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sp>
          <p:nvSpPr>
            <p:cNvPr id="38" name="Rectangle 37">
              <a:extLst>
                <a:ext uri="{FF2B5EF4-FFF2-40B4-BE49-F238E27FC236}">
                  <a16:creationId xmlns:a16="http://schemas.microsoft.com/office/drawing/2014/main" id="{1FF1EAAE-F0E3-41E7-8D7C-5E4518DC27F4}"/>
                </a:ext>
              </a:extLst>
            </p:cNvPr>
            <p:cNvSpPr/>
            <p:nvPr/>
          </p:nvSpPr>
          <p:spPr>
            <a:xfrm>
              <a:off x="1858527"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sp>
          <p:nvSpPr>
            <p:cNvPr id="39" name="Rectangle 38">
              <a:extLst>
                <a:ext uri="{FF2B5EF4-FFF2-40B4-BE49-F238E27FC236}">
                  <a16:creationId xmlns:a16="http://schemas.microsoft.com/office/drawing/2014/main" id="{AC18A7AD-A40A-4F22-BD3F-FD040153871F}"/>
                </a:ext>
              </a:extLst>
            </p:cNvPr>
            <p:cNvSpPr/>
            <p:nvPr/>
          </p:nvSpPr>
          <p:spPr>
            <a:xfrm>
              <a:off x="2215402"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grpSp>
      <p:sp>
        <p:nvSpPr>
          <p:cNvPr id="34" name="TextBox 33">
            <a:extLst>
              <a:ext uri="{FF2B5EF4-FFF2-40B4-BE49-F238E27FC236}">
                <a16:creationId xmlns:a16="http://schemas.microsoft.com/office/drawing/2014/main" id="{11607994-FD85-44AA-B00A-981BAE9C34B9}"/>
              </a:ext>
            </a:extLst>
          </p:cNvPr>
          <p:cNvSpPr txBox="1"/>
          <p:nvPr/>
        </p:nvSpPr>
        <p:spPr>
          <a:xfrm>
            <a:off x="5655139" y="5119990"/>
            <a:ext cx="885360" cy="215444"/>
          </a:xfrm>
          <a:prstGeom prst="rect">
            <a:avLst/>
          </a:prstGeom>
          <a:noFill/>
        </p:spPr>
        <p:txBody>
          <a:bodyPr wrap="square" rtlCol="0">
            <a:spAutoFit/>
          </a:bodyPr>
          <a:lstStyle/>
          <a:p>
            <a:pPr algn="ctr"/>
            <a:r>
              <a:rPr lang="en-US" sz="800" dirty="0">
                <a:solidFill>
                  <a:schemeClr val="bg2"/>
                </a:solidFill>
                <a:latin typeface="Montserrat Light" panose="00000400000000000000" pitchFamily="50" charset="0"/>
                <a:ea typeface="Montserrat" charset="0"/>
                <a:cs typeface="Montserrat" charset="0"/>
              </a:rPr>
              <a:t>Lorem Ipsum</a:t>
            </a:r>
          </a:p>
        </p:txBody>
      </p:sp>
      <p:sp>
        <p:nvSpPr>
          <p:cNvPr id="41" name="TextBox 40">
            <a:extLst>
              <a:ext uri="{FF2B5EF4-FFF2-40B4-BE49-F238E27FC236}">
                <a16:creationId xmlns:a16="http://schemas.microsoft.com/office/drawing/2014/main" id="{5CBA0657-42FE-4109-9ABA-693F7D3C1CE4}"/>
              </a:ext>
            </a:extLst>
          </p:cNvPr>
          <p:cNvSpPr txBox="1"/>
          <p:nvPr/>
        </p:nvSpPr>
        <p:spPr>
          <a:xfrm>
            <a:off x="8494590" y="4843051"/>
            <a:ext cx="1416760" cy="323165"/>
          </a:xfrm>
          <a:prstGeom prst="rect">
            <a:avLst/>
          </a:prstGeom>
          <a:noFill/>
        </p:spPr>
        <p:txBody>
          <a:bodyPr wrap="square" rtlCol="0">
            <a:spAutoFit/>
          </a:bodyPr>
          <a:lstStyle/>
          <a:p>
            <a:pPr algn="ctr"/>
            <a:r>
              <a:rPr lang="en-US" sz="1500" b="1" dirty="0">
                <a:latin typeface="Montserrat" charset="0"/>
                <a:ea typeface="Montserrat" charset="0"/>
                <a:cs typeface="Montserrat" charset="0"/>
              </a:rPr>
              <a:t>JHON HARY</a:t>
            </a:r>
          </a:p>
        </p:txBody>
      </p:sp>
      <p:grpSp>
        <p:nvGrpSpPr>
          <p:cNvPr id="42" name="Group 41">
            <a:extLst>
              <a:ext uri="{FF2B5EF4-FFF2-40B4-BE49-F238E27FC236}">
                <a16:creationId xmlns:a16="http://schemas.microsoft.com/office/drawing/2014/main" id="{00D1CB4E-31B9-43E8-ACDF-5A24D8938D65}"/>
              </a:ext>
            </a:extLst>
          </p:cNvPr>
          <p:cNvGrpSpPr/>
          <p:nvPr/>
        </p:nvGrpSpPr>
        <p:grpSpPr>
          <a:xfrm>
            <a:off x="8490952" y="5375202"/>
            <a:ext cx="1420398" cy="323165"/>
            <a:chOff x="1144779" y="5797835"/>
            <a:chExt cx="1420398" cy="323165"/>
          </a:xfrm>
        </p:grpSpPr>
        <p:sp>
          <p:nvSpPr>
            <p:cNvPr id="44" name="Rectangle 43">
              <a:extLst>
                <a:ext uri="{FF2B5EF4-FFF2-40B4-BE49-F238E27FC236}">
                  <a16:creationId xmlns:a16="http://schemas.microsoft.com/office/drawing/2014/main" id="{E67E20D0-A8FA-4AD4-967C-2982938EBC80}"/>
                </a:ext>
              </a:extLst>
            </p:cNvPr>
            <p:cNvSpPr/>
            <p:nvPr/>
          </p:nvSpPr>
          <p:spPr>
            <a:xfrm>
              <a:off x="1144779"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sp>
          <p:nvSpPr>
            <p:cNvPr id="45" name="Rectangle 44">
              <a:extLst>
                <a:ext uri="{FF2B5EF4-FFF2-40B4-BE49-F238E27FC236}">
                  <a16:creationId xmlns:a16="http://schemas.microsoft.com/office/drawing/2014/main" id="{4B9212B2-503F-4C8C-85AE-5FA070E7CB13}"/>
                </a:ext>
              </a:extLst>
            </p:cNvPr>
            <p:cNvSpPr/>
            <p:nvPr/>
          </p:nvSpPr>
          <p:spPr>
            <a:xfrm>
              <a:off x="1501653"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sp>
          <p:nvSpPr>
            <p:cNvPr id="46" name="Rectangle 45">
              <a:extLst>
                <a:ext uri="{FF2B5EF4-FFF2-40B4-BE49-F238E27FC236}">
                  <a16:creationId xmlns:a16="http://schemas.microsoft.com/office/drawing/2014/main" id="{F6DB97EF-6A13-4201-941C-B53CA4ACA2B5}"/>
                </a:ext>
              </a:extLst>
            </p:cNvPr>
            <p:cNvSpPr/>
            <p:nvPr/>
          </p:nvSpPr>
          <p:spPr>
            <a:xfrm>
              <a:off x="1858527"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sp>
          <p:nvSpPr>
            <p:cNvPr id="47" name="Rectangle 46">
              <a:extLst>
                <a:ext uri="{FF2B5EF4-FFF2-40B4-BE49-F238E27FC236}">
                  <a16:creationId xmlns:a16="http://schemas.microsoft.com/office/drawing/2014/main" id="{6BFB2823-62AA-456E-954F-3458D3EA20B4}"/>
                </a:ext>
              </a:extLst>
            </p:cNvPr>
            <p:cNvSpPr/>
            <p:nvPr/>
          </p:nvSpPr>
          <p:spPr>
            <a:xfrm>
              <a:off x="2215402" y="5797835"/>
              <a:ext cx="349775" cy="323165"/>
            </a:xfrm>
            <a:prstGeom prst="rect">
              <a:avLst/>
            </a:prstGeom>
          </p:spPr>
          <p:txBody>
            <a:bodyPr wrap="none" anchor="ctr">
              <a:spAutoFit/>
            </a:bodyPr>
            <a:lstStyle/>
            <a:p>
              <a:pPr algn="ctr"/>
              <a:r>
                <a:rPr lang="en-US" sz="1500" dirty="0">
                  <a:ln>
                    <a:solidFill>
                      <a:schemeClr val="bg1">
                        <a:lumMod val="75000"/>
                      </a:schemeClr>
                    </a:solidFill>
                  </a:ln>
                  <a:noFill/>
                  <a:latin typeface="FontAwesome" charset="0"/>
                </a:rPr>
                <a:t></a:t>
              </a:r>
              <a:endParaRPr lang="en-US" sz="1500" dirty="0">
                <a:ln>
                  <a:solidFill>
                    <a:schemeClr val="bg1">
                      <a:lumMod val="75000"/>
                    </a:schemeClr>
                  </a:solidFill>
                </a:ln>
                <a:noFill/>
              </a:endParaRPr>
            </a:p>
          </p:txBody>
        </p:sp>
      </p:grpSp>
      <p:sp>
        <p:nvSpPr>
          <p:cNvPr id="43" name="TextBox 42">
            <a:extLst>
              <a:ext uri="{FF2B5EF4-FFF2-40B4-BE49-F238E27FC236}">
                <a16:creationId xmlns:a16="http://schemas.microsoft.com/office/drawing/2014/main" id="{D1B25808-6F55-43F2-B9C1-B7914F9F5CF8}"/>
              </a:ext>
            </a:extLst>
          </p:cNvPr>
          <p:cNvSpPr txBox="1"/>
          <p:nvPr/>
        </p:nvSpPr>
        <p:spPr>
          <a:xfrm>
            <a:off x="8760290" y="5119990"/>
            <a:ext cx="885360" cy="215444"/>
          </a:xfrm>
          <a:prstGeom prst="rect">
            <a:avLst/>
          </a:prstGeom>
          <a:noFill/>
        </p:spPr>
        <p:txBody>
          <a:bodyPr wrap="square" rtlCol="0">
            <a:spAutoFit/>
          </a:bodyPr>
          <a:lstStyle/>
          <a:p>
            <a:pPr algn="ctr"/>
            <a:r>
              <a:rPr lang="en-US" sz="800" dirty="0">
                <a:solidFill>
                  <a:schemeClr val="bg2"/>
                </a:solidFill>
                <a:latin typeface="Montserrat Light" panose="00000400000000000000" pitchFamily="50" charset="0"/>
                <a:ea typeface="Montserrat" charset="0"/>
                <a:cs typeface="Montserrat" charset="0"/>
              </a:rPr>
              <a:t>Lorem Ipsum</a:t>
            </a:r>
          </a:p>
        </p:txBody>
      </p:sp>
      <p:sp>
        <p:nvSpPr>
          <p:cNvPr id="49" name="Isosceles Triangle 48">
            <a:extLst>
              <a:ext uri="{FF2B5EF4-FFF2-40B4-BE49-F238E27FC236}">
                <a16:creationId xmlns:a16="http://schemas.microsoft.com/office/drawing/2014/main" id="{4B5F2C47-C30F-4B64-A82B-8A7009E15BC2}"/>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Placeholder 7">
            <a:extLst>
              <a:ext uri="{FF2B5EF4-FFF2-40B4-BE49-F238E27FC236}">
                <a16:creationId xmlns:a16="http://schemas.microsoft.com/office/drawing/2014/main" id="{73A45493-C54E-471C-AC2B-55BFC6AFB361}"/>
              </a:ext>
            </a:extLst>
          </p:cNvPr>
          <p:cNvPicPr>
            <a:picLocks noGrp="1" noChangeAspect="1"/>
          </p:cNvPicPr>
          <p:nvPr>
            <p:ph type="pic" sz="quarter" idx="11"/>
          </p:nvPr>
        </p:nvPicPr>
        <p:blipFill>
          <a:blip r:embed="rId2"/>
          <a:srcRect t="4841" b="4841"/>
          <a:stretch>
            <a:fillRect/>
          </a:stretch>
        </p:blipFill>
        <p:spPr/>
      </p:pic>
      <p:pic>
        <p:nvPicPr>
          <p:cNvPr id="12" name="Picture Placeholder 11">
            <a:extLst>
              <a:ext uri="{FF2B5EF4-FFF2-40B4-BE49-F238E27FC236}">
                <a16:creationId xmlns:a16="http://schemas.microsoft.com/office/drawing/2014/main" id="{E696B7A8-0B54-4D9D-912C-56942AC0625F}"/>
              </a:ext>
            </a:extLst>
          </p:cNvPr>
          <p:cNvPicPr>
            <a:picLocks noGrp="1" noChangeAspect="1"/>
          </p:cNvPicPr>
          <p:nvPr>
            <p:ph type="pic" sz="quarter" idx="12"/>
          </p:nvPr>
        </p:nvPicPr>
        <p:blipFill>
          <a:blip r:embed="rId2"/>
          <a:srcRect t="4841" b="4841"/>
          <a:stretch>
            <a:fillRect/>
          </a:stretch>
        </p:blipFill>
        <p:spPr/>
      </p:pic>
      <p:pic>
        <p:nvPicPr>
          <p:cNvPr id="19" name="Picture Placeholder 18">
            <a:extLst>
              <a:ext uri="{FF2B5EF4-FFF2-40B4-BE49-F238E27FC236}">
                <a16:creationId xmlns:a16="http://schemas.microsoft.com/office/drawing/2014/main" id="{0A04A350-F5C1-4F25-9262-6526DF0E35DD}"/>
              </a:ext>
            </a:extLst>
          </p:cNvPr>
          <p:cNvPicPr>
            <a:picLocks noGrp="1" noChangeAspect="1"/>
          </p:cNvPicPr>
          <p:nvPr>
            <p:ph type="pic" sz="quarter" idx="13"/>
          </p:nvPr>
        </p:nvPicPr>
        <p:blipFill>
          <a:blip r:embed="rId2"/>
          <a:srcRect t="4841" b="4841"/>
          <a:stretch>
            <a:fillRect/>
          </a:stretch>
        </p:blipFill>
        <p:spPr/>
      </p:pic>
    </p:spTree>
    <p:extLst>
      <p:ext uri="{BB962C8B-B14F-4D97-AF65-F5344CB8AC3E}">
        <p14:creationId xmlns:p14="http://schemas.microsoft.com/office/powerpoint/2010/main" val="42463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COMPANY TEAM</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grpSp>
        <p:nvGrpSpPr>
          <p:cNvPr id="21" name="Group 20">
            <a:extLst>
              <a:ext uri="{FF2B5EF4-FFF2-40B4-BE49-F238E27FC236}">
                <a16:creationId xmlns:a16="http://schemas.microsoft.com/office/drawing/2014/main" id="{4D466008-673F-4B6E-97AD-5CAF8C6285C6}"/>
              </a:ext>
            </a:extLst>
          </p:cNvPr>
          <p:cNvGrpSpPr/>
          <p:nvPr/>
        </p:nvGrpSpPr>
        <p:grpSpPr>
          <a:xfrm>
            <a:off x="1903287" y="2313943"/>
            <a:ext cx="8385425" cy="3239240"/>
            <a:chOff x="1903287" y="2275147"/>
            <a:chExt cx="8385425" cy="3239240"/>
          </a:xfrm>
        </p:grpSpPr>
        <p:sp>
          <p:nvSpPr>
            <p:cNvPr id="20" name="TextBox 19">
              <a:extLst>
                <a:ext uri="{FF2B5EF4-FFF2-40B4-BE49-F238E27FC236}">
                  <a16:creationId xmlns:a16="http://schemas.microsoft.com/office/drawing/2014/main" id="{825EADBC-E634-4D58-A640-D9DB9B2423E2}"/>
                </a:ext>
              </a:extLst>
            </p:cNvPr>
            <p:cNvSpPr txBox="1"/>
            <p:nvPr/>
          </p:nvSpPr>
          <p:spPr>
            <a:xfrm>
              <a:off x="1910430" y="2275147"/>
              <a:ext cx="1416760" cy="323165"/>
            </a:xfrm>
            <a:prstGeom prst="rect">
              <a:avLst/>
            </a:prstGeom>
            <a:noFill/>
          </p:spPr>
          <p:txBody>
            <a:bodyPr wrap="square" rtlCol="0">
              <a:spAutoFit/>
            </a:bodyPr>
            <a:lstStyle/>
            <a:p>
              <a:r>
                <a:rPr lang="en-US" sz="1500" b="1" dirty="0">
                  <a:latin typeface="Montserrat" charset="0"/>
                  <a:ea typeface="Montserrat" charset="0"/>
                  <a:cs typeface="Montserrat" charset="0"/>
                </a:rPr>
                <a:t>JOHN DEO</a:t>
              </a:r>
            </a:p>
          </p:txBody>
        </p:sp>
        <p:grpSp>
          <p:nvGrpSpPr>
            <p:cNvPr id="3" name="Group 2">
              <a:extLst>
                <a:ext uri="{FF2B5EF4-FFF2-40B4-BE49-F238E27FC236}">
                  <a16:creationId xmlns:a16="http://schemas.microsoft.com/office/drawing/2014/main" id="{994189D8-A7E4-4BF4-8F0B-C3DC9B154130}"/>
                </a:ext>
              </a:extLst>
            </p:cNvPr>
            <p:cNvGrpSpPr/>
            <p:nvPr/>
          </p:nvGrpSpPr>
          <p:grpSpPr>
            <a:xfrm>
              <a:off x="1924870" y="4581618"/>
              <a:ext cx="1626138" cy="323165"/>
              <a:chOff x="1144779" y="5797835"/>
              <a:chExt cx="1626138" cy="323165"/>
            </a:xfrm>
          </p:grpSpPr>
          <p:sp>
            <p:nvSpPr>
              <p:cNvPr id="18" name="Rectangle 17">
                <a:extLst>
                  <a:ext uri="{FF2B5EF4-FFF2-40B4-BE49-F238E27FC236}">
                    <a16:creationId xmlns:a16="http://schemas.microsoft.com/office/drawing/2014/main" id="{03A1F8B1-1AB8-4AA3-8BF7-046AE26F07BF}"/>
                  </a:ext>
                </a:extLst>
              </p:cNvPr>
              <p:cNvSpPr/>
              <p:nvPr/>
            </p:nvSpPr>
            <p:spPr>
              <a:xfrm>
                <a:off x="1144779"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sp>
            <p:nvSpPr>
              <p:cNvPr id="26" name="Rectangle 25">
                <a:extLst>
                  <a:ext uri="{FF2B5EF4-FFF2-40B4-BE49-F238E27FC236}">
                    <a16:creationId xmlns:a16="http://schemas.microsoft.com/office/drawing/2014/main" id="{92F8E431-4B44-4338-90A1-1D2C8151E9E4}"/>
                  </a:ext>
                </a:extLst>
              </p:cNvPr>
              <p:cNvSpPr/>
              <p:nvPr/>
            </p:nvSpPr>
            <p:spPr>
              <a:xfrm>
                <a:off x="1570233"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sp>
            <p:nvSpPr>
              <p:cNvPr id="27" name="Rectangle 26">
                <a:extLst>
                  <a:ext uri="{FF2B5EF4-FFF2-40B4-BE49-F238E27FC236}">
                    <a16:creationId xmlns:a16="http://schemas.microsoft.com/office/drawing/2014/main" id="{0FD40F2B-940B-4A62-AE4F-2B5EFD71F50F}"/>
                  </a:ext>
                </a:extLst>
              </p:cNvPr>
              <p:cNvSpPr/>
              <p:nvPr/>
            </p:nvSpPr>
            <p:spPr>
              <a:xfrm>
                <a:off x="1995687"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sp>
            <p:nvSpPr>
              <p:cNvPr id="28" name="Rectangle 27">
                <a:extLst>
                  <a:ext uri="{FF2B5EF4-FFF2-40B4-BE49-F238E27FC236}">
                    <a16:creationId xmlns:a16="http://schemas.microsoft.com/office/drawing/2014/main" id="{18D3B217-494F-469D-B15A-621E8E3D1EC9}"/>
                  </a:ext>
                </a:extLst>
              </p:cNvPr>
              <p:cNvSpPr/>
              <p:nvPr/>
            </p:nvSpPr>
            <p:spPr>
              <a:xfrm>
                <a:off x="2421142"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grpSp>
        <p:sp>
          <p:nvSpPr>
            <p:cNvPr id="29" name="TextBox 28">
              <a:extLst>
                <a:ext uri="{FF2B5EF4-FFF2-40B4-BE49-F238E27FC236}">
                  <a16:creationId xmlns:a16="http://schemas.microsoft.com/office/drawing/2014/main" id="{31CA4856-C6AA-4460-8308-ED9ABBA1F638}"/>
                </a:ext>
              </a:extLst>
            </p:cNvPr>
            <p:cNvSpPr txBox="1"/>
            <p:nvPr/>
          </p:nvSpPr>
          <p:spPr>
            <a:xfrm>
              <a:off x="1910430" y="2552086"/>
              <a:ext cx="885360" cy="215444"/>
            </a:xfrm>
            <a:prstGeom prst="rect">
              <a:avLst/>
            </a:prstGeom>
            <a:noFill/>
          </p:spPr>
          <p:txBody>
            <a:bodyPr wrap="square" rtlCol="0">
              <a:spAutoFit/>
            </a:bodyPr>
            <a:lstStyle/>
            <a:p>
              <a:r>
                <a:rPr lang="en-US" sz="800" dirty="0">
                  <a:solidFill>
                    <a:schemeClr val="bg2"/>
                  </a:solidFill>
                  <a:latin typeface="Montserrat Light" panose="00000400000000000000" pitchFamily="50" charset="0"/>
                  <a:ea typeface="Montserrat" charset="0"/>
                  <a:cs typeface="Montserrat" charset="0"/>
                </a:rPr>
                <a:t>Lorem Ipsum</a:t>
              </a:r>
            </a:p>
          </p:txBody>
        </p:sp>
        <p:sp>
          <p:nvSpPr>
            <p:cNvPr id="30" name="TextBox 29">
              <a:extLst>
                <a:ext uri="{FF2B5EF4-FFF2-40B4-BE49-F238E27FC236}">
                  <a16:creationId xmlns:a16="http://schemas.microsoft.com/office/drawing/2014/main" id="{BEC985B5-0F26-45AD-BFAE-85B64006AFE2}"/>
                </a:ext>
              </a:extLst>
            </p:cNvPr>
            <p:cNvSpPr txBox="1"/>
            <p:nvPr/>
          </p:nvSpPr>
          <p:spPr>
            <a:xfrm>
              <a:off x="1906793" y="2958582"/>
              <a:ext cx="2164347" cy="1078244"/>
            </a:xfrm>
            <a:prstGeom prst="rect">
              <a:avLst/>
            </a:prstGeom>
            <a:noFill/>
          </p:spPr>
          <p:txBody>
            <a:bodyPr wrap="square" rtlCol="0">
              <a:spAutoFit/>
            </a:bodyPr>
            <a:lstStyle/>
            <a:p>
              <a:pPr>
                <a:lnSpc>
                  <a:spcPts val="2000"/>
                </a:lnSpc>
              </a:pPr>
              <a:r>
                <a:rPr lang="en-US" sz="800" dirty="0">
                  <a:solidFill>
                    <a:schemeClr val="bg2"/>
                  </a:solidFill>
                  <a:latin typeface="Montserrat Light" charset="0"/>
                  <a:ea typeface="Montserrat Light" charset="0"/>
                  <a:cs typeface="Montserrat Light" charset="0"/>
                </a:rPr>
                <a:t>Have them for one. Living grass to for</a:t>
              </a:r>
            </a:p>
            <a:p>
              <a:pPr>
                <a:lnSpc>
                  <a:spcPts val="2000"/>
                </a:lnSpc>
              </a:pPr>
              <a:r>
                <a:rPr lang="en-US" sz="800" dirty="0">
                  <a:solidFill>
                    <a:schemeClr val="bg2"/>
                  </a:solidFill>
                  <a:latin typeface="Montserrat Light" charset="0"/>
                  <a:ea typeface="Montserrat Light" charset="0"/>
                  <a:cs typeface="Montserrat Light" charset="0"/>
                </a:rPr>
                <a:t>gathered waters had winged. Creepiest</a:t>
              </a:r>
            </a:p>
            <a:p>
              <a:pPr>
                <a:lnSpc>
                  <a:spcPts val="2000"/>
                </a:lnSpc>
              </a:pPr>
              <a:r>
                <a:rPr lang="en-US" sz="800" dirty="0">
                  <a:solidFill>
                    <a:schemeClr val="bg2"/>
                  </a:solidFill>
                  <a:latin typeface="Montserrat Light" charset="0"/>
                  <a:ea typeface="Montserrat Light" charset="0"/>
                  <a:cs typeface="Montserrat Light" charset="0"/>
                </a:rPr>
                <a:t>don't subdue which i two set had</a:t>
              </a:r>
            </a:p>
            <a:p>
              <a:pPr>
                <a:lnSpc>
                  <a:spcPts val="2000"/>
                </a:lnSpc>
              </a:pPr>
              <a:r>
                <a:rPr lang="en-US" sz="800" dirty="0">
                  <a:solidFill>
                    <a:schemeClr val="bg2"/>
                  </a:solidFill>
                  <a:latin typeface="Montserrat Light" charset="0"/>
                  <a:ea typeface="Montserrat Light" charset="0"/>
                  <a:cs typeface="Montserrat Light" charset="0"/>
                </a:rPr>
                <a:t>Fifth you'll, man wherein</a:t>
              </a:r>
            </a:p>
          </p:txBody>
        </p:sp>
        <p:sp>
          <p:nvSpPr>
            <p:cNvPr id="40" name="TextBox 39">
              <a:extLst>
                <a:ext uri="{FF2B5EF4-FFF2-40B4-BE49-F238E27FC236}">
                  <a16:creationId xmlns:a16="http://schemas.microsoft.com/office/drawing/2014/main" id="{505B97DC-E03D-49B5-833D-2294000BB487}"/>
                </a:ext>
              </a:extLst>
            </p:cNvPr>
            <p:cNvSpPr txBox="1"/>
            <p:nvPr/>
          </p:nvSpPr>
          <p:spPr>
            <a:xfrm>
              <a:off x="1903287" y="4307158"/>
              <a:ext cx="1066985" cy="276999"/>
            </a:xfrm>
            <a:prstGeom prst="rect">
              <a:avLst/>
            </a:prstGeom>
            <a:noFill/>
          </p:spPr>
          <p:txBody>
            <a:bodyPr wrap="square" rtlCol="0">
              <a:spAutoFit/>
            </a:bodyPr>
            <a:lstStyle/>
            <a:p>
              <a:r>
                <a:rPr lang="en-US" sz="1200" dirty="0">
                  <a:solidFill>
                    <a:schemeClr val="bg2"/>
                  </a:solidFill>
                  <a:latin typeface="Montserrat Light" panose="00000400000000000000" pitchFamily="50" charset="0"/>
                  <a:ea typeface="Montserrat" charset="0"/>
                  <a:cs typeface="Montserrat" charset="0"/>
                </a:rPr>
                <a:t>Example</a:t>
              </a:r>
            </a:p>
          </p:txBody>
        </p:sp>
        <p:sp>
          <p:nvSpPr>
            <p:cNvPr id="32" name="TextBox 31">
              <a:extLst>
                <a:ext uri="{FF2B5EF4-FFF2-40B4-BE49-F238E27FC236}">
                  <a16:creationId xmlns:a16="http://schemas.microsoft.com/office/drawing/2014/main" id="{0706C227-93DB-484C-BB0A-7CF2A3C1C538}"/>
                </a:ext>
              </a:extLst>
            </p:cNvPr>
            <p:cNvSpPr txBox="1"/>
            <p:nvPr/>
          </p:nvSpPr>
          <p:spPr>
            <a:xfrm>
              <a:off x="5013991" y="2275147"/>
              <a:ext cx="1416760" cy="323165"/>
            </a:xfrm>
            <a:prstGeom prst="rect">
              <a:avLst/>
            </a:prstGeom>
            <a:noFill/>
          </p:spPr>
          <p:txBody>
            <a:bodyPr wrap="square" rtlCol="0">
              <a:spAutoFit/>
            </a:bodyPr>
            <a:lstStyle/>
            <a:p>
              <a:r>
                <a:rPr lang="en-US" sz="1500" b="1" dirty="0">
                  <a:latin typeface="Montserrat" charset="0"/>
                  <a:ea typeface="Montserrat" charset="0"/>
                  <a:cs typeface="Montserrat" charset="0"/>
                </a:rPr>
                <a:t>DR. JACKY</a:t>
              </a:r>
            </a:p>
          </p:txBody>
        </p:sp>
        <p:sp>
          <p:nvSpPr>
            <p:cNvPr id="34" name="TextBox 33">
              <a:extLst>
                <a:ext uri="{FF2B5EF4-FFF2-40B4-BE49-F238E27FC236}">
                  <a16:creationId xmlns:a16="http://schemas.microsoft.com/office/drawing/2014/main" id="{11607994-FD85-44AA-B00A-981BAE9C34B9}"/>
                </a:ext>
              </a:extLst>
            </p:cNvPr>
            <p:cNvSpPr txBox="1"/>
            <p:nvPr/>
          </p:nvSpPr>
          <p:spPr>
            <a:xfrm>
              <a:off x="5013991" y="2552086"/>
              <a:ext cx="885360" cy="215444"/>
            </a:xfrm>
            <a:prstGeom prst="rect">
              <a:avLst/>
            </a:prstGeom>
            <a:noFill/>
          </p:spPr>
          <p:txBody>
            <a:bodyPr wrap="square" rtlCol="0">
              <a:spAutoFit/>
            </a:bodyPr>
            <a:lstStyle/>
            <a:p>
              <a:r>
                <a:rPr lang="en-US" sz="800" dirty="0">
                  <a:solidFill>
                    <a:schemeClr val="bg2"/>
                  </a:solidFill>
                  <a:latin typeface="Montserrat Light" panose="00000400000000000000" pitchFamily="50" charset="0"/>
                  <a:ea typeface="Montserrat" charset="0"/>
                  <a:cs typeface="Montserrat" charset="0"/>
                </a:rPr>
                <a:t>Lorem Ipsum</a:t>
              </a:r>
            </a:p>
          </p:txBody>
        </p:sp>
        <p:sp>
          <p:nvSpPr>
            <p:cNvPr id="31" name="TextBox 30">
              <a:extLst>
                <a:ext uri="{FF2B5EF4-FFF2-40B4-BE49-F238E27FC236}">
                  <a16:creationId xmlns:a16="http://schemas.microsoft.com/office/drawing/2014/main" id="{532F2AB7-3CFE-4DD7-BCB4-78C4D67766EB}"/>
                </a:ext>
              </a:extLst>
            </p:cNvPr>
            <p:cNvSpPr txBox="1"/>
            <p:nvPr/>
          </p:nvSpPr>
          <p:spPr>
            <a:xfrm>
              <a:off x="5013991" y="2958582"/>
              <a:ext cx="2164347" cy="1078244"/>
            </a:xfrm>
            <a:prstGeom prst="rect">
              <a:avLst/>
            </a:prstGeom>
            <a:noFill/>
          </p:spPr>
          <p:txBody>
            <a:bodyPr wrap="square" rtlCol="0">
              <a:spAutoFit/>
            </a:bodyPr>
            <a:lstStyle/>
            <a:p>
              <a:pPr>
                <a:lnSpc>
                  <a:spcPts val="2000"/>
                </a:lnSpc>
              </a:pPr>
              <a:r>
                <a:rPr lang="en-US" sz="800" dirty="0">
                  <a:solidFill>
                    <a:schemeClr val="bg2"/>
                  </a:solidFill>
                  <a:latin typeface="Montserrat Light" charset="0"/>
                  <a:ea typeface="Montserrat Light" charset="0"/>
                  <a:cs typeface="Montserrat Light" charset="0"/>
                </a:rPr>
                <a:t>Have them for one. Living grass to for</a:t>
              </a:r>
            </a:p>
            <a:p>
              <a:pPr>
                <a:lnSpc>
                  <a:spcPts val="2000"/>
                </a:lnSpc>
              </a:pPr>
              <a:r>
                <a:rPr lang="en-US" sz="800" dirty="0">
                  <a:solidFill>
                    <a:schemeClr val="bg2"/>
                  </a:solidFill>
                  <a:latin typeface="Montserrat Light" charset="0"/>
                  <a:ea typeface="Montserrat Light" charset="0"/>
                  <a:cs typeface="Montserrat Light" charset="0"/>
                </a:rPr>
                <a:t>gathered waters had winged. Creepiest</a:t>
              </a:r>
            </a:p>
            <a:p>
              <a:pPr>
                <a:lnSpc>
                  <a:spcPts val="2000"/>
                </a:lnSpc>
              </a:pPr>
              <a:r>
                <a:rPr lang="en-US" sz="800" dirty="0">
                  <a:solidFill>
                    <a:schemeClr val="bg2"/>
                  </a:solidFill>
                  <a:latin typeface="Montserrat Light" charset="0"/>
                  <a:ea typeface="Montserrat Light" charset="0"/>
                  <a:cs typeface="Montserrat Light" charset="0"/>
                </a:rPr>
                <a:t>don't subdue which i two set had</a:t>
              </a:r>
            </a:p>
            <a:p>
              <a:pPr>
                <a:lnSpc>
                  <a:spcPts val="2000"/>
                </a:lnSpc>
              </a:pPr>
              <a:r>
                <a:rPr lang="en-US" sz="800" dirty="0">
                  <a:solidFill>
                    <a:schemeClr val="bg2"/>
                  </a:solidFill>
                  <a:latin typeface="Montserrat Light" charset="0"/>
                  <a:ea typeface="Montserrat Light" charset="0"/>
                  <a:cs typeface="Montserrat Light" charset="0"/>
                </a:rPr>
                <a:t>Fifth you'll, man wherein</a:t>
              </a:r>
            </a:p>
          </p:txBody>
        </p:sp>
        <p:sp>
          <p:nvSpPr>
            <p:cNvPr id="49" name="TextBox 48">
              <a:extLst>
                <a:ext uri="{FF2B5EF4-FFF2-40B4-BE49-F238E27FC236}">
                  <a16:creationId xmlns:a16="http://schemas.microsoft.com/office/drawing/2014/main" id="{59FC1F8D-C5C2-4A7A-8A0E-8B4F6E209605}"/>
                </a:ext>
              </a:extLst>
            </p:cNvPr>
            <p:cNvSpPr txBox="1"/>
            <p:nvPr/>
          </p:nvSpPr>
          <p:spPr>
            <a:xfrm>
              <a:off x="5011610" y="4307158"/>
              <a:ext cx="1066985" cy="276999"/>
            </a:xfrm>
            <a:prstGeom prst="rect">
              <a:avLst/>
            </a:prstGeom>
            <a:noFill/>
          </p:spPr>
          <p:txBody>
            <a:bodyPr wrap="square" rtlCol="0">
              <a:spAutoFit/>
            </a:bodyPr>
            <a:lstStyle/>
            <a:p>
              <a:r>
                <a:rPr lang="en-US" sz="1200" dirty="0">
                  <a:solidFill>
                    <a:schemeClr val="bg2"/>
                  </a:solidFill>
                  <a:latin typeface="Montserrat Light" panose="00000400000000000000" pitchFamily="50" charset="0"/>
                  <a:ea typeface="Montserrat" charset="0"/>
                  <a:cs typeface="Montserrat" charset="0"/>
                </a:rPr>
                <a:t>Example</a:t>
              </a:r>
            </a:p>
          </p:txBody>
        </p:sp>
        <p:sp>
          <p:nvSpPr>
            <p:cNvPr id="41" name="TextBox 40">
              <a:extLst>
                <a:ext uri="{FF2B5EF4-FFF2-40B4-BE49-F238E27FC236}">
                  <a16:creationId xmlns:a16="http://schemas.microsoft.com/office/drawing/2014/main" id="{5CBA0657-42FE-4109-9ABA-693F7D3C1CE4}"/>
                </a:ext>
              </a:extLst>
            </p:cNvPr>
            <p:cNvSpPr txBox="1"/>
            <p:nvPr/>
          </p:nvSpPr>
          <p:spPr>
            <a:xfrm>
              <a:off x="8120730" y="2275147"/>
              <a:ext cx="1416760" cy="323165"/>
            </a:xfrm>
            <a:prstGeom prst="rect">
              <a:avLst/>
            </a:prstGeom>
            <a:noFill/>
          </p:spPr>
          <p:txBody>
            <a:bodyPr wrap="square" rtlCol="0">
              <a:spAutoFit/>
            </a:bodyPr>
            <a:lstStyle/>
            <a:p>
              <a:r>
                <a:rPr lang="en-US" sz="1500" b="1" dirty="0">
                  <a:latin typeface="Montserrat" charset="0"/>
                  <a:ea typeface="Montserrat" charset="0"/>
                  <a:cs typeface="Montserrat" charset="0"/>
                </a:rPr>
                <a:t>JHON HARY</a:t>
              </a:r>
            </a:p>
          </p:txBody>
        </p:sp>
        <p:sp>
          <p:nvSpPr>
            <p:cNvPr id="43" name="TextBox 42">
              <a:extLst>
                <a:ext uri="{FF2B5EF4-FFF2-40B4-BE49-F238E27FC236}">
                  <a16:creationId xmlns:a16="http://schemas.microsoft.com/office/drawing/2014/main" id="{D1B25808-6F55-43F2-B9C1-B7914F9F5CF8}"/>
                </a:ext>
              </a:extLst>
            </p:cNvPr>
            <p:cNvSpPr txBox="1"/>
            <p:nvPr/>
          </p:nvSpPr>
          <p:spPr>
            <a:xfrm>
              <a:off x="8120730" y="2552086"/>
              <a:ext cx="885360" cy="215444"/>
            </a:xfrm>
            <a:prstGeom prst="rect">
              <a:avLst/>
            </a:prstGeom>
            <a:noFill/>
          </p:spPr>
          <p:txBody>
            <a:bodyPr wrap="square" rtlCol="0">
              <a:spAutoFit/>
            </a:bodyPr>
            <a:lstStyle/>
            <a:p>
              <a:r>
                <a:rPr lang="en-US" sz="800" dirty="0">
                  <a:solidFill>
                    <a:schemeClr val="bg2"/>
                  </a:solidFill>
                  <a:latin typeface="Montserrat Light" panose="00000400000000000000" pitchFamily="50" charset="0"/>
                  <a:ea typeface="Montserrat" charset="0"/>
                  <a:cs typeface="Montserrat" charset="0"/>
                </a:rPr>
                <a:t>Lorem Ipsum</a:t>
              </a:r>
            </a:p>
          </p:txBody>
        </p:sp>
        <p:sp>
          <p:nvSpPr>
            <p:cNvPr id="35" name="TextBox 34">
              <a:extLst>
                <a:ext uri="{FF2B5EF4-FFF2-40B4-BE49-F238E27FC236}">
                  <a16:creationId xmlns:a16="http://schemas.microsoft.com/office/drawing/2014/main" id="{DC086343-8260-4B6B-8BF6-C0A7200060FE}"/>
                </a:ext>
              </a:extLst>
            </p:cNvPr>
            <p:cNvSpPr txBox="1"/>
            <p:nvPr/>
          </p:nvSpPr>
          <p:spPr>
            <a:xfrm>
              <a:off x="8124365" y="2958582"/>
              <a:ext cx="2164347" cy="1078244"/>
            </a:xfrm>
            <a:prstGeom prst="rect">
              <a:avLst/>
            </a:prstGeom>
            <a:noFill/>
          </p:spPr>
          <p:txBody>
            <a:bodyPr wrap="square" rtlCol="0">
              <a:spAutoFit/>
            </a:bodyPr>
            <a:lstStyle/>
            <a:p>
              <a:pPr>
                <a:lnSpc>
                  <a:spcPts val="2000"/>
                </a:lnSpc>
              </a:pPr>
              <a:r>
                <a:rPr lang="en-US" sz="800" dirty="0">
                  <a:solidFill>
                    <a:schemeClr val="bg2"/>
                  </a:solidFill>
                  <a:latin typeface="Montserrat Light" charset="0"/>
                  <a:ea typeface="Montserrat Light" charset="0"/>
                  <a:cs typeface="Montserrat Light" charset="0"/>
                </a:rPr>
                <a:t>Have them for one. Living grass to for</a:t>
              </a:r>
            </a:p>
            <a:p>
              <a:pPr>
                <a:lnSpc>
                  <a:spcPts val="2000"/>
                </a:lnSpc>
              </a:pPr>
              <a:r>
                <a:rPr lang="en-US" sz="800" dirty="0">
                  <a:solidFill>
                    <a:schemeClr val="bg2"/>
                  </a:solidFill>
                  <a:latin typeface="Montserrat Light" charset="0"/>
                  <a:ea typeface="Montserrat Light" charset="0"/>
                  <a:cs typeface="Montserrat Light" charset="0"/>
                </a:rPr>
                <a:t>gathered waters had winged. Creepiest</a:t>
              </a:r>
            </a:p>
            <a:p>
              <a:pPr>
                <a:lnSpc>
                  <a:spcPts val="2000"/>
                </a:lnSpc>
              </a:pPr>
              <a:r>
                <a:rPr lang="en-US" sz="800" dirty="0">
                  <a:solidFill>
                    <a:schemeClr val="bg2"/>
                  </a:solidFill>
                  <a:latin typeface="Montserrat Light" charset="0"/>
                  <a:ea typeface="Montserrat Light" charset="0"/>
                  <a:cs typeface="Montserrat Light" charset="0"/>
                </a:rPr>
                <a:t>don't subdue which i two set had</a:t>
              </a:r>
            </a:p>
            <a:p>
              <a:pPr>
                <a:lnSpc>
                  <a:spcPts val="2000"/>
                </a:lnSpc>
              </a:pPr>
              <a:r>
                <a:rPr lang="en-US" sz="800" dirty="0">
                  <a:solidFill>
                    <a:schemeClr val="bg2"/>
                  </a:solidFill>
                  <a:latin typeface="Montserrat Light" charset="0"/>
                  <a:ea typeface="Montserrat Light" charset="0"/>
                  <a:cs typeface="Montserrat Light" charset="0"/>
                </a:rPr>
                <a:t>Fifth you'll, man wherein</a:t>
              </a:r>
            </a:p>
          </p:txBody>
        </p:sp>
        <p:sp>
          <p:nvSpPr>
            <p:cNvPr id="50" name="TextBox 49">
              <a:extLst>
                <a:ext uri="{FF2B5EF4-FFF2-40B4-BE49-F238E27FC236}">
                  <a16:creationId xmlns:a16="http://schemas.microsoft.com/office/drawing/2014/main" id="{851A2385-8242-41E0-B1AA-1FBB06B71C0A}"/>
                </a:ext>
              </a:extLst>
            </p:cNvPr>
            <p:cNvSpPr txBox="1"/>
            <p:nvPr/>
          </p:nvSpPr>
          <p:spPr>
            <a:xfrm>
              <a:off x="8118809" y="4307158"/>
              <a:ext cx="1066985" cy="276999"/>
            </a:xfrm>
            <a:prstGeom prst="rect">
              <a:avLst/>
            </a:prstGeom>
            <a:noFill/>
          </p:spPr>
          <p:txBody>
            <a:bodyPr wrap="square" rtlCol="0">
              <a:spAutoFit/>
            </a:bodyPr>
            <a:lstStyle/>
            <a:p>
              <a:r>
                <a:rPr lang="en-US" sz="1200" dirty="0">
                  <a:solidFill>
                    <a:schemeClr val="bg2"/>
                  </a:solidFill>
                  <a:latin typeface="Montserrat Light" panose="00000400000000000000" pitchFamily="50" charset="0"/>
                  <a:ea typeface="Montserrat" charset="0"/>
                  <a:cs typeface="Montserrat" charset="0"/>
                </a:rPr>
                <a:t>Example</a:t>
              </a:r>
            </a:p>
          </p:txBody>
        </p:sp>
        <p:pic>
          <p:nvPicPr>
            <p:cNvPr id="17" name="Picture 16">
              <a:extLst>
                <a:ext uri="{FF2B5EF4-FFF2-40B4-BE49-F238E27FC236}">
                  <a16:creationId xmlns:a16="http://schemas.microsoft.com/office/drawing/2014/main" id="{BA7D91CA-702C-42B8-AC83-3E27D5FD3ED5}"/>
                </a:ext>
              </a:extLst>
            </p:cNvPr>
            <p:cNvPicPr>
              <a:picLocks noChangeAspect="1"/>
            </p:cNvPicPr>
            <p:nvPr/>
          </p:nvPicPr>
          <p:blipFill>
            <a:blip r:embed="rId2"/>
            <a:stretch>
              <a:fillRect/>
            </a:stretch>
          </p:blipFill>
          <p:spPr>
            <a:xfrm>
              <a:off x="2005957" y="5068851"/>
              <a:ext cx="1071409" cy="445536"/>
            </a:xfrm>
            <a:prstGeom prst="rect">
              <a:avLst/>
            </a:prstGeom>
          </p:spPr>
        </p:pic>
        <p:pic>
          <p:nvPicPr>
            <p:cNvPr id="52" name="Picture 51">
              <a:extLst>
                <a:ext uri="{FF2B5EF4-FFF2-40B4-BE49-F238E27FC236}">
                  <a16:creationId xmlns:a16="http://schemas.microsoft.com/office/drawing/2014/main" id="{A4330C50-4819-4A8A-8757-B67EDB874F06}"/>
                </a:ext>
              </a:extLst>
            </p:cNvPr>
            <p:cNvPicPr>
              <a:picLocks noChangeAspect="1"/>
            </p:cNvPicPr>
            <p:nvPr/>
          </p:nvPicPr>
          <p:blipFill>
            <a:blip r:embed="rId2"/>
            <a:stretch>
              <a:fillRect/>
            </a:stretch>
          </p:blipFill>
          <p:spPr>
            <a:xfrm>
              <a:off x="5113488" y="5068851"/>
              <a:ext cx="1071409" cy="445536"/>
            </a:xfrm>
            <a:prstGeom prst="rect">
              <a:avLst/>
            </a:prstGeom>
          </p:spPr>
        </p:pic>
        <p:pic>
          <p:nvPicPr>
            <p:cNvPr id="55" name="Picture 54">
              <a:extLst>
                <a:ext uri="{FF2B5EF4-FFF2-40B4-BE49-F238E27FC236}">
                  <a16:creationId xmlns:a16="http://schemas.microsoft.com/office/drawing/2014/main" id="{96EF5F31-19F9-43B4-894A-DB82369C6384}"/>
                </a:ext>
              </a:extLst>
            </p:cNvPr>
            <p:cNvPicPr>
              <a:picLocks noChangeAspect="1"/>
            </p:cNvPicPr>
            <p:nvPr/>
          </p:nvPicPr>
          <p:blipFill>
            <a:blip r:embed="rId2"/>
            <a:stretch>
              <a:fillRect/>
            </a:stretch>
          </p:blipFill>
          <p:spPr>
            <a:xfrm>
              <a:off x="8221019" y="5068851"/>
              <a:ext cx="1071409" cy="445536"/>
            </a:xfrm>
            <a:prstGeom prst="rect">
              <a:avLst/>
            </a:prstGeom>
          </p:spPr>
        </p:pic>
        <p:grpSp>
          <p:nvGrpSpPr>
            <p:cNvPr id="56" name="Group 55">
              <a:extLst>
                <a:ext uri="{FF2B5EF4-FFF2-40B4-BE49-F238E27FC236}">
                  <a16:creationId xmlns:a16="http://schemas.microsoft.com/office/drawing/2014/main" id="{20AC8733-1D6E-45BC-9B51-FBC407C72E6D}"/>
                </a:ext>
              </a:extLst>
            </p:cNvPr>
            <p:cNvGrpSpPr/>
            <p:nvPr/>
          </p:nvGrpSpPr>
          <p:grpSpPr>
            <a:xfrm>
              <a:off x="5030812" y="4581618"/>
              <a:ext cx="1626138" cy="323165"/>
              <a:chOff x="1144779" y="5797835"/>
              <a:chExt cx="1626138" cy="323165"/>
            </a:xfrm>
          </p:grpSpPr>
          <p:sp>
            <p:nvSpPr>
              <p:cNvPr id="57" name="Rectangle 56">
                <a:extLst>
                  <a:ext uri="{FF2B5EF4-FFF2-40B4-BE49-F238E27FC236}">
                    <a16:creationId xmlns:a16="http://schemas.microsoft.com/office/drawing/2014/main" id="{FB70B8D0-E0D3-4FD2-B054-0846655A6D2A}"/>
                  </a:ext>
                </a:extLst>
              </p:cNvPr>
              <p:cNvSpPr/>
              <p:nvPr/>
            </p:nvSpPr>
            <p:spPr>
              <a:xfrm>
                <a:off x="1144779"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sp>
            <p:nvSpPr>
              <p:cNvPr id="58" name="Rectangle 57">
                <a:extLst>
                  <a:ext uri="{FF2B5EF4-FFF2-40B4-BE49-F238E27FC236}">
                    <a16:creationId xmlns:a16="http://schemas.microsoft.com/office/drawing/2014/main" id="{AB04B92A-BFA9-40AF-A5F0-37D588B6D67C}"/>
                  </a:ext>
                </a:extLst>
              </p:cNvPr>
              <p:cNvSpPr/>
              <p:nvPr/>
            </p:nvSpPr>
            <p:spPr>
              <a:xfrm>
                <a:off x="1570233"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sp>
            <p:nvSpPr>
              <p:cNvPr id="59" name="Rectangle 58">
                <a:extLst>
                  <a:ext uri="{FF2B5EF4-FFF2-40B4-BE49-F238E27FC236}">
                    <a16:creationId xmlns:a16="http://schemas.microsoft.com/office/drawing/2014/main" id="{899FAD3B-D009-494F-85B0-BFCCDDF80147}"/>
                  </a:ext>
                </a:extLst>
              </p:cNvPr>
              <p:cNvSpPr/>
              <p:nvPr/>
            </p:nvSpPr>
            <p:spPr>
              <a:xfrm>
                <a:off x="1995687"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sp>
            <p:nvSpPr>
              <p:cNvPr id="60" name="Rectangle 59">
                <a:extLst>
                  <a:ext uri="{FF2B5EF4-FFF2-40B4-BE49-F238E27FC236}">
                    <a16:creationId xmlns:a16="http://schemas.microsoft.com/office/drawing/2014/main" id="{0F0C19C6-276A-42EB-B3F9-65CA84F48C73}"/>
                  </a:ext>
                </a:extLst>
              </p:cNvPr>
              <p:cNvSpPr/>
              <p:nvPr/>
            </p:nvSpPr>
            <p:spPr>
              <a:xfrm>
                <a:off x="2421142"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grpSp>
        <p:grpSp>
          <p:nvGrpSpPr>
            <p:cNvPr id="61" name="Group 60">
              <a:extLst>
                <a:ext uri="{FF2B5EF4-FFF2-40B4-BE49-F238E27FC236}">
                  <a16:creationId xmlns:a16="http://schemas.microsoft.com/office/drawing/2014/main" id="{AAA778A3-3BEB-4537-86C1-CF9ADAA3F155}"/>
                </a:ext>
              </a:extLst>
            </p:cNvPr>
            <p:cNvGrpSpPr/>
            <p:nvPr/>
          </p:nvGrpSpPr>
          <p:grpSpPr>
            <a:xfrm>
              <a:off x="8139932" y="4581618"/>
              <a:ext cx="1626138" cy="323165"/>
              <a:chOff x="1144779" y="5797835"/>
              <a:chExt cx="1626138" cy="323165"/>
            </a:xfrm>
          </p:grpSpPr>
          <p:sp>
            <p:nvSpPr>
              <p:cNvPr id="62" name="Rectangle 61">
                <a:extLst>
                  <a:ext uri="{FF2B5EF4-FFF2-40B4-BE49-F238E27FC236}">
                    <a16:creationId xmlns:a16="http://schemas.microsoft.com/office/drawing/2014/main" id="{20B897C2-ECA4-484C-AA13-63C25631E354}"/>
                  </a:ext>
                </a:extLst>
              </p:cNvPr>
              <p:cNvSpPr/>
              <p:nvPr/>
            </p:nvSpPr>
            <p:spPr>
              <a:xfrm>
                <a:off x="1144779"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sp>
            <p:nvSpPr>
              <p:cNvPr id="63" name="Rectangle 62">
                <a:extLst>
                  <a:ext uri="{FF2B5EF4-FFF2-40B4-BE49-F238E27FC236}">
                    <a16:creationId xmlns:a16="http://schemas.microsoft.com/office/drawing/2014/main" id="{02E4B3B3-0E3F-4502-9535-A472B54945E5}"/>
                  </a:ext>
                </a:extLst>
              </p:cNvPr>
              <p:cNvSpPr/>
              <p:nvPr/>
            </p:nvSpPr>
            <p:spPr>
              <a:xfrm>
                <a:off x="1570233"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sp>
            <p:nvSpPr>
              <p:cNvPr id="65" name="Rectangle 64">
                <a:extLst>
                  <a:ext uri="{FF2B5EF4-FFF2-40B4-BE49-F238E27FC236}">
                    <a16:creationId xmlns:a16="http://schemas.microsoft.com/office/drawing/2014/main" id="{1E5073D7-A029-4A87-BE0D-4A380FE625B9}"/>
                  </a:ext>
                </a:extLst>
              </p:cNvPr>
              <p:cNvSpPr/>
              <p:nvPr/>
            </p:nvSpPr>
            <p:spPr>
              <a:xfrm>
                <a:off x="1995687"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sp>
            <p:nvSpPr>
              <p:cNvPr id="66" name="Rectangle 65">
                <a:extLst>
                  <a:ext uri="{FF2B5EF4-FFF2-40B4-BE49-F238E27FC236}">
                    <a16:creationId xmlns:a16="http://schemas.microsoft.com/office/drawing/2014/main" id="{C7B7AC7C-2860-4A5F-A125-E3CEC65F3151}"/>
                  </a:ext>
                </a:extLst>
              </p:cNvPr>
              <p:cNvSpPr/>
              <p:nvPr/>
            </p:nvSpPr>
            <p:spPr>
              <a:xfrm>
                <a:off x="2421142" y="5797835"/>
                <a:ext cx="349775" cy="323165"/>
              </a:xfrm>
              <a:prstGeom prst="rect">
                <a:avLst/>
              </a:prstGeom>
            </p:spPr>
            <p:txBody>
              <a:bodyPr wrap="none" anchor="ctr">
                <a:spAutoFit/>
              </a:bodyPr>
              <a:lstStyle/>
              <a:p>
                <a:pPr algn="ctr"/>
                <a:r>
                  <a:rPr lang="en-US" sz="1500" dirty="0">
                    <a:ln>
                      <a:solidFill>
                        <a:schemeClr val="accent1"/>
                      </a:solidFill>
                    </a:ln>
                    <a:noFill/>
                    <a:latin typeface="FontAwesome" charset="0"/>
                  </a:rPr>
                  <a:t></a:t>
                </a:r>
                <a:endParaRPr lang="en-US" sz="1500" dirty="0">
                  <a:ln>
                    <a:solidFill>
                      <a:schemeClr val="accent1"/>
                    </a:solidFill>
                  </a:ln>
                  <a:noFill/>
                </a:endParaRPr>
              </a:p>
            </p:txBody>
          </p:sp>
        </p:grpSp>
      </p:grpSp>
      <p:sp>
        <p:nvSpPr>
          <p:cNvPr id="37" name="Isosceles Triangle 36">
            <a:extLst>
              <a:ext uri="{FF2B5EF4-FFF2-40B4-BE49-F238E27FC236}">
                <a16:creationId xmlns:a16="http://schemas.microsoft.com/office/drawing/2014/main" id="{A08E3724-5BE6-49AE-B146-3C26E7BD8295}"/>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0378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a:xfrm>
            <a:off x="838200" y="365125"/>
            <a:ext cx="10515600" cy="1325563"/>
          </a:xfrm>
        </p:spPr>
        <p:txBody>
          <a:bodyPr/>
          <a:lstStyle/>
          <a:p>
            <a:r>
              <a:rPr lang="en-US" dirty="0"/>
              <a:t>OUR PARTNERS</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cxnSp>
        <p:nvCxnSpPr>
          <p:cNvPr id="43" name="Straight Connector 42">
            <a:extLst>
              <a:ext uri="{FF2B5EF4-FFF2-40B4-BE49-F238E27FC236}">
                <a16:creationId xmlns:a16="http://schemas.microsoft.com/office/drawing/2014/main" id="{0DDE3CD1-6B11-40BA-BC4C-F4F55EBB75A8}"/>
              </a:ext>
            </a:extLst>
          </p:cNvPr>
          <p:cNvCxnSpPr/>
          <p:nvPr/>
        </p:nvCxnSpPr>
        <p:spPr>
          <a:xfrm>
            <a:off x="1857828" y="3864094"/>
            <a:ext cx="8476343"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226A3257-E554-4D8C-A17A-FBACFC6A0449}"/>
              </a:ext>
            </a:extLst>
          </p:cNvPr>
          <p:cNvGrpSpPr/>
          <p:nvPr/>
        </p:nvGrpSpPr>
        <p:grpSpPr>
          <a:xfrm>
            <a:off x="3976913" y="2630380"/>
            <a:ext cx="4238172" cy="2467428"/>
            <a:chOff x="3976914" y="2630380"/>
            <a:chExt cx="4238172" cy="2467428"/>
          </a:xfrm>
        </p:grpSpPr>
        <p:cxnSp>
          <p:nvCxnSpPr>
            <p:cNvPr id="46" name="Straight Connector 45">
              <a:extLst>
                <a:ext uri="{FF2B5EF4-FFF2-40B4-BE49-F238E27FC236}">
                  <a16:creationId xmlns:a16="http://schemas.microsoft.com/office/drawing/2014/main" id="{0C71AFEF-769E-4B9F-B2E9-E3DF72AD26FC}"/>
                </a:ext>
              </a:extLst>
            </p:cNvPr>
            <p:cNvCxnSpPr>
              <a:cxnSpLocks/>
            </p:cNvCxnSpPr>
            <p:nvPr/>
          </p:nvCxnSpPr>
          <p:spPr>
            <a:xfrm>
              <a:off x="3976914" y="2630380"/>
              <a:ext cx="0" cy="2467428"/>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48351191-B6E6-4EE3-90D4-203991AE686D}"/>
                </a:ext>
              </a:extLst>
            </p:cNvPr>
            <p:cNvCxnSpPr>
              <a:cxnSpLocks/>
            </p:cNvCxnSpPr>
            <p:nvPr/>
          </p:nvCxnSpPr>
          <p:spPr>
            <a:xfrm>
              <a:off x="8215086" y="2630380"/>
              <a:ext cx="0" cy="2467428"/>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AA7FE898-0EED-4C8E-A9D3-3B6948F48F3B}"/>
                </a:ext>
              </a:extLst>
            </p:cNvPr>
            <p:cNvCxnSpPr>
              <a:cxnSpLocks/>
            </p:cNvCxnSpPr>
            <p:nvPr/>
          </p:nvCxnSpPr>
          <p:spPr>
            <a:xfrm>
              <a:off x="6096000" y="2630380"/>
              <a:ext cx="0" cy="2467428"/>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8" name="Group 67">
            <a:extLst>
              <a:ext uri="{FF2B5EF4-FFF2-40B4-BE49-F238E27FC236}">
                <a16:creationId xmlns:a16="http://schemas.microsoft.com/office/drawing/2014/main" id="{F8A8C412-4C1B-4A97-BF51-93D20B88ADB3}"/>
              </a:ext>
            </a:extLst>
          </p:cNvPr>
          <p:cNvGrpSpPr/>
          <p:nvPr/>
        </p:nvGrpSpPr>
        <p:grpSpPr>
          <a:xfrm>
            <a:off x="2290082" y="4299800"/>
            <a:ext cx="1254574" cy="370205"/>
            <a:chOff x="2203679" y="3143433"/>
            <a:chExt cx="1254574" cy="370205"/>
          </a:xfrm>
        </p:grpSpPr>
        <p:sp>
          <p:nvSpPr>
            <p:cNvPr id="78" name="TextBox 77">
              <a:extLst>
                <a:ext uri="{FF2B5EF4-FFF2-40B4-BE49-F238E27FC236}">
                  <a16:creationId xmlns:a16="http://schemas.microsoft.com/office/drawing/2014/main" id="{EF97CAD9-4E7B-48D2-A201-678DB2A3C19A}"/>
                </a:ext>
              </a:extLst>
            </p:cNvPr>
            <p:cNvSpPr txBox="1"/>
            <p:nvPr/>
          </p:nvSpPr>
          <p:spPr>
            <a:xfrm>
              <a:off x="2203679" y="3143433"/>
              <a:ext cx="1254574" cy="276999"/>
            </a:xfrm>
            <a:prstGeom prst="rect">
              <a:avLst/>
            </a:prstGeom>
            <a:noFill/>
          </p:spPr>
          <p:txBody>
            <a:bodyPr wrap="square" rtlCol="0">
              <a:spAutoFit/>
            </a:bodyPr>
            <a:lstStyle/>
            <a:p>
              <a:pPr algn="ctr"/>
              <a:r>
                <a:rPr lang="en-US" sz="1200" b="1" spc="500" dirty="0">
                  <a:solidFill>
                    <a:schemeClr val="tx1">
                      <a:lumMod val="50000"/>
                      <a:lumOff val="50000"/>
                    </a:schemeClr>
                  </a:solidFill>
                  <a:latin typeface="Montserrat" charset="0"/>
                  <a:ea typeface="Montserrat" charset="0"/>
                  <a:cs typeface="Montserrat" charset="0"/>
                </a:rPr>
                <a:t>FINIXL</a:t>
              </a:r>
              <a:endParaRPr lang="en-US" sz="1200" b="1" spc="500" dirty="0">
                <a:solidFill>
                  <a:schemeClr val="tx1">
                    <a:lumMod val="50000"/>
                    <a:lumOff val="50000"/>
                  </a:schemeClr>
                </a:solidFill>
                <a:latin typeface="Montserrat Light" charset="0"/>
                <a:ea typeface="Montserrat Light" charset="0"/>
                <a:cs typeface="Montserrat Light" charset="0"/>
              </a:endParaRPr>
            </a:p>
          </p:txBody>
        </p:sp>
        <p:sp>
          <p:nvSpPr>
            <p:cNvPr id="79" name="TextBox 78">
              <a:extLst>
                <a:ext uri="{FF2B5EF4-FFF2-40B4-BE49-F238E27FC236}">
                  <a16:creationId xmlns:a16="http://schemas.microsoft.com/office/drawing/2014/main" id="{7255C49A-F8AE-4CAA-A9CE-780151A2E594}"/>
                </a:ext>
              </a:extLst>
            </p:cNvPr>
            <p:cNvSpPr txBox="1"/>
            <p:nvPr/>
          </p:nvSpPr>
          <p:spPr>
            <a:xfrm>
              <a:off x="2516301" y="3344361"/>
              <a:ext cx="629330" cy="169277"/>
            </a:xfrm>
            <a:prstGeom prst="rect">
              <a:avLst/>
            </a:prstGeom>
            <a:noFill/>
          </p:spPr>
          <p:txBody>
            <a:bodyPr wrap="square" rtlCol="0">
              <a:spAutoFit/>
            </a:bodyPr>
            <a:lstStyle/>
            <a:p>
              <a:pPr algn="ctr"/>
              <a:r>
                <a:rPr lang="en-US" sz="500" dirty="0">
                  <a:solidFill>
                    <a:schemeClr val="tx1">
                      <a:lumMod val="50000"/>
                      <a:lumOff val="50000"/>
                    </a:schemeClr>
                  </a:solidFill>
                  <a:latin typeface="Montserrat" charset="0"/>
                  <a:ea typeface="Montserrat" charset="0"/>
                  <a:cs typeface="Montserrat" charset="0"/>
                </a:rPr>
                <a:t>Lorem ipsum</a:t>
              </a:r>
              <a:endParaRPr lang="en-US" sz="500" dirty="0">
                <a:solidFill>
                  <a:schemeClr val="tx1">
                    <a:lumMod val="50000"/>
                    <a:lumOff val="50000"/>
                  </a:schemeClr>
                </a:solidFill>
                <a:latin typeface="Montserrat Light" charset="0"/>
                <a:ea typeface="Montserrat Light" charset="0"/>
                <a:cs typeface="Montserrat Light" charset="0"/>
              </a:endParaRPr>
            </a:p>
          </p:txBody>
        </p:sp>
      </p:grpSp>
      <p:grpSp>
        <p:nvGrpSpPr>
          <p:cNvPr id="87" name="Group 86">
            <a:extLst>
              <a:ext uri="{FF2B5EF4-FFF2-40B4-BE49-F238E27FC236}">
                <a16:creationId xmlns:a16="http://schemas.microsoft.com/office/drawing/2014/main" id="{48FD1C00-D3FE-4251-B998-353433636D83}"/>
              </a:ext>
            </a:extLst>
          </p:cNvPr>
          <p:cNvGrpSpPr/>
          <p:nvPr/>
        </p:nvGrpSpPr>
        <p:grpSpPr>
          <a:xfrm>
            <a:off x="6701062" y="4299800"/>
            <a:ext cx="1081768" cy="370205"/>
            <a:chOff x="6657860" y="4300611"/>
            <a:chExt cx="1081768" cy="370205"/>
          </a:xfrm>
        </p:grpSpPr>
        <p:sp>
          <p:nvSpPr>
            <p:cNvPr id="74" name="TextBox 73">
              <a:extLst>
                <a:ext uri="{FF2B5EF4-FFF2-40B4-BE49-F238E27FC236}">
                  <a16:creationId xmlns:a16="http://schemas.microsoft.com/office/drawing/2014/main" id="{1A7C3FA0-F614-4751-B654-36A8D91A32BD}"/>
                </a:ext>
              </a:extLst>
            </p:cNvPr>
            <p:cNvSpPr txBox="1"/>
            <p:nvPr/>
          </p:nvSpPr>
          <p:spPr>
            <a:xfrm>
              <a:off x="6657860" y="4300611"/>
              <a:ext cx="1081768" cy="276999"/>
            </a:xfrm>
            <a:prstGeom prst="rect">
              <a:avLst/>
            </a:prstGeom>
            <a:noFill/>
          </p:spPr>
          <p:txBody>
            <a:bodyPr wrap="square" rtlCol="0">
              <a:spAutoFit/>
            </a:bodyPr>
            <a:lstStyle/>
            <a:p>
              <a:pPr algn="ctr"/>
              <a:r>
                <a:rPr lang="en-US" sz="1200" b="1" spc="500" dirty="0">
                  <a:solidFill>
                    <a:schemeClr val="tx1">
                      <a:lumMod val="50000"/>
                      <a:lumOff val="50000"/>
                    </a:schemeClr>
                  </a:solidFill>
                  <a:latin typeface="Montserrat" charset="0"/>
                  <a:ea typeface="Montserrat" charset="0"/>
                  <a:cs typeface="Montserrat" charset="0"/>
                </a:rPr>
                <a:t>MIMUS</a:t>
              </a:r>
              <a:endParaRPr lang="en-US" sz="1200" b="1" spc="500" dirty="0">
                <a:solidFill>
                  <a:schemeClr val="tx1">
                    <a:lumMod val="50000"/>
                    <a:lumOff val="50000"/>
                  </a:schemeClr>
                </a:solidFill>
                <a:latin typeface="Montserrat Light" charset="0"/>
                <a:ea typeface="Montserrat Light" charset="0"/>
                <a:cs typeface="Montserrat Light" charset="0"/>
              </a:endParaRPr>
            </a:p>
          </p:txBody>
        </p:sp>
        <p:sp>
          <p:nvSpPr>
            <p:cNvPr id="75" name="TextBox 74">
              <a:extLst>
                <a:ext uri="{FF2B5EF4-FFF2-40B4-BE49-F238E27FC236}">
                  <a16:creationId xmlns:a16="http://schemas.microsoft.com/office/drawing/2014/main" id="{411A68BC-8B49-4489-957F-8DE5A58E5694}"/>
                </a:ext>
              </a:extLst>
            </p:cNvPr>
            <p:cNvSpPr txBox="1"/>
            <p:nvPr/>
          </p:nvSpPr>
          <p:spPr>
            <a:xfrm>
              <a:off x="6884079" y="4501539"/>
              <a:ext cx="629330" cy="169277"/>
            </a:xfrm>
            <a:prstGeom prst="rect">
              <a:avLst/>
            </a:prstGeom>
            <a:noFill/>
          </p:spPr>
          <p:txBody>
            <a:bodyPr wrap="square" rtlCol="0">
              <a:spAutoFit/>
            </a:bodyPr>
            <a:lstStyle/>
            <a:p>
              <a:pPr algn="ctr"/>
              <a:r>
                <a:rPr lang="en-US" sz="500" dirty="0">
                  <a:solidFill>
                    <a:schemeClr val="tx1">
                      <a:lumMod val="50000"/>
                      <a:lumOff val="50000"/>
                    </a:schemeClr>
                  </a:solidFill>
                  <a:latin typeface="Montserrat" charset="0"/>
                  <a:ea typeface="Montserrat" charset="0"/>
                  <a:cs typeface="Montserrat" charset="0"/>
                </a:rPr>
                <a:t>Lorem ipsum</a:t>
              </a:r>
              <a:endParaRPr lang="en-US" sz="500" dirty="0">
                <a:solidFill>
                  <a:schemeClr val="tx1">
                    <a:lumMod val="50000"/>
                    <a:lumOff val="50000"/>
                  </a:schemeClr>
                </a:solidFill>
                <a:latin typeface="Montserrat Light" charset="0"/>
                <a:ea typeface="Montserrat Light" charset="0"/>
                <a:cs typeface="Montserrat Light" charset="0"/>
              </a:endParaRPr>
            </a:p>
          </p:txBody>
        </p:sp>
      </p:grpSp>
      <p:grpSp>
        <p:nvGrpSpPr>
          <p:cNvPr id="86" name="Group 85">
            <a:extLst>
              <a:ext uri="{FF2B5EF4-FFF2-40B4-BE49-F238E27FC236}">
                <a16:creationId xmlns:a16="http://schemas.microsoft.com/office/drawing/2014/main" id="{3F37EB6F-A1BE-499E-A89B-2C88213E4E80}"/>
              </a:ext>
            </a:extLst>
          </p:cNvPr>
          <p:cNvGrpSpPr/>
          <p:nvPr/>
        </p:nvGrpSpPr>
        <p:grpSpPr>
          <a:xfrm>
            <a:off x="4658858" y="4284847"/>
            <a:ext cx="928004" cy="400110"/>
            <a:chOff x="4842321" y="4145566"/>
            <a:chExt cx="928004" cy="400110"/>
          </a:xfrm>
        </p:grpSpPr>
        <p:sp>
          <p:nvSpPr>
            <p:cNvPr id="84" name="TextBox 83">
              <a:extLst>
                <a:ext uri="{FF2B5EF4-FFF2-40B4-BE49-F238E27FC236}">
                  <a16:creationId xmlns:a16="http://schemas.microsoft.com/office/drawing/2014/main" id="{9007E62D-CD52-431F-8351-74425B0A9282}"/>
                </a:ext>
              </a:extLst>
            </p:cNvPr>
            <p:cNvSpPr txBox="1"/>
            <p:nvPr/>
          </p:nvSpPr>
          <p:spPr>
            <a:xfrm>
              <a:off x="4842321" y="4145566"/>
              <a:ext cx="533964" cy="400110"/>
            </a:xfrm>
            <a:prstGeom prst="rect">
              <a:avLst/>
            </a:prstGeom>
            <a:noFill/>
          </p:spPr>
          <p:txBody>
            <a:bodyPr wrap="square" rtlCol="0">
              <a:spAutoFit/>
            </a:bodyPr>
            <a:lstStyle/>
            <a:p>
              <a:pPr algn="ctr"/>
              <a:r>
                <a:rPr lang="en-US" sz="2000" b="1" spc="500" dirty="0">
                  <a:solidFill>
                    <a:schemeClr val="tx1">
                      <a:lumMod val="50000"/>
                      <a:lumOff val="50000"/>
                    </a:schemeClr>
                  </a:solidFill>
                  <a:latin typeface="Montserrat" charset="0"/>
                  <a:ea typeface="Montserrat" charset="0"/>
                  <a:cs typeface="Montserrat" charset="0"/>
                </a:rPr>
                <a:t>X</a:t>
              </a:r>
              <a:endParaRPr lang="en-US" sz="2000" b="1" spc="500" dirty="0">
                <a:solidFill>
                  <a:schemeClr val="tx1">
                    <a:lumMod val="50000"/>
                    <a:lumOff val="50000"/>
                  </a:schemeClr>
                </a:solidFill>
                <a:latin typeface="Montserrat Light" charset="0"/>
                <a:ea typeface="Montserrat Light" charset="0"/>
                <a:cs typeface="Montserrat Light" charset="0"/>
              </a:endParaRPr>
            </a:p>
          </p:txBody>
        </p:sp>
        <p:sp>
          <p:nvSpPr>
            <p:cNvPr id="85" name="TextBox 84">
              <a:extLst>
                <a:ext uri="{FF2B5EF4-FFF2-40B4-BE49-F238E27FC236}">
                  <a16:creationId xmlns:a16="http://schemas.microsoft.com/office/drawing/2014/main" id="{25637BB3-7568-48C1-B55E-7162F86E2201}"/>
                </a:ext>
              </a:extLst>
            </p:cNvPr>
            <p:cNvSpPr txBox="1"/>
            <p:nvPr/>
          </p:nvSpPr>
          <p:spPr>
            <a:xfrm>
              <a:off x="5140995" y="4260982"/>
              <a:ext cx="629330" cy="169277"/>
            </a:xfrm>
            <a:prstGeom prst="rect">
              <a:avLst/>
            </a:prstGeom>
            <a:noFill/>
          </p:spPr>
          <p:txBody>
            <a:bodyPr wrap="square" rtlCol="0">
              <a:spAutoFit/>
            </a:bodyPr>
            <a:lstStyle/>
            <a:p>
              <a:r>
                <a:rPr lang="en-US" sz="500" dirty="0">
                  <a:solidFill>
                    <a:schemeClr val="tx1">
                      <a:lumMod val="50000"/>
                      <a:lumOff val="50000"/>
                    </a:schemeClr>
                  </a:solidFill>
                  <a:latin typeface="Montserrat" charset="0"/>
                  <a:ea typeface="Montserrat" charset="0"/>
                  <a:cs typeface="Montserrat" charset="0"/>
                </a:rPr>
                <a:t>Lorem ipsum</a:t>
              </a:r>
              <a:endParaRPr lang="en-US" sz="500" dirty="0">
                <a:solidFill>
                  <a:schemeClr val="tx1">
                    <a:lumMod val="50000"/>
                    <a:lumOff val="50000"/>
                  </a:schemeClr>
                </a:solidFill>
                <a:latin typeface="Montserrat Light" charset="0"/>
                <a:ea typeface="Montserrat Light" charset="0"/>
                <a:cs typeface="Montserrat Light" charset="0"/>
              </a:endParaRPr>
            </a:p>
          </p:txBody>
        </p:sp>
      </p:grpSp>
      <p:grpSp>
        <p:nvGrpSpPr>
          <p:cNvPr id="71" name="Group 70">
            <a:extLst>
              <a:ext uri="{FF2B5EF4-FFF2-40B4-BE49-F238E27FC236}">
                <a16:creationId xmlns:a16="http://schemas.microsoft.com/office/drawing/2014/main" id="{5B69D3A3-4F64-4A8B-A7E6-BC1F042149F1}"/>
              </a:ext>
            </a:extLst>
          </p:cNvPr>
          <p:cNvGrpSpPr/>
          <p:nvPr/>
        </p:nvGrpSpPr>
        <p:grpSpPr>
          <a:xfrm>
            <a:off x="8820148" y="4299800"/>
            <a:ext cx="1081768" cy="370205"/>
            <a:chOff x="2290082" y="3143433"/>
            <a:chExt cx="1081768" cy="370205"/>
          </a:xfrm>
        </p:grpSpPr>
        <p:sp>
          <p:nvSpPr>
            <p:cNvPr id="72" name="TextBox 71">
              <a:extLst>
                <a:ext uri="{FF2B5EF4-FFF2-40B4-BE49-F238E27FC236}">
                  <a16:creationId xmlns:a16="http://schemas.microsoft.com/office/drawing/2014/main" id="{F12BE77C-C5FC-409C-94C3-4753B22FFAD7}"/>
                </a:ext>
              </a:extLst>
            </p:cNvPr>
            <p:cNvSpPr txBox="1"/>
            <p:nvPr/>
          </p:nvSpPr>
          <p:spPr>
            <a:xfrm>
              <a:off x="2290082" y="3143433"/>
              <a:ext cx="1081768" cy="276999"/>
            </a:xfrm>
            <a:prstGeom prst="rect">
              <a:avLst/>
            </a:prstGeom>
            <a:noFill/>
          </p:spPr>
          <p:txBody>
            <a:bodyPr wrap="square" rtlCol="0">
              <a:spAutoFit/>
            </a:bodyPr>
            <a:lstStyle/>
            <a:p>
              <a:pPr algn="ctr"/>
              <a:r>
                <a:rPr lang="en-US" sz="1200" b="1" dirty="0">
                  <a:solidFill>
                    <a:schemeClr val="tx1">
                      <a:lumMod val="50000"/>
                      <a:lumOff val="50000"/>
                    </a:schemeClr>
                  </a:solidFill>
                  <a:latin typeface="Montserrat" charset="0"/>
                  <a:ea typeface="Montserrat" charset="0"/>
                  <a:cs typeface="Montserrat" charset="0"/>
                </a:rPr>
                <a:t>MINIMAL</a:t>
              </a:r>
              <a:endParaRPr lang="en-US" sz="1200" b="1" dirty="0">
                <a:solidFill>
                  <a:schemeClr val="tx1">
                    <a:lumMod val="50000"/>
                    <a:lumOff val="50000"/>
                  </a:schemeClr>
                </a:solidFill>
                <a:latin typeface="Montserrat Light" charset="0"/>
                <a:ea typeface="Montserrat Light" charset="0"/>
                <a:cs typeface="Montserrat Light" charset="0"/>
              </a:endParaRPr>
            </a:p>
          </p:txBody>
        </p:sp>
        <p:sp>
          <p:nvSpPr>
            <p:cNvPr id="73" name="TextBox 72">
              <a:extLst>
                <a:ext uri="{FF2B5EF4-FFF2-40B4-BE49-F238E27FC236}">
                  <a16:creationId xmlns:a16="http://schemas.microsoft.com/office/drawing/2014/main" id="{959C27DE-6C51-477F-B132-A8055F983721}"/>
                </a:ext>
              </a:extLst>
            </p:cNvPr>
            <p:cNvSpPr txBox="1"/>
            <p:nvPr/>
          </p:nvSpPr>
          <p:spPr>
            <a:xfrm>
              <a:off x="2516301" y="3344361"/>
              <a:ext cx="629330" cy="169277"/>
            </a:xfrm>
            <a:prstGeom prst="rect">
              <a:avLst/>
            </a:prstGeom>
            <a:noFill/>
          </p:spPr>
          <p:txBody>
            <a:bodyPr wrap="square" rtlCol="0">
              <a:spAutoFit/>
            </a:bodyPr>
            <a:lstStyle/>
            <a:p>
              <a:pPr algn="ctr"/>
              <a:r>
                <a:rPr lang="en-US" sz="500" dirty="0">
                  <a:solidFill>
                    <a:schemeClr val="tx1">
                      <a:lumMod val="50000"/>
                      <a:lumOff val="50000"/>
                    </a:schemeClr>
                  </a:solidFill>
                  <a:latin typeface="Montserrat" charset="0"/>
                  <a:ea typeface="Montserrat" charset="0"/>
                  <a:cs typeface="Montserrat" charset="0"/>
                </a:rPr>
                <a:t>Lorem ipsum</a:t>
              </a:r>
              <a:endParaRPr lang="en-US" sz="500" dirty="0">
                <a:solidFill>
                  <a:schemeClr val="tx1">
                    <a:lumMod val="50000"/>
                    <a:lumOff val="50000"/>
                  </a:schemeClr>
                </a:solidFill>
                <a:latin typeface="Montserrat Light" charset="0"/>
                <a:ea typeface="Montserrat Light" charset="0"/>
                <a:cs typeface="Montserrat Light" charset="0"/>
              </a:endParaRPr>
            </a:p>
          </p:txBody>
        </p:sp>
      </p:grpSp>
      <p:grpSp>
        <p:nvGrpSpPr>
          <p:cNvPr id="18" name="Group 17">
            <a:extLst>
              <a:ext uri="{FF2B5EF4-FFF2-40B4-BE49-F238E27FC236}">
                <a16:creationId xmlns:a16="http://schemas.microsoft.com/office/drawing/2014/main" id="{6B3B18A7-B390-47F7-8A7E-B1951701F0F7}"/>
              </a:ext>
            </a:extLst>
          </p:cNvPr>
          <p:cNvGrpSpPr/>
          <p:nvPr/>
        </p:nvGrpSpPr>
        <p:grpSpPr>
          <a:xfrm>
            <a:off x="2371725" y="3058185"/>
            <a:ext cx="1081768" cy="370205"/>
            <a:chOff x="2290082" y="3143433"/>
            <a:chExt cx="1081768" cy="370205"/>
          </a:xfrm>
        </p:grpSpPr>
        <p:sp>
          <p:nvSpPr>
            <p:cNvPr id="54" name="TextBox 53">
              <a:extLst>
                <a:ext uri="{FF2B5EF4-FFF2-40B4-BE49-F238E27FC236}">
                  <a16:creationId xmlns:a16="http://schemas.microsoft.com/office/drawing/2014/main" id="{62D96D9B-FD6B-45BB-8100-690E4895AF8C}"/>
                </a:ext>
              </a:extLst>
            </p:cNvPr>
            <p:cNvSpPr txBox="1"/>
            <p:nvPr/>
          </p:nvSpPr>
          <p:spPr>
            <a:xfrm>
              <a:off x="2290082" y="3143433"/>
              <a:ext cx="1081768" cy="276999"/>
            </a:xfrm>
            <a:prstGeom prst="rect">
              <a:avLst/>
            </a:prstGeom>
            <a:noFill/>
          </p:spPr>
          <p:txBody>
            <a:bodyPr wrap="square" rtlCol="0">
              <a:spAutoFit/>
            </a:bodyPr>
            <a:lstStyle/>
            <a:p>
              <a:pPr algn="ctr"/>
              <a:r>
                <a:rPr lang="en-US" sz="1200" b="1" spc="500" dirty="0">
                  <a:solidFill>
                    <a:schemeClr val="tx1">
                      <a:lumMod val="50000"/>
                      <a:lumOff val="50000"/>
                    </a:schemeClr>
                  </a:solidFill>
                  <a:latin typeface="Montserrat" charset="0"/>
                  <a:ea typeface="Montserrat" charset="0"/>
                  <a:cs typeface="Montserrat" charset="0"/>
                </a:rPr>
                <a:t>MIMUS</a:t>
              </a:r>
              <a:endParaRPr lang="en-US" sz="1200" b="1" spc="500" dirty="0">
                <a:solidFill>
                  <a:schemeClr val="tx1">
                    <a:lumMod val="50000"/>
                    <a:lumOff val="50000"/>
                  </a:schemeClr>
                </a:solidFill>
                <a:latin typeface="Montserrat Light" charset="0"/>
                <a:ea typeface="Montserrat Light" charset="0"/>
                <a:cs typeface="Montserrat Light" charset="0"/>
              </a:endParaRPr>
            </a:p>
          </p:txBody>
        </p:sp>
        <p:sp>
          <p:nvSpPr>
            <p:cNvPr id="55" name="TextBox 54">
              <a:extLst>
                <a:ext uri="{FF2B5EF4-FFF2-40B4-BE49-F238E27FC236}">
                  <a16:creationId xmlns:a16="http://schemas.microsoft.com/office/drawing/2014/main" id="{0DB81AFC-DF74-4A05-B74B-7F01DF34004C}"/>
                </a:ext>
              </a:extLst>
            </p:cNvPr>
            <p:cNvSpPr txBox="1"/>
            <p:nvPr/>
          </p:nvSpPr>
          <p:spPr>
            <a:xfrm>
              <a:off x="2516301" y="3344361"/>
              <a:ext cx="629330" cy="169277"/>
            </a:xfrm>
            <a:prstGeom prst="rect">
              <a:avLst/>
            </a:prstGeom>
            <a:noFill/>
          </p:spPr>
          <p:txBody>
            <a:bodyPr wrap="square" rtlCol="0">
              <a:spAutoFit/>
            </a:bodyPr>
            <a:lstStyle/>
            <a:p>
              <a:pPr algn="ctr"/>
              <a:r>
                <a:rPr lang="en-US" sz="500" dirty="0">
                  <a:solidFill>
                    <a:schemeClr val="tx1">
                      <a:lumMod val="50000"/>
                      <a:lumOff val="50000"/>
                    </a:schemeClr>
                  </a:solidFill>
                  <a:latin typeface="Montserrat" charset="0"/>
                  <a:ea typeface="Montserrat" charset="0"/>
                  <a:cs typeface="Montserrat" charset="0"/>
                </a:rPr>
                <a:t>Lorem ipsum</a:t>
              </a:r>
              <a:endParaRPr lang="en-US" sz="500" dirty="0">
                <a:solidFill>
                  <a:schemeClr val="tx1">
                    <a:lumMod val="50000"/>
                    <a:lumOff val="50000"/>
                  </a:schemeClr>
                </a:solidFill>
                <a:latin typeface="Montserrat Light" charset="0"/>
                <a:ea typeface="Montserrat Light" charset="0"/>
                <a:cs typeface="Montserrat Light" charset="0"/>
              </a:endParaRPr>
            </a:p>
          </p:txBody>
        </p:sp>
      </p:grpSp>
      <p:grpSp>
        <p:nvGrpSpPr>
          <p:cNvPr id="57" name="Group 56">
            <a:extLst>
              <a:ext uri="{FF2B5EF4-FFF2-40B4-BE49-F238E27FC236}">
                <a16:creationId xmlns:a16="http://schemas.microsoft.com/office/drawing/2014/main" id="{0D2A249E-A96F-4C6A-82E3-592417834226}"/>
              </a:ext>
            </a:extLst>
          </p:cNvPr>
          <p:cNvGrpSpPr/>
          <p:nvPr/>
        </p:nvGrpSpPr>
        <p:grpSpPr>
          <a:xfrm>
            <a:off x="4513240" y="3058185"/>
            <a:ext cx="1209720" cy="370205"/>
            <a:chOff x="2226106" y="3143433"/>
            <a:chExt cx="1209720" cy="370205"/>
          </a:xfrm>
        </p:grpSpPr>
        <p:sp>
          <p:nvSpPr>
            <p:cNvPr id="58" name="TextBox 57">
              <a:extLst>
                <a:ext uri="{FF2B5EF4-FFF2-40B4-BE49-F238E27FC236}">
                  <a16:creationId xmlns:a16="http://schemas.microsoft.com/office/drawing/2014/main" id="{A6720B15-4157-44D6-AAA7-6CD51A4DB238}"/>
                </a:ext>
              </a:extLst>
            </p:cNvPr>
            <p:cNvSpPr txBox="1"/>
            <p:nvPr/>
          </p:nvSpPr>
          <p:spPr>
            <a:xfrm>
              <a:off x="2226106" y="3143433"/>
              <a:ext cx="1209720" cy="276999"/>
            </a:xfrm>
            <a:prstGeom prst="rect">
              <a:avLst/>
            </a:prstGeom>
            <a:noFill/>
          </p:spPr>
          <p:txBody>
            <a:bodyPr wrap="square" rtlCol="0">
              <a:spAutoFit/>
            </a:bodyPr>
            <a:lstStyle/>
            <a:p>
              <a:pPr algn="ctr"/>
              <a:r>
                <a:rPr lang="en-US" sz="1200" b="1" dirty="0">
                  <a:solidFill>
                    <a:schemeClr val="tx1">
                      <a:lumMod val="50000"/>
                      <a:lumOff val="50000"/>
                    </a:schemeClr>
                  </a:solidFill>
                  <a:latin typeface="Montserrat" charset="0"/>
                  <a:ea typeface="Montserrat" charset="0"/>
                  <a:cs typeface="Montserrat" charset="0"/>
                </a:rPr>
                <a:t>EXAMPLE</a:t>
              </a:r>
              <a:endParaRPr lang="en-US" sz="1200" b="1" dirty="0">
                <a:solidFill>
                  <a:schemeClr val="tx1">
                    <a:lumMod val="50000"/>
                    <a:lumOff val="50000"/>
                  </a:schemeClr>
                </a:solidFill>
                <a:latin typeface="Montserrat Light" charset="0"/>
                <a:ea typeface="Montserrat Light" charset="0"/>
                <a:cs typeface="Montserrat Light" charset="0"/>
              </a:endParaRPr>
            </a:p>
          </p:txBody>
        </p:sp>
        <p:sp>
          <p:nvSpPr>
            <p:cNvPr id="59" name="TextBox 58">
              <a:extLst>
                <a:ext uri="{FF2B5EF4-FFF2-40B4-BE49-F238E27FC236}">
                  <a16:creationId xmlns:a16="http://schemas.microsoft.com/office/drawing/2014/main" id="{36B4B5FD-41E0-4ED2-B640-B88CBA4FFC71}"/>
                </a:ext>
              </a:extLst>
            </p:cNvPr>
            <p:cNvSpPr txBox="1"/>
            <p:nvPr/>
          </p:nvSpPr>
          <p:spPr>
            <a:xfrm>
              <a:off x="2516301" y="3344361"/>
              <a:ext cx="629330" cy="169277"/>
            </a:xfrm>
            <a:prstGeom prst="rect">
              <a:avLst/>
            </a:prstGeom>
            <a:noFill/>
          </p:spPr>
          <p:txBody>
            <a:bodyPr wrap="square" rtlCol="0">
              <a:spAutoFit/>
            </a:bodyPr>
            <a:lstStyle/>
            <a:p>
              <a:pPr algn="ctr"/>
              <a:r>
                <a:rPr lang="en-US" sz="500" dirty="0">
                  <a:solidFill>
                    <a:schemeClr val="tx1">
                      <a:lumMod val="50000"/>
                      <a:lumOff val="50000"/>
                    </a:schemeClr>
                  </a:solidFill>
                  <a:latin typeface="Montserrat" charset="0"/>
                  <a:ea typeface="Montserrat" charset="0"/>
                  <a:cs typeface="Montserrat" charset="0"/>
                </a:rPr>
                <a:t>Lorem ipsum</a:t>
              </a:r>
              <a:endParaRPr lang="en-US" sz="500" dirty="0">
                <a:solidFill>
                  <a:schemeClr val="tx1">
                    <a:lumMod val="50000"/>
                    <a:lumOff val="50000"/>
                  </a:schemeClr>
                </a:solidFill>
                <a:latin typeface="Montserrat Light" charset="0"/>
                <a:ea typeface="Montserrat Light" charset="0"/>
                <a:cs typeface="Montserrat Light" charset="0"/>
              </a:endParaRPr>
            </a:p>
          </p:txBody>
        </p:sp>
      </p:grpSp>
      <p:grpSp>
        <p:nvGrpSpPr>
          <p:cNvPr id="60" name="Group 59">
            <a:extLst>
              <a:ext uri="{FF2B5EF4-FFF2-40B4-BE49-F238E27FC236}">
                <a16:creationId xmlns:a16="http://schemas.microsoft.com/office/drawing/2014/main" id="{2B197411-BFC3-4A98-BE0A-42E63883C3FC}"/>
              </a:ext>
            </a:extLst>
          </p:cNvPr>
          <p:cNvGrpSpPr/>
          <p:nvPr/>
        </p:nvGrpSpPr>
        <p:grpSpPr>
          <a:xfrm>
            <a:off x="6632329" y="3058185"/>
            <a:ext cx="1209714" cy="370205"/>
            <a:chOff x="2226109" y="3143433"/>
            <a:chExt cx="1209714" cy="370205"/>
          </a:xfrm>
        </p:grpSpPr>
        <p:sp>
          <p:nvSpPr>
            <p:cNvPr id="61" name="TextBox 60">
              <a:extLst>
                <a:ext uri="{FF2B5EF4-FFF2-40B4-BE49-F238E27FC236}">
                  <a16:creationId xmlns:a16="http://schemas.microsoft.com/office/drawing/2014/main" id="{6A29ADC3-8153-4F4B-9AB2-7B8CCF9501EC}"/>
                </a:ext>
              </a:extLst>
            </p:cNvPr>
            <p:cNvSpPr txBox="1"/>
            <p:nvPr/>
          </p:nvSpPr>
          <p:spPr>
            <a:xfrm>
              <a:off x="2226109" y="3143433"/>
              <a:ext cx="1209714" cy="276999"/>
            </a:xfrm>
            <a:prstGeom prst="rect">
              <a:avLst/>
            </a:prstGeom>
            <a:noFill/>
          </p:spPr>
          <p:txBody>
            <a:bodyPr wrap="square" rtlCol="0">
              <a:spAutoFit/>
            </a:bodyPr>
            <a:lstStyle/>
            <a:p>
              <a:pPr algn="ctr"/>
              <a:r>
                <a:rPr lang="en-US" sz="1200" b="1" spc="500" dirty="0">
                  <a:solidFill>
                    <a:schemeClr val="tx1">
                      <a:lumMod val="50000"/>
                      <a:lumOff val="50000"/>
                    </a:schemeClr>
                  </a:solidFill>
                  <a:latin typeface="Montserrat" charset="0"/>
                  <a:ea typeface="Montserrat" charset="0"/>
                  <a:cs typeface="Montserrat" charset="0"/>
                </a:rPr>
                <a:t>PUMLK</a:t>
              </a:r>
              <a:endParaRPr lang="en-US" sz="1200" b="1" spc="500" dirty="0">
                <a:solidFill>
                  <a:schemeClr val="tx1">
                    <a:lumMod val="50000"/>
                    <a:lumOff val="50000"/>
                  </a:schemeClr>
                </a:solidFill>
                <a:latin typeface="Montserrat Light" charset="0"/>
                <a:ea typeface="Montserrat Light" charset="0"/>
                <a:cs typeface="Montserrat Light" charset="0"/>
              </a:endParaRPr>
            </a:p>
          </p:txBody>
        </p:sp>
        <p:sp>
          <p:nvSpPr>
            <p:cNvPr id="62" name="TextBox 61">
              <a:extLst>
                <a:ext uri="{FF2B5EF4-FFF2-40B4-BE49-F238E27FC236}">
                  <a16:creationId xmlns:a16="http://schemas.microsoft.com/office/drawing/2014/main" id="{32686F2D-CF8F-4D43-A07A-175D5D1FB358}"/>
                </a:ext>
              </a:extLst>
            </p:cNvPr>
            <p:cNvSpPr txBox="1"/>
            <p:nvPr/>
          </p:nvSpPr>
          <p:spPr>
            <a:xfrm>
              <a:off x="2516301" y="3344361"/>
              <a:ext cx="629330" cy="169277"/>
            </a:xfrm>
            <a:prstGeom prst="rect">
              <a:avLst/>
            </a:prstGeom>
            <a:noFill/>
          </p:spPr>
          <p:txBody>
            <a:bodyPr wrap="square" rtlCol="0">
              <a:spAutoFit/>
            </a:bodyPr>
            <a:lstStyle/>
            <a:p>
              <a:pPr algn="ctr"/>
              <a:r>
                <a:rPr lang="en-US" sz="500" dirty="0">
                  <a:solidFill>
                    <a:schemeClr val="tx1">
                      <a:lumMod val="50000"/>
                      <a:lumOff val="50000"/>
                    </a:schemeClr>
                  </a:solidFill>
                  <a:latin typeface="Montserrat" charset="0"/>
                  <a:ea typeface="Montserrat" charset="0"/>
                  <a:cs typeface="Montserrat" charset="0"/>
                </a:rPr>
                <a:t>Lorem ipsum</a:t>
              </a:r>
              <a:endParaRPr lang="en-US" sz="500" dirty="0">
                <a:solidFill>
                  <a:schemeClr val="tx1">
                    <a:lumMod val="50000"/>
                    <a:lumOff val="50000"/>
                  </a:schemeClr>
                </a:solidFill>
                <a:latin typeface="Montserrat Light" charset="0"/>
                <a:ea typeface="Montserrat Light" charset="0"/>
                <a:cs typeface="Montserrat Light" charset="0"/>
              </a:endParaRPr>
            </a:p>
          </p:txBody>
        </p:sp>
      </p:grpSp>
      <p:grpSp>
        <p:nvGrpSpPr>
          <p:cNvPr id="88" name="Group 87">
            <a:extLst>
              <a:ext uri="{FF2B5EF4-FFF2-40B4-BE49-F238E27FC236}">
                <a16:creationId xmlns:a16="http://schemas.microsoft.com/office/drawing/2014/main" id="{6AA4614A-E043-48C1-81A9-367FB0B98C51}"/>
              </a:ext>
            </a:extLst>
          </p:cNvPr>
          <p:cNvGrpSpPr/>
          <p:nvPr/>
        </p:nvGrpSpPr>
        <p:grpSpPr>
          <a:xfrm>
            <a:off x="8892270" y="3043232"/>
            <a:ext cx="928004" cy="400110"/>
            <a:chOff x="4842321" y="4145566"/>
            <a:chExt cx="928004" cy="400110"/>
          </a:xfrm>
        </p:grpSpPr>
        <p:sp>
          <p:nvSpPr>
            <p:cNvPr id="89" name="TextBox 88">
              <a:extLst>
                <a:ext uri="{FF2B5EF4-FFF2-40B4-BE49-F238E27FC236}">
                  <a16:creationId xmlns:a16="http://schemas.microsoft.com/office/drawing/2014/main" id="{0F9C9761-9001-4448-AD11-D93C2F67A34E}"/>
                </a:ext>
              </a:extLst>
            </p:cNvPr>
            <p:cNvSpPr txBox="1"/>
            <p:nvPr/>
          </p:nvSpPr>
          <p:spPr>
            <a:xfrm>
              <a:off x="4842321" y="4145566"/>
              <a:ext cx="533964" cy="400110"/>
            </a:xfrm>
            <a:prstGeom prst="rect">
              <a:avLst/>
            </a:prstGeom>
            <a:noFill/>
          </p:spPr>
          <p:txBody>
            <a:bodyPr wrap="square" rtlCol="0">
              <a:spAutoFit/>
            </a:bodyPr>
            <a:lstStyle/>
            <a:p>
              <a:pPr algn="ctr"/>
              <a:r>
                <a:rPr lang="en-US" sz="2000" b="1" spc="500" dirty="0">
                  <a:solidFill>
                    <a:schemeClr val="tx1">
                      <a:lumMod val="50000"/>
                      <a:lumOff val="50000"/>
                    </a:schemeClr>
                  </a:solidFill>
                  <a:latin typeface="Montserrat" charset="0"/>
                  <a:ea typeface="Montserrat" charset="0"/>
                  <a:cs typeface="Montserrat" charset="0"/>
                </a:rPr>
                <a:t>X</a:t>
              </a:r>
              <a:endParaRPr lang="en-US" sz="2000" b="1" spc="500" dirty="0">
                <a:solidFill>
                  <a:schemeClr val="tx1">
                    <a:lumMod val="50000"/>
                    <a:lumOff val="50000"/>
                  </a:schemeClr>
                </a:solidFill>
                <a:latin typeface="Montserrat Light" charset="0"/>
                <a:ea typeface="Montserrat Light" charset="0"/>
                <a:cs typeface="Montserrat Light" charset="0"/>
              </a:endParaRPr>
            </a:p>
          </p:txBody>
        </p:sp>
        <p:sp>
          <p:nvSpPr>
            <p:cNvPr id="90" name="TextBox 89">
              <a:extLst>
                <a:ext uri="{FF2B5EF4-FFF2-40B4-BE49-F238E27FC236}">
                  <a16:creationId xmlns:a16="http://schemas.microsoft.com/office/drawing/2014/main" id="{DB2A57F7-E66A-423F-9DBF-EAD1515B605A}"/>
                </a:ext>
              </a:extLst>
            </p:cNvPr>
            <p:cNvSpPr txBox="1"/>
            <p:nvPr/>
          </p:nvSpPr>
          <p:spPr>
            <a:xfrm>
              <a:off x="5140995" y="4260982"/>
              <a:ext cx="629330" cy="169277"/>
            </a:xfrm>
            <a:prstGeom prst="rect">
              <a:avLst/>
            </a:prstGeom>
            <a:noFill/>
          </p:spPr>
          <p:txBody>
            <a:bodyPr wrap="square" rtlCol="0">
              <a:spAutoFit/>
            </a:bodyPr>
            <a:lstStyle/>
            <a:p>
              <a:r>
                <a:rPr lang="en-US" sz="500" dirty="0">
                  <a:solidFill>
                    <a:schemeClr val="tx1">
                      <a:lumMod val="50000"/>
                      <a:lumOff val="50000"/>
                    </a:schemeClr>
                  </a:solidFill>
                  <a:latin typeface="Montserrat" charset="0"/>
                  <a:ea typeface="Montserrat" charset="0"/>
                  <a:cs typeface="Montserrat" charset="0"/>
                </a:rPr>
                <a:t>Lorem ipsum</a:t>
              </a:r>
              <a:endParaRPr lang="en-US" sz="500" dirty="0">
                <a:solidFill>
                  <a:schemeClr val="tx1">
                    <a:lumMod val="50000"/>
                    <a:lumOff val="50000"/>
                  </a:schemeClr>
                </a:solidFill>
                <a:latin typeface="Montserrat Light" charset="0"/>
                <a:ea typeface="Montserrat Light" charset="0"/>
                <a:cs typeface="Montserrat Light" charset="0"/>
              </a:endParaRPr>
            </a:p>
          </p:txBody>
        </p:sp>
      </p:grpSp>
      <p:sp>
        <p:nvSpPr>
          <p:cNvPr id="3" name="Isosceles Triangle 2">
            <a:extLst>
              <a:ext uri="{FF2B5EF4-FFF2-40B4-BE49-F238E27FC236}">
                <a16:creationId xmlns:a16="http://schemas.microsoft.com/office/drawing/2014/main" id="{39D89F7F-EDB8-4CE9-BBCD-FA80A5A99CD6}"/>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9789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COMPANY SERVICE</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grpSp>
        <p:nvGrpSpPr>
          <p:cNvPr id="4" name="Group 3">
            <a:extLst>
              <a:ext uri="{FF2B5EF4-FFF2-40B4-BE49-F238E27FC236}">
                <a16:creationId xmlns:a16="http://schemas.microsoft.com/office/drawing/2014/main" id="{55483F36-A836-4181-82E5-8BDD3D5323DC}"/>
              </a:ext>
            </a:extLst>
          </p:cNvPr>
          <p:cNvGrpSpPr/>
          <p:nvPr/>
        </p:nvGrpSpPr>
        <p:grpSpPr>
          <a:xfrm>
            <a:off x="1932848" y="2630380"/>
            <a:ext cx="8326303" cy="2393324"/>
            <a:chOff x="1932848" y="2232338"/>
            <a:chExt cx="8326303" cy="2393324"/>
          </a:xfrm>
        </p:grpSpPr>
        <p:sp>
          <p:nvSpPr>
            <p:cNvPr id="26" name="TextBox 25">
              <a:extLst>
                <a:ext uri="{FF2B5EF4-FFF2-40B4-BE49-F238E27FC236}">
                  <a16:creationId xmlns:a16="http://schemas.microsoft.com/office/drawing/2014/main" id="{427A0135-F925-44A4-BD9A-19C8AEE5BEBA}"/>
                </a:ext>
              </a:extLst>
            </p:cNvPr>
            <p:cNvSpPr txBox="1"/>
            <p:nvPr/>
          </p:nvSpPr>
          <p:spPr>
            <a:xfrm>
              <a:off x="1932848" y="3379167"/>
              <a:ext cx="2724664" cy="1246495"/>
            </a:xfrm>
            <a:prstGeom prst="rect">
              <a:avLst/>
            </a:prstGeom>
            <a:noFill/>
          </p:spPr>
          <p:txBody>
            <a:bodyPr wrap="square" rtlCol="0">
              <a:spAutoFit/>
            </a:bodyPr>
            <a:lstStyle/>
            <a:p>
              <a:pPr algn="r"/>
              <a:r>
                <a:rPr lang="en-US" sz="2500" dirty="0">
                  <a:latin typeface="Montserrat Bold"/>
                </a:rPr>
                <a:t>LOREM IPSUM</a:t>
              </a:r>
            </a:p>
            <a:p>
              <a:pPr algn="r"/>
              <a:r>
                <a:rPr lang="en-US" sz="2500" dirty="0">
                  <a:latin typeface="Montserrat Bold"/>
                </a:rPr>
                <a:t>DOLOR SIT</a:t>
              </a:r>
            </a:p>
            <a:p>
              <a:pPr algn="r"/>
              <a:r>
                <a:rPr lang="en-US" sz="2500" dirty="0">
                  <a:latin typeface="Montserrat Bold"/>
                </a:rPr>
                <a:t>AMET</a:t>
              </a:r>
            </a:p>
          </p:txBody>
        </p:sp>
        <p:sp>
          <p:nvSpPr>
            <p:cNvPr id="27" name="TextBox 26">
              <a:extLst>
                <a:ext uri="{FF2B5EF4-FFF2-40B4-BE49-F238E27FC236}">
                  <a16:creationId xmlns:a16="http://schemas.microsoft.com/office/drawing/2014/main" id="{912DF461-0352-484A-8B0F-FBC8737F585B}"/>
                </a:ext>
              </a:extLst>
            </p:cNvPr>
            <p:cNvSpPr txBox="1"/>
            <p:nvPr/>
          </p:nvSpPr>
          <p:spPr>
            <a:xfrm>
              <a:off x="5058499" y="2232338"/>
              <a:ext cx="5200652" cy="2334613"/>
            </a:xfrm>
            <a:prstGeom prst="rect">
              <a:avLst/>
            </a:prstGeom>
            <a:noFill/>
          </p:spPr>
          <p:txBody>
            <a:bodyPr wrap="square" numCol="1" spcCol="457200" rtlCol="0">
              <a:spAutoFit/>
            </a:bodyPr>
            <a:lstStyle/>
            <a:p>
              <a:pPr>
                <a:lnSpc>
                  <a:spcPts val="3000"/>
                </a:lnSpc>
              </a:pPr>
              <a:r>
                <a:rPr lang="en-US" sz="1000" dirty="0">
                  <a:solidFill>
                    <a:schemeClr val="tx1">
                      <a:lumMod val="50000"/>
                      <a:lumOff val="50000"/>
                    </a:schemeClr>
                  </a:solidFill>
                  <a:latin typeface="Montserrat Light" panose="00000400000000000000" pitchFamily="50" charset="0"/>
                  <a:ea typeface="Montserrat" charset="0"/>
                  <a:cs typeface="Montserrat" charset="0"/>
                </a:rPr>
                <a:t>Were hath waters divided fill may days air bring is Signs first creeping seed all saying above after be and female behold there. Also he his male air bring is Signs first. Creped bring is Signs first creeping seed all saying above after Air</a:t>
              </a:r>
            </a:p>
            <a:p>
              <a:pPr>
                <a:lnSpc>
                  <a:spcPts val="3000"/>
                </a:lnSpc>
              </a:pPr>
              <a:r>
                <a:rPr lang="en-US" sz="1000" dirty="0">
                  <a:solidFill>
                    <a:schemeClr val="tx1">
                      <a:lumMod val="50000"/>
                      <a:lumOff val="50000"/>
                    </a:schemeClr>
                  </a:solidFill>
                  <a:latin typeface="Montserrat Light" panose="00000400000000000000" pitchFamily="50" charset="0"/>
                  <a:ea typeface="Montserrat" charset="0"/>
                  <a:cs typeface="Montserrat" charset="0"/>
                </a:rPr>
                <a:t>Were hath waters divided fill may days air bring is Signs first creeping seed all saying above after be and female behold there. Also he his male air bring is saying fruitful were.</a:t>
              </a:r>
            </a:p>
          </p:txBody>
        </p:sp>
      </p:grpSp>
      <p:sp>
        <p:nvSpPr>
          <p:cNvPr id="9" name="Isosceles Triangle 8">
            <a:extLst>
              <a:ext uri="{FF2B5EF4-FFF2-40B4-BE49-F238E27FC236}">
                <a16:creationId xmlns:a16="http://schemas.microsoft.com/office/drawing/2014/main" id="{E3DC625C-1FBD-4B1E-9537-3BCBAAFAD932}"/>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7433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COMPANY SERVICE</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sp>
        <p:nvSpPr>
          <p:cNvPr id="10" name="Freeform 33">
            <a:extLst>
              <a:ext uri="{FF2B5EF4-FFF2-40B4-BE49-F238E27FC236}">
                <a16:creationId xmlns:a16="http://schemas.microsoft.com/office/drawing/2014/main" id="{D8093F40-3765-414A-8BD0-E212A7BF5042}"/>
              </a:ext>
            </a:extLst>
          </p:cNvPr>
          <p:cNvSpPr>
            <a:spLocks noEditPoints="1"/>
          </p:cNvSpPr>
          <p:nvPr/>
        </p:nvSpPr>
        <p:spPr bwMode="auto">
          <a:xfrm>
            <a:off x="1738741" y="2489238"/>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 name="Rectangle 11">
            <a:extLst>
              <a:ext uri="{FF2B5EF4-FFF2-40B4-BE49-F238E27FC236}">
                <a16:creationId xmlns:a16="http://schemas.microsoft.com/office/drawing/2014/main" id="{83134248-CC03-4B53-84A3-1E348663D116}"/>
              </a:ext>
            </a:extLst>
          </p:cNvPr>
          <p:cNvSpPr/>
          <p:nvPr/>
        </p:nvSpPr>
        <p:spPr>
          <a:xfrm>
            <a:off x="1674346" y="3423946"/>
            <a:ext cx="1965603" cy="369332"/>
          </a:xfrm>
          <a:prstGeom prst="rect">
            <a:avLst/>
          </a:prstGeom>
        </p:spPr>
        <p:txBody>
          <a:bodyPr wrap="none">
            <a:spAutoFit/>
          </a:bodyPr>
          <a:lstStyle/>
          <a:p>
            <a:r>
              <a:rPr lang="en-US" dirty="0">
                <a:latin typeface="Montserrat" panose="00000500000000000000" pitchFamily="50" charset="0"/>
                <a:ea typeface="Open Sans Extrabold" panose="020B0906030804020204" pitchFamily="34" charset="0"/>
                <a:cs typeface="Open Sans Extrabold" panose="020B0906030804020204" pitchFamily="34" charset="0"/>
              </a:rPr>
              <a:t>Quality is Value</a:t>
            </a:r>
          </a:p>
        </p:txBody>
      </p:sp>
      <p:sp>
        <p:nvSpPr>
          <p:cNvPr id="13" name="TextBox 12">
            <a:extLst>
              <a:ext uri="{FF2B5EF4-FFF2-40B4-BE49-F238E27FC236}">
                <a16:creationId xmlns:a16="http://schemas.microsoft.com/office/drawing/2014/main" id="{D909D8A5-2F4D-464B-8D62-BAFA0AE48295}"/>
              </a:ext>
            </a:extLst>
          </p:cNvPr>
          <p:cNvSpPr txBox="1"/>
          <p:nvPr/>
        </p:nvSpPr>
        <p:spPr>
          <a:xfrm>
            <a:off x="1674346" y="3797452"/>
            <a:ext cx="2280631" cy="571310"/>
          </a:xfrm>
          <a:prstGeom prst="rect">
            <a:avLst/>
          </a:prstGeom>
          <a:noFill/>
        </p:spPr>
        <p:txBody>
          <a:bodyPr wrap="square" rtlCol="0">
            <a:spAutoFit/>
          </a:bodyPr>
          <a:lstStyle/>
          <a:p>
            <a:pPr>
              <a:lnSpc>
                <a:spcPts val="2000"/>
              </a:lnSpc>
            </a:pPr>
            <a:r>
              <a:rPr lang="en-US" sz="1000" dirty="0">
                <a:solidFill>
                  <a:schemeClr val="bg2"/>
                </a:solidFill>
                <a:latin typeface="Montserrat Light" panose="00000400000000000000" pitchFamily="50" charset="0"/>
                <a:ea typeface="Open Sans" panose="020B0606030504020204" pitchFamily="34" charset="0"/>
                <a:cs typeface="Open Sans" panose="020B0606030504020204" pitchFamily="34" charset="0"/>
              </a:rPr>
              <a:t>Contrary to popular belief, Lorem Ipsum is not simply.</a:t>
            </a:r>
          </a:p>
        </p:txBody>
      </p:sp>
      <p:sp>
        <p:nvSpPr>
          <p:cNvPr id="15" name="Freeform 34">
            <a:extLst>
              <a:ext uri="{FF2B5EF4-FFF2-40B4-BE49-F238E27FC236}">
                <a16:creationId xmlns:a16="http://schemas.microsoft.com/office/drawing/2014/main" id="{D8CC958D-EE51-4F13-9C74-019BCFED6D5D}"/>
              </a:ext>
            </a:extLst>
          </p:cNvPr>
          <p:cNvSpPr>
            <a:spLocks noEditPoints="1"/>
          </p:cNvSpPr>
          <p:nvPr/>
        </p:nvSpPr>
        <p:spPr bwMode="auto">
          <a:xfrm>
            <a:off x="5020079" y="2525354"/>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 name="Rectangle 16">
            <a:extLst>
              <a:ext uri="{FF2B5EF4-FFF2-40B4-BE49-F238E27FC236}">
                <a16:creationId xmlns:a16="http://schemas.microsoft.com/office/drawing/2014/main" id="{9A9EFCF9-C63A-4493-9B1B-B2496E469976}"/>
              </a:ext>
            </a:extLst>
          </p:cNvPr>
          <p:cNvSpPr/>
          <p:nvPr/>
        </p:nvSpPr>
        <p:spPr>
          <a:xfrm>
            <a:off x="4955684" y="3387830"/>
            <a:ext cx="1965603" cy="369332"/>
          </a:xfrm>
          <a:prstGeom prst="rect">
            <a:avLst/>
          </a:prstGeom>
        </p:spPr>
        <p:txBody>
          <a:bodyPr wrap="none">
            <a:spAutoFit/>
          </a:bodyPr>
          <a:lstStyle/>
          <a:p>
            <a:r>
              <a:rPr lang="en-US" dirty="0">
                <a:latin typeface="Montserrat" panose="00000500000000000000" pitchFamily="50" charset="0"/>
                <a:ea typeface="Open Sans Extrabold" panose="020B0906030804020204" pitchFamily="34" charset="0"/>
                <a:cs typeface="Open Sans Extrabold" panose="020B0906030804020204" pitchFamily="34" charset="0"/>
              </a:rPr>
              <a:t>Quality is Value</a:t>
            </a:r>
          </a:p>
        </p:txBody>
      </p:sp>
      <p:sp>
        <p:nvSpPr>
          <p:cNvPr id="28" name="TextBox 27">
            <a:extLst>
              <a:ext uri="{FF2B5EF4-FFF2-40B4-BE49-F238E27FC236}">
                <a16:creationId xmlns:a16="http://schemas.microsoft.com/office/drawing/2014/main" id="{09931C90-0FFF-4B69-973F-6F91F68ABC54}"/>
              </a:ext>
            </a:extLst>
          </p:cNvPr>
          <p:cNvSpPr txBox="1"/>
          <p:nvPr/>
        </p:nvSpPr>
        <p:spPr>
          <a:xfrm>
            <a:off x="4955684" y="3761336"/>
            <a:ext cx="2280631" cy="571310"/>
          </a:xfrm>
          <a:prstGeom prst="rect">
            <a:avLst/>
          </a:prstGeom>
          <a:noFill/>
        </p:spPr>
        <p:txBody>
          <a:bodyPr wrap="square" rtlCol="0">
            <a:spAutoFit/>
          </a:bodyPr>
          <a:lstStyle/>
          <a:p>
            <a:pPr>
              <a:lnSpc>
                <a:spcPts val="2000"/>
              </a:lnSpc>
            </a:pPr>
            <a:r>
              <a:rPr lang="en-US" sz="1000" dirty="0">
                <a:solidFill>
                  <a:schemeClr val="bg2"/>
                </a:solidFill>
                <a:latin typeface="Montserrat Light" panose="00000400000000000000" pitchFamily="50" charset="0"/>
                <a:ea typeface="Open Sans" panose="020B0606030504020204" pitchFamily="34" charset="0"/>
                <a:cs typeface="Open Sans" panose="020B0606030504020204" pitchFamily="34" charset="0"/>
              </a:rPr>
              <a:t>Contrary to popular belief, Lorem Ipsum is not simply.</a:t>
            </a:r>
          </a:p>
        </p:txBody>
      </p:sp>
      <p:sp>
        <p:nvSpPr>
          <p:cNvPr id="21" name="Freeform 35">
            <a:extLst>
              <a:ext uri="{FF2B5EF4-FFF2-40B4-BE49-F238E27FC236}">
                <a16:creationId xmlns:a16="http://schemas.microsoft.com/office/drawing/2014/main" id="{498B7098-F337-4A8D-938D-6111576753EE}"/>
              </a:ext>
            </a:extLst>
          </p:cNvPr>
          <p:cNvSpPr>
            <a:spLocks noEditPoints="1"/>
          </p:cNvSpPr>
          <p:nvPr/>
        </p:nvSpPr>
        <p:spPr bwMode="auto">
          <a:xfrm>
            <a:off x="8301418" y="2490826"/>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3" name="Rectangle 22">
            <a:extLst>
              <a:ext uri="{FF2B5EF4-FFF2-40B4-BE49-F238E27FC236}">
                <a16:creationId xmlns:a16="http://schemas.microsoft.com/office/drawing/2014/main" id="{762511D6-2060-40E1-9863-10F00AE96F48}"/>
              </a:ext>
            </a:extLst>
          </p:cNvPr>
          <p:cNvSpPr/>
          <p:nvPr/>
        </p:nvSpPr>
        <p:spPr>
          <a:xfrm>
            <a:off x="8237023" y="3422359"/>
            <a:ext cx="1965603" cy="369332"/>
          </a:xfrm>
          <a:prstGeom prst="rect">
            <a:avLst/>
          </a:prstGeom>
        </p:spPr>
        <p:txBody>
          <a:bodyPr wrap="none">
            <a:spAutoFit/>
          </a:bodyPr>
          <a:lstStyle/>
          <a:p>
            <a:r>
              <a:rPr lang="en-US" dirty="0">
                <a:latin typeface="Montserrat" panose="00000500000000000000" pitchFamily="50" charset="0"/>
                <a:ea typeface="Open Sans Extrabold" panose="020B0906030804020204" pitchFamily="34" charset="0"/>
                <a:cs typeface="Open Sans Extrabold" panose="020B0906030804020204" pitchFamily="34" charset="0"/>
              </a:rPr>
              <a:t>Quality is Value</a:t>
            </a:r>
          </a:p>
        </p:txBody>
      </p:sp>
      <p:sp>
        <p:nvSpPr>
          <p:cNvPr id="29" name="TextBox 28">
            <a:extLst>
              <a:ext uri="{FF2B5EF4-FFF2-40B4-BE49-F238E27FC236}">
                <a16:creationId xmlns:a16="http://schemas.microsoft.com/office/drawing/2014/main" id="{11E10EE0-BB68-4488-A626-93CCD5481F07}"/>
              </a:ext>
            </a:extLst>
          </p:cNvPr>
          <p:cNvSpPr txBox="1"/>
          <p:nvPr/>
        </p:nvSpPr>
        <p:spPr>
          <a:xfrm>
            <a:off x="8237023" y="3795865"/>
            <a:ext cx="2280631" cy="571310"/>
          </a:xfrm>
          <a:prstGeom prst="rect">
            <a:avLst/>
          </a:prstGeom>
          <a:noFill/>
        </p:spPr>
        <p:txBody>
          <a:bodyPr wrap="square" rtlCol="0">
            <a:spAutoFit/>
          </a:bodyPr>
          <a:lstStyle/>
          <a:p>
            <a:pPr>
              <a:lnSpc>
                <a:spcPts val="2000"/>
              </a:lnSpc>
            </a:pPr>
            <a:r>
              <a:rPr lang="en-US" sz="1000" dirty="0">
                <a:solidFill>
                  <a:schemeClr val="bg2"/>
                </a:solidFill>
                <a:latin typeface="Montserrat Light" panose="00000400000000000000" pitchFamily="50" charset="0"/>
                <a:ea typeface="Open Sans" panose="020B0606030504020204" pitchFamily="34" charset="0"/>
                <a:cs typeface="Open Sans" panose="020B0606030504020204" pitchFamily="34" charset="0"/>
              </a:rPr>
              <a:t>Contrary to popular belief, Lorem Ipsum is not simply.</a:t>
            </a:r>
          </a:p>
        </p:txBody>
      </p:sp>
      <p:sp>
        <p:nvSpPr>
          <p:cNvPr id="24" name="TextBox 23">
            <a:extLst>
              <a:ext uri="{FF2B5EF4-FFF2-40B4-BE49-F238E27FC236}">
                <a16:creationId xmlns:a16="http://schemas.microsoft.com/office/drawing/2014/main" id="{2F6F694C-EF9F-47C7-93A1-6A3D2A7153A1}"/>
              </a:ext>
            </a:extLst>
          </p:cNvPr>
          <p:cNvSpPr txBox="1"/>
          <p:nvPr/>
        </p:nvSpPr>
        <p:spPr>
          <a:xfrm>
            <a:off x="1451429" y="4806520"/>
            <a:ext cx="9289142" cy="483017"/>
          </a:xfrm>
          <a:prstGeom prst="rect">
            <a:avLst/>
          </a:prstGeom>
          <a:noFill/>
        </p:spPr>
        <p:txBody>
          <a:bodyPr wrap="square" rtlCol="0">
            <a:spAutoFit/>
          </a:bodyPr>
          <a:lstStyle/>
          <a:p>
            <a:pPr algn="ctr">
              <a:lnSpc>
                <a:spcPct val="150000"/>
              </a:lnSpc>
            </a:pPr>
            <a:r>
              <a:rPr lang="en-US" sz="900"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p>
        </p:txBody>
      </p:sp>
      <p:sp>
        <p:nvSpPr>
          <p:cNvPr id="26" name="Rectangle 25">
            <a:extLst>
              <a:ext uri="{FF2B5EF4-FFF2-40B4-BE49-F238E27FC236}">
                <a16:creationId xmlns:a16="http://schemas.microsoft.com/office/drawing/2014/main" id="{DE547B47-E33C-4588-AFAD-73A1EC366542}"/>
              </a:ext>
            </a:extLst>
          </p:cNvPr>
          <p:cNvSpPr/>
          <p:nvPr/>
        </p:nvSpPr>
        <p:spPr>
          <a:xfrm>
            <a:off x="5148262" y="5610305"/>
            <a:ext cx="1895476" cy="35394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B0E02913-4712-4307-98CA-52E9A2C8F55F}"/>
              </a:ext>
            </a:extLst>
          </p:cNvPr>
          <p:cNvSpPr txBox="1"/>
          <p:nvPr/>
        </p:nvSpPr>
        <p:spPr>
          <a:xfrm>
            <a:off x="5265420" y="5678678"/>
            <a:ext cx="1661160" cy="246221"/>
          </a:xfrm>
          <a:prstGeom prst="rect">
            <a:avLst/>
          </a:prstGeom>
          <a:noFill/>
        </p:spPr>
        <p:txBody>
          <a:bodyPr wrap="square" rtlCol="0">
            <a:spAutoFit/>
          </a:bodyPr>
          <a:lstStyle/>
          <a:p>
            <a:pPr algn="ctr"/>
            <a:r>
              <a:rPr lang="en-US" sz="1000" b="1" spc="300" dirty="0">
                <a:latin typeface="Montserrat" charset="0"/>
                <a:ea typeface="Montserrat" charset="0"/>
                <a:cs typeface="Montserrat" charset="0"/>
              </a:rPr>
              <a:t>OUR HISTORY</a:t>
            </a:r>
            <a:endParaRPr lang="en-US" sz="1000" b="1" spc="300" dirty="0">
              <a:solidFill>
                <a:schemeClr val="tx1">
                  <a:lumMod val="50000"/>
                  <a:lumOff val="50000"/>
                </a:schemeClr>
              </a:solidFill>
              <a:latin typeface="Montserrat Light" charset="0"/>
              <a:ea typeface="Montserrat Light" charset="0"/>
              <a:cs typeface="Montserrat Light" charset="0"/>
            </a:endParaRPr>
          </a:p>
        </p:txBody>
      </p:sp>
      <p:sp>
        <p:nvSpPr>
          <p:cNvPr id="32" name="Isosceles Triangle 31">
            <a:extLst>
              <a:ext uri="{FF2B5EF4-FFF2-40B4-BE49-F238E27FC236}">
                <a16:creationId xmlns:a16="http://schemas.microsoft.com/office/drawing/2014/main" id="{9D5D15E2-D443-45C3-9E81-1718F7F4C27D}"/>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2985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53FC70C4-ED5E-49ED-BC81-9AEC0BFFC3C8}"/>
              </a:ext>
            </a:extLst>
          </p:cNvPr>
          <p:cNvPicPr>
            <a:picLocks noGrp="1" noChangeAspect="1"/>
          </p:cNvPicPr>
          <p:nvPr>
            <p:ph type="pic" sz="quarter" idx="15"/>
          </p:nvPr>
        </p:nvPicPr>
        <p:blipFill>
          <a:blip r:embed="rId2"/>
          <a:srcRect l="26771" r="26771"/>
          <a:stretch>
            <a:fillRect/>
          </a:stretch>
        </p:blipFill>
        <p:spPr/>
      </p:pic>
      <p:sp>
        <p:nvSpPr>
          <p:cNvPr id="38" name="Rectangle 37">
            <a:extLst>
              <a:ext uri="{FF2B5EF4-FFF2-40B4-BE49-F238E27FC236}">
                <a16:creationId xmlns:a16="http://schemas.microsoft.com/office/drawing/2014/main" id="{FA18DA6C-AD34-4632-8A0A-240991BEE371}"/>
              </a:ext>
            </a:extLst>
          </p:cNvPr>
          <p:cNvSpPr/>
          <p:nvPr/>
        </p:nvSpPr>
        <p:spPr>
          <a:xfrm>
            <a:off x="3185884" y="0"/>
            <a:ext cx="3185885" cy="6858000"/>
          </a:xfrm>
          <a:prstGeom prst="rect">
            <a:avLst/>
          </a:prstGeom>
          <a:solidFill>
            <a:schemeClr val="tx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DD73CB30-96C2-41DB-BB4A-5D7DF13E34C0}"/>
              </a:ext>
            </a:extLst>
          </p:cNvPr>
          <p:cNvGrpSpPr/>
          <p:nvPr/>
        </p:nvGrpSpPr>
        <p:grpSpPr>
          <a:xfrm>
            <a:off x="7117135" y="1132644"/>
            <a:ext cx="4008404" cy="4592712"/>
            <a:chOff x="6823945" y="1426480"/>
            <a:chExt cx="4008404" cy="4592712"/>
          </a:xfrm>
        </p:grpSpPr>
        <p:grpSp>
          <p:nvGrpSpPr>
            <p:cNvPr id="25" name="Group 24">
              <a:extLst>
                <a:ext uri="{FF2B5EF4-FFF2-40B4-BE49-F238E27FC236}">
                  <a16:creationId xmlns:a16="http://schemas.microsoft.com/office/drawing/2014/main" id="{8A950845-0C7A-44DE-98C7-5FB6A8A48D32}"/>
                </a:ext>
              </a:extLst>
            </p:cNvPr>
            <p:cNvGrpSpPr/>
            <p:nvPr/>
          </p:nvGrpSpPr>
          <p:grpSpPr>
            <a:xfrm>
              <a:off x="6823945" y="1426480"/>
              <a:ext cx="3264080" cy="1046669"/>
              <a:chOff x="8059102" y="1770742"/>
              <a:chExt cx="3264080" cy="1046669"/>
            </a:xfrm>
          </p:grpSpPr>
          <p:sp>
            <p:nvSpPr>
              <p:cNvPr id="26" name="TextBox 25">
                <a:extLst>
                  <a:ext uri="{FF2B5EF4-FFF2-40B4-BE49-F238E27FC236}">
                    <a16:creationId xmlns:a16="http://schemas.microsoft.com/office/drawing/2014/main" id="{73F96DDD-F71E-4042-BE63-CC7C4AB070FC}"/>
                  </a:ext>
                </a:extLst>
              </p:cNvPr>
              <p:cNvSpPr txBox="1"/>
              <p:nvPr/>
            </p:nvSpPr>
            <p:spPr>
              <a:xfrm>
                <a:off x="8059102" y="1770742"/>
                <a:ext cx="3264080" cy="784830"/>
              </a:xfrm>
              <a:prstGeom prst="rect">
                <a:avLst/>
              </a:prstGeom>
              <a:noFill/>
            </p:spPr>
            <p:txBody>
              <a:bodyPr wrap="square" rtlCol="0" anchor="ctr">
                <a:spAutoFit/>
              </a:bodyPr>
              <a:lstStyle/>
              <a:p>
                <a:r>
                  <a:rPr lang="en-US" sz="4500" spc="-100" dirty="0">
                    <a:latin typeface="Montserrat "/>
                    <a:ea typeface="Montserrat Black" charset="0"/>
                    <a:cs typeface="Montserrat Black" charset="0"/>
                  </a:rPr>
                  <a:t>SERVICE</a:t>
                </a:r>
                <a:endParaRPr lang="en-US" sz="4500" spc="-100" dirty="0">
                  <a:latin typeface="Montserrat "/>
                  <a:ea typeface="Montserrat Hairline" charset="0"/>
                  <a:cs typeface="Montserrat Hairline" charset="0"/>
                </a:endParaRPr>
              </a:p>
            </p:txBody>
          </p:sp>
          <p:sp>
            <p:nvSpPr>
              <p:cNvPr id="27" name="TextBox 26">
                <a:extLst>
                  <a:ext uri="{FF2B5EF4-FFF2-40B4-BE49-F238E27FC236}">
                    <a16:creationId xmlns:a16="http://schemas.microsoft.com/office/drawing/2014/main" id="{C5E0613B-DC8C-4BA9-B792-535EB101DCB1}"/>
                  </a:ext>
                </a:extLst>
              </p:cNvPr>
              <p:cNvSpPr txBox="1"/>
              <p:nvPr/>
            </p:nvSpPr>
            <p:spPr>
              <a:xfrm>
                <a:off x="8103731" y="2494246"/>
                <a:ext cx="2252763" cy="323165"/>
              </a:xfrm>
              <a:prstGeom prst="rect">
                <a:avLst/>
              </a:prstGeom>
              <a:noFill/>
            </p:spPr>
            <p:txBody>
              <a:bodyPr wrap="square" rtlCol="0">
                <a:spAutoFit/>
              </a:bodyPr>
              <a:lstStyle/>
              <a:p>
                <a:r>
                  <a:rPr lang="en-US" sz="1500" spc="300" dirty="0">
                    <a:solidFill>
                      <a:schemeClr val="bg2"/>
                    </a:solidFill>
                    <a:latin typeface="Montserrat" charset="0"/>
                    <a:ea typeface="Montserrat" charset="0"/>
                    <a:cs typeface="Montserrat" charset="0"/>
                  </a:rPr>
                  <a:t>PRESENTATION</a:t>
                </a:r>
                <a:endParaRPr lang="en-US" sz="1500" spc="300" dirty="0">
                  <a:solidFill>
                    <a:schemeClr val="bg2"/>
                  </a:solidFill>
                  <a:latin typeface="Montserrat Light" charset="0"/>
                  <a:ea typeface="Montserrat Light" charset="0"/>
                  <a:cs typeface="Montserrat Light" charset="0"/>
                </a:endParaRPr>
              </a:p>
            </p:txBody>
          </p:sp>
        </p:grpSp>
        <p:sp>
          <p:nvSpPr>
            <p:cNvPr id="29" name="TextBox 28">
              <a:extLst>
                <a:ext uri="{FF2B5EF4-FFF2-40B4-BE49-F238E27FC236}">
                  <a16:creationId xmlns:a16="http://schemas.microsoft.com/office/drawing/2014/main" id="{0F8C24CD-A6BC-4ADC-B9E5-38CF3CDF4AC1}"/>
                </a:ext>
              </a:extLst>
            </p:cNvPr>
            <p:cNvSpPr txBox="1"/>
            <p:nvPr/>
          </p:nvSpPr>
          <p:spPr>
            <a:xfrm>
              <a:off x="6868574" y="2738233"/>
              <a:ext cx="3963775" cy="690767"/>
            </a:xfrm>
            <a:prstGeom prst="rect">
              <a:avLst/>
            </a:prstGeom>
            <a:noFill/>
          </p:spPr>
          <p:txBody>
            <a:bodyPr wrap="square" rtlCol="0">
              <a:spAutoFit/>
            </a:bodyPr>
            <a:lstStyle/>
            <a:p>
              <a:pPr>
                <a:lnSpc>
                  <a:spcPct val="150000"/>
                </a:lnSpc>
              </a:pPr>
              <a:r>
                <a:rPr lang="en-US" sz="900"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a:t>
              </a:r>
            </a:p>
          </p:txBody>
        </p:sp>
        <p:grpSp>
          <p:nvGrpSpPr>
            <p:cNvPr id="4" name="Group 3">
              <a:extLst>
                <a:ext uri="{FF2B5EF4-FFF2-40B4-BE49-F238E27FC236}">
                  <a16:creationId xmlns:a16="http://schemas.microsoft.com/office/drawing/2014/main" id="{7EEB8A7A-B58F-4EC7-97FD-B0C7F4B709C7}"/>
                </a:ext>
              </a:extLst>
            </p:cNvPr>
            <p:cNvGrpSpPr/>
            <p:nvPr/>
          </p:nvGrpSpPr>
          <p:grpSpPr>
            <a:xfrm>
              <a:off x="6957474" y="3969701"/>
              <a:ext cx="3599104" cy="829290"/>
              <a:chOff x="885825" y="5142597"/>
              <a:chExt cx="3599104" cy="829290"/>
            </a:xfrm>
          </p:grpSpPr>
          <p:sp>
            <p:nvSpPr>
              <p:cNvPr id="30" name="Freeform 33">
                <a:extLst>
                  <a:ext uri="{FF2B5EF4-FFF2-40B4-BE49-F238E27FC236}">
                    <a16:creationId xmlns:a16="http://schemas.microsoft.com/office/drawing/2014/main" id="{79E9FEC3-CCE3-4739-BDAD-37FC954B8F16}"/>
                  </a:ext>
                </a:extLst>
              </p:cNvPr>
              <p:cNvSpPr>
                <a:spLocks noEditPoints="1"/>
              </p:cNvSpPr>
              <p:nvPr/>
            </p:nvSpPr>
            <p:spPr bwMode="auto">
              <a:xfrm>
                <a:off x="885825" y="5144411"/>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nvGrpSpPr>
              <p:cNvPr id="31" name="Group 30">
                <a:extLst>
                  <a:ext uri="{FF2B5EF4-FFF2-40B4-BE49-F238E27FC236}">
                    <a16:creationId xmlns:a16="http://schemas.microsoft.com/office/drawing/2014/main" id="{0281A69D-B280-4962-B686-6F8C2DF704CB}"/>
                  </a:ext>
                </a:extLst>
              </p:cNvPr>
              <p:cNvGrpSpPr/>
              <p:nvPr/>
            </p:nvGrpSpPr>
            <p:grpSpPr>
              <a:xfrm>
                <a:off x="2082628" y="5142597"/>
                <a:ext cx="2402301" cy="829290"/>
                <a:chOff x="9177852" y="1731283"/>
                <a:chExt cx="2402301" cy="829290"/>
              </a:xfrm>
            </p:grpSpPr>
            <p:sp>
              <p:nvSpPr>
                <p:cNvPr id="32" name="Rectangle 31">
                  <a:extLst>
                    <a:ext uri="{FF2B5EF4-FFF2-40B4-BE49-F238E27FC236}">
                      <a16:creationId xmlns:a16="http://schemas.microsoft.com/office/drawing/2014/main" id="{E599A537-855C-49C4-B105-650A7DBBD1BC}"/>
                    </a:ext>
                  </a:extLst>
                </p:cNvPr>
                <p:cNvSpPr/>
                <p:nvPr/>
              </p:nvSpPr>
              <p:spPr>
                <a:xfrm>
                  <a:off x="9177852" y="1731283"/>
                  <a:ext cx="1965603" cy="369332"/>
                </a:xfrm>
                <a:prstGeom prst="rect">
                  <a:avLst/>
                </a:prstGeom>
              </p:spPr>
              <p:txBody>
                <a:bodyPr wrap="none">
                  <a:spAutoFit/>
                </a:bodyPr>
                <a:lstStyle/>
                <a:p>
                  <a:r>
                    <a:rPr lang="en-US" dirty="0">
                      <a:latin typeface="Montserrat" panose="00000500000000000000" pitchFamily="50" charset="0"/>
                      <a:ea typeface="Open Sans Extrabold" panose="020B0906030804020204" pitchFamily="34" charset="0"/>
                      <a:cs typeface="Open Sans Extrabold" panose="020B0906030804020204" pitchFamily="34" charset="0"/>
                    </a:rPr>
                    <a:t>Quality is Value</a:t>
                  </a:r>
                </a:p>
              </p:txBody>
            </p:sp>
            <p:sp>
              <p:nvSpPr>
                <p:cNvPr id="33" name="TextBox 32">
                  <a:extLst>
                    <a:ext uri="{FF2B5EF4-FFF2-40B4-BE49-F238E27FC236}">
                      <a16:creationId xmlns:a16="http://schemas.microsoft.com/office/drawing/2014/main" id="{6D11D3A1-37E7-4D8B-94C2-782A992C58BE}"/>
                    </a:ext>
                  </a:extLst>
                </p:cNvPr>
                <p:cNvSpPr txBox="1"/>
                <p:nvPr/>
              </p:nvSpPr>
              <p:spPr>
                <a:xfrm>
                  <a:off x="9177852" y="2079031"/>
                  <a:ext cx="2402301" cy="481542"/>
                </a:xfrm>
                <a:prstGeom prst="rect">
                  <a:avLst/>
                </a:prstGeom>
                <a:noFill/>
              </p:spPr>
              <p:txBody>
                <a:bodyPr wrap="square" rtlCol="0">
                  <a:spAutoFit/>
                </a:bodyPr>
                <a:lstStyle/>
                <a:p>
                  <a:pPr>
                    <a:lnSpc>
                      <a:spcPts val="1600"/>
                    </a:lnSpc>
                  </a:pPr>
                  <a:r>
                    <a:rPr lang="en-US" sz="1000" dirty="0">
                      <a:solidFill>
                        <a:schemeClr val="bg2"/>
                      </a:solidFill>
                      <a:latin typeface="Montserrat Light" panose="00000400000000000000" pitchFamily="50" charset="0"/>
                      <a:ea typeface="Open Sans" panose="020B0606030504020204" pitchFamily="34" charset="0"/>
                      <a:cs typeface="Open Sans" panose="020B0606030504020204" pitchFamily="34" charset="0"/>
                    </a:rPr>
                    <a:t>Contrary to popular belief, Lorem Ipsum is not simply.</a:t>
                  </a:r>
                </a:p>
              </p:txBody>
            </p:sp>
          </p:grpSp>
        </p:grpSp>
        <p:grpSp>
          <p:nvGrpSpPr>
            <p:cNvPr id="5" name="Group 4">
              <a:extLst>
                <a:ext uri="{FF2B5EF4-FFF2-40B4-BE49-F238E27FC236}">
                  <a16:creationId xmlns:a16="http://schemas.microsoft.com/office/drawing/2014/main" id="{C49B1FBB-6B8B-4728-AEC6-AF43BD318AFB}"/>
                </a:ext>
              </a:extLst>
            </p:cNvPr>
            <p:cNvGrpSpPr/>
            <p:nvPr/>
          </p:nvGrpSpPr>
          <p:grpSpPr>
            <a:xfrm>
              <a:off x="6957474" y="5189902"/>
              <a:ext cx="3599104" cy="829290"/>
              <a:chOff x="4486618" y="5142597"/>
              <a:chExt cx="3599104" cy="829290"/>
            </a:xfrm>
          </p:grpSpPr>
          <p:sp>
            <p:nvSpPr>
              <p:cNvPr id="34" name="Freeform 34">
                <a:extLst>
                  <a:ext uri="{FF2B5EF4-FFF2-40B4-BE49-F238E27FC236}">
                    <a16:creationId xmlns:a16="http://schemas.microsoft.com/office/drawing/2014/main" id="{9E538BA2-7722-44AB-8BD2-2F3FE7ACC3EC}"/>
                  </a:ext>
                </a:extLst>
              </p:cNvPr>
              <p:cNvSpPr>
                <a:spLocks noEditPoints="1"/>
              </p:cNvSpPr>
              <p:nvPr/>
            </p:nvSpPr>
            <p:spPr bwMode="auto">
              <a:xfrm>
                <a:off x="4486618" y="5246409"/>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nvGrpSpPr>
              <p:cNvPr id="35" name="Group 34">
                <a:extLst>
                  <a:ext uri="{FF2B5EF4-FFF2-40B4-BE49-F238E27FC236}">
                    <a16:creationId xmlns:a16="http://schemas.microsoft.com/office/drawing/2014/main" id="{2AA50B2F-FF63-42D0-A9BB-A44634A7C7C2}"/>
                  </a:ext>
                </a:extLst>
              </p:cNvPr>
              <p:cNvGrpSpPr/>
              <p:nvPr/>
            </p:nvGrpSpPr>
            <p:grpSpPr>
              <a:xfrm>
                <a:off x="5683421" y="5142597"/>
                <a:ext cx="2402301" cy="829290"/>
                <a:chOff x="9225477" y="1731283"/>
                <a:chExt cx="2402301" cy="829290"/>
              </a:xfrm>
            </p:grpSpPr>
            <p:sp>
              <p:nvSpPr>
                <p:cNvPr id="36" name="Rectangle 35">
                  <a:extLst>
                    <a:ext uri="{FF2B5EF4-FFF2-40B4-BE49-F238E27FC236}">
                      <a16:creationId xmlns:a16="http://schemas.microsoft.com/office/drawing/2014/main" id="{35A42CF5-86F4-4354-B9D7-E6E1D4FE45B3}"/>
                    </a:ext>
                  </a:extLst>
                </p:cNvPr>
                <p:cNvSpPr/>
                <p:nvPr/>
              </p:nvSpPr>
              <p:spPr>
                <a:xfrm>
                  <a:off x="9225477" y="1731283"/>
                  <a:ext cx="1965603" cy="369332"/>
                </a:xfrm>
                <a:prstGeom prst="rect">
                  <a:avLst/>
                </a:prstGeom>
              </p:spPr>
              <p:txBody>
                <a:bodyPr wrap="none">
                  <a:spAutoFit/>
                </a:bodyPr>
                <a:lstStyle/>
                <a:p>
                  <a:r>
                    <a:rPr lang="en-US" dirty="0">
                      <a:latin typeface="Montserrat" panose="00000500000000000000" pitchFamily="50" charset="0"/>
                      <a:ea typeface="Open Sans Extrabold" panose="020B0906030804020204" pitchFamily="34" charset="0"/>
                      <a:cs typeface="Open Sans Extrabold" panose="020B0906030804020204" pitchFamily="34" charset="0"/>
                    </a:rPr>
                    <a:t>Quality is Value</a:t>
                  </a:r>
                </a:p>
              </p:txBody>
            </p:sp>
            <p:sp>
              <p:nvSpPr>
                <p:cNvPr id="37" name="TextBox 36">
                  <a:extLst>
                    <a:ext uri="{FF2B5EF4-FFF2-40B4-BE49-F238E27FC236}">
                      <a16:creationId xmlns:a16="http://schemas.microsoft.com/office/drawing/2014/main" id="{E6FC36D7-2F82-4707-9082-5D677312A0C0}"/>
                    </a:ext>
                  </a:extLst>
                </p:cNvPr>
                <p:cNvSpPr txBox="1"/>
                <p:nvPr/>
              </p:nvSpPr>
              <p:spPr>
                <a:xfrm>
                  <a:off x="9225477" y="2079031"/>
                  <a:ext cx="2402301" cy="481542"/>
                </a:xfrm>
                <a:prstGeom prst="rect">
                  <a:avLst/>
                </a:prstGeom>
                <a:noFill/>
              </p:spPr>
              <p:txBody>
                <a:bodyPr wrap="square" rtlCol="0">
                  <a:spAutoFit/>
                </a:bodyPr>
                <a:lstStyle/>
                <a:p>
                  <a:pPr>
                    <a:lnSpc>
                      <a:spcPts val="1600"/>
                    </a:lnSpc>
                  </a:pPr>
                  <a:r>
                    <a:rPr lang="en-US" sz="1000" dirty="0">
                      <a:solidFill>
                        <a:schemeClr val="bg2"/>
                      </a:solidFill>
                      <a:latin typeface="Montserrat Light" panose="00000400000000000000" pitchFamily="50" charset="0"/>
                      <a:ea typeface="Open Sans" panose="020B0606030504020204" pitchFamily="34" charset="0"/>
                      <a:cs typeface="Open Sans" panose="020B0606030504020204" pitchFamily="34" charset="0"/>
                    </a:rPr>
                    <a:t>Contrary to popular belief, Lorem Ipsum is not simply.</a:t>
                  </a:r>
                </a:p>
              </p:txBody>
            </p:sp>
          </p:grpSp>
        </p:grpSp>
      </p:grpSp>
      <p:pic>
        <p:nvPicPr>
          <p:cNvPr id="7" name="Picture Placeholder 6">
            <a:extLst>
              <a:ext uri="{FF2B5EF4-FFF2-40B4-BE49-F238E27FC236}">
                <a16:creationId xmlns:a16="http://schemas.microsoft.com/office/drawing/2014/main" id="{CB1F396C-E925-40DA-A009-7D7B492D367C}"/>
              </a:ext>
            </a:extLst>
          </p:cNvPr>
          <p:cNvPicPr>
            <a:picLocks noGrp="1" noChangeAspect="1"/>
          </p:cNvPicPr>
          <p:nvPr>
            <p:ph type="pic" sz="quarter" idx="16"/>
          </p:nvPr>
        </p:nvPicPr>
        <p:blipFill>
          <a:blip r:embed="rId2"/>
          <a:srcRect l="26771" r="26771"/>
          <a:stretch>
            <a:fillRect/>
          </a:stretch>
        </p:blipFill>
        <p:spPr/>
      </p:pic>
    </p:spTree>
    <p:extLst>
      <p:ext uri="{BB962C8B-B14F-4D97-AF65-F5344CB8AC3E}">
        <p14:creationId xmlns:p14="http://schemas.microsoft.com/office/powerpoint/2010/main" val="4231461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a:extLst>
              <a:ext uri="{FF2B5EF4-FFF2-40B4-BE49-F238E27FC236}">
                <a16:creationId xmlns:a16="http://schemas.microsoft.com/office/drawing/2014/main" id="{4B5FA452-6F58-4ABE-A55D-9325B3824D34}"/>
              </a:ext>
            </a:extLst>
          </p:cNvPr>
          <p:cNvSpPr/>
          <p:nvPr/>
        </p:nvSpPr>
        <p:spPr>
          <a:xfrm>
            <a:off x="2446482" y="2240402"/>
            <a:ext cx="2194562" cy="2194560"/>
          </a:xfrm>
          <a:prstGeom prst="ellips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2AAFA547-C121-46DE-A86C-1090E3AB8305}"/>
              </a:ext>
            </a:extLst>
          </p:cNvPr>
          <p:cNvSpPr/>
          <p:nvPr/>
        </p:nvSpPr>
        <p:spPr>
          <a:xfrm>
            <a:off x="7550958" y="2240402"/>
            <a:ext cx="2194562" cy="2194560"/>
          </a:xfrm>
          <a:prstGeom prst="ellips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A125025D-7D89-42FC-8805-1EF608340BAB}"/>
              </a:ext>
            </a:extLst>
          </p:cNvPr>
          <p:cNvSpPr/>
          <p:nvPr/>
        </p:nvSpPr>
        <p:spPr>
          <a:xfrm>
            <a:off x="4998720" y="2240402"/>
            <a:ext cx="2194562" cy="2194560"/>
          </a:xfrm>
          <a:prstGeom prst="ellips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a:xfrm>
            <a:off x="838200" y="365125"/>
            <a:ext cx="10515600" cy="1325563"/>
          </a:xfrm>
        </p:spPr>
        <p:txBody>
          <a:bodyPr/>
          <a:lstStyle/>
          <a:p>
            <a:r>
              <a:rPr lang="en-US" dirty="0"/>
              <a:t>COMPANY SERVICE</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grpSp>
        <p:nvGrpSpPr>
          <p:cNvPr id="27" name="Group 26">
            <a:extLst>
              <a:ext uri="{FF2B5EF4-FFF2-40B4-BE49-F238E27FC236}">
                <a16:creationId xmlns:a16="http://schemas.microsoft.com/office/drawing/2014/main" id="{1E355EBD-771F-4584-A7EE-142669CC1CCA}"/>
              </a:ext>
            </a:extLst>
          </p:cNvPr>
          <p:cNvGrpSpPr/>
          <p:nvPr/>
        </p:nvGrpSpPr>
        <p:grpSpPr>
          <a:xfrm>
            <a:off x="2870241" y="2867055"/>
            <a:ext cx="1347045" cy="941254"/>
            <a:chOff x="3109523" y="1078022"/>
            <a:chExt cx="1347045" cy="941254"/>
          </a:xfrm>
        </p:grpSpPr>
        <p:sp>
          <p:nvSpPr>
            <p:cNvPr id="32" name="AutoShape 13">
              <a:extLst>
                <a:ext uri="{FF2B5EF4-FFF2-40B4-BE49-F238E27FC236}">
                  <a16:creationId xmlns:a16="http://schemas.microsoft.com/office/drawing/2014/main" id="{C5F6B71A-3330-4502-B767-4388BFE74CAE}"/>
                </a:ext>
              </a:extLst>
            </p:cNvPr>
            <p:cNvSpPr>
              <a:spLocks/>
            </p:cNvSpPr>
            <p:nvPr/>
          </p:nvSpPr>
          <p:spPr bwMode="auto">
            <a:xfrm>
              <a:off x="3523014" y="1078022"/>
              <a:ext cx="520064" cy="394722"/>
            </a:xfrm>
            <a:custGeom>
              <a:avLst/>
              <a:gdLst/>
              <a:ahLst/>
              <a:cxnLst/>
              <a:rect l="0" t="0" r="r" b="b"/>
              <a:pathLst>
                <a:path w="21600" h="21600">
                  <a:moveTo>
                    <a:pt x="10800" y="10944"/>
                  </a:moveTo>
                  <a:lnTo>
                    <a:pt x="3554" y="2862"/>
                  </a:lnTo>
                  <a:lnTo>
                    <a:pt x="18046" y="2862"/>
                  </a:lnTo>
                  <a:cubicBezTo>
                    <a:pt x="18046" y="2862"/>
                    <a:pt x="10800" y="10944"/>
                    <a:pt x="10800" y="10944"/>
                  </a:cubicBezTo>
                  <a:close/>
                  <a:moveTo>
                    <a:pt x="19036" y="18738"/>
                  </a:moveTo>
                  <a:lnTo>
                    <a:pt x="2564" y="18738"/>
                  </a:lnTo>
                  <a:cubicBezTo>
                    <a:pt x="2356" y="18738"/>
                    <a:pt x="2173" y="18561"/>
                    <a:pt x="2173" y="18358"/>
                  </a:cubicBezTo>
                  <a:lnTo>
                    <a:pt x="2173" y="5242"/>
                  </a:lnTo>
                  <a:lnTo>
                    <a:pt x="9624" y="13522"/>
                  </a:lnTo>
                  <a:cubicBezTo>
                    <a:pt x="9777" y="13692"/>
                    <a:pt x="9970" y="13786"/>
                    <a:pt x="10170" y="13786"/>
                  </a:cubicBezTo>
                  <a:lnTo>
                    <a:pt x="11429" y="13786"/>
                  </a:lnTo>
                  <a:cubicBezTo>
                    <a:pt x="11629" y="13786"/>
                    <a:pt x="11823" y="13692"/>
                    <a:pt x="11976" y="13522"/>
                  </a:cubicBezTo>
                  <a:lnTo>
                    <a:pt x="19427" y="5241"/>
                  </a:lnTo>
                  <a:lnTo>
                    <a:pt x="19427" y="18358"/>
                  </a:lnTo>
                  <a:cubicBezTo>
                    <a:pt x="19426" y="18561"/>
                    <a:pt x="19244" y="18738"/>
                    <a:pt x="19036" y="18738"/>
                  </a:cubicBezTo>
                  <a:cubicBezTo>
                    <a:pt x="19036" y="18738"/>
                    <a:pt x="19036" y="18738"/>
                    <a:pt x="19036" y="18738"/>
                  </a:cubicBezTo>
                  <a:close/>
                  <a:moveTo>
                    <a:pt x="19036" y="0"/>
                  </a:moveTo>
                  <a:lnTo>
                    <a:pt x="2564" y="0"/>
                  </a:lnTo>
                  <a:cubicBezTo>
                    <a:pt x="1150" y="0"/>
                    <a:pt x="0" y="1455"/>
                    <a:pt x="0" y="3242"/>
                  </a:cubicBezTo>
                  <a:lnTo>
                    <a:pt x="0" y="18358"/>
                  </a:lnTo>
                  <a:cubicBezTo>
                    <a:pt x="0" y="20146"/>
                    <a:pt x="1150" y="21600"/>
                    <a:pt x="2564" y="21600"/>
                  </a:cubicBezTo>
                  <a:lnTo>
                    <a:pt x="19036" y="21600"/>
                  </a:lnTo>
                  <a:cubicBezTo>
                    <a:pt x="20450" y="21600"/>
                    <a:pt x="21600" y="20146"/>
                    <a:pt x="21600" y="18358"/>
                  </a:cubicBezTo>
                  <a:lnTo>
                    <a:pt x="21600" y="3242"/>
                  </a:lnTo>
                  <a:cubicBezTo>
                    <a:pt x="21600" y="1455"/>
                    <a:pt x="20450" y="0"/>
                    <a:pt x="19036" y="0"/>
                  </a:cubicBezTo>
                  <a:cubicBezTo>
                    <a:pt x="19036" y="0"/>
                    <a:pt x="19036" y="0"/>
                    <a:pt x="19036" y="0"/>
                  </a:cubicBezTo>
                  <a:close/>
                  <a:moveTo>
                    <a:pt x="19036" y="0"/>
                  </a:moveTo>
                </a:path>
              </a:pathLst>
            </a:custGeom>
            <a:solidFill>
              <a:schemeClr val="bg1"/>
            </a:solidFill>
            <a:ln>
              <a:noFill/>
            </a:ln>
          </p:spPr>
          <p:txBody>
            <a:bodyPr lIns="0" tIns="0" rIns="0" bIns="0"/>
            <a:lstStyle/>
            <a:p>
              <a:endParaRPr lang="en-US" dirty="0"/>
            </a:p>
          </p:txBody>
        </p:sp>
        <p:sp>
          <p:nvSpPr>
            <p:cNvPr id="33" name="Rectangle 17">
              <a:extLst>
                <a:ext uri="{FF2B5EF4-FFF2-40B4-BE49-F238E27FC236}">
                  <a16:creationId xmlns:a16="http://schemas.microsoft.com/office/drawing/2014/main" id="{1FA6BEA5-EAF9-41D4-8A31-F7EBFEDBC59F}"/>
                </a:ext>
              </a:extLst>
            </p:cNvPr>
            <p:cNvSpPr>
              <a:spLocks/>
            </p:cNvSpPr>
            <p:nvPr/>
          </p:nvSpPr>
          <p:spPr bwMode="auto">
            <a:xfrm>
              <a:off x="3109523" y="1624553"/>
              <a:ext cx="1347045" cy="39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500" dirty="0">
                  <a:solidFill>
                    <a:schemeClr val="bg1"/>
                  </a:solidFill>
                  <a:latin typeface="Montserrat Light" panose="00000400000000000000" pitchFamily="50" charset="0"/>
                  <a:ea typeface="Lato" charset="0"/>
                  <a:cs typeface="Lato" charset="0"/>
                  <a:sym typeface="Montserrat-Regular" charset="0"/>
                </a:rPr>
                <a:t>Some Text</a:t>
              </a:r>
            </a:p>
          </p:txBody>
        </p:sp>
      </p:grpSp>
      <p:sp>
        <p:nvSpPr>
          <p:cNvPr id="35" name="AutoShape 62">
            <a:extLst>
              <a:ext uri="{FF2B5EF4-FFF2-40B4-BE49-F238E27FC236}">
                <a16:creationId xmlns:a16="http://schemas.microsoft.com/office/drawing/2014/main" id="{76AED4E7-F625-4A5F-90AE-016AA5A61FC6}"/>
              </a:ext>
            </a:extLst>
          </p:cNvPr>
          <p:cNvSpPr>
            <a:spLocks/>
          </p:cNvSpPr>
          <p:nvPr/>
        </p:nvSpPr>
        <p:spPr bwMode="auto">
          <a:xfrm>
            <a:off x="5849112" y="2842291"/>
            <a:ext cx="493777" cy="493777"/>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40" name="Rectangle 17">
            <a:extLst>
              <a:ext uri="{FF2B5EF4-FFF2-40B4-BE49-F238E27FC236}">
                <a16:creationId xmlns:a16="http://schemas.microsoft.com/office/drawing/2014/main" id="{EB02A0EE-D89F-45EE-B41A-0D60C57A8105}"/>
              </a:ext>
            </a:extLst>
          </p:cNvPr>
          <p:cNvSpPr>
            <a:spLocks/>
          </p:cNvSpPr>
          <p:nvPr/>
        </p:nvSpPr>
        <p:spPr bwMode="auto">
          <a:xfrm>
            <a:off x="5422478" y="3438349"/>
            <a:ext cx="1347045" cy="39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500" dirty="0">
                <a:solidFill>
                  <a:schemeClr val="bg1"/>
                </a:solidFill>
                <a:latin typeface="Montserrat Light" panose="00000400000000000000" pitchFamily="50" charset="0"/>
                <a:ea typeface="Lato" charset="0"/>
                <a:cs typeface="Lato" charset="0"/>
                <a:sym typeface="Montserrat-Regular" charset="0"/>
              </a:rPr>
              <a:t>Some Text</a:t>
            </a:r>
          </a:p>
        </p:txBody>
      </p:sp>
      <p:grpSp>
        <p:nvGrpSpPr>
          <p:cNvPr id="41" name="Group 40">
            <a:extLst>
              <a:ext uri="{FF2B5EF4-FFF2-40B4-BE49-F238E27FC236}">
                <a16:creationId xmlns:a16="http://schemas.microsoft.com/office/drawing/2014/main" id="{B6D04238-2841-4CFB-A072-A1B776A0FB97}"/>
              </a:ext>
            </a:extLst>
          </p:cNvPr>
          <p:cNvGrpSpPr/>
          <p:nvPr/>
        </p:nvGrpSpPr>
        <p:grpSpPr>
          <a:xfrm>
            <a:off x="7974717" y="2826187"/>
            <a:ext cx="1347045" cy="1022990"/>
            <a:chOff x="5934060" y="996286"/>
            <a:chExt cx="1347045" cy="1022990"/>
          </a:xfrm>
        </p:grpSpPr>
        <p:sp>
          <p:nvSpPr>
            <p:cNvPr id="42" name="AutoShape 49">
              <a:extLst>
                <a:ext uri="{FF2B5EF4-FFF2-40B4-BE49-F238E27FC236}">
                  <a16:creationId xmlns:a16="http://schemas.microsoft.com/office/drawing/2014/main" id="{95A1F272-C5D6-4E21-80DA-80A014C3B506}"/>
                </a:ext>
              </a:extLst>
            </p:cNvPr>
            <p:cNvSpPr>
              <a:spLocks/>
            </p:cNvSpPr>
            <p:nvPr/>
          </p:nvSpPr>
          <p:spPr bwMode="auto">
            <a:xfrm>
              <a:off x="6328237" y="996286"/>
              <a:ext cx="558691" cy="558194"/>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sp>
          <p:nvSpPr>
            <p:cNvPr id="43" name="Rectangle 42">
              <a:extLst>
                <a:ext uri="{FF2B5EF4-FFF2-40B4-BE49-F238E27FC236}">
                  <a16:creationId xmlns:a16="http://schemas.microsoft.com/office/drawing/2014/main" id="{03F6AB3B-0C17-4DC8-9C6E-D26C8B6861CA}"/>
                </a:ext>
              </a:extLst>
            </p:cNvPr>
            <p:cNvSpPr>
              <a:spLocks/>
            </p:cNvSpPr>
            <p:nvPr/>
          </p:nvSpPr>
          <p:spPr bwMode="auto">
            <a:xfrm>
              <a:off x="5934060" y="1624553"/>
              <a:ext cx="1347045" cy="39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500" dirty="0">
                  <a:solidFill>
                    <a:schemeClr val="bg1"/>
                  </a:solidFill>
                  <a:latin typeface="Montserrat Light" panose="00000400000000000000" pitchFamily="50" charset="0"/>
                  <a:ea typeface="Lato" charset="0"/>
                  <a:cs typeface="Lato" charset="0"/>
                  <a:sym typeface="Montserrat-Regular" charset="0"/>
                </a:rPr>
                <a:t>Some Text</a:t>
              </a:r>
            </a:p>
          </p:txBody>
        </p:sp>
      </p:grpSp>
      <p:sp>
        <p:nvSpPr>
          <p:cNvPr id="25" name="TextBox 24">
            <a:extLst>
              <a:ext uri="{FF2B5EF4-FFF2-40B4-BE49-F238E27FC236}">
                <a16:creationId xmlns:a16="http://schemas.microsoft.com/office/drawing/2014/main" id="{D90495C9-1915-42A9-BE8D-DC4FFC5DBF0B}"/>
              </a:ext>
            </a:extLst>
          </p:cNvPr>
          <p:cNvSpPr txBox="1"/>
          <p:nvPr/>
        </p:nvSpPr>
        <p:spPr>
          <a:xfrm>
            <a:off x="1451429" y="4806520"/>
            <a:ext cx="9289142" cy="483017"/>
          </a:xfrm>
          <a:prstGeom prst="rect">
            <a:avLst/>
          </a:prstGeom>
          <a:noFill/>
        </p:spPr>
        <p:txBody>
          <a:bodyPr wrap="square" rtlCol="0">
            <a:spAutoFit/>
          </a:bodyPr>
          <a:lstStyle/>
          <a:p>
            <a:pPr algn="ctr">
              <a:lnSpc>
                <a:spcPct val="150000"/>
              </a:lnSpc>
            </a:pPr>
            <a:r>
              <a:rPr lang="en-US" sz="900"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p>
        </p:txBody>
      </p:sp>
      <p:sp>
        <p:nvSpPr>
          <p:cNvPr id="26" name="Rectangle 25">
            <a:extLst>
              <a:ext uri="{FF2B5EF4-FFF2-40B4-BE49-F238E27FC236}">
                <a16:creationId xmlns:a16="http://schemas.microsoft.com/office/drawing/2014/main" id="{75F9AACC-EB55-4796-98DF-D8A167562699}"/>
              </a:ext>
            </a:extLst>
          </p:cNvPr>
          <p:cNvSpPr/>
          <p:nvPr/>
        </p:nvSpPr>
        <p:spPr>
          <a:xfrm>
            <a:off x="5148262" y="5610305"/>
            <a:ext cx="1895476" cy="35394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CC974FC6-42EC-4B95-87D5-66EFFD223903}"/>
              </a:ext>
            </a:extLst>
          </p:cNvPr>
          <p:cNvSpPr txBox="1"/>
          <p:nvPr/>
        </p:nvSpPr>
        <p:spPr>
          <a:xfrm>
            <a:off x="5265420" y="5678678"/>
            <a:ext cx="1661160" cy="246221"/>
          </a:xfrm>
          <a:prstGeom prst="rect">
            <a:avLst/>
          </a:prstGeom>
          <a:noFill/>
        </p:spPr>
        <p:txBody>
          <a:bodyPr wrap="square" rtlCol="0">
            <a:spAutoFit/>
          </a:bodyPr>
          <a:lstStyle/>
          <a:p>
            <a:pPr algn="ctr"/>
            <a:r>
              <a:rPr lang="en-US" sz="1000" b="1" spc="300" dirty="0">
                <a:latin typeface="Montserrat" charset="0"/>
                <a:ea typeface="Montserrat" charset="0"/>
                <a:cs typeface="Montserrat" charset="0"/>
              </a:rPr>
              <a:t>OUR HISTORY</a:t>
            </a:r>
            <a:endParaRPr lang="en-US" sz="1000" b="1" spc="300" dirty="0">
              <a:solidFill>
                <a:schemeClr val="tx1">
                  <a:lumMod val="50000"/>
                  <a:lumOff val="50000"/>
                </a:schemeClr>
              </a:solidFill>
              <a:latin typeface="Montserrat Light" charset="0"/>
              <a:ea typeface="Montserrat Light" charset="0"/>
              <a:cs typeface="Montserrat Light" charset="0"/>
            </a:endParaRPr>
          </a:p>
        </p:txBody>
      </p:sp>
      <p:sp>
        <p:nvSpPr>
          <p:cNvPr id="29" name="Isosceles Triangle 28">
            <a:extLst>
              <a:ext uri="{FF2B5EF4-FFF2-40B4-BE49-F238E27FC236}">
                <a16:creationId xmlns:a16="http://schemas.microsoft.com/office/drawing/2014/main" id="{84EE6570-FAC4-4B40-9F7E-8FE27841D1C1}"/>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7579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AA806FE-1C33-42A7-AC10-91CFE46DCC8D}"/>
              </a:ext>
            </a:extLst>
          </p:cNvPr>
          <p:cNvGrpSpPr/>
          <p:nvPr/>
        </p:nvGrpSpPr>
        <p:grpSpPr>
          <a:xfrm>
            <a:off x="1340262" y="1571318"/>
            <a:ext cx="4106115" cy="3715364"/>
            <a:chOff x="1178790" y="1571318"/>
            <a:chExt cx="4106115" cy="3715364"/>
          </a:xfrm>
        </p:grpSpPr>
        <p:sp>
          <p:nvSpPr>
            <p:cNvPr id="17" name="TextBox 16">
              <a:extLst>
                <a:ext uri="{FF2B5EF4-FFF2-40B4-BE49-F238E27FC236}">
                  <a16:creationId xmlns:a16="http://schemas.microsoft.com/office/drawing/2014/main" id="{319F60B7-EDC9-4BCC-AA4C-32E11420A8BE}"/>
                </a:ext>
              </a:extLst>
            </p:cNvPr>
            <p:cNvSpPr txBox="1"/>
            <p:nvPr/>
          </p:nvSpPr>
          <p:spPr>
            <a:xfrm>
              <a:off x="1801476" y="1571318"/>
              <a:ext cx="3483429" cy="784830"/>
            </a:xfrm>
            <a:prstGeom prst="rect">
              <a:avLst/>
            </a:prstGeom>
            <a:noFill/>
          </p:spPr>
          <p:txBody>
            <a:bodyPr wrap="square" rtlCol="0" anchor="ctr">
              <a:spAutoFit/>
            </a:bodyPr>
            <a:lstStyle/>
            <a:p>
              <a:pPr algn="r"/>
              <a:r>
                <a:rPr lang="en-US" sz="4500" spc="-100" dirty="0">
                  <a:latin typeface="Montserrat "/>
                  <a:ea typeface="Montserrat Black" charset="0"/>
                  <a:cs typeface="Montserrat Black" charset="0"/>
                </a:rPr>
                <a:t>SERVICE</a:t>
              </a:r>
              <a:endParaRPr lang="en-US" sz="4500" spc="-100" dirty="0">
                <a:latin typeface="Montserrat "/>
                <a:ea typeface="Montserrat Hairline" charset="0"/>
                <a:cs typeface="Montserrat Hairline" charset="0"/>
              </a:endParaRPr>
            </a:p>
          </p:txBody>
        </p:sp>
        <p:sp>
          <p:nvSpPr>
            <p:cNvPr id="19" name="TextBox 18">
              <a:extLst>
                <a:ext uri="{FF2B5EF4-FFF2-40B4-BE49-F238E27FC236}">
                  <a16:creationId xmlns:a16="http://schemas.microsoft.com/office/drawing/2014/main" id="{9C0147F0-0904-462D-A5D7-DE81261DF721}"/>
                </a:ext>
              </a:extLst>
            </p:cNvPr>
            <p:cNvSpPr txBox="1"/>
            <p:nvPr/>
          </p:nvSpPr>
          <p:spPr>
            <a:xfrm>
              <a:off x="2908604" y="2356148"/>
              <a:ext cx="2376301" cy="400110"/>
            </a:xfrm>
            <a:prstGeom prst="rect">
              <a:avLst/>
            </a:prstGeom>
            <a:noFill/>
          </p:spPr>
          <p:txBody>
            <a:bodyPr wrap="square" rtlCol="0">
              <a:spAutoFit/>
            </a:bodyPr>
            <a:lstStyle/>
            <a:p>
              <a:pPr algn="r"/>
              <a:r>
                <a:rPr lang="en-US" sz="2000" dirty="0">
                  <a:latin typeface="Montserrat" charset="0"/>
                  <a:ea typeface="Montserrat" charset="0"/>
                  <a:cs typeface="Montserrat" charset="0"/>
                </a:rPr>
                <a:t>PRESENTATION</a:t>
              </a:r>
              <a:endParaRPr lang="en-US" sz="2000" dirty="0">
                <a:solidFill>
                  <a:schemeClr val="tx1">
                    <a:lumMod val="50000"/>
                    <a:lumOff val="50000"/>
                  </a:schemeClr>
                </a:solidFill>
                <a:latin typeface="Montserrat Light" charset="0"/>
                <a:ea typeface="Montserrat Light" charset="0"/>
                <a:cs typeface="Montserrat Light" charset="0"/>
              </a:endParaRPr>
            </a:p>
          </p:txBody>
        </p:sp>
        <p:sp>
          <p:nvSpPr>
            <p:cNvPr id="20" name="TextBox 19">
              <a:extLst>
                <a:ext uri="{FF2B5EF4-FFF2-40B4-BE49-F238E27FC236}">
                  <a16:creationId xmlns:a16="http://schemas.microsoft.com/office/drawing/2014/main" id="{92B47273-DC4D-4285-856D-2ECA797CD08D}"/>
                </a:ext>
              </a:extLst>
            </p:cNvPr>
            <p:cNvSpPr txBox="1"/>
            <p:nvPr/>
          </p:nvSpPr>
          <p:spPr>
            <a:xfrm>
              <a:off x="1178790" y="4180417"/>
              <a:ext cx="4106115" cy="1106265"/>
            </a:xfrm>
            <a:prstGeom prst="rect">
              <a:avLst/>
            </a:prstGeom>
            <a:noFill/>
          </p:spPr>
          <p:txBody>
            <a:bodyPr wrap="square" rtlCol="0">
              <a:spAutoFit/>
            </a:bodyPr>
            <a:lstStyle/>
            <a:p>
              <a:pPr algn="r">
                <a:lnSpc>
                  <a:spcPct val="150000"/>
                </a:lnSpc>
              </a:pPr>
              <a:r>
                <a:rPr lang="en-US" sz="900" dirty="0">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p>
          </p:txBody>
        </p:sp>
        <p:grpSp>
          <p:nvGrpSpPr>
            <p:cNvPr id="21" name="Group 20">
              <a:extLst>
                <a:ext uri="{FF2B5EF4-FFF2-40B4-BE49-F238E27FC236}">
                  <a16:creationId xmlns:a16="http://schemas.microsoft.com/office/drawing/2014/main" id="{B7B93B76-B0D2-46C0-A52E-742647D183E9}"/>
                </a:ext>
              </a:extLst>
            </p:cNvPr>
            <p:cNvGrpSpPr/>
            <p:nvPr/>
          </p:nvGrpSpPr>
          <p:grpSpPr>
            <a:xfrm>
              <a:off x="3287829" y="3291367"/>
              <a:ext cx="1895476" cy="353940"/>
              <a:chOff x="1281563" y="3291367"/>
              <a:chExt cx="1895476" cy="353940"/>
            </a:xfrm>
          </p:grpSpPr>
          <p:sp>
            <p:nvSpPr>
              <p:cNvPr id="22" name="Rectangle 21">
                <a:extLst>
                  <a:ext uri="{FF2B5EF4-FFF2-40B4-BE49-F238E27FC236}">
                    <a16:creationId xmlns:a16="http://schemas.microsoft.com/office/drawing/2014/main" id="{47FDE457-F2DF-4600-8C1C-6626317C88AC}"/>
                  </a:ext>
                </a:extLst>
              </p:cNvPr>
              <p:cNvSpPr/>
              <p:nvPr/>
            </p:nvSpPr>
            <p:spPr>
              <a:xfrm>
                <a:off x="1281563" y="3291367"/>
                <a:ext cx="1895476" cy="353940"/>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CE59F43C-039D-4F5B-A6EB-62E6F9FF35E1}"/>
                  </a:ext>
                </a:extLst>
              </p:cNvPr>
              <p:cNvSpPr txBox="1"/>
              <p:nvPr/>
            </p:nvSpPr>
            <p:spPr>
              <a:xfrm>
                <a:off x="1398721" y="3359740"/>
                <a:ext cx="1661160" cy="246221"/>
              </a:xfrm>
              <a:prstGeom prst="rect">
                <a:avLst/>
              </a:prstGeom>
              <a:noFill/>
            </p:spPr>
            <p:txBody>
              <a:bodyPr wrap="square" rtlCol="0">
                <a:spAutoFit/>
              </a:bodyPr>
              <a:lstStyle/>
              <a:p>
                <a:pPr algn="ctr"/>
                <a:r>
                  <a:rPr lang="en-US" sz="1000" b="1" spc="300" dirty="0">
                    <a:latin typeface="Montserrat" charset="0"/>
                    <a:ea typeface="Montserrat" charset="0"/>
                    <a:cs typeface="Montserrat" charset="0"/>
                  </a:rPr>
                  <a:t>ANY MORE</a:t>
                </a:r>
                <a:endParaRPr lang="en-US" sz="1000" b="1" spc="300" dirty="0">
                  <a:solidFill>
                    <a:schemeClr val="tx1">
                      <a:lumMod val="50000"/>
                      <a:lumOff val="50000"/>
                    </a:schemeClr>
                  </a:solidFill>
                  <a:latin typeface="Montserrat Light" charset="0"/>
                  <a:ea typeface="Montserrat Light" charset="0"/>
                  <a:cs typeface="Montserrat Light" charset="0"/>
                </a:endParaRPr>
              </a:p>
            </p:txBody>
          </p:sp>
        </p:grpSp>
      </p:grpSp>
      <p:pic>
        <p:nvPicPr>
          <p:cNvPr id="5" name="Picture Placeholder 4">
            <a:extLst>
              <a:ext uri="{FF2B5EF4-FFF2-40B4-BE49-F238E27FC236}">
                <a16:creationId xmlns:a16="http://schemas.microsoft.com/office/drawing/2014/main" id="{66F678BA-689B-4C9F-BD3A-447A61028E8F}"/>
              </a:ext>
            </a:extLst>
          </p:cNvPr>
          <p:cNvPicPr>
            <a:picLocks noGrp="1" noChangeAspect="1"/>
          </p:cNvPicPr>
          <p:nvPr>
            <p:ph type="pic" sz="quarter" idx="15"/>
          </p:nvPr>
        </p:nvPicPr>
        <p:blipFill>
          <a:blip r:embed="rId2"/>
          <a:srcRect l="21977" r="21977"/>
          <a:stretch>
            <a:fillRect/>
          </a:stretch>
        </p:blipFill>
        <p:spPr/>
      </p:pic>
      <p:pic>
        <p:nvPicPr>
          <p:cNvPr id="9" name="Picture Placeholder 8">
            <a:extLst>
              <a:ext uri="{FF2B5EF4-FFF2-40B4-BE49-F238E27FC236}">
                <a16:creationId xmlns:a16="http://schemas.microsoft.com/office/drawing/2014/main" id="{CA5A7EED-D150-42AD-AC8C-0290FAD5A319}"/>
              </a:ext>
            </a:extLst>
          </p:cNvPr>
          <p:cNvPicPr>
            <a:picLocks noGrp="1" noChangeAspect="1"/>
          </p:cNvPicPr>
          <p:nvPr>
            <p:ph type="pic" sz="quarter" idx="16"/>
          </p:nvPr>
        </p:nvPicPr>
        <p:blipFill>
          <a:blip r:embed="rId2"/>
          <a:srcRect t="6943" b="6943"/>
          <a:stretch>
            <a:fillRect/>
          </a:stretch>
        </p:blipFill>
        <p:spPr/>
      </p:pic>
      <p:pic>
        <p:nvPicPr>
          <p:cNvPr id="13" name="Picture Placeholder 12">
            <a:extLst>
              <a:ext uri="{FF2B5EF4-FFF2-40B4-BE49-F238E27FC236}">
                <a16:creationId xmlns:a16="http://schemas.microsoft.com/office/drawing/2014/main" id="{CB33AAAB-99C9-43C5-9811-B42673C5D0DE}"/>
              </a:ext>
            </a:extLst>
          </p:cNvPr>
          <p:cNvPicPr>
            <a:picLocks noGrp="1" noChangeAspect="1"/>
          </p:cNvPicPr>
          <p:nvPr>
            <p:ph type="pic" sz="quarter" idx="17"/>
          </p:nvPr>
        </p:nvPicPr>
        <p:blipFill>
          <a:blip r:embed="rId2"/>
          <a:srcRect t="6943" b="6943"/>
          <a:stretch>
            <a:fillRect/>
          </a:stretch>
        </p:blipFill>
        <p:spPr/>
      </p:pic>
    </p:spTree>
    <p:extLst>
      <p:ext uri="{BB962C8B-B14F-4D97-AF65-F5344CB8AC3E}">
        <p14:creationId xmlns:p14="http://schemas.microsoft.com/office/powerpoint/2010/main" val="3993460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COMPANY SERVICE</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grpSp>
        <p:nvGrpSpPr>
          <p:cNvPr id="4" name="Group 3">
            <a:extLst>
              <a:ext uri="{FF2B5EF4-FFF2-40B4-BE49-F238E27FC236}">
                <a16:creationId xmlns:a16="http://schemas.microsoft.com/office/drawing/2014/main" id="{ED90C5DE-1881-4E11-8B14-D9C93B616898}"/>
              </a:ext>
            </a:extLst>
          </p:cNvPr>
          <p:cNvGrpSpPr/>
          <p:nvPr/>
        </p:nvGrpSpPr>
        <p:grpSpPr>
          <a:xfrm>
            <a:off x="1158712" y="2293947"/>
            <a:ext cx="9309922" cy="3031549"/>
            <a:chOff x="1190909" y="2152279"/>
            <a:chExt cx="9309922" cy="3031549"/>
          </a:xfrm>
        </p:grpSpPr>
        <p:grpSp>
          <p:nvGrpSpPr>
            <p:cNvPr id="3" name="Group 2">
              <a:extLst>
                <a:ext uri="{FF2B5EF4-FFF2-40B4-BE49-F238E27FC236}">
                  <a16:creationId xmlns:a16="http://schemas.microsoft.com/office/drawing/2014/main" id="{93866F62-4B9D-42A2-9474-D5CCB08383F7}"/>
                </a:ext>
              </a:extLst>
            </p:cNvPr>
            <p:cNvGrpSpPr/>
            <p:nvPr/>
          </p:nvGrpSpPr>
          <p:grpSpPr>
            <a:xfrm>
              <a:off x="4507219" y="2152279"/>
              <a:ext cx="2677302" cy="3031549"/>
              <a:chOff x="2485248" y="2378594"/>
              <a:chExt cx="2677302" cy="3031549"/>
            </a:xfrm>
          </p:grpSpPr>
          <p:sp>
            <p:nvSpPr>
              <p:cNvPr id="24" name="TextBox 23">
                <a:extLst>
                  <a:ext uri="{FF2B5EF4-FFF2-40B4-BE49-F238E27FC236}">
                    <a16:creationId xmlns:a16="http://schemas.microsoft.com/office/drawing/2014/main" id="{816D703C-D7CF-4C05-9AB9-EDDE0EBB4360}"/>
                  </a:ext>
                </a:extLst>
              </p:cNvPr>
              <p:cNvSpPr txBox="1"/>
              <p:nvPr/>
            </p:nvSpPr>
            <p:spPr>
              <a:xfrm>
                <a:off x="3409626" y="2378594"/>
                <a:ext cx="828546" cy="1631216"/>
              </a:xfrm>
              <a:prstGeom prst="rect">
                <a:avLst/>
              </a:prstGeom>
              <a:noFill/>
            </p:spPr>
            <p:txBody>
              <a:bodyPr wrap="square" rtlCol="0" anchor="ctr">
                <a:spAutoFit/>
              </a:bodyPr>
              <a:lstStyle/>
              <a:p>
                <a:r>
                  <a:rPr lang="en-US" sz="10000" b="1" spc="-100" dirty="0">
                    <a:solidFill>
                      <a:schemeClr val="bg1">
                        <a:lumMod val="85000"/>
                      </a:schemeClr>
                    </a:solidFill>
                    <a:latin typeface="Montserrat "/>
                    <a:ea typeface="Montserrat Black" charset="0"/>
                    <a:cs typeface="Montserrat Black" charset="0"/>
                  </a:rPr>
                  <a:t>“</a:t>
                </a:r>
                <a:endParaRPr lang="en-US" sz="10000" b="1" spc="-100" dirty="0">
                  <a:solidFill>
                    <a:schemeClr val="bg1">
                      <a:lumMod val="85000"/>
                    </a:schemeClr>
                  </a:solidFill>
                  <a:latin typeface="Montserrat "/>
                  <a:ea typeface="Montserrat Hairline" charset="0"/>
                  <a:cs typeface="Montserrat Hairline" charset="0"/>
                </a:endParaRPr>
              </a:p>
            </p:txBody>
          </p:sp>
          <p:sp>
            <p:nvSpPr>
              <p:cNvPr id="26" name="TextBox 25">
                <a:extLst>
                  <a:ext uri="{FF2B5EF4-FFF2-40B4-BE49-F238E27FC236}">
                    <a16:creationId xmlns:a16="http://schemas.microsoft.com/office/drawing/2014/main" id="{137491F3-56FE-4E96-8CA6-6108872555FC}"/>
                  </a:ext>
                </a:extLst>
              </p:cNvPr>
              <p:cNvSpPr txBox="1"/>
              <p:nvPr/>
            </p:nvSpPr>
            <p:spPr>
              <a:xfrm>
                <a:off x="2485248" y="3450340"/>
                <a:ext cx="2677302" cy="1225528"/>
              </a:xfrm>
              <a:prstGeom prst="rect">
                <a:avLst/>
              </a:prstGeom>
              <a:noFill/>
            </p:spPr>
            <p:txBody>
              <a:bodyPr wrap="square" rtlCol="0">
                <a:spAutoFit/>
              </a:bodyPr>
              <a:lstStyle/>
              <a:p>
                <a:pPr algn="ctr">
                  <a:lnSpc>
                    <a:spcPts val="2300"/>
                  </a:lnSpc>
                </a:pPr>
                <a:r>
                  <a:rPr lang="en-US" sz="900" i="1"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a:t>
                </a:r>
              </a:p>
            </p:txBody>
          </p:sp>
          <p:sp>
            <p:nvSpPr>
              <p:cNvPr id="27" name="TextBox 26">
                <a:extLst>
                  <a:ext uri="{FF2B5EF4-FFF2-40B4-BE49-F238E27FC236}">
                    <a16:creationId xmlns:a16="http://schemas.microsoft.com/office/drawing/2014/main" id="{BD29A3D6-2A4C-4720-A915-7A12EFD6CBCB}"/>
                  </a:ext>
                </a:extLst>
              </p:cNvPr>
              <p:cNvSpPr txBox="1"/>
              <p:nvPr/>
            </p:nvSpPr>
            <p:spPr>
              <a:xfrm>
                <a:off x="2993319" y="4856145"/>
                <a:ext cx="1661160" cy="553998"/>
              </a:xfrm>
              <a:prstGeom prst="rect">
                <a:avLst/>
              </a:prstGeom>
              <a:noFill/>
            </p:spPr>
            <p:txBody>
              <a:bodyPr wrap="square" rtlCol="0">
                <a:spAutoFit/>
              </a:bodyPr>
              <a:lstStyle/>
              <a:p>
                <a:pPr algn="ctr"/>
                <a:r>
                  <a:rPr lang="en-US" sz="3000" spc="300" dirty="0">
                    <a:latin typeface="Montserrat Light" panose="00000400000000000000" pitchFamily="50" charset="0"/>
                    <a:ea typeface="Montserrat" charset="0"/>
                    <a:cs typeface="Montserrat" charset="0"/>
                  </a:rPr>
                  <a:t>8.963</a:t>
                </a:r>
                <a:endParaRPr lang="en-US" sz="3000" spc="300" dirty="0">
                  <a:solidFill>
                    <a:schemeClr val="tx1">
                      <a:lumMod val="50000"/>
                      <a:lumOff val="50000"/>
                    </a:schemeClr>
                  </a:solidFill>
                  <a:latin typeface="Montserrat Light" panose="00000400000000000000" pitchFamily="50" charset="0"/>
                  <a:ea typeface="Montserrat Light" charset="0"/>
                  <a:cs typeface="Montserrat Light" charset="0"/>
                </a:endParaRPr>
              </a:p>
            </p:txBody>
          </p:sp>
        </p:grpSp>
        <p:grpSp>
          <p:nvGrpSpPr>
            <p:cNvPr id="32" name="Group 31">
              <a:extLst>
                <a:ext uri="{FF2B5EF4-FFF2-40B4-BE49-F238E27FC236}">
                  <a16:creationId xmlns:a16="http://schemas.microsoft.com/office/drawing/2014/main" id="{1E48A524-B80E-4608-9EA6-B686FDCF0304}"/>
                </a:ext>
              </a:extLst>
            </p:cNvPr>
            <p:cNvGrpSpPr/>
            <p:nvPr/>
          </p:nvGrpSpPr>
          <p:grpSpPr>
            <a:xfrm>
              <a:off x="7823529" y="2152279"/>
              <a:ext cx="2677302" cy="3031549"/>
              <a:chOff x="2485248" y="2378594"/>
              <a:chExt cx="2677302" cy="3031549"/>
            </a:xfrm>
          </p:grpSpPr>
          <p:sp>
            <p:nvSpPr>
              <p:cNvPr id="33" name="TextBox 32">
                <a:extLst>
                  <a:ext uri="{FF2B5EF4-FFF2-40B4-BE49-F238E27FC236}">
                    <a16:creationId xmlns:a16="http://schemas.microsoft.com/office/drawing/2014/main" id="{9CF2041D-AC96-419F-863A-0F42640D077F}"/>
                  </a:ext>
                </a:extLst>
              </p:cNvPr>
              <p:cNvSpPr txBox="1"/>
              <p:nvPr/>
            </p:nvSpPr>
            <p:spPr>
              <a:xfrm>
                <a:off x="3409626" y="2378594"/>
                <a:ext cx="828546" cy="1631216"/>
              </a:xfrm>
              <a:prstGeom prst="rect">
                <a:avLst/>
              </a:prstGeom>
              <a:noFill/>
            </p:spPr>
            <p:txBody>
              <a:bodyPr wrap="square" rtlCol="0" anchor="ctr">
                <a:spAutoFit/>
              </a:bodyPr>
              <a:lstStyle/>
              <a:p>
                <a:r>
                  <a:rPr lang="en-US" sz="10000" b="1" spc="-100" dirty="0">
                    <a:solidFill>
                      <a:schemeClr val="bg1">
                        <a:lumMod val="85000"/>
                      </a:schemeClr>
                    </a:solidFill>
                    <a:latin typeface="Montserrat "/>
                    <a:ea typeface="Montserrat Black" charset="0"/>
                    <a:cs typeface="Montserrat Black" charset="0"/>
                  </a:rPr>
                  <a:t>“</a:t>
                </a:r>
                <a:endParaRPr lang="en-US" sz="10000" b="1" spc="-100" dirty="0">
                  <a:solidFill>
                    <a:schemeClr val="bg1">
                      <a:lumMod val="85000"/>
                    </a:schemeClr>
                  </a:solidFill>
                  <a:latin typeface="Montserrat "/>
                  <a:ea typeface="Montserrat Hairline" charset="0"/>
                  <a:cs typeface="Montserrat Hairline" charset="0"/>
                </a:endParaRPr>
              </a:p>
            </p:txBody>
          </p:sp>
          <p:sp>
            <p:nvSpPr>
              <p:cNvPr id="34" name="TextBox 33">
                <a:extLst>
                  <a:ext uri="{FF2B5EF4-FFF2-40B4-BE49-F238E27FC236}">
                    <a16:creationId xmlns:a16="http://schemas.microsoft.com/office/drawing/2014/main" id="{6C398875-3CE7-41FD-94C0-486BE9FED04D}"/>
                  </a:ext>
                </a:extLst>
              </p:cNvPr>
              <p:cNvSpPr txBox="1"/>
              <p:nvPr/>
            </p:nvSpPr>
            <p:spPr>
              <a:xfrm>
                <a:off x="2485248" y="3450340"/>
                <a:ext cx="2677302" cy="1225528"/>
              </a:xfrm>
              <a:prstGeom prst="rect">
                <a:avLst/>
              </a:prstGeom>
              <a:noFill/>
            </p:spPr>
            <p:txBody>
              <a:bodyPr wrap="square" rtlCol="0">
                <a:spAutoFit/>
              </a:bodyPr>
              <a:lstStyle/>
              <a:p>
                <a:pPr algn="ctr">
                  <a:lnSpc>
                    <a:spcPts val="2300"/>
                  </a:lnSpc>
                </a:pPr>
                <a:r>
                  <a:rPr lang="en-US" sz="900" i="1"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a:t>
                </a:r>
              </a:p>
            </p:txBody>
          </p:sp>
          <p:sp>
            <p:nvSpPr>
              <p:cNvPr id="35" name="TextBox 34">
                <a:extLst>
                  <a:ext uri="{FF2B5EF4-FFF2-40B4-BE49-F238E27FC236}">
                    <a16:creationId xmlns:a16="http://schemas.microsoft.com/office/drawing/2014/main" id="{4CA50AFF-69AB-415E-9E2F-AF23FEA1CFC7}"/>
                  </a:ext>
                </a:extLst>
              </p:cNvPr>
              <p:cNvSpPr txBox="1"/>
              <p:nvPr/>
            </p:nvSpPr>
            <p:spPr>
              <a:xfrm>
                <a:off x="2993319" y="4856145"/>
                <a:ext cx="1661160" cy="553998"/>
              </a:xfrm>
              <a:prstGeom prst="rect">
                <a:avLst/>
              </a:prstGeom>
              <a:noFill/>
            </p:spPr>
            <p:txBody>
              <a:bodyPr wrap="square" rtlCol="0">
                <a:spAutoFit/>
              </a:bodyPr>
              <a:lstStyle/>
              <a:p>
                <a:pPr algn="ctr"/>
                <a:r>
                  <a:rPr lang="en-US" sz="3000" spc="300" dirty="0">
                    <a:latin typeface="Montserrat Light" panose="00000400000000000000" pitchFamily="50" charset="0"/>
                    <a:ea typeface="Montserrat" charset="0"/>
                    <a:cs typeface="Montserrat" charset="0"/>
                  </a:rPr>
                  <a:t>8.963</a:t>
                </a:r>
                <a:endParaRPr lang="en-US" sz="3000" spc="300" dirty="0">
                  <a:solidFill>
                    <a:schemeClr val="tx1">
                      <a:lumMod val="50000"/>
                      <a:lumOff val="50000"/>
                    </a:schemeClr>
                  </a:solidFill>
                  <a:latin typeface="Montserrat Light" panose="00000400000000000000" pitchFamily="50" charset="0"/>
                  <a:ea typeface="Montserrat Light" charset="0"/>
                  <a:cs typeface="Montserrat Light" charset="0"/>
                </a:endParaRPr>
              </a:p>
            </p:txBody>
          </p:sp>
        </p:grpSp>
        <p:grpSp>
          <p:nvGrpSpPr>
            <p:cNvPr id="40" name="Group 39">
              <a:extLst>
                <a:ext uri="{FF2B5EF4-FFF2-40B4-BE49-F238E27FC236}">
                  <a16:creationId xmlns:a16="http://schemas.microsoft.com/office/drawing/2014/main" id="{31A7C34A-1037-49C9-A6CF-0E3AA5F906B8}"/>
                </a:ext>
              </a:extLst>
            </p:cNvPr>
            <p:cNvGrpSpPr/>
            <p:nvPr/>
          </p:nvGrpSpPr>
          <p:grpSpPr>
            <a:xfrm>
              <a:off x="1190909" y="2152279"/>
              <a:ext cx="2677302" cy="3031549"/>
              <a:chOff x="2485248" y="2378594"/>
              <a:chExt cx="2677302" cy="3031549"/>
            </a:xfrm>
          </p:grpSpPr>
          <p:sp>
            <p:nvSpPr>
              <p:cNvPr id="41" name="TextBox 40">
                <a:extLst>
                  <a:ext uri="{FF2B5EF4-FFF2-40B4-BE49-F238E27FC236}">
                    <a16:creationId xmlns:a16="http://schemas.microsoft.com/office/drawing/2014/main" id="{5D760AD2-BF44-4B2F-AC81-0A36AE65513A}"/>
                  </a:ext>
                </a:extLst>
              </p:cNvPr>
              <p:cNvSpPr txBox="1"/>
              <p:nvPr/>
            </p:nvSpPr>
            <p:spPr>
              <a:xfrm>
                <a:off x="3409626" y="2378594"/>
                <a:ext cx="828546" cy="1631216"/>
              </a:xfrm>
              <a:prstGeom prst="rect">
                <a:avLst/>
              </a:prstGeom>
              <a:noFill/>
            </p:spPr>
            <p:txBody>
              <a:bodyPr wrap="square" rtlCol="0" anchor="ctr">
                <a:spAutoFit/>
              </a:bodyPr>
              <a:lstStyle/>
              <a:p>
                <a:r>
                  <a:rPr lang="en-US" sz="10000" b="1" spc="-100" dirty="0">
                    <a:solidFill>
                      <a:schemeClr val="bg1">
                        <a:lumMod val="85000"/>
                      </a:schemeClr>
                    </a:solidFill>
                    <a:latin typeface="Montserrat "/>
                    <a:ea typeface="Montserrat Black" charset="0"/>
                    <a:cs typeface="Montserrat Black" charset="0"/>
                  </a:rPr>
                  <a:t>“</a:t>
                </a:r>
                <a:endParaRPr lang="en-US" sz="10000" b="1" spc="-100" dirty="0">
                  <a:solidFill>
                    <a:schemeClr val="bg1">
                      <a:lumMod val="85000"/>
                    </a:schemeClr>
                  </a:solidFill>
                  <a:latin typeface="Montserrat "/>
                  <a:ea typeface="Montserrat Hairline" charset="0"/>
                  <a:cs typeface="Montserrat Hairline" charset="0"/>
                </a:endParaRPr>
              </a:p>
            </p:txBody>
          </p:sp>
          <p:sp>
            <p:nvSpPr>
              <p:cNvPr id="42" name="TextBox 41">
                <a:extLst>
                  <a:ext uri="{FF2B5EF4-FFF2-40B4-BE49-F238E27FC236}">
                    <a16:creationId xmlns:a16="http://schemas.microsoft.com/office/drawing/2014/main" id="{8073A213-3CB0-4EF1-A232-7291861E63F1}"/>
                  </a:ext>
                </a:extLst>
              </p:cNvPr>
              <p:cNvSpPr txBox="1"/>
              <p:nvPr/>
            </p:nvSpPr>
            <p:spPr>
              <a:xfrm>
                <a:off x="2485248" y="3450340"/>
                <a:ext cx="2677302" cy="1225528"/>
              </a:xfrm>
              <a:prstGeom prst="rect">
                <a:avLst/>
              </a:prstGeom>
              <a:noFill/>
            </p:spPr>
            <p:txBody>
              <a:bodyPr wrap="square" rtlCol="0">
                <a:spAutoFit/>
              </a:bodyPr>
              <a:lstStyle/>
              <a:p>
                <a:pPr algn="ctr">
                  <a:lnSpc>
                    <a:spcPts val="2300"/>
                  </a:lnSpc>
                </a:pPr>
                <a:r>
                  <a:rPr lang="en-US" sz="900" i="1"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a:t>
                </a:r>
              </a:p>
            </p:txBody>
          </p:sp>
          <p:sp>
            <p:nvSpPr>
              <p:cNvPr id="43" name="TextBox 42">
                <a:extLst>
                  <a:ext uri="{FF2B5EF4-FFF2-40B4-BE49-F238E27FC236}">
                    <a16:creationId xmlns:a16="http://schemas.microsoft.com/office/drawing/2014/main" id="{B87AC0D7-9665-46B6-9257-84E44E340244}"/>
                  </a:ext>
                </a:extLst>
              </p:cNvPr>
              <p:cNvSpPr txBox="1"/>
              <p:nvPr/>
            </p:nvSpPr>
            <p:spPr>
              <a:xfrm>
                <a:off x="2993319" y="4856145"/>
                <a:ext cx="1661160" cy="553998"/>
              </a:xfrm>
              <a:prstGeom prst="rect">
                <a:avLst/>
              </a:prstGeom>
              <a:noFill/>
            </p:spPr>
            <p:txBody>
              <a:bodyPr wrap="square" rtlCol="0">
                <a:spAutoFit/>
              </a:bodyPr>
              <a:lstStyle/>
              <a:p>
                <a:pPr algn="ctr"/>
                <a:r>
                  <a:rPr lang="en-US" sz="3000" spc="300" dirty="0">
                    <a:latin typeface="Montserrat Light" panose="00000400000000000000" pitchFamily="50" charset="0"/>
                    <a:ea typeface="Montserrat" charset="0"/>
                    <a:cs typeface="Montserrat" charset="0"/>
                  </a:rPr>
                  <a:t>8.963</a:t>
                </a:r>
                <a:endParaRPr lang="en-US" sz="3000" spc="300" dirty="0">
                  <a:solidFill>
                    <a:schemeClr val="tx1">
                      <a:lumMod val="50000"/>
                      <a:lumOff val="50000"/>
                    </a:schemeClr>
                  </a:solidFill>
                  <a:latin typeface="Montserrat Light" panose="00000400000000000000" pitchFamily="50" charset="0"/>
                  <a:ea typeface="Montserrat Light" charset="0"/>
                  <a:cs typeface="Montserrat Light" charset="0"/>
                </a:endParaRPr>
              </a:p>
            </p:txBody>
          </p:sp>
        </p:grpSp>
      </p:grpSp>
    </p:spTree>
    <p:extLst>
      <p:ext uri="{BB962C8B-B14F-4D97-AF65-F5344CB8AC3E}">
        <p14:creationId xmlns:p14="http://schemas.microsoft.com/office/powerpoint/2010/main" val="373578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6DAFEDB2-E965-472A-98EE-6E10025A4107}"/>
              </a:ext>
            </a:extLst>
          </p:cNvPr>
          <p:cNvSpPr/>
          <p:nvPr/>
        </p:nvSpPr>
        <p:spPr>
          <a:xfrm>
            <a:off x="0" y="4001146"/>
            <a:ext cx="12192000" cy="1917700"/>
          </a:xfrm>
          <a:prstGeom prst="rect">
            <a:avLst/>
          </a:prstGeom>
          <a:solidFill>
            <a:schemeClr val="bg1">
              <a:lumMod val="95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Rounded Corners 53">
            <a:extLst>
              <a:ext uri="{FF2B5EF4-FFF2-40B4-BE49-F238E27FC236}">
                <a16:creationId xmlns:a16="http://schemas.microsoft.com/office/drawing/2014/main" id="{661D284C-53AB-4EA6-BCF2-30137FAC852C}"/>
              </a:ext>
            </a:extLst>
          </p:cNvPr>
          <p:cNvSpPr/>
          <p:nvPr/>
        </p:nvSpPr>
        <p:spPr>
          <a:xfrm>
            <a:off x="1847900" y="4338255"/>
            <a:ext cx="8496202" cy="780242"/>
          </a:xfrm>
          <a:prstGeom prst="roundRect">
            <a:avLst>
              <a:gd name="adj" fmla="val 50000"/>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A83124B-4C0F-431F-B8D8-8B5E0AB2EB0D}"/>
              </a:ext>
            </a:extLst>
          </p:cNvPr>
          <p:cNvSpPr/>
          <p:nvPr/>
        </p:nvSpPr>
        <p:spPr>
          <a:xfrm>
            <a:off x="0" y="2044700"/>
            <a:ext cx="12192000" cy="1917700"/>
          </a:xfrm>
          <a:prstGeom prst="rect">
            <a:avLst/>
          </a:prstGeom>
          <a:solidFill>
            <a:schemeClr val="bg1">
              <a:lumMod val="8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1FEEDA6F-3B22-4723-B79F-326537636830}"/>
              </a:ext>
            </a:extLst>
          </p:cNvPr>
          <p:cNvSpPr/>
          <p:nvPr/>
        </p:nvSpPr>
        <p:spPr>
          <a:xfrm>
            <a:off x="1847900" y="2347125"/>
            <a:ext cx="8496202" cy="780242"/>
          </a:xfrm>
          <a:prstGeom prst="roundRect">
            <a:avLst>
              <a:gd name="adj" fmla="val 50000"/>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a:xfrm>
            <a:off x="838200" y="365125"/>
            <a:ext cx="10515600" cy="1325563"/>
          </a:xfrm>
        </p:spPr>
        <p:txBody>
          <a:bodyPr/>
          <a:lstStyle/>
          <a:p>
            <a:r>
              <a:rPr lang="en-US" dirty="0"/>
              <a:t>CORE TOPIC : GENERAL</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sp>
        <p:nvSpPr>
          <p:cNvPr id="13" name="TextBox 12">
            <a:extLst>
              <a:ext uri="{FF2B5EF4-FFF2-40B4-BE49-F238E27FC236}">
                <a16:creationId xmlns:a16="http://schemas.microsoft.com/office/drawing/2014/main" id="{4AF17734-6DCF-4B3C-8367-EC11D9B15F92}"/>
              </a:ext>
            </a:extLst>
          </p:cNvPr>
          <p:cNvSpPr txBox="1"/>
          <p:nvPr/>
        </p:nvSpPr>
        <p:spPr>
          <a:xfrm>
            <a:off x="1633005" y="3315832"/>
            <a:ext cx="1210030" cy="246221"/>
          </a:xfrm>
          <a:prstGeom prst="rect">
            <a:avLst/>
          </a:prstGeom>
          <a:noFill/>
        </p:spPr>
        <p:txBody>
          <a:bodyPr wrap="square" rtlCol="0">
            <a:spAutoFit/>
          </a:bodyPr>
          <a:lstStyle/>
          <a:p>
            <a:pPr algn="ctr"/>
            <a:r>
              <a:rPr lang="en-US" sz="1000" b="1" dirty="0">
                <a:latin typeface="Montserrat" charset="0"/>
                <a:ea typeface="Montserrat" charset="0"/>
                <a:cs typeface="Montserrat" charset="0"/>
              </a:rPr>
              <a:t>WELCOME</a:t>
            </a:r>
            <a:endParaRPr lang="en-US" sz="1000" b="1" dirty="0">
              <a:solidFill>
                <a:schemeClr val="tx1">
                  <a:lumMod val="50000"/>
                  <a:lumOff val="50000"/>
                </a:schemeClr>
              </a:solidFill>
              <a:latin typeface="Montserrat Light" charset="0"/>
              <a:ea typeface="Montserrat Light" charset="0"/>
              <a:cs typeface="Montserrat Light" charset="0"/>
            </a:endParaRPr>
          </a:p>
        </p:txBody>
      </p:sp>
      <p:sp>
        <p:nvSpPr>
          <p:cNvPr id="17" name="TextBox 16">
            <a:extLst>
              <a:ext uri="{FF2B5EF4-FFF2-40B4-BE49-F238E27FC236}">
                <a16:creationId xmlns:a16="http://schemas.microsoft.com/office/drawing/2014/main" id="{BC1DA0D6-6302-4726-85BB-7C128F0CA031}"/>
              </a:ext>
            </a:extLst>
          </p:cNvPr>
          <p:cNvSpPr txBox="1"/>
          <p:nvPr/>
        </p:nvSpPr>
        <p:spPr>
          <a:xfrm>
            <a:off x="4204992" y="3315832"/>
            <a:ext cx="1210030" cy="246221"/>
          </a:xfrm>
          <a:prstGeom prst="rect">
            <a:avLst/>
          </a:prstGeom>
          <a:noFill/>
        </p:spPr>
        <p:txBody>
          <a:bodyPr wrap="square" rtlCol="0">
            <a:spAutoFit/>
          </a:bodyPr>
          <a:lstStyle/>
          <a:p>
            <a:pPr algn="ctr"/>
            <a:r>
              <a:rPr lang="en-US" sz="1000" b="1" dirty="0">
                <a:latin typeface="Montserrat" charset="0"/>
                <a:ea typeface="Montserrat" charset="0"/>
                <a:cs typeface="Montserrat" charset="0"/>
              </a:rPr>
              <a:t>ABOUT US</a:t>
            </a:r>
            <a:endParaRPr lang="en-US" sz="1000" b="1" dirty="0">
              <a:solidFill>
                <a:schemeClr val="tx1">
                  <a:lumMod val="50000"/>
                  <a:lumOff val="50000"/>
                </a:schemeClr>
              </a:solidFill>
              <a:latin typeface="Montserrat Light" charset="0"/>
              <a:ea typeface="Montserrat Light" charset="0"/>
              <a:cs typeface="Montserrat Light" charset="0"/>
            </a:endParaRPr>
          </a:p>
        </p:txBody>
      </p:sp>
      <p:sp>
        <p:nvSpPr>
          <p:cNvPr id="21" name="TextBox 20">
            <a:extLst>
              <a:ext uri="{FF2B5EF4-FFF2-40B4-BE49-F238E27FC236}">
                <a16:creationId xmlns:a16="http://schemas.microsoft.com/office/drawing/2014/main" id="{9FC938F0-3D83-4293-B42B-0068383447F2}"/>
              </a:ext>
            </a:extLst>
          </p:cNvPr>
          <p:cNvSpPr txBox="1"/>
          <p:nvPr/>
        </p:nvSpPr>
        <p:spPr>
          <a:xfrm>
            <a:off x="6776979" y="3315832"/>
            <a:ext cx="1210030" cy="246221"/>
          </a:xfrm>
          <a:prstGeom prst="rect">
            <a:avLst/>
          </a:prstGeom>
          <a:noFill/>
        </p:spPr>
        <p:txBody>
          <a:bodyPr wrap="square" rtlCol="0">
            <a:spAutoFit/>
          </a:bodyPr>
          <a:lstStyle/>
          <a:p>
            <a:pPr algn="ctr"/>
            <a:r>
              <a:rPr lang="en-US" sz="1000" b="1" dirty="0">
                <a:latin typeface="Montserrat" charset="0"/>
                <a:ea typeface="Montserrat" charset="0"/>
                <a:cs typeface="Montserrat" charset="0"/>
              </a:rPr>
              <a:t>OUR MISSION</a:t>
            </a:r>
            <a:endParaRPr lang="en-US" sz="1000" b="1" dirty="0">
              <a:solidFill>
                <a:schemeClr val="tx1">
                  <a:lumMod val="50000"/>
                  <a:lumOff val="50000"/>
                </a:schemeClr>
              </a:solidFill>
              <a:latin typeface="Montserrat Light" charset="0"/>
              <a:ea typeface="Montserrat Light" charset="0"/>
              <a:cs typeface="Montserrat Light" charset="0"/>
            </a:endParaRPr>
          </a:p>
        </p:txBody>
      </p:sp>
      <p:sp>
        <p:nvSpPr>
          <p:cNvPr id="24" name="TextBox 23">
            <a:extLst>
              <a:ext uri="{FF2B5EF4-FFF2-40B4-BE49-F238E27FC236}">
                <a16:creationId xmlns:a16="http://schemas.microsoft.com/office/drawing/2014/main" id="{AE3329DC-C081-40FA-AB97-2820D9EDBCBF}"/>
              </a:ext>
            </a:extLst>
          </p:cNvPr>
          <p:cNvSpPr txBox="1"/>
          <p:nvPr/>
        </p:nvSpPr>
        <p:spPr>
          <a:xfrm>
            <a:off x="9348965" y="3315832"/>
            <a:ext cx="1210030" cy="246221"/>
          </a:xfrm>
          <a:prstGeom prst="rect">
            <a:avLst/>
          </a:prstGeom>
          <a:noFill/>
        </p:spPr>
        <p:txBody>
          <a:bodyPr wrap="square" rtlCol="0">
            <a:spAutoFit/>
          </a:bodyPr>
          <a:lstStyle/>
          <a:p>
            <a:pPr algn="ctr"/>
            <a:r>
              <a:rPr lang="en-US" sz="1000" b="1" dirty="0">
                <a:latin typeface="Montserrat" charset="0"/>
                <a:ea typeface="Montserrat" charset="0"/>
                <a:cs typeface="Montserrat" charset="0"/>
              </a:rPr>
              <a:t>OUR VISION</a:t>
            </a:r>
            <a:endParaRPr lang="en-US" sz="1000" b="1" dirty="0">
              <a:solidFill>
                <a:schemeClr val="tx1">
                  <a:lumMod val="50000"/>
                  <a:lumOff val="50000"/>
                </a:schemeClr>
              </a:solidFill>
              <a:latin typeface="Montserrat Light" charset="0"/>
              <a:ea typeface="Montserrat Light" charset="0"/>
              <a:cs typeface="Montserrat Light" charset="0"/>
            </a:endParaRPr>
          </a:p>
        </p:txBody>
      </p:sp>
      <p:sp>
        <p:nvSpPr>
          <p:cNvPr id="39" name="TextBox 38">
            <a:extLst>
              <a:ext uri="{FF2B5EF4-FFF2-40B4-BE49-F238E27FC236}">
                <a16:creationId xmlns:a16="http://schemas.microsoft.com/office/drawing/2014/main" id="{30E825FC-8783-47EB-A283-B113E47F8288}"/>
              </a:ext>
            </a:extLst>
          </p:cNvPr>
          <p:cNvSpPr txBox="1"/>
          <p:nvPr/>
        </p:nvSpPr>
        <p:spPr>
          <a:xfrm>
            <a:off x="1633005" y="5306962"/>
            <a:ext cx="1210030" cy="246221"/>
          </a:xfrm>
          <a:prstGeom prst="rect">
            <a:avLst/>
          </a:prstGeom>
          <a:noFill/>
        </p:spPr>
        <p:txBody>
          <a:bodyPr wrap="square" rtlCol="0">
            <a:spAutoFit/>
          </a:bodyPr>
          <a:lstStyle/>
          <a:p>
            <a:pPr algn="ctr"/>
            <a:r>
              <a:rPr lang="en-US" sz="1000" b="1" dirty="0">
                <a:latin typeface="Montserrat" charset="0"/>
                <a:ea typeface="Montserrat" charset="0"/>
                <a:cs typeface="Montserrat" charset="0"/>
              </a:rPr>
              <a:t>OUR TEAM</a:t>
            </a:r>
            <a:endParaRPr lang="en-US" sz="1000" b="1" dirty="0">
              <a:solidFill>
                <a:schemeClr val="tx1">
                  <a:lumMod val="50000"/>
                  <a:lumOff val="50000"/>
                </a:schemeClr>
              </a:solidFill>
              <a:latin typeface="Montserrat Light" charset="0"/>
              <a:ea typeface="Montserrat Light" charset="0"/>
              <a:cs typeface="Montserrat Light" charset="0"/>
            </a:endParaRPr>
          </a:p>
        </p:txBody>
      </p:sp>
      <p:sp>
        <p:nvSpPr>
          <p:cNvPr id="37" name="TextBox 36">
            <a:extLst>
              <a:ext uri="{FF2B5EF4-FFF2-40B4-BE49-F238E27FC236}">
                <a16:creationId xmlns:a16="http://schemas.microsoft.com/office/drawing/2014/main" id="{D47AC15A-8439-431D-A280-72B99B6DD453}"/>
              </a:ext>
            </a:extLst>
          </p:cNvPr>
          <p:cNvSpPr txBox="1"/>
          <p:nvPr/>
        </p:nvSpPr>
        <p:spPr>
          <a:xfrm>
            <a:off x="4204992" y="5306962"/>
            <a:ext cx="1210030" cy="246221"/>
          </a:xfrm>
          <a:prstGeom prst="rect">
            <a:avLst/>
          </a:prstGeom>
          <a:noFill/>
        </p:spPr>
        <p:txBody>
          <a:bodyPr wrap="square" rtlCol="0">
            <a:spAutoFit/>
          </a:bodyPr>
          <a:lstStyle/>
          <a:p>
            <a:pPr algn="ctr"/>
            <a:r>
              <a:rPr lang="en-US" sz="1000" b="1" dirty="0">
                <a:latin typeface="Montserrat" charset="0"/>
                <a:ea typeface="Montserrat" charset="0"/>
                <a:cs typeface="Montserrat" charset="0"/>
              </a:rPr>
              <a:t>OUR SERVICES</a:t>
            </a:r>
            <a:endParaRPr lang="en-US" sz="1000" b="1" dirty="0">
              <a:solidFill>
                <a:schemeClr val="tx1">
                  <a:lumMod val="50000"/>
                  <a:lumOff val="50000"/>
                </a:schemeClr>
              </a:solidFill>
              <a:latin typeface="Montserrat Light" charset="0"/>
              <a:ea typeface="Montserrat Light" charset="0"/>
              <a:cs typeface="Montserrat Light" charset="0"/>
            </a:endParaRPr>
          </a:p>
        </p:txBody>
      </p:sp>
      <p:sp>
        <p:nvSpPr>
          <p:cNvPr id="35" name="TextBox 34">
            <a:extLst>
              <a:ext uri="{FF2B5EF4-FFF2-40B4-BE49-F238E27FC236}">
                <a16:creationId xmlns:a16="http://schemas.microsoft.com/office/drawing/2014/main" id="{46C713EC-3956-4D4D-8FC9-BEE13C331C4F}"/>
              </a:ext>
            </a:extLst>
          </p:cNvPr>
          <p:cNvSpPr txBox="1"/>
          <p:nvPr/>
        </p:nvSpPr>
        <p:spPr>
          <a:xfrm>
            <a:off x="6661388" y="5306962"/>
            <a:ext cx="1441212" cy="246221"/>
          </a:xfrm>
          <a:prstGeom prst="rect">
            <a:avLst/>
          </a:prstGeom>
          <a:noFill/>
        </p:spPr>
        <p:txBody>
          <a:bodyPr wrap="square" rtlCol="0">
            <a:spAutoFit/>
          </a:bodyPr>
          <a:lstStyle/>
          <a:p>
            <a:pPr algn="ctr"/>
            <a:r>
              <a:rPr lang="en-US" sz="1000" b="1" dirty="0">
                <a:latin typeface="Montserrat" charset="0"/>
                <a:ea typeface="Montserrat" charset="0"/>
                <a:cs typeface="Montserrat" charset="0"/>
              </a:rPr>
              <a:t>OUR PORTFOLIO</a:t>
            </a:r>
            <a:endParaRPr lang="en-US" sz="1000" b="1" dirty="0">
              <a:solidFill>
                <a:schemeClr val="tx1">
                  <a:lumMod val="50000"/>
                  <a:lumOff val="50000"/>
                </a:schemeClr>
              </a:solidFill>
              <a:latin typeface="Montserrat Light" charset="0"/>
              <a:ea typeface="Montserrat Light" charset="0"/>
              <a:cs typeface="Montserrat Light" charset="0"/>
            </a:endParaRPr>
          </a:p>
        </p:txBody>
      </p:sp>
      <p:sp>
        <p:nvSpPr>
          <p:cNvPr id="33" name="TextBox 32">
            <a:extLst>
              <a:ext uri="{FF2B5EF4-FFF2-40B4-BE49-F238E27FC236}">
                <a16:creationId xmlns:a16="http://schemas.microsoft.com/office/drawing/2014/main" id="{0AFA72AF-4690-4DF7-8063-77D99788557B}"/>
              </a:ext>
            </a:extLst>
          </p:cNvPr>
          <p:cNvSpPr txBox="1"/>
          <p:nvPr/>
        </p:nvSpPr>
        <p:spPr>
          <a:xfrm>
            <a:off x="9348965" y="5306962"/>
            <a:ext cx="1210030" cy="246221"/>
          </a:xfrm>
          <a:prstGeom prst="rect">
            <a:avLst/>
          </a:prstGeom>
          <a:noFill/>
        </p:spPr>
        <p:txBody>
          <a:bodyPr wrap="square" rtlCol="0">
            <a:spAutoFit/>
          </a:bodyPr>
          <a:lstStyle/>
          <a:p>
            <a:pPr algn="ctr"/>
            <a:r>
              <a:rPr lang="en-US" sz="1000" b="1" dirty="0">
                <a:latin typeface="Montserrat" charset="0"/>
                <a:ea typeface="Montserrat" charset="0"/>
                <a:cs typeface="Montserrat" charset="0"/>
              </a:rPr>
              <a:t>OUR DEVICES </a:t>
            </a:r>
            <a:endParaRPr lang="en-US" sz="1000" b="1" dirty="0">
              <a:solidFill>
                <a:schemeClr val="tx1">
                  <a:lumMod val="50000"/>
                  <a:lumOff val="50000"/>
                </a:schemeClr>
              </a:solidFill>
              <a:latin typeface="Montserrat Light" charset="0"/>
              <a:ea typeface="Montserrat Light" charset="0"/>
              <a:cs typeface="Montserrat Light" charset="0"/>
            </a:endParaRPr>
          </a:p>
        </p:txBody>
      </p:sp>
      <p:sp>
        <p:nvSpPr>
          <p:cNvPr id="40" name="TextBox 39">
            <a:extLst>
              <a:ext uri="{FF2B5EF4-FFF2-40B4-BE49-F238E27FC236}">
                <a16:creationId xmlns:a16="http://schemas.microsoft.com/office/drawing/2014/main" id="{F2AF2F6E-17DF-4AC1-BA71-2D868119CCA6}"/>
              </a:ext>
            </a:extLst>
          </p:cNvPr>
          <p:cNvSpPr txBox="1"/>
          <p:nvPr/>
        </p:nvSpPr>
        <p:spPr>
          <a:xfrm>
            <a:off x="2017040" y="2575663"/>
            <a:ext cx="441960" cy="323165"/>
          </a:xfrm>
          <a:prstGeom prst="rect">
            <a:avLst/>
          </a:prstGeom>
          <a:noFill/>
        </p:spPr>
        <p:txBody>
          <a:bodyPr wrap="square" rtlCol="0">
            <a:spAutoFit/>
          </a:bodyPr>
          <a:lstStyle/>
          <a:p>
            <a:pPr algn="ctr"/>
            <a:r>
              <a:rPr lang="en-US" sz="1500" b="1" dirty="0">
                <a:solidFill>
                  <a:schemeClr val="bg1"/>
                </a:solidFill>
                <a:latin typeface="Montserrat" charset="0"/>
                <a:ea typeface="Montserrat" charset="0"/>
                <a:cs typeface="Montserrat" charset="0"/>
              </a:rPr>
              <a:t>1</a:t>
            </a:r>
            <a:endParaRPr lang="en-US" sz="1500" b="1" dirty="0">
              <a:solidFill>
                <a:schemeClr val="bg1"/>
              </a:solidFill>
              <a:latin typeface="Montserrat Light" charset="0"/>
              <a:ea typeface="Montserrat Light" charset="0"/>
              <a:cs typeface="Montserrat Light" charset="0"/>
            </a:endParaRPr>
          </a:p>
        </p:txBody>
      </p:sp>
      <p:sp>
        <p:nvSpPr>
          <p:cNvPr id="41" name="TextBox 40">
            <a:extLst>
              <a:ext uri="{FF2B5EF4-FFF2-40B4-BE49-F238E27FC236}">
                <a16:creationId xmlns:a16="http://schemas.microsoft.com/office/drawing/2014/main" id="{4E2D81A1-6BA0-4A7E-AA03-BD79E2B4DEED}"/>
              </a:ext>
            </a:extLst>
          </p:cNvPr>
          <p:cNvSpPr txBox="1"/>
          <p:nvPr/>
        </p:nvSpPr>
        <p:spPr>
          <a:xfrm>
            <a:off x="4589027" y="2575663"/>
            <a:ext cx="441960" cy="323165"/>
          </a:xfrm>
          <a:prstGeom prst="rect">
            <a:avLst/>
          </a:prstGeom>
          <a:noFill/>
        </p:spPr>
        <p:txBody>
          <a:bodyPr wrap="square" rtlCol="0">
            <a:spAutoFit/>
          </a:bodyPr>
          <a:lstStyle/>
          <a:p>
            <a:pPr algn="ctr"/>
            <a:r>
              <a:rPr lang="en-US" sz="1500" b="1" dirty="0">
                <a:solidFill>
                  <a:schemeClr val="bg1"/>
                </a:solidFill>
                <a:latin typeface="Montserrat" charset="0"/>
                <a:ea typeface="Montserrat" charset="0"/>
                <a:cs typeface="Montserrat" charset="0"/>
              </a:rPr>
              <a:t>2</a:t>
            </a:r>
            <a:endParaRPr lang="en-US" sz="1500" b="1" dirty="0">
              <a:solidFill>
                <a:schemeClr val="bg1"/>
              </a:solidFill>
              <a:latin typeface="Montserrat Light" charset="0"/>
              <a:ea typeface="Montserrat Light" charset="0"/>
              <a:cs typeface="Montserrat Light" charset="0"/>
            </a:endParaRPr>
          </a:p>
        </p:txBody>
      </p:sp>
      <p:sp>
        <p:nvSpPr>
          <p:cNvPr id="42" name="TextBox 41">
            <a:extLst>
              <a:ext uri="{FF2B5EF4-FFF2-40B4-BE49-F238E27FC236}">
                <a16:creationId xmlns:a16="http://schemas.microsoft.com/office/drawing/2014/main" id="{C88EB738-8563-480F-833B-AD30154A9B00}"/>
              </a:ext>
            </a:extLst>
          </p:cNvPr>
          <p:cNvSpPr txBox="1"/>
          <p:nvPr/>
        </p:nvSpPr>
        <p:spPr>
          <a:xfrm>
            <a:off x="7161014" y="2575663"/>
            <a:ext cx="441960" cy="323165"/>
          </a:xfrm>
          <a:prstGeom prst="rect">
            <a:avLst/>
          </a:prstGeom>
          <a:noFill/>
        </p:spPr>
        <p:txBody>
          <a:bodyPr wrap="square" rtlCol="0">
            <a:spAutoFit/>
          </a:bodyPr>
          <a:lstStyle/>
          <a:p>
            <a:pPr algn="ctr"/>
            <a:r>
              <a:rPr lang="en-US" sz="1500" b="1" dirty="0">
                <a:solidFill>
                  <a:schemeClr val="bg1"/>
                </a:solidFill>
                <a:latin typeface="Montserrat" charset="0"/>
                <a:ea typeface="Montserrat" charset="0"/>
                <a:cs typeface="Montserrat" charset="0"/>
              </a:rPr>
              <a:t>3</a:t>
            </a:r>
            <a:endParaRPr lang="en-US" sz="1500" b="1" dirty="0">
              <a:solidFill>
                <a:schemeClr val="bg1"/>
              </a:solidFill>
              <a:latin typeface="Montserrat Light" charset="0"/>
              <a:ea typeface="Montserrat Light" charset="0"/>
              <a:cs typeface="Montserrat Light" charset="0"/>
            </a:endParaRPr>
          </a:p>
        </p:txBody>
      </p:sp>
      <p:sp>
        <p:nvSpPr>
          <p:cNvPr id="43" name="TextBox 42">
            <a:extLst>
              <a:ext uri="{FF2B5EF4-FFF2-40B4-BE49-F238E27FC236}">
                <a16:creationId xmlns:a16="http://schemas.microsoft.com/office/drawing/2014/main" id="{6A8B5C5B-8255-4B99-940C-63858C856E15}"/>
              </a:ext>
            </a:extLst>
          </p:cNvPr>
          <p:cNvSpPr txBox="1"/>
          <p:nvPr/>
        </p:nvSpPr>
        <p:spPr>
          <a:xfrm>
            <a:off x="9733000" y="2575663"/>
            <a:ext cx="441960" cy="323165"/>
          </a:xfrm>
          <a:prstGeom prst="rect">
            <a:avLst/>
          </a:prstGeom>
          <a:noFill/>
        </p:spPr>
        <p:txBody>
          <a:bodyPr wrap="square" rtlCol="0">
            <a:spAutoFit/>
          </a:bodyPr>
          <a:lstStyle/>
          <a:p>
            <a:pPr algn="ctr"/>
            <a:r>
              <a:rPr lang="en-US" sz="1500" b="1" dirty="0">
                <a:solidFill>
                  <a:schemeClr val="bg1"/>
                </a:solidFill>
                <a:latin typeface="Montserrat" charset="0"/>
                <a:ea typeface="Montserrat" charset="0"/>
                <a:cs typeface="Montserrat" charset="0"/>
              </a:rPr>
              <a:t>4</a:t>
            </a:r>
            <a:endParaRPr lang="en-US" sz="1500" b="1" dirty="0">
              <a:solidFill>
                <a:schemeClr val="bg1"/>
              </a:solidFill>
              <a:latin typeface="Montserrat Light" charset="0"/>
              <a:ea typeface="Montserrat Light" charset="0"/>
              <a:cs typeface="Montserrat Light" charset="0"/>
            </a:endParaRPr>
          </a:p>
        </p:txBody>
      </p:sp>
      <p:sp>
        <p:nvSpPr>
          <p:cNvPr id="44" name="TextBox 43">
            <a:extLst>
              <a:ext uri="{FF2B5EF4-FFF2-40B4-BE49-F238E27FC236}">
                <a16:creationId xmlns:a16="http://schemas.microsoft.com/office/drawing/2014/main" id="{588034A6-9DCF-415E-88A7-5CDB1C3F90F6}"/>
              </a:ext>
            </a:extLst>
          </p:cNvPr>
          <p:cNvSpPr txBox="1"/>
          <p:nvPr/>
        </p:nvSpPr>
        <p:spPr>
          <a:xfrm>
            <a:off x="2017040" y="4566794"/>
            <a:ext cx="441960" cy="323165"/>
          </a:xfrm>
          <a:prstGeom prst="rect">
            <a:avLst/>
          </a:prstGeom>
          <a:noFill/>
        </p:spPr>
        <p:txBody>
          <a:bodyPr wrap="square" rtlCol="0">
            <a:spAutoFit/>
          </a:bodyPr>
          <a:lstStyle/>
          <a:p>
            <a:pPr algn="ctr"/>
            <a:r>
              <a:rPr lang="en-US" sz="1500" b="1" dirty="0">
                <a:solidFill>
                  <a:schemeClr val="bg1"/>
                </a:solidFill>
                <a:latin typeface="Montserrat" charset="0"/>
                <a:ea typeface="Montserrat" charset="0"/>
                <a:cs typeface="Montserrat" charset="0"/>
              </a:rPr>
              <a:t>5</a:t>
            </a:r>
            <a:endParaRPr lang="en-US" sz="1500" b="1" dirty="0">
              <a:solidFill>
                <a:schemeClr val="bg1"/>
              </a:solidFill>
              <a:latin typeface="Montserrat Light" charset="0"/>
              <a:ea typeface="Montserrat Light" charset="0"/>
              <a:cs typeface="Montserrat Light" charset="0"/>
            </a:endParaRPr>
          </a:p>
        </p:txBody>
      </p:sp>
      <p:sp>
        <p:nvSpPr>
          <p:cNvPr id="45" name="TextBox 44">
            <a:extLst>
              <a:ext uri="{FF2B5EF4-FFF2-40B4-BE49-F238E27FC236}">
                <a16:creationId xmlns:a16="http://schemas.microsoft.com/office/drawing/2014/main" id="{BFC02FC9-054E-4A5E-9A2E-23A78A33154E}"/>
              </a:ext>
            </a:extLst>
          </p:cNvPr>
          <p:cNvSpPr txBox="1"/>
          <p:nvPr/>
        </p:nvSpPr>
        <p:spPr>
          <a:xfrm>
            <a:off x="4589027" y="4566794"/>
            <a:ext cx="441960" cy="323165"/>
          </a:xfrm>
          <a:prstGeom prst="rect">
            <a:avLst/>
          </a:prstGeom>
          <a:noFill/>
        </p:spPr>
        <p:txBody>
          <a:bodyPr wrap="square" rtlCol="0">
            <a:spAutoFit/>
          </a:bodyPr>
          <a:lstStyle/>
          <a:p>
            <a:pPr algn="ctr"/>
            <a:r>
              <a:rPr lang="en-US" sz="1500" b="1" dirty="0">
                <a:solidFill>
                  <a:schemeClr val="bg1"/>
                </a:solidFill>
                <a:latin typeface="Montserrat" charset="0"/>
                <a:ea typeface="Montserrat" charset="0"/>
                <a:cs typeface="Montserrat" charset="0"/>
              </a:rPr>
              <a:t>6</a:t>
            </a:r>
            <a:endParaRPr lang="en-US" sz="1500" b="1" dirty="0">
              <a:solidFill>
                <a:schemeClr val="bg1"/>
              </a:solidFill>
              <a:latin typeface="Montserrat Light" charset="0"/>
              <a:ea typeface="Montserrat Light" charset="0"/>
              <a:cs typeface="Montserrat Light" charset="0"/>
            </a:endParaRPr>
          </a:p>
        </p:txBody>
      </p:sp>
      <p:sp>
        <p:nvSpPr>
          <p:cNvPr id="46" name="TextBox 45">
            <a:extLst>
              <a:ext uri="{FF2B5EF4-FFF2-40B4-BE49-F238E27FC236}">
                <a16:creationId xmlns:a16="http://schemas.microsoft.com/office/drawing/2014/main" id="{33F271BB-53E6-40D5-B46C-B4AB73EB12C7}"/>
              </a:ext>
            </a:extLst>
          </p:cNvPr>
          <p:cNvSpPr txBox="1"/>
          <p:nvPr/>
        </p:nvSpPr>
        <p:spPr>
          <a:xfrm>
            <a:off x="7161014" y="4566794"/>
            <a:ext cx="441960" cy="323165"/>
          </a:xfrm>
          <a:prstGeom prst="rect">
            <a:avLst/>
          </a:prstGeom>
          <a:noFill/>
        </p:spPr>
        <p:txBody>
          <a:bodyPr wrap="square" rtlCol="0">
            <a:spAutoFit/>
          </a:bodyPr>
          <a:lstStyle/>
          <a:p>
            <a:pPr algn="ctr"/>
            <a:r>
              <a:rPr lang="en-US" sz="1500" b="1" dirty="0">
                <a:solidFill>
                  <a:schemeClr val="bg1"/>
                </a:solidFill>
                <a:latin typeface="Montserrat" charset="0"/>
                <a:ea typeface="Montserrat" charset="0"/>
                <a:cs typeface="Montserrat" charset="0"/>
              </a:rPr>
              <a:t>7</a:t>
            </a:r>
            <a:endParaRPr lang="en-US" sz="1500" b="1" dirty="0">
              <a:solidFill>
                <a:schemeClr val="bg1"/>
              </a:solidFill>
              <a:latin typeface="Montserrat Light" charset="0"/>
              <a:ea typeface="Montserrat Light" charset="0"/>
              <a:cs typeface="Montserrat Light" charset="0"/>
            </a:endParaRPr>
          </a:p>
        </p:txBody>
      </p:sp>
      <p:sp>
        <p:nvSpPr>
          <p:cNvPr id="47" name="TextBox 46">
            <a:extLst>
              <a:ext uri="{FF2B5EF4-FFF2-40B4-BE49-F238E27FC236}">
                <a16:creationId xmlns:a16="http://schemas.microsoft.com/office/drawing/2014/main" id="{C2B30D28-6029-4688-B811-1D17E647BDB0}"/>
              </a:ext>
            </a:extLst>
          </p:cNvPr>
          <p:cNvSpPr txBox="1"/>
          <p:nvPr/>
        </p:nvSpPr>
        <p:spPr>
          <a:xfrm>
            <a:off x="9733000" y="4566794"/>
            <a:ext cx="441960" cy="323165"/>
          </a:xfrm>
          <a:prstGeom prst="rect">
            <a:avLst/>
          </a:prstGeom>
          <a:noFill/>
        </p:spPr>
        <p:txBody>
          <a:bodyPr wrap="square" rtlCol="0">
            <a:spAutoFit/>
          </a:bodyPr>
          <a:lstStyle/>
          <a:p>
            <a:pPr algn="ctr"/>
            <a:r>
              <a:rPr lang="en-US" sz="1500" b="1" dirty="0">
                <a:solidFill>
                  <a:schemeClr val="bg1"/>
                </a:solidFill>
                <a:latin typeface="Montserrat" charset="0"/>
                <a:ea typeface="Montserrat" charset="0"/>
                <a:cs typeface="Montserrat" charset="0"/>
              </a:rPr>
              <a:t>8</a:t>
            </a:r>
            <a:endParaRPr lang="en-US" sz="1500" b="1" dirty="0">
              <a:solidFill>
                <a:schemeClr val="bg1"/>
              </a:solidFill>
              <a:latin typeface="Montserrat Light" charset="0"/>
              <a:ea typeface="Montserrat Light" charset="0"/>
              <a:cs typeface="Montserrat Light" charset="0"/>
            </a:endParaRPr>
          </a:p>
        </p:txBody>
      </p:sp>
      <p:sp>
        <p:nvSpPr>
          <p:cNvPr id="55" name="Isosceles Triangle 54">
            <a:extLst>
              <a:ext uri="{FF2B5EF4-FFF2-40B4-BE49-F238E27FC236}">
                <a16:creationId xmlns:a16="http://schemas.microsoft.com/office/drawing/2014/main" id="{60FEF781-2CD8-4C49-95D1-BDD2C3471F03}"/>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7146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BB09A15C-CBA3-49B2-8612-FFA209D59F70}"/>
              </a:ext>
            </a:extLst>
          </p:cNvPr>
          <p:cNvPicPr>
            <a:picLocks noGrp="1" noChangeAspect="1"/>
          </p:cNvPicPr>
          <p:nvPr>
            <p:ph type="pic" sz="quarter" idx="10"/>
          </p:nvPr>
        </p:nvPicPr>
        <p:blipFill>
          <a:blip r:embed="rId2"/>
          <a:srcRect t="21803" b="21803"/>
          <a:stretch>
            <a:fillRect/>
          </a:stretch>
        </p:blipFill>
        <p:spPr/>
      </p:pic>
      <p:sp>
        <p:nvSpPr>
          <p:cNvPr id="17" name="Rectangle 16">
            <a:extLst>
              <a:ext uri="{FF2B5EF4-FFF2-40B4-BE49-F238E27FC236}">
                <a16:creationId xmlns:a16="http://schemas.microsoft.com/office/drawing/2014/main" id="{FA22CB21-B01C-49EB-A853-AF49EFAB64AB}"/>
              </a:ext>
            </a:extLst>
          </p:cNvPr>
          <p:cNvSpPr/>
          <p:nvPr/>
        </p:nvSpPr>
        <p:spPr>
          <a:xfrm>
            <a:off x="514348" y="514348"/>
            <a:ext cx="11163302" cy="5846666"/>
          </a:xfrm>
          <a:prstGeom prst="rect">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553DA8BE-ADCD-4D64-99C9-AD4782E3196A}"/>
              </a:ext>
            </a:extLst>
          </p:cNvPr>
          <p:cNvGrpSpPr/>
          <p:nvPr/>
        </p:nvGrpSpPr>
        <p:grpSpPr>
          <a:xfrm>
            <a:off x="1506763" y="2007617"/>
            <a:ext cx="9178472" cy="2842766"/>
            <a:chOff x="1378857" y="2152757"/>
            <a:chExt cx="9178472" cy="2842766"/>
          </a:xfrm>
        </p:grpSpPr>
        <p:sp>
          <p:nvSpPr>
            <p:cNvPr id="3" name="TextBox 2">
              <a:extLst>
                <a:ext uri="{FF2B5EF4-FFF2-40B4-BE49-F238E27FC236}">
                  <a16:creationId xmlns:a16="http://schemas.microsoft.com/office/drawing/2014/main" id="{2BC6F5DF-F326-428C-9B3E-71C895846A53}"/>
                </a:ext>
              </a:extLst>
            </p:cNvPr>
            <p:cNvSpPr txBox="1"/>
            <p:nvPr/>
          </p:nvSpPr>
          <p:spPr>
            <a:xfrm>
              <a:off x="1378857" y="2152757"/>
              <a:ext cx="4269805" cy="2842766"/>
            </a:xfrm>
            <a:prstGeom prst="rect">
              <a:avLst/>
            </a:prstGeom>
            <a:noFill/>
          </p:spPr>
          <p:txBody>
            <a:bodyPr wrap="square" rtlCol="0" anchor="ctr">
              <a:spAutoFit/>
            </a:bodyPr>
            <a:lstStyle/>
            <a:p>
              <a:pPr algn="r">
                <a:lnSpc>
                  <a:spcPts val="5500"/>
                </a:lnSpc>
              </a:pPr>
              <a:r>
                <a:rPr lang="en-US" sz="3500" b="1" spc="-100" dirty="0">
                  <a:solidFill>
                    <a:schemeClr val="bg1"/>
                  </a:solidFill>
                  <a:latin typeface="Montserrat "/>
                  <a:ea typeface="Montserrat Black" charset="0"/>
                  <a:cs typeface="Montserrat Black" charset="0"/>
                </a:rPr>
                <a:t>THE CREATIVE</a:t>
              </a:r>
            </a:p>
            <a:p>
              <a:pPr algn="r">
                <a:lnSpc>
                  <a:spcPts val="5500"/>
                </a:lnSpc>
              </a:pPr>
              <a:r>
                <a:rPr lang="en-US" sz="3500" b="1" spc="-100" dirty="0">
                  <a:solidFill>
                    <a:schemeClr val="bg1"/>
                  </a:solidFill>
                  <a:latin typeface="Montserrat "/>
                  <a:ea typeface="Montserrat Hairline" charset="0"/>
                  <a:cs typeface="Montserrat Hairline" charset="0"/>
                </a:rPr>
                <a:t>CLEAN COMPANY</a:t>
              </a:r>
            </a:p>
            <a:p>
              <a:pPr algn="r">
                <a:lnSpc>
                  <a:spcPts val="5500"/>
                </a:lnSpc>
              </a:pPr>
              <a:r>
                <a:rPr lang="en-US" sz="3500" b="1" spc="-100" dirty="0">
                  <a:solidFill>
                    <a:schemeClr val="bg1"/>
                  </a:solidFill>
                  <a:latin typeface="Montserrat "/>
                  <a:ea typeface="Montserrat Hairline" charset="0"/>
                  <a:cs typeface="Montserrat Hairline" charset="0"/>
                </a:rPr>
                <a:t>POWERPOINT</a:t>
              </a:r>
            </a:p>
            <a:p>
              <a:pPr algn="r">
                <a:lnSpc>
                  <a:spcPts val="5500"/>
                </a:lnSpc>
              </a:pPr>
              <a:r>
                <a:rPr lang="en-US" sz="3500" b="1" spc="-100" dirty="0">
                  <a:solidFill>
                    <a:schemeClr val="bg1"/>
                  </a:solidFill>
                  <a:latin typeface="Montserrat "/>
                  <a:ea typeface="Montserrat Hairline" charset="0"/>
                  <a:cs typeface="Montserrat Hairline" charset="0"/>
                </a:rPr>
                <a:t>SERVICE</a:t>
              </a:r>
            </a:p>
          </p:txBody>
        </p:sp>
        <p:sp>
          <p:nvSpPr>
            <p:cNvPr id="4" name="TextBox 3">
              <a:extLst>
                <a:ext uri="{FF2B5EF4-FFF2-40B4-BE49-F238E27FC236}">
                  <a16:creationId xmlns:a16="http://schemas.microsoft.com/office/drawing/2014/main" id="{763EFF85-77AC-4C37-AC07-B4880A98B217}"/>
                </a:ext>
              </a:extLst>
            </p:cNvPr>
            <p:cNvSpPr txBox="1"/>
            <p:nvPr/>
          </p:nvSpPr>
          <p:spPr>
            <a:xfrm>
              <a:off x="6096000" y="3574140"/>
              <a:ext cx="4461329" cy="1340752"/>
            </a:xfrm>
            <a:prstGeom prst="rect">
              <a:avLst/>
            </a:prstGeom>
            <a:noFill/>
          </p:spPr>
          <p:txBody>
            <a:bodyPr wrap="square" numCol="1" spcCol="457200" rtlCol="0">
              <a:spAutoFit/>
            </a:bodyPr>
            <a:lstStyle/>
            <a:p>
              <a:pPr>
                <a:lnSpc>
                  <a:spcPts val="2000"/>
                </a:lnSpc>
              </a:pPr>
              <a:r>
                <a:rPr lang="en-US" sz="1000" i="1" dirty="0">
                  <a:solidFill>
                    <a:schemeClr val="bg1"/>
                  </a:solidFill>
                  <a:latin typeface="Montserrat Light" panose="00000400000000000000" pitchFamily="50" charset="0"/>
                  <a:ea typeface="Montserrat" charset="0"/>
                  <a:cs typeface="Montserrat" charset="0"/>
                </a:rPr>
                <a:t>Were hath waters divided fill may days air bring is Signs first creeping seed all saying above after be and female behold there. creeping seed all saying Were hath waters divided fill may days air bring is Signs first creeping seed all saying above after be and female behold there. Also he his male air bring is saying fruitful</a:t>
              </a:r>
            </a:p>
          </p:txBody>
        </p:sp>
      </p:grpSp>
    </p:spTree>
    <p:extLst>
      <p:ext uri="{BB962C8B-B14F-4D97-AF65-F5344CB8AC3E}">
        <p14:creationId xmlns:p14="http://schemas.microsoft.com/office/powerpoint/2010/main" val="1410890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COMPANY PROCESS</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grpSp>
        <p:nvGrpSpPr>
          <p:cNvPr id="3" name="Group 2">
            <a:extLst>
              <a:ext uri="{FF2B5EF4-FFF2-40B4-BE49-F238E27FC236}">
                <a16:creationId xmlns:a16="http://schemas.microsoft.com/office/drawing/2014/main" id="{B130B36B-146F-495C-B98C-FC03B7E4528D}"/>
              </a:ext>
            </a:extLst>
          </p:cNvPr>
          <p:cNvGrpSpPr/>
          <p:nvPr/>
        </p:nvGrpSpPr>
        <p:grpSpPr>
          <a:xfrm>
            <a:off x="2559640" y="2413098"/>
            <a:ext cx="7072719" cy="3119576"/>
            <a:chOff x="4014452" y="2355780"/>
            <a:chExt cx="7072719" cy="3119576"/>
          </a:xfrm>
        </p:grpSpPr>
        <p:sp>
          <p:nvSpPr>
            <p:cNvPr id="21" name="Arc 20">
              <a:extLst>
                <a:ext uri="{FF2B5EF4-FFF2-40B4-BE49-F238E27FC236}">
                  <a16:creationId xmlns:a16="http://schemas.microsoft.com/office/drawing/2014/main" id="{C05984E0-5A96-4AC9-B14F-8AF65C1810EF}"/>
                </a:ext>
              </a:extLst>
            </p:cNvPr>
            <p:cNvSpPr/>
            <p:nvPr/>
          </p:nvSpPr>
          <p:spPr>
            <a:xfrm>
              <a:off x="4014452" y="3040815"/>
              <a:ext cx="1768180" cy="1768180"/>
            </a:xfrm>
            <a:prstGeom prst="arc">
              <a:avLst>
                <a:gd name="adj1" fmla="val 10802931"/>
                <a:gd name="adj2" fmla="val 5806"/>
              </a:avLst>
            </a:prstGeom>
            <a:ln w="254000">
              <a:solidFill>
                <a:schemeClr val="tx1">
                  <a:lumMod val="75000"/>
                  <a:lumOff val="25000"/>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 name="Arc 21">
              <a:extLst>
                <a:ext uri="{FF2B5EF4-FFF2-40B4-BE49-F238E27FC236}">
                  <a16:creationId xmlns:a16="http://schemas.microsoft.com/office/drawing/2014/main" id="{C9D5C646-ABDB-4A35-A364-14DECA5B1874}"/>
                </a:ext>
              </a:extLst>
            </p:cNvPr>
            <p:cNvSpPr/>
            <p:nvPr/>
          </p:nvSpPr>
          <p:spPr>
            <a:xfrm>
              <a:off x="5782632" y="3040815"/>
              <a:ext cx="1768180" cy="1768180"/>
            </a:xfrm>
            <a:prstGeom prst="arc">
              <a:avLst>
                <a:gd name="adj1" fmla="val 15698"/>
                <a:gd name="adj2" fmla="val 10801070"/>
              </a:avLst>
            </a:prstGeom>
            <a:ln w="254000">
              <a:solidFill>
                <a:schemeClr val="tx1">
                  <a:lumMod val="75000"/>
                  <a:lumOff val="25000"/>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a:extLst>
                <a:ext uri="{FF2B5EF4-FFF2-40B4-BE49-F238E27FC236}">
                  <a16:creationId xmlns:a16="http://schemas.microsoft.com/office/drawing/2014/main" id="{7BC5D319-458E-462B-AFDA-C8BA9F445F18}"/>
                </a:ext>
              </a:extLst>
            </p:cNvPr>
            <p:cNvSpPr/>
            <p:nvPr/>
          </p:nvSpPr>
          <p:spPr>
            <a:xfrm>
              <a:off x="7550811" y="3040815"/>
              <a:ext cx="1768180" cy="1768180"/>
            </a:xfrm>
            <a:prstGeom prst="arc">
              <a:avLst>
                <a:gd name="adj1" fmla="val 10802931"/>
                <a:gd name="adj2" fmla="val 5806"/>
              </a:avLst>
            </a:prstGeom>
            <a:ln w="254000">
              <a:solidFill>
                <a:schemeClr val="tx1">
                  <a:lumMod val="75000"/>
                  <a:lumOff val="25000"/>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Arc 24">
              <a:extLst>
                <a:ext uri="{FF2B5EF4-FFF2-40B4-BE49-F238E27FC236}">
                  <a16:creationId xmlns:a16="http://schemas.microsoft.com/office/drawing/2014/main" id="{FCE6F1C0-711E-4AB5-9C8C-E706962914DE}"/>
                </a:ext>
              </a:extLst>
            </p:cNvPr>
            <p:cNvSpPr/>
            <p:nvPr/>
          </p:nvSpPr>
          <p:spPr>
            <a:xfrm>
              <a:off x="9318990" y="3040815"/>
              <a:ext cx="1768180" cy="1768180"/>
            </a:xfrm>
            <a:prstGeom prst="arc">
              <a:avLst>
                <a:gd name="adj1" fmla="val 15698"/>
                <a:gd name="adj2" fmla="val 10801070"/>
              </a:avLst>
            </a:prstGeom>
            <a:ln w="254000">
              <a:solidFill>
                <a:schemeClr val="tx1">
                  <a:lumMod val="75000"/>
                  <a:lumOff val="25000"/>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Arc 25">
              <a:extLst>
                <a:ext uri="{FF2B5EF4-FFF2-40B4-BE49-F238E27FC236}">
                  <a16:creationId xmlns:a16="http://schemas.microsoft.com/office/drawing/2014/main" id="{63D12A56-4B69-4839-9E74-5E08B946A5B4}"/>
                </a:ext>
              </a:extLst>
            </p:cNvPr>
            <p:cNvSpPr/>
            <p:nvPr/>
          </p:nvSpPr>
          <p:spPr>
            <a:xfrm>
              <a:off x="4014452" y="3040815"/>
              <a:ext cx="1768180" cy="1768180"/>
            </a:xfrm>
            <a:prstGeom prst="arc">
              <a:avLst>
                <a:gd name="adj1" fmla="val 15698"/>
                <a:gd name="adj2" fmla="val 10801070"/>
              </a:avLst>
            </a:prstGeom>
            <a:ln w="2540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Arc 26">
              <a:extLst>
                <a:ext uri="{FF2B5EF4-FFF2-40B4-BE49-F238E27FC236}">
                  <a16:creationId xmlns:a16="http://schemas.microsoft.com/office/drawing/2014/main" id="{AB6FEA0A-53E3-4C9D-B709-10328ED6448B}"/>
                </a:ext>
              </a:extLst>
            </p:cNvPr>
            <p:cNvSpPr/>
            <p:nvPr/>
          </p:nvSpPr>
          <p:spPr>
            <a:xfrm>
              <a:off x="5782632" y="3040815"/>
              <a:ext cx="1768180" cy="1768180"/>
            </a:xfrm>
            <a:prstGeom prst="arc">
              <a:avLst>
                <a:gd name="adj1" fmla="val 10802931"/>
                <a:gd name="adj2" fmla="val 5806"/>
              </a:avLst>
            </a:prstGeom>
            <a:ln w="2540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Arc 27">
              <a:extLst>
                <a:ext uri="{FF2B5EF4-FFF2-40B4-BE49-F238E27FC236}">
                  <a16:creationId xmlns:a16="http://schemas.microsoft.com/office/drawing/2014/main" id="{54D9229F-27A7-417C-8B43-2BFB6720FC71}"/>
                </a:ext>
              </a:extLst>
            </p:cNvPr>
            <p:cNvSpPr/>
            <p:nvPr/>
          </p:nvSpPr>
          <p:spPr>
            <a:xfrm>
              <a:off x="7550811" y="3040815"/>
              <a:ext cx="1768180" cy="1768180"/>
            </a:xfrm>
            <a:prstGeom prst="arc">
              <a:avLst>
                <a:gd name="adj1" fmla="val 15698"/>
                <a:gd name="adj2" fmla="val 10801070"/>
              </a:avLst>
            </a:prstGeom>
            <a:ln w="2540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Arc 28">
              <a:extLst>
                <a:ext uri="{FF2B5EF4-FFF2-40B4-BE49-F238E27FC236}">
                  <a16:creationId xmlns:a16="http://schemas.microsoft.com/office/drawing/2014/main" id="{7D9B18B3-8DE0-439E-A185-28E31DF920BE}"/>
                </a:ext>
              </a:extLst>
            </p:cNvPr>
            <p:cNvSpPr/>
            <p:nvPr/>
          </p:nvSpPr>
          <p:spPr>
            <a:xfrm>
              <a:off x="9318991" y="3040815"/>
              <a:ext cx="1768180" cy="1768180"/>
            </a:xfrm>
            <a:prstGeom prst="arc">
              <a:avLst>
                <a:gd name="adj1" fmla="val 10802931"/>
                <a:gd name="adj2" fmla="val 5806"/>
              </a:avLst>
            </a:prstGeom>
            <a:ln w="2540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Oval Callout 16">
              <a:extLst>
                <a:ext uri="{FF2B5EF4-FFF2-40B4-BE49-F238E27FC236}">
                  <a16:creationId xmlns:a16="http://schemas.microsoft.com/office/drawing/2014/main" id="{E9363F92-E2A4-47F0-908F-1F68002DA31F}"/>
                </a:ext>
              </a:extLst>
            </p:cNvPr>
            <p:cNvSpPr/>
            <p:nvPr/>
          </p:nvSpPr>
          <p:spPr>
            <a:xfrm rot="10800000">
              <a:off x="4296197" y="3340987"/>
              <a:ext cx="1209435" cy="1186303"/>
            </a:xfrm>
            <a:prstGeom prst="wedgeEllipseCallout">
              <a:avLst>
                <a:gd name="adj1" fmla="val -2474"/>
                <a:gd name="adj2" fmla="val 79053"/>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2D9A4F89-D82C-4282-B204-D1E8D78C9D3B}"/>
                </a:ext>
              </a:extLst>
            </p:cNvPr>
            <p:cNvSpPr/>
            <p:nvPr/>
          </p:nvSpPr>
          <p:spPr>
            <a:xfrm rot="10800000">
              <a:off x="4677821" y="2390075"/>
              <a:ext cx="483121" cy="483123"/>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Callout 20">
              <a:extLst>
                <a:ext uri="{FF2B5EF4-FFF2-40B4-BE49-F238E27FC236}">
                  <a16:creationId xmlns:a16="http://schemas.microsoft.com/office/drawing/2014/main" id="{EC489C5A-A8C4-4F6E-8560-AEE43EED9F77}"/>
                </a:ext>
              </a:extLst>
            </p:cNvPr>
            <p:cNvSpPr/>
            <p:nvPr/>
          </p:nvSpPr>
          <p:spPr>
            <a:xfrm>
              <a:off x="6078225" y="3323824"/>
              <a:ext cx="1209435" cy="1186303"/>
            </a:xfrm>
            <a:prstGeom prst="wedgeEllipseCallout">
              <a:avLst>
                <a:gd name="adj1" fmla="val -2474"/>
                <a:gd name="adj2" fmla="val 79053"/>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25E55B50-56F7-4EFD-A64C-688D464184EA}"/>
                </a:ext>
              </a:extLst>
            </p:cNvPr>
            <p:cNvSpPr/>
            <p:nvPr/>
          </p:nvSpPr>
          <p:spPr>
            <a:xfrm>
              <a:off x="6422915" y="4972797"/>
              <a:ext cx="483121" cy="483123"/>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Callout 23">
              <a:extLst>
                <a:ext uri="{FF2B5EF4-FFF2-40B4-BE49-F238E27FC236}">
                  <a16:creationId xmlns:a16="http://schemas.microsoft.com/office/drawing/2014/main" id="{95DC26C5-E7A1-44EC-A046-8FB8330EAE67}"/>
                </a:ext>
              </a:extLst>
            </p:cNvPr>
            <p:cNvSpPr/>
            <p:nvPr/>
          </p:nvSpPr>
          <p:spPr>
            <a:xfrm rot="10800000">
              <a:off x="7832556" y="3340987"/>
              <a:ext cx="1209435" cy="1186303"/>
            </a:xfrm>
            <a:prstGeom prst="wedgeEllipseCallout">
              <a:avLst>
                <a:gd name="adj1" fmla="val -2474"/>
                <a:gd name="adj2" fmla="val 79053"/>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CBE503AC-A4FD-4644-8037-069C9C01C131}"/>
                </a:ext>
              </a:extLst>
            </p:cNvPr>
            <p:cNvSpPr/>
            <p:nvPr/>
          </p:nvSpPr>
          <p:spPr>
            <a:xfrm rot="10800000">
              <a:off x="8214180" y="2390076"/>
              <a:ext cx="483121" cy="483123"/>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Callout 25">
              <a:extLst>
                <a:ext uri="{FF2B5EF4-FFF2-40B4-BE49-F238E27FC236}">
                  <a16:creationId xmlns:a16="http://schemas.microsoft.com/office/drawing/2014/main" id="{E479D035-F925-4E58-8169-B50571A42A3A}"/>
                </a:ext>
              </a:extLst>
            </p:cNvPr>
            <p:cNvSpPr/>
            <p:nvPr/>
          </p:nvSpPr>
          <p:spPr>
            <a:xfrm>
              <a:off x="9614584" y="3323824"/>
              <a:ext cx="1209435" cy="1186303"/>
            </a:xfrm>
            <a:prstGeom prst="wedgeEllipseCallout">
              <a:avLst>
                <a:gd name="adj1" fmla="val -2474"/>
                <a:gd name="adj2" fmla="val 79053"/>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A33A2071-579F-466C-A34F-2F64151D4B6F}"/>
                </a:ext>
              </a:extLst>
            </p:cNvPr>
            <p:cNvSpPr/>
            <p:nvPr/>
          </p:nvSpPr>
          <p:spPr>
            <a:xfrm>
              <a:off x="9959274" y="4972797"/>
              <a:ext cx="483121" cy="483123"/>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B0788142-CFAE-4DCE-A9C9-78B90EF0E43E}"/>
                </a:ext>
              </a:extLst>
            </p:cNvPr>
            <p:cNvSpPr/>
            <p:nvPr/>
          </p:nvSpPr>
          <p:spPr>
            <a:xfrm>
              <a:off x="8227576" y="3424881"/>
              <a:ext cx="527709" cy="477054"/>
            </a:xfrm>
            <a:prstGeom prst="rect">
              <a:avLst/>
            </a:prstGeom>
          </p:spPr>
          <p:txBody>
            <a:bodyPr wrap="none" anchor="ctr">
              <a:spAutoFit/>
            </a:bodyPr>
            <a:lstStyle/>
            <a:p>
              <a:pPr algn="ctr"/>
              <a:r>
                <a:rPr lang="en-US" sz="2500" dirty="0">
                  <a:latin typeface="FontAwesome" pitchFamily="2" charset="0"/>
                </a:rPr>
                <a:t></a:t>
              </a:r>
            </a:p>
          </p:txBody>
        </p:sp>
        <p:sp>
          <p:nvSpPr>
            <p:cNvPr id="45" name="Rectangle 44">
              <a:extLst>
                <a:ext uri="{FF2B5EF4-FFF2-40B4-BE49-F238E27FC236}">
                  <a16:creationId xmlns:a16="http://schemas.microsoft.com/office/drawing/2014/main" id="{0E774DD3-20C3-48BC-8E1B-C2B824F215EF}"/>
                </a:ext>
              </a:extLst>
            </p:cNvPr>
            <p:cNvSpPr/>
            <p:nvPr/>
          </p:nvSpPr>
          <p:spPr>
            <a:xfrm>
              <a:off x="6453222" y="3410498"/>
              <a:ext cx="458779" cy="477054"/>
            </a:xfrm>
            <a:prstGeom prst="rect">
              <a:avLst/>
            </a:prstGeom>
          </p:spPr>
          <p:txBody>
            <a:bodyPr wrap="none" anchor="ctr">
              <a:spAutoFit/>
            </a:bodyPr>
            <a:lstStyle/>
            <a:p>
              <a:pPr algn="ctr"/>
              <a:r>
                <a:rPr lang="en-US" sz="2500" dirty="0">
                  <a:latin typeface="FontAwesome" pitchFamily="2" charset="0"/>
                </a:rPr>
                <a:t></a:t>
              </a:r>
            </a:p>
          </p:txBody>
        </p:sp>
        <p:sp>
          <p:nvSpPr>
            <p:cNvPr id="46" name="Rectangle 45">
              <a:extLst>
                <a:ext uri="{FF2B5EF4-FFF2-40B4-BE49-F238E27FC236}">
                  <a16:creationId xmlns:a16="http://schemas.microsoft.com/office/drawing/2014/main" id="{9AC870F3-46B8-41FD-BB16-2B488E14E0C6}"/>
                </a:ext>
              </a:extLst>
            </p:cNvPr>
            <p:cNvSpPr/>
            <p:nvPr/>
          </p:nvSpPr>
          <p:spPr>
            <a:xfrm>
              <a:off x="4653484" y="3418861"/>
              <a:ext cx="482824" cy="477054"/>
            </a:xfrm>
            <a:prstGeom prst="rect">
              <a:avLst/>
            </a:prstGeom>
          </p:spPr>
          <p:txBody>
            <a:bodyPr wrap="none" anchor="ctr">
              <a:spAutoFit/>
            </a:bodyPr>
            <a:lstStyle/>
            <a:p>
              <a:pPr algn="ctr"/>
              <a:r>
                <a:rPr lang="en-US" sz="2500" dirty="0">
                  <a:latin typeface="FontAwesome" pitchFamily="2" charset="0"/>
                </a:rPr>
                <a:t></a:t>
              </a:r>
            </a:p>
          </p:txBody>
        </p:sp>
        <p:sp>
          <p:nvSpPr>
            <p:cNvPr id="47" name="Rectangle 46">
              <a:extLst>
                <a:ext uri="{FF2B5EF4-FFF2-40B4-BE49-F238E27FC236}">
                  <a16:creationId xmlns:a16="http://schemas.microsoft.com/office/drawing/2014/main" id="{E5073D80-D093-4713-A7FD-3E0CF7DC1EFA}"/>
                </a:ext>
              </a:extLst>
            </p:cNvPr>
            <p:cNvSpPr/>
            <p:nvPr/>
          </p:nvSpPr>
          <p:spPr>
            <a:xfrm>
              <a:off x="9996938" y="3418861"/>
              <a:ext cx="482824" cy="477054"/>
            </a:xfrm>
            <a:prstGeom prst="rect">
              <a:avLst/>
            </a:prstGeom>
          </p:spPr>
          <p:txBody>
            <a:bodyPr wrap="none" anchor="ctr">
              <a:spAutoFit/>
            </a:bodyPr>
            <a:lstStyle/>
            <a:p>
              <a:pPr algn="ctr"/>
              <a:r>
                <a:rPr lang="en-US" sz="2500" dirty="0">
                  <a:latin typeface="FontAwesome" charset="0"/>
                </a:rPr>
                <a:t></a:t>
              </a:r>
              <a:endParaRPr lang="en-US" sz="2500" dirty="0"/>
            </a:p>
          </p:txBody>
        </p:sp>
        <p:sp>
          <p:nvSpPr>
            <p:cNvPr id="48" name="TextBox 47">
              <a:extLst>
                <a:ext uri="{FF2B5EF4-FFF2-40B4-BE49-F238E27FC236}">
                  <a16:creationId xmlns:a16="http://schemas.microsoft.com/office/drawing/2014/main" id="{7119BDA0-21C8-4E00-A0B2-796484E079C6}"/>
                </a:ext>
              </a:extLst>
            </p:cNvPr>
            <p:cNvSpPr txBox="1"/>
            <p:nvPr/>
          </p:nvSpPr>
          <p:spPr>
            <a:xfrm>
              <a:off x="4406131" y="3873102"/>
              <a:ext cx="971827" cy="475515"/>
            </a:xfrm>
            <a:prstGeom prst="rect">
              <a:avLst/>
            </a:prstGeom>
            <a:noFill/>
          </p:spPr>
          <p:txBody>
            <a:bodyPr wrap="square" numCol="1" spcCol="0" rtlCol="0" anchor="ctr">
              <a:spAutoFit/>
            </a:bodyPr>
            <a:lstStyle/>
            <a:p>
              <a:pPr algn="ctr">
                <a:lnSpc>
                  <a:spcPts val="1600"/>
                </a:lnSpc>
              </a:pPr>
              <a:r>
                <a:rPr lang="en-US" sz="800" b="1" dirty="0">
                  <a:solidFill>
                    <a:schemeClr val="bg2"/>
                  </a:solidFill>
                  <a:latin typeface="Montserrat Light" panose="00000400000000000000" pitchFamily="50" charset="0"/>
                  <a:ea typeface="Montserrat" charset="0"/>
                  <a:cs typeface="Montserrat" charset="0"/>
                </a:rPr>
                <a:t>Text goes here with your</a:t>
              </a:r>
            </a:p>
          </p:txBody>
        </p:sp>
        <p:sp>
          <p:nvSpPr>
            <p:cNvPr id="52" name="TextBox 51">
              <a:extLst>
                <a:ext uri="{FF2B5EF4-FFF2-40B4-BE49-F238E27FC236}">
                  <a16:creationId xmlns:a16="http://schemas.microsoft.com/office/drawing/2014/main" id="{48EF29FA-794E-40B8-9D67-5071FF0A389D}"/>
                </a:ext>
              </a:extLst>
            </p:cNvPr>
            <p:cNvSpPr txBox="1"/>
            <p:nvPr/>
          </p:nvSpPr>
          <p:spPr>
            <a:xfrm>
              <a:off x="6196699" y="3873102"/>
              <a:ext cx="971827" cy="475515"/>
            </a:xfrm>
            <a:prstGeom prst="rect">
              <a:avLst/>
            </a:prstGeom>
            <a:noFill/>
          </p:spPr>
          <p:txBody>
            <a:bodyPr wrap="square" numCol="1" spcCol="0" rtlCol="0" anchor="ctr">
              <a:spAutoFit/>
            </a:bodyPr>
            <a:lstStyle/>
            <a:p>
              <a:pPr algn="ctr">
                <a:lnSpc>
                  <a:spcPts val="1600"/>
                </a:lnSpc>
              </a:pPr>
              <a:r>
                <a:rPr lang="en-US" sz="800" b="1" dirty="0">
                  <a:solidFill>
                    <a:schemeClr val="bg2"/>
                  </a:solidFill>
                  <a:latin typeface="Montserrat Light" panose="00000400000000000000" pitchFamily="50" charset="0"/>
                  <a:ea typeface="Montserrat" charset="0"/>
                  <a:cs typeface="Montserrat" charset="0"/>
                </a:rPr>
                <a:t>Text goes </a:t>
              </a:r>
              <a:r>
                <a:rPr lang="en-US" sz="800" b="1">
                  <a:solidFill>
                    <a:schemeClr val="bg2"/>
                  </a:solidFill>
                  <a:latin typeface="Montserrat Light" panose="00000400000000000000" pitchFamily="50" charset="0"/>
                  <a:ea typeface="Montserrat" charset="0"/>
                  <a:cs typeface="Montserrat" charset="0"/>
                </a:rPr>
                <a:t>here with your</a:t>
              </a:r>
              <a:endParaRPr lang="en-US" sz="800" b="1" dirty="0">
                <a:solidFill>
                  <a:schemeClr val="bg2"/>
                </a:solidFill>
                <a:latin typeface="Montserrat Light" panose="00000400000000000000" pitchFamily="50" charset="0"/>
                <a:ea typeface="Montserrat" charset="0"/>
                <a:cs typeface="Montserrat" charset="0"/>
              </a:endParaRPr>
            </a:p>
          </p:txBody>
        </p:sp>
        <p:sp>
          <p:nvSpPr>
            <p:cNvPr id="53" name="TextBox 52">
              <a:extLst>
                <a:ext uri="{FF2B5EF4-FFF2-40B4-BE49-F238E27FC236}">
                  <a16:creationId xmlns:a16="http://schemas.microsoft.com/office/drawing/2014/main" id="{40F5698F-392A-4A19-AE78-A2EC2EB93EB0}"/>
                </a:ext>
              </a:extLst>
            </p:cNvPr>
            <p:cNvSpPr txBox="1"/>
            <p:nvPr/>
          </p:nvSpPr>
          <p:spPr>
            <a:xfrm>
              <a:off x="7977742" y="3873102"/>
              <a:ext cx="971827" cy="475515"/>
            </a:xfrm>
            <a:prstGeom prst="rect">
              <a:avLst/>
            </a:prstGeom>
            <a:noFill/>
          </p:spPr>
          <p:txBody>
            <a:bodyPr wrap="square" numCol="1" spcCol="0" rtlCol="0" anchor="ctr">
              <a:spAutoFit/>
            </a:bodyPr>
            <a:lstStyle/>
            <a:p>
              <a:pPr algn="ctr">
                <a:lnSpc>
                  <a:spcPts val="1600"/>
                </a:lnSpc>
              </a:pPr>
              <a:r>
                <a:rPr lang="en-US" sz="800" b="1" dirty="0">
                  <a:solidFill>
                    <a:schemeClr val="bg2"/>
                  </a:solidFill>
                  <a:latin typeface="Montserrat Light" panose="00000400000000000000" pitchFamily="50" charset="0"/>
                  <a:ea typeface="Montserrat" charset="0"/>
                  <a:cs typeface="Montserrat" charset="0"/>
                </a:rPr>
                <a:t>Text goes </a:t>
              </a:r>
              <a:r>
                <a:rPr lang="en-US" sz="800" b="1">
                  <a:solidFill>
                    <a:schemeClr val="bg2"/>
                  </a:solidFill>
                  <a:latin typeface="Montserrat Light" panose="00000400000000000000" pitchFamily="50" charset="0"/>
                  <a:ea typeface="Montserrat" charset="0"/>
                  <a:cs typeface="Montserrat" charset="0"/>
                </a:rPr>
                <a:t>here with your</a:t>
              </a:r>
              <a:endParaRPr lang="en-US" sz="800" b="1" dirty="0">
                <a:solidFill>
                  <a:schemeClr val="bg2"/>
                </a:solidFill>
                <a:latin typeface="Montserrat Light" panose="00000400000000000000" pitchFamily="50" charset="0"/>
                <a:ea typeface="Montserrat" charset="0"/>
                <a:cs typeface="Montserrat" charset="0"/>
              </a:endParaRPr>
            </a:p>
          </p:txBody>
        </p:sp>
        <p:sp>
          <p:nvSpPr>
            <p:cNvPr id="54" name="TextBox 53">
              <a:extLst>
                <a:ext uri="{FF2B5EF4-FFF2-40B4-BE49-F238E27FC236}">
                  <a16:creationId xmlns:a16="http://schemas.microsoft.com/office/drawing/2014/main" id="{4CF58941-7EA1-482E-8FB4-75F681C48633}"/>
                </a:ext>
              </a:extLst>
            </p:cNvPr>
            <p:cNvSpPr txBox="1"/>
            <p:nvPr/>
          </p:nvSpPr>
          <p:spPr>
            <a:xfrm>
              <a:off x="9768310" y="3873102"/>
              <a:ext cx="971827" cy="475515"/>
            </a:xfrm>
            <a:prstGeom prst="rect">
              <a:avLst/>
            </a:prstGeom>
            <a:noFill/>
          </p:spPr>
          <p:txBody>
            <a:bodyPr wrap="square" numCol="1" spcCol="0" rtlCol="0" anchor="ctr">
              <a:spAutoFit/>
            </a:bodyPr>
            <a:lstStyle/>
            <a:p>
              <a:pPr algn="ctr">
                <a:lnSpc>
                  <a:spcPts val="1600"/>
                </a:lnSpc>
              </a:pPr>
              <a:r>
                <a:rPr lang="en-US" sz="800" b="1" dirty="0">
                  <a:solidFill>
                    <a:schemeClr val="bg2"/>
                  </a:solidFill>
                  <a:latin typeface="Montserrat Light" panose="00000400000000000000" pitchFamily="50" charset="0"/>
                  <a:ea typeface="Montserrat" charset="0"/>
                  <a:cs typeface="Montserrat" charset="0"/>
                </a:rPr>
                <a:t>Text goes </a:t>
              </a:r>
              <a:r>
                <a:rPr lang="en-US" sz="800" b="1">
                  <a:solidFill>
                    <a:schemeClr val="bg2"/>
                  </a:solidFill>
                  <a:latin typeface="Montserrat Light" panose="00000400000000000000" pitchFamily="50" charset="0"/>
                  <a:ea typeface="Montserrat" charset="0"/>
                  <a:cs typeface="Montserrat" charset="0"/>
                </a:rPr>
                <a:t>here with your</a:t>
              </a:r>
              <a:endParaRPr lang="en-US" sz="800" b="1" dirty="0">
                <a:solidFill>
                  <a:schemeClr val="bg2"/>
                </a:solidFill>
                <a:latin typeface="Montserrat Light" panose="00000400000000000000" pitchFamily="50" charset="0"/>
                <a:ea typeface="Montserrat" charset="0"/>
                <a:cs typeface="Montserrat" charset="0"/>
              </a:endParaRPr>
            </a:p>
          </p:txBody>
        </p:sp>
        <p:sp>
          <p:nvSpPr>
            <p:cNvPr id="55" name="TextBox 54">
              <a:extLst>
                <a:ext uri="{FF2B5EF4-FFF2-40B4-BE49-F238E27FC236}">
                  <a16:creationId xmlns:a16="http://schemas.microsoft.com/office/drawing/2014/main" id="{D1FAF634-81DE-489D-A224-CA430D0F9E1F}"/>
                </a:ext>
              </a:extLst>
            </p:cNvPr>
            <p:cNvSpPr txBox="1"/>
            <p:nvPr/>
          </p:nvSpPr>
          <p:spPr>
            <a:xfrm flipH="1">
              <a:off x="4706172" y="2436062"/>
              <a:ext cx="426418" cy="314830"/>
            </a:xfrm>
            <a:prstGeom prst="rect">
              <a:avLst/>
            </a:prstGeom>
            <a:noFill/>
          </p:spPr>
          <p:txBody>
            <a:bodyPr wrap="square" numCol="1" spcCol="457200" rtlCol="0">
              <a:spAutoFit/>
            </a:bodyPr>
            <a:lstStyle/>
            <a:p>
              <a:pPr algn="ctr">
                <a:lnSpc>
                  <a:spcPts val="2000"/>
                </a:lnSpc>
              </a:pPr>
              <a:r>
                <a:rPr lang="en-US" sz="1000" b="1" dirty="0">
                  <a:latin typeface="Montserrat Light" panose="00000400000000000000" pitchFamily="50" charset="0"/>
                  <a:ea typeface="Montserrat" charset="0"/>
                  <a:cs typeface="Montserrat" charset="0"/>
                </a:rPr>
                <a:t>01</a:t>
              </a:r>
            </a:p>
          </p:txBody>
        </p:sp>
        <p:sp>
          <p:nvSpPr>
            <p:cNvPr id="56" name="TextBox 55">
              <a:extLst>
                <a:ext uri="{FF2B5EF4-FFF2-40B4-BE49-F238E27FC236}">
                  <a16:creationId xmlns:a16="http://schemas.microsoft.com/office/drawing/2014/main" id="{50620508-6251-408F-9169-5841C3B22116}"/>
                </a:ext>
              </a:extLst>
            </p:cNvPr>
            <p:cNvSpPr txBox="1"/>
            <p:nvPr/>
          </p:nvSpPr>
          <p:spPr>
            <a:xfrm flipH="1">
              <a:off x="8239686" y="2436062"/>
              <a:ext cx="426418" cy="314830"/>
            </a:xfrm>
            <a:prstGeom prst="rect">
              <a:avLst/>
            </a:prstGeom>
            <a:noFill/>
          </p:spPr>
          <p:txBody>
            <a:bodyPr wrap="square" numCol="1" spcCol="457200" rtlCol="0">
              <a:spAutoFit/>
            </a:bodyPr>
            <a:lstStyle/>
            <a:p>
              <a:pPr algn="ctr">
                <a:lnSpc>
                  <a:spcPts val="2000"/>
                </a:lnSpc>
              </a:pPr>
              <a:r>
                <a:rPr lang="en-US" sz="1000" b="1" dirty="0">
                  <a:latin typeface="Montserrat Light" panose="00000400000000000000" pitchFamily="50" charset="0"/>
                  <a:ea typeface="Montserrat" charset="0"/>
                  <a:cs typeface="Montserrat" charset="0"/>
                </a:rPr>
                <a:t>03</a:t>
              </a:r>
            </a:p>
          </p:txBody>
        </p:sp>
        <p:sp>
          <p:nvSpPr>
            <p:cNvPr id="57" name="TextBox 56">
              <a:extLst>
                <a:ext uri="{FF2B5EF4-FFF2-40B4-BE49-F238E27FC236}">
                  <a16:creationId xmlns:a16="http://schemas.microsoft.com/office/drawing/2014/main" id="{F2C0DE13-63FB-45B7-A453-E7ECD5AC458D}"/>
                </a:ext>
              </a:extLst>
            </p:cNvPr>
            <p:cNvSpPr txBox="1"/>
            <p:nvPr/>
          </p:nvSpPr>
          <p:spPr>
            <a:xfrm flipH="1">
              <a:off x="6441742" y="5026885"/>
              <a:ext cx="426418" cy="314830"/>
            </a:xfrm>
            <a:prstGeom prst="rect">
              <a:avLst/>
            </a:prstGeom>
            <a:noFill/>
          </p:spPr>
          <p:txBody>
            <a:bodyPr wrap="square" numCol="1" spcCol="457200" rtlCol="0">
              <a:spAutoFit/>
            </a:bodyPr>
            <a:lstStyle/>
            <a:p>
              <a:pPr algn="ctr">
                <a:lnSpc>
                  <a:spcPts val="2000"/>
                </a:lnSpc>
              </a:pPr>
              <a:r>
                <a:rPr lang="en-US" sz="1000" b="1" dirty="0">
                  <a:latin typeface="Montserrat Light" panose="00000400000000000000" pitchFamily="50" charset="0"/>
                  <a:ea typeface="Montserrat" charset="0"/>
                  <a:cs typeface="Montserrat" charset="0"/>
                </a:rPr>
                <a:t>02</a:t>
              </a:r>
            </a:p>
          </p:txBody>
        </p:sp>
        <p:sp>
          <p:nvSpPr>
            <p:cNvPr id="58" name="TextBox 57">
              <a:extLst>
                <a:ext uri="{FF2B5EF4-FFF2-40B4-BE49-F238E27FC236}">
                  <a16:creationId xmlns:a16="http://schemas.microsoft.com/office/drawing/2014/main" id="{41536EEA-9550-49A3-9EFB-1E9479341447}"/>
                </a:ext>
              </a:extLst>
            </p:cNvPr>
            <p:cNvSpPr txBox="1"/>
            <p:nvPr/>
          </p:nvSpPr>
          <p:spPr>
            <a:xfrm flipH="1">
              <a:off x="9975256" y="5026885"/>
              <a:ext cx="426418" cy="314830"/>
            </a:xfrm>
            <a:prstGeom prst="rect">
              <a:avLst/>
            </a:prstGeom>
            <a:noFill/>
          </p:spPr>
          <p:txBody>
            <a:bodyPr wrap="square" numCol="1" spcCol="457200" rtlCol="0">
              <a:spAutoFit/>
            </a:bodyPr>
            <a:lstStyle/>
            <a:p>
              <a:pPr algn="ctr">
                <a:lnSpc>
                  <a:spcPts val="2000"/>
                </a:lnSpc>
              </a:pPr>
              <a:r>
                <a:rPr lang="en-US" sz="1000" b="1" dirty="0">
                  <a:latin typeface="Montserrat Light" panose="00000400000000000000" pitchFamily="50" charset="0"/>
                  <a:ea typeface="Montserrat" charset="0"/>
                  <a:cs typeface="Montserrat" charset="0"/>
                </a:rPr>
                <a:t>04</a:t>
              </a:r>
            </a:p>
          </p:txBody>
        </p:sp>
        <p:sp>
          <p:nvSpPr>
            <p:cNvPr id="59" name="TextBox 58">
              <a:extLst>
                <a:ext uri="{FF2B5EF4-FFF2-40B4-BE49-F238E27FC236}">
                  <a16:creationId xmlns:a16="http://schemas.microsoft.com/office/drawing/2014/main" id="{2130E9D1-0E1B-4FE4-A1E9-9A1B37DB09F2}"/>
                </a:ext>
              </a:extLst>
            </p:cNvPr>
            <p:cNvSpPr txBox="1"/>
            <p:nvPr/>
          </p:nvSpPr>
          <p:spPr>
            <a:xfrm>
              <a:off x="5201134" y="2355780"/>
              <a:ext cx="1605178" cy="475515"/>
            </a:xfrm>
            <a:prstGeom prst="rect">
              <a:avLst/>
            </a:prstGeom>
            <a:noFill/>
          </p:spPr>
          <p:txBody>
            <a:bodyPr wrap="square" numCol="1" spcCol="457200" rtlCol="0">
              <a:spAutoFit/>
            </a:bodyPr>
            <a:lstStyle/>
            <a:p>
              <a:pPr>
                <a:lnSpc>
                  <a:spcPts val="1600"/>
                </a:lnSpc>
              </a:pPr>
              <a:r>
                <a:rPr lang="en-US" sz="800" dirty="0">
                  <a:solidFill>
                    <a:schemeClr val="bg2"/>
                  </a:solidFill>
                  <a:latin typeface="Montserrat Light" panose="00000400000000000000" pitchFamily="50" charset="0"/>
                  <a:ea typeface="Montserrat" charset="0"/>
                  <a:cs typeface="Montserrat" charset="0"/>
                </a:rPr>
                <a:t>Also he his male air bring is Signs first Creepiest.</a:t>
              </a:r>
            </a:p>
          </p:txBody>
        </p:sp>
        <p:sp>
          <p:nvSpPr>
            <p:cNvPr id="60" name="TextBox 59">
              <a:extLst>
                <a:ext uri="{FF2B5EF4-FFF2-40B4-BE49-F238E27FC236}">
                  <a16:creationId xmlns:a16="http://schemas.microsoft.com/office/drawing/2014/main" id="{6DD80399-8F40-4927-8050-3AEBE3BAD583}"/>
                </a:ext>
              </a:extLst>
            </p:cNvPr>
            <p:cNvSpPr txBox="1"/>
            <p:nvPr/>
          </p:nvSpPr>
          <p:spPr>
            <a:xfrm>
              <a:off x="8763221" y="2355780"/>
              <a:ext cx="1605178" cy="475515"/>
            </a:xfrm>
            <a:prstGeom prst="rect">
              <a:avLst/>
            </a:prstGeom>
            <a:noFill/>
          </p:spPr>
          <p:txBody>
            <a:bodyPr wrap="square" numCol="1" spcCol="457200" rtlCol="0">
              <a:spAutoFit/>
            </a:bodyPr>
            <a:lstStyle/>
            <a:p>
              <a:pPr>
                <a:lnSpc>
                  <a:spcPts val="1600"/>
                </a:lnSpc>
              </a:pPr>
              <a:r>
                <a:rPr lang="en-US" sz="800" dirty="0">
                  <a:solidFill>
                    <a:schemeClr val="bg2"/>
                  </a:solidFill>
                  <a:latin typeface="Montserrat Light" panose="00000400000000000000" pitchFamily="50" charset="0"/>
                  <a:ea typeface="Montserrat" charset="0"/>
                  <a:cs typeface="Montserrat" charset="0"/>
                </a:rPr>
                <a:t>Also he his male air bring is Signs first Creepiest.</a:t>
              </a:r>
            </a:p>
          </p:txBody>
        </p:sp>
        <p:sp>
          <p:nvSpPr>
            <p:cNvPr id="61" name="TextBox 60">
              <a:extLst>
                <a:ext uri="{FF2B5EF4-FFF2-40B4-BE49-F238E27FC236}">
                  <a16:creationId xmlns:a16="http://schemas.microsoft.com/office/drawing/2014/main" id="{96A8FEAE-BDF0-4BFE-8363-C6B2B359561A}"/>
                </a:ext>
              </a:extLst>
            </p:cNvPr>
            <p:cNvSpPr txBox="1"/>
            <p:nvPr/>
          </p:nvSpPr>
          <p:spPr>
            <a:xfrm>
              <a:off x="4777016" y="4999841"/>
              <a:ext cx="1605178" cy="475515"/>
            </a:xfrm>
            <a:prstGeom prst="rect">
              <a:avLst/>
            </a:prstGeom>
            <a:noFill/>
          </p:spPr>
          <p:txBody>
            <a:bodyPr wrap="square" numCol="1" spcCol="457200" rtlCol="0">
              <a:spAutoFit/>
            </a:bodyPr>
            <a:lstStyle/>
            <a:p>
              <a:pPr algn="r">
                <a:lnSpc>
                  <a:spcPts val="1600"/>
                </a:lnSpc>
              </a:pPr>
              <a:r>
                <a:rPr lang="en-US" sz="800" dirty="0">
                  <a:solidFill>
                    <a:schemeClr val="bg2"/>
                  </a:solidFill>
                  <a:latin typeface="Montserrat Light" panose="00000400000000000000" pitchFamily="50" charset="0"/>
                  <a:ea typeface="Montserrat" charset="0"/>
                  <a:cs typeface="Montserrat" charset="0"/>
                </a:rPr>
                <a:t>Also he his male air</a:t>
              </a:r>
            </a:p>
            <a:p>
              <a:pPr algn="r">
                <a:lnSpc>
                  <a:spcPts val="1600"/>
                </a:lnSpc>
              </a:pPr>
              <a:r>
                <a:rPr lang="en-US" sz="800" dirty="0">
                  <a:solidFill>
                    <a:schemeClr val="bg2"/>
                  </a:solidFill>
                  <a:latin typeface="Montserrat Light" panose="00000400000000000000" pitchFamily="50" charset="0"/>
                  <a:ea typeface="Montserrat" charset="0"/>
                  <a:cs typeface="Montserrat" charset="0"/>
                </a:rPr>
                <a:t>bring is Signs first Creepiest.</a:t>
              </a:r>
            </a:p>
          </p:txBody>
        </p:sp>
        <p:sp>
          <p:nvSpPr>
            <p:cNvPr id="62" name="TextBox 61">
              <a:extLst>
                <a:ext uri="{FF2B5EF4-FFF2-40B4-BE49-F238E27FC236}">
                  <a16:creationId xmlns:a16="http://schemas.microsoft.com/office/drawing/2014/main" id="{016143CB-7FC1-442C-86BA-B9F802D202E7}"/>
                </a:ext>
              </a:extLst>
            </p:cNvPr>
            <p:cNvSpPr txBox="1"/>
            <p:nvPr/>
          </p:nvSpPr>
          <p:spPr>
            <a:xfrm>
              <a:off x="8313375" y="4999841"/>
              <a:ext cx="1605178" cy="475515"/>
            </a:xfrm>
            <a:prstGeom prst="rect">
              <a:avLst/>
            </a:prstGeom>
            <a:noFill/>
          </p:spPr>
          <p:txBody>
            <a:bodyPr wrap="square" numCol="1" spcCol="457200" rtlCol="0">
              <a:spAutoFit/>
            </a:bodyPr>
            <a:lstStyle/>
            <a:p>
              <a:pPr algn="r">
                <a:lnSpc>
                  <a:spcPts val="1600"/>
                </a:lnSpc>
              </a:pPr>
              <a:r>
                <a:rPr lang="en-US" sz="800" dirty="0">
                  <a:solidFill>
                    <a:schemeClr val="bg2"/>
                  </a:solidFill>
                  <a:latin typeface="Montserrat Light" panose="00000400000000000000" pitchFamily="50" charset="0"/>
                  <a:ea typeface="Montserrat" charset="0"/>
                  <a:cs typeface="Montserrat" charset="0"/>
                </a:rPr>
                <a:t>Also he his male air</a:t>
              </a:r>
            </a:p>
            <a:p>
              <a:pPr algn="r">
                <a:lnSpc>
                  <a:spcPts val="1600"/>
                </a:lnSpc>
              </a:pPr>
              <a:r>
                <a:rPr lang="en-US" sz="800" dirty="0">
                  <a:solidFill>
                    <a:schemeClr val="bg2"/>
                  </a:solidFill>
                  <a:latin typeface="Montserrat Light" panose="00000400000000000000" pitchFamily="50" charset="0"/>
                  <a:ea typeface="Montserrat" charset="0"/>
                  <a:cs typeface="Montserrat" charset="0"/>
                </a:rPr>
                <a:t>bring is Signs first Creepiest.</a:t>
              </a:r>
            </a:p>
          </p:txBody>
        </p:sp>
      </p:grpSp>
    </p:spTree>
    <p:extLst>
      <p:ext uri="{BB962C8B-B14F-4D97-AF65-F5344CB8AC3E}">
        <p14:creationId xmlns:p14="http://schemas.microsoft.com/office/powerpoint/2010/main" val="1353122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BUSINESS PLAN</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sp>
        <p:nvSpPr>
          <p:cNvPr id="3" name="Rectangle: Diagonal Corners Rounded 2">
            <a:extLst>
              <a:ext uri="{FF2B5EF4-FFF2-40B4-BE49-F238E27FC236}">
                <a16:creationId xmlns:a16="http://schemas.microsoft.com/office/drawing/2014/main" id="{09BC4783-0429-46AA-A531-5496836A1AA0}"/>
              </a:ext>
            </a:extLst>
          </p:cNvPr>
          <p:cNvSpPr/>
          <p:nvPr/>
        </p:nvSpPr>
        <p:spPr>
          <a:xfrm>
            <a:off x="3887911" y="2422629"/>
            <a:ext cx="1809750" cy="1809750"/>
          </a:xfrm>
          <a:prstGeom prst="round2DiagRect">
            <a:avLst/>
          </a:prstGeom>
          <a:gradFill>
            <a:gsLst>
              <a:gs pos="0">
                <a:schemeClr val="accent1">
                  <a:alpha val="82000"/>
                </a:schemeClr>
              </a:gs>
              <a:gs pos="100000">
                <a:schemeClr val="tx2">
                  <a:alpha val="80000"/>
                </a:schemeClr>
              </a:gs>
            </a:gsLst>
            <a:lin ang="16200000" scaled="1"/>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B56B9F9F-E7BB-489A-81F0-1398FD93D87C}"/>
              </a:ext>
            </a:extLst>
          </p:cNvPr>
          <p:cNvSpPr txBox="1"/>
          <p:nvPr/>
        </p:nvSpPr>
        <p:spPr>
          <a:xfrm>
            <a:off x="4453432" y="2607161"/>
            <a:ext cx="742798" cy="1323439"/>
          </a:xfrm>
          <a:prstGeom prst="rect">
            <a:avLst/>
          </a:prstGeom>
          <a:noFill/>
        </p:spPr>
        <p:txBody>
          <a:bodyPr wrap="square" rtlCol="0" anchor="ctr">
            <a:spAutoFit/>
          </a:bodyPr>
          <a:lstStyle/>
          <a:p>
            <a:pPr algn="ctr"/>
            <a:r>
              <a:rPr lang="en-US" sz="8000" dirty="0">
                <a:solidFill>
                  <a:schemeClr val="bg1"/>
                </a:solidFill>
                <a:latin typeface="FontAwesome" charset="0"/>
                <a:ea typeface="FontAwesome" charset="0"/>
                <a:cs typeface="FontAwesome" charset="0"/>
              </a:rPr>
              <a:t></a:t>
            </a:r>
          </a:p>
        </p:txBody>
      </p:sp>
      <p:sp>
        <p:nvSpPr>
          <p:cNvPr id="40" name="Rectangle: Diagonal Corners Rounded 39">
            <a:extLst>
              <a:ext uri="{FF2B5EF4-FFF2-40B4-BE49-F238E27FC236}">
                <a16:creationId xmlns:a16="http://schemas.microsoft.com/office/drawing/2014/main" id="{0A135570-9915-473E-8B75-DED397B791A8}"/>
              </a:ext>
            </a:extLst>
          </p:cNvPr>
          <p:cNvSpPr/>
          <p:nvPr/>
        </p:nvSpPr>
        <p:spPr>
          <a:xfrm rot="16200000">
            <a:off x="6494338" y="2422629"/>
            <a:ext cx="1809750" cy="1809750"/>
          </a:xfrm>
          <a:prstGeom prst="round2DiagRect">
            <a:avLst/>
          </a:prstGeom>
          <a:gradFill>
            <a:gsLst>
              <a:gs pos="0">
                <a:schemeClr val="accent1">
                  <a:alpha val="82000"/>
                </a:schemeClr>
              </a:gs>
              <a:gs pos="100000">
                <a:schemeClr val="tx2">
                  <a:alpha val="80000"/>
                </a:schemeClr>
              </a:gs>
            </a:gsLst>
            <a:lin ang="16200000" scaled="1"/>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564148CF-18AC-4219-827B-C40D81372E58}"/>
              </a:ext>
            </a:extLst>
          </p:cNvPr>
          <p:cNvSpPr txBox="1"/>
          <p:nvPr/>
        </p:nvSpPr>
        <p:spPr>
          <a:xfrm>
            <a:off x="6967789" y="2607161"/>
            <a:ext cx="862847" cy="1323439"/>
          </a:xfrm>
          <a:prstGeom prst="rect">
            <a:avLst/>
          </a:prstGeom>
          <a:noFill/>
        </p:spPr>
        <p:txBody>
          <a:bodyPr wrap="square" rtlCol="0" anchor="ctr">
            <a:spAutoFit/>
          </a:bodyPr>
          <a:lstStyle/>
          <a:p>
            <a:pPr algn="ctr"/>
            <a:r>
              <a:rPr lang="en-US" sz="8000" dirty="0">
                <a:solidFill>
                  <a:schemeClr val="bg1"/>
                </a:solidFill>
                <a:latin typeface="FontAwesome" charset="0"/>
                <a:ea typeface="FontAwesome" charset="0"/>
                <a:cs typeface="FontAwesome" charset="0"/>
              </a:rPr>
              <a:t></a:t>
            </a:r>
          </a:p>
        </p:txBody>
      </p:sp>
      <p:sp>
        <p:nvSpPr>
          <p:cNvPr id="52" name="TextBox 51">
            <a:extLst>
              <a:ext uri="{FF2B5EF4-FFF2-40B4-BE49-F238E27FC236}">
                <a16:creationId xmlns:a16="http://schemas.microsoft.com/office/drawing/2014/main" id="{917C22EB-85A2-46EC-85FE-CC783C600674}"/>
              </a:ext>
            </a:extLst>
          </p:cNvPr>
          <p:cNvSpPr txBox="1"/>
          <p:nvPr/>
        </p:nvSpPr>
        <p:spPr>
          <a:xfrm>
            <a:off x="-1914978" y="1915941"/>
            <a:ext cx="6756301" cy="6247864"/>
          </a:xfrm>
          <a:prstGeom prst="rect">
            <a:avLst/>
          </a:prstGeom>
          <a:noFill/>
        </p:spPr>
        <p:txBody>
          <a:bodyPr wrap="square" rtlCol="0" anchor="ctr">
            <a:spAutoFit/>
          </a:bodyPr>
          <a:lstStyle/>
          <a:p>
            <a:pPr algn="ctr"/>
            <a:r>
              <a:rPr lang="en-US" sz="40000" dirty="0">
                <a:solidFill>
                  <a:schemeClr val="tx1">
                    <a:lumMod val="75000"/>
                    <a:lumOff val="25000"/>
                    <a:alpha val="7000"/>
                  </a:schemeClr>
                </a:solidFill>
                <a:latin typeface="FontAwesome" charset="0"/>
                <a:ea typeface="FontAwesome" charset="0"/>
                <a:cs typeface="FontAwesome" charset="0"/>
              </a:rPr>
              <a:t></a:t>
            </a:r>
          </a:p>
        </p:txBody>
      </p:sp>
      <p:sp>
        <p:nvSpPr>
          <p:cNvPr id="53" name="TextBox 52">
            <a:extLst>
              <a:ext uri="{FF2B5EF4-FFF2-40B4-BE49-F238E27FC236}">
                <a16:creationId xmlns:a16="http://schemas.microsoft.com/office/drawing/2014/main" id="{C2919E78-115F-4321-82C0-BD35C8F2593E}"/>
              </a:ext>
            </a:extLst>
          </p:cNvPr>
          <p:cNvSpPr txBox="1"/>
          <p:nvPr/>
        </p:nvSpPr>
        <p:spPr>
          <a:xfrm>
            <a:off x="8777539" y="2886864"/>
            <a:ext cx="1393045" cy="1084271"/>
          </a:xfrm>
          <a:prstGeom prst="rect">
            <a:avLst/>
          </a:prstGeom>
          <a:noFill/>
        </p:spPr>
        <p:txBody>
          <a:bodyPr wrap="square" numCol="1" spcCol="457200" rtlCol="0">
            <a:spAutoFit/>
          </a:bodyPr>
          <a:lstStyle/>
          <a:p>
            <a:pPr>
              <a:lnSpc>
                <a:spcPts val="2000"/>
              </a:lnSpc>
            </a:pPr>
            <a:r>
              <a:rPr lang="en-US" sz="1000" dirty="0">
                <a:solidFill>
                  <a:schemeClr val="tx1">
                    <a:lumMod val="50000"/>
                    <a:lumOff val="50000"/>
                  </a:schemeClr>
                </a:solidFill>
                <a:latin typeface="Montserrat Light" panose="00000400000000000000" pitchFamily="50" charset="0"/>
                <a:ea typeface="Montserrat" charset="0"/>
                <a:cs typeface="Montserrat" charset="0"/>
              </a:rPr>
              <a:t>Were hath waters divided fill may days behold Were hath seed all</a:t>
            </a:r>
          </a:p>
        </p:txBody>
      </p:sp>
      <p:sp>
        <p:nvSpPr>
          <p:cNvPr id="54" name="TextBox 53">
            <a:extLst>
              <a:ext uri="{FF2B5EF4-FFF2-40B4-BE49-F238E27FC236}">
                <a16:creationId xmlns:a16="http://schemas.microsoft.com/office/drawing/2014/main" id="{3EA3B123-558D-4C64-A203-4660483F48CC}"/>
              </a:ext>
            </a:extLst>
          </p:cNvPr>
          <p:cNvSpPr txBox="1"/>
          <p:nvPr/>
        </p:nvSpPr>
        <p:spPr>
          <a:xfrm>
            <a:off x="2021414" y="2886864"/>
            <a:ext cx="1393045" cy="1084271"/>
          </a:xfrm>
          <a:prstGeom prst="rect">
            <a:avLst/>
          </a:prstGeom>
          <a:noFill/>
        </p:spPr>
        <p:txBody>
          <a:bodyPr wrap="square" numCol="1" spcCol="457200" rtlCol="0">
            <a:spAutoFit/>
          </a:bodyPr>
          <a:lstStyle/>
          <a:p>
            <a:pPr algn="r">
              <a:lnSpc>
                <a:spcPts val="2000"/>
              </a:lnSpc>
            </a:pPr>
            <a:r>
              <a:rPr lang="en-US" sz="1000" dirty="0">
                <a:solidFill>
                  <a:schemeClr val="tx1">
                    <a:lumMod val="50000"/>
                    <a:lumOff val="50000"/>
                  </a:schemeClr>
                </a:solidFill>
                <a:latin typeface="Montserrat Light" panose="00000400000000000000" pitchFamily="50" charset="0"/>
                <a:ea typeface="Montserrat" charset="0"/>
                <a:cs typeface="Montserrat" charset="0"/>
              </a:rPr>
              <a:t>Were hath waters divided fill may days behold Were hath seed all</a:t>
            </a:r>
          </a:p>
        </p:txBody>
      </p:sp>
      <p:sp>
        <p:nvSpPr>
          <p:cNvPr id="17" name="TextBox 16">
            <a:extLst>
              <a:ext uri="{FF2B5EF4-FFF2-40B4-BE49-F238E27FC236}">
                <a16:creationId xmlns:a16="http://schemas.microsoft.com/office/drawing/2014/main" id="{73D09B8A-690B-460E-AD01-79DB611A7623}"/>
              </a:ext>
            </a:extLst>
          </p:cNvPr>
          <p:cNvSpPr txBox="1"/>
          <p:nvPr/>
        </p:nvSpPr>
        <p:spPr>
          <a:xfrm>
            <a:off x="1451429" y="4806520"/>
            <a:ext cx="9289142" cy="483017"/>
          </a:xfrm>
          <a:prstGeom prst="rect">
            <a:avLst/>
          </a:prstGeom>
          <a:noFill/>
        </p:spPr>
        <p:txBody>
          <a:bodyPr wrap="square" rtlCol="0">
            <a:spAutoFit/>
          </a:bodyPr>
          <a:lstStyle/>
          <a:p>
            <a:pPr algn="ctr">
              <a:lnSpc>
                <a:spcPct val="150000"/>
              </a:lnSpc>
            </a:pPr>
            <a:r>
              <a:rPr lang="en-US" sz="900"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p>
        </p:txBody>
      </p:sp>
      <p:sp>
        <p:nvSpPr>
          <p:cNvPr id="18" name="Rectangle 17">
            <a:extLst>
              <a:ext uri="{FF2B5EF4-FFF2-40B4-BE49-F238E27FC236}">
                <a16:creationId xmlns:a16="http://schemas.microsoft.com/office/drawing/2014/main" id="{ADC70BCE-0EA1-4E60-9D22-83FA5404D96D}"/>
              </a:ext>
            </a:extLst>
          </p:cNvPr>
          <p:cNvSpPr/>
          <p:nvPr/>
        </p:nvSpPr>
        <p:spPr>
          <a:xfrm>
            <a:off x="5148262" y="5610305"/>
            <a:ext cx="1895476" cy="35394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8647F4A-8D5D-4148-BE04-43D3D40D8A04}"/>
              </a:ext>
            </a:extLst>
          </p:cNvPr>
          <p:cNvSpPr txBox="1"/>
          <p:nvPr/>
        </p:nvSpPr>
        <p:spPr>
          <a:xfrm>
            <a:off x="5265420" y="5678678"/>
            <a:ext cx="1661160" cy="246221"/>
          </a:xfrm>
          <a:prstGeom prst="rect">
            <a:avLst/>
          </a:prstGeom>
          <a:noFill/>
        </p:spPr>
        <p:txBody>
          <a:bodyPr wrap="square" rtlCol="0">
            <a:spAutoFit/>
          </a:bodyPr>
          <a:lstStyle/>
          <a:p>
            <a:pPr algn="ctr"/>
            <a:r>
              <a:rPr lang="en-US" sz="1000" b="1" spc="300" dirty="0">
                <a:latin typeface="Montserrat" charset="0"/>
                <a:ea typeface="Montserrat" charset="0"/>
                <a:cs typeface="Montserrat" charset="0"/>
              </a:rPr>
              <a:t>OUR HISTORY</a:t>
            </a:r>
            <a:endParaRPr lang="en-US" sz="1000" b="1" spc="300" dirty="0">
              <a:solidFill>
                <a:schemeClr val="tx1">
                  <a:lumMod val="50000"/>
                  <a:lumOff val="50000"/>
                </a:schemeClr>
              </a:solidFill>
              <a:latin typeface="Montserrat Light" charset="0"/>
              <a:ea typeface="Montserrat Light" charset="0"/>
              <a:cs typeface="Montserrat Light" charset="0"/>
            </a:endParaRPr>
          </a:p>
        </p:txBody>
      </p:sp>
    </p:spTree>
    <p:extLst>
      <p:ext uri="{BB962C8B-B14F-4D97-AF65-F5344CB8AC3E}">
        <p14:creationId xmlns:p14="http://schemas.microsoft.com/office/powerpoint/2010/main" val="40126702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B1B7E6C6-2F72-497B-B0DC-E5BCC1708275}"/>
              </a:ext>
            </a:extLst>
          </p:cNvPr>
          <p:cNvPicPr>
            <a:picLocks noGrp="1" noChangeAspect="1"/>
          </p:cNvPicPr>
          <p:nvPr>
            <p:ph type="pic" sz="quarter" idx="10"/>
          </p:nvPr>
        </p:nvPicPr>
        <p:blipFill>
          <a:blip r:embed="rId2"/>
          <a:srcRect t="21803" b="21803"/>
          <a:stretch>
            <a:fillRect/>
          </a:stretch>
        </p:blipFill>
        <p:spPr/>
      </p:pic>
      <p:sp>
        <p:nvSpPr>
          <p:cNvPr id="11" name="Rectangle 10">
            <a:extLst>
              <a:ext uri="{FF2B5EF4-FFF2-40B4-BE49-F238E27FC236}">
                <a16:creationId xmlns:a16="http://schemas.microsoft.com/office/drawing/2014/main" id="{7E14205F-CB0D-428E-A9E7-5D02AB2A87FF}"/>
              </a:ext>
            </a:extLst>
          </p:cNvPr>
          <p:cNvSpPr/>
          <p:nvPr/>
        </p:nvSpPr>
        <p:spPr>
          <a:xfrm>
            <a:off x="514348" y="514348"/>
            <a:ext cx="11163302" cy="5846666"/>
          </a:xfrm>
          <a:prstGeom prst="rect">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07D49DF-63A0-407B-A9EE-858C03F65856}"/>
              </a:ext>
            </a:extLst>
          </p:cNvPr>
          <p:cNvSpPr txBox="1"/>
          <p:nvPr/>
        </p:nvSpPr>
        <p:spPr>
          <a:xfrm>
            <a:off x="4354285" y="3045266"/>
            <a:ext cx="3483429" cy="784830"/>
          </a:xfrm>
          <a:prstGeom prst="rect">
            <a:avLst/>
          </a:prstGeom>
          <a:noFill/>
        </p:spPr>
        <p:txBody>
          <a:bodyPr wrap="square" rtlCol="0" anchor="ctr">
            <a:spAutoFit/>
          </a:bodyPr>
          <a:lstStyle/>
          <a:p>
            <a:pPr algn="ctr"/>
            <a:r>
              <a:rPr lang="en-US" sz="4500" b="1" spc="-100" dirty="0">
                <a:solidFill>
                  <a:schemeClr val="bg1"/>
                </a:solidFill>
                <a:latin typeface="Montserrat "/>
                <a:ea typeface="Montserrat Black" charset="0"/>
                <a:cs typeface="Montserrat Black" charset="0"/>
              </a:rPr>
              <a:t>end.</a:t>
            </a:r>
            <a:endParaRPr lang="en-US" sz="4500" b="1" spc="-100" dirty="0">
              <a:solidFill>
                <a:schemeClr val="bg1"/>
              </a:solidFill>
              <a:latin typeface="Montserrat "/>
              <a:ea typeface="Montserrat Hairline" charset="0"/>
              <a:cs typeface="Montserrat Hairline" charset="0"/>
            </a:endParaRPr>
          </a:p>
        </p:txBody>
      </p:sp>
    </p:spTree>
    <p:extLst>
      <p:ext uri="{BB962C8B-B14F-4D97-AF65-F5344CB8AC3E}">
        <p14:creationId xmlns:p14="http://schemas.microsoft.com/office/powerpoint/2010/main" val="2153895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5304CEB-BFA7-4773-9845-9842AF4A069E}"/>
              </a:ext>
            </a:extLst>
          </p:cNvPr>
          <p:cNvGrpSpPr/>
          <p:nvPr/>
        </p:nvGrpSpPr>
        <p:grpSpPr>
          <a:xfrm>
            <a:off x="6592620" y="1646382"/>
            <a:ext cx="1963029" cy="246221"/>
            <a:chOff x="1572237" y="1481071"/>
            <a:chExt cx="1963029" cy="246221"/>
          </a:xfrm>
        </p:grpSpPr>
        <p:sp>
          <p:nvSpPr>
            <p:cNvPr id="41" name="TextBox 40">
              <a:extLst>
                <a:ext uri="{FF2B5EF4-FFF2-40B4-BE49-F238E27FC236}">
                  <a16:creationId xmlns:a16="http://schemas.microsoft.com/office/drawing/2014/main" id="{566274C2-A7B6-464E-86AD-F6FCB3D6376C}"/>
                </a:ext>
              </a:extLst>
            </p:cNvPr>
            <p:cNvSpPr txBox="1"/>
            <p:nvPr/>
          </p:nvSpPr>
          <p:spPr>
            <a:xfrm>
              <a:off x="1572237" y="1481071"/>
              <a:ext cx="1963029" cy="246221"/>
            </a:xfrm>
            <a:prstGeom prst="rect">
              <a:avLst/>
            </a:prstGeom>
            <a:noFill/>
          </p:spPr>
          <p:txBody>
            <a:bodyPr wrap="square" rtlCol="0">
              <a:spAutoFit/>
            </a:bodyPr>
            <a:lstStyle/>
            <a:p>
              <a:r>
                <a:rPr lang="en-US" sz="1000" spc="300" dirty="0">
                  <a:latin typeface="Montserrat Light" charset="0"/>
                  <a:ea typeface="Montserrat Light" charset="0"/>
                  <a:cs typeface="Montserrat Light" charset="0"/>
                </a:rPr>
                <a:t>CREATIVE DESIGN</a:t>
              </a:r>
            </a:p>
          </p:txBody>
        </p:sp>
        <p:cxnSp>
          <p:nvCxnSpPr>
            <p:cNvPr id="15" name="Straight Connector 14">
              <a:extLst>
                <a:ext uri="{FF2B5EF4-FFF2-40B4-BE49-F238E27FC236}">
                  <a16:creationId xmlns:a16="http://schemas.microsoft.com/office/drawing/2014/main" id="{FF3E3F17-34BF-4039-B4BB-032403880C90}"/>
                </a:ext>
              </a:extLst>
            </p:cNvPr>
            <p:cNvCxnSpPr>
              <a:cxnSpLocks/>
            </p:cNvCxnSpPr>
            <p:nvPr/>
          </p:nvCxnSpPr>
          <p:spPr>
            <a:xfrm>
              <a:off x="1670924" y="1693543"/>
              <a:ext cx="1704981"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42" name="TextBox 41">
            <a:extLst>
              <a:ext uri="{FF2B5EF4-FFF2-40B4-BE49-F238E27FC236}">
                <a16:creationId xmlns:a16="http://schemas.microsoft.com/office/drawing/2014/main" id="{12C1B5F9-CC93-4358-A2B3-85A337706F78}"/>
              </a:ext>
            </a:extLst>
          </p:cNvPr>
          <p:cNvSpPr txBox="1"/>
          <p:nvPr/>
        </p:nvSpPr>
        <p:spPr>
          <a:xfrm>
            <a:off x="6592620" y="4670978"/>
            <a:ext cx="2231822" cy="690767"/>
          </a:xfrm>
          <a:prstGeom prst="rect">
            <a:avLst/>
          </a:prstGeom>
          <a:noFill/>
        </p:spPr>
        <p:txBody>
          <a:bodyPr wrap="square" rtlCol="0">
            <a:spAutoFit/>
          </a:bodyPr>
          <a:lstStyle/>
          <a:p>
            <a:pPr>
              <a:lnSpc>
                <a:spcPct val="150000"/>
              </a:lnSpc>
            </a:pPr>
            <a:r>
              <a:rPr lang="en-US" sz="900" b="1" dirty="0">
                <a:solidFill>
                  <a:schemeClr val="bg2"/>
                </a:solidFill>
                <a:latin typeface="Montserrat Light" charset="0"/>
                <a:ea typeface="Montserrat Light" charset="0"/>
                <a:cs typeface="Montserrat Light" charset="0"/>
              </a:rPr>
              <a:t>Creeping is signs isn't deep text</a:t>
            </a:r>
          </a:p>
          <a:p>
            <a:pPr>
              <a:lnSpc>
                <a:spcPct val="150000"/>
              </a:lnSpc>
            </a:pPr>
            <a:r>
              <a:rPr lang="en-US" sz="900" b="1" dirty="0">
                <a:solidFill>
                  <a:schemeClr val="bg2"/>
                </a:solidFill>
                <a:latin typeface="Montserrat Light" charset="0"/>
                <a:ea typeface="Montserrat Light" charset="0"/>
                <a:cs typeface="Montserrat Light" charset="0"/>
              </a:rPr>
              <a:t>fish evening let hath I gathered fly</a:t>
            </a:r>
          </a:p>
          <a:p>
            <a:pPr>
              <a:lnSpc>
                <a:spcPct val="150000"/>
              </a:lnSpc>
            </a:pPr>
            <a:r>
              <a:rPr lang="en-US" sz="900" b="1" dirty="0">
                <a:solidFill>
                  <a:schemeClr val="bg2"/>
                </a:solidFill>
                <a:latin typeface="Montserrat Light" charset="0"/>
                <a:ea typeface="Montserrat Light" charset="0"/>
                <a:cs typeface="Montserrat Light" charset="0"/>
              </a:rPr>
              <a:t>given male be Dominion.</a:t>
            </a:r>
          </a:p>
        </p:txBody>
      </p:sp>
      <p:grpSp>
        <p:nvGrpSpPr>
          <p:cNvPr id="2" name="Group 1">
            <a:extLst>
              <a:ext uri="{FF2B5EF4-FFF2-40B4-BE49-F238E27FC236}">
                <a16:creationId xmlns:a16="http://schemas.microsoft.com/office/drawing/2014/main" id="{FB554F4F-719F-40B9-8C41-E4E23008B0F4}"/>
              </a:ext>
            </a:extLst>
          </p:cNvPr>
          <p:cNvGrpSpPr/>
          <p:nvPr/>
        </p:nvGrpSpPr>
        <p:grpSpPr>
          <a:xfrm>
            <a:off x="6592620" y="2723769"/>
            <a:ext cx="4423723" cy="1410462"/>
            <a:chOff x="1106220" y="2921169"/>
            <a:chExt cx="4423723" cy="1410462"/>
          </a:xfrm>
        </p:grpSpPr>
        <p:sp>
          <p:nvSpPr>
            <p:cNvPr id="23" name="TextBox 22">
              <a:extLst>
                <a:ext uri="{FF2B5EF4-FFF2-40B4-BE49-F238E27FC236}">
                  <a16:creationId xmlns:a16="http://schemas.microsoft.com/office/drawing/2014/main" id="{7E5A0F33-09D7-493B-93D9-2797A0CD2C17}"/>
                </a:ext>
              </a:extLst>
            </p:cNvPr>
            <p:cNvSpPr txBox="1"/>
            <p:nvPr/>
          </p:nvSpPr>
          <p:spPr>
            <a:xfrm>
              <a:off x="1106220" y="2921169"/>
              <a:ext cx="4423723" cy="1015663"/>
            </a:xfrm>
            <a:prstGeom prst="rect">
              <a:avLst/>
            </a:prstGeom>
            <a:noFill/>
          </p:spPr>
          <p:txBody>
            <a:bodyPr wrap="square" rtlCol="0" anchor="ctr">
              <a:spAutoFit/>
            </a:bodyPr>
            <a:lstStyle/>
            <a:p>
              <a:r>
                <a:rPr lang="en-US" sz="6000" spc="-100" dirty="0">
                  <a:latin typeface="Montserrat "/>
                  <a:ea typeface="Montserrat Black" charset="0"/>
                  <a:cs typeface="Montserrat Black" charset="0"/>
                </a:rPr>
                <a:t>WELCOME</a:t>
              </a:r>
              <a:endParaRPr lang="en-US" sz="6000" spc="-100" dirty="0">
                <a:latin typeface="Montserrat "/>
                <a:ea typeface="Montserrat Hairline" charset="0"/>
                <a:cs typeface="Montserrat Hairline" charset="0"/>
              </a:endParaRPr>
            </a:p>
          </p:txBody>
        </p:sp>
        <p:sp>
          <p:nvSpPr>
            <p:cNvPr id="79" name="TextBox 78">
              <a:extLst>
                <a:ext uri="{FF2B5EF4-FFF2-40B4-BE49-F238E27FC236}">
                  <a16:creationId xmlns:a16="http://schemas.microsoft.com/office/drawing/2014/main" id="{768B4543-CB0F-40A6-BD27-504C13E43C12}"/>
                </a:ext>
              </a:extLst>
            </p:cNvPr>
            <p:cNvSpPr txBox="1"/>
            <p:nvPr/>
          </p:nvSpPr>
          <p:spPr>
            <a:xfrm>
              <a:off x="1106220" y="3931521"/>
              <a:ext cx="2231822" cy="400110"/>
            </a:xfrm>
            <a:prstGeom prst="rect">
              <a:avLst/>
            </a:prstGeom>
            <a:noFill/>
          </p:spPr>
          <p:txBody>
            <a:bodyPr wrap="square" rtlCol="0">
              <a:spAutoFit/>
            </a:bodyPr>
            <a:lstStyle/>
            <a:p>
              <a:r>
                <a:rPr lang="en-US" sz="2000" spc="1000" dirty="0">
                  <a:latin typeface="Montserrat" charset="0"/>
                  <a:ea typeface="Montserrat" charset="0"/>
                  <a:cs typeface="Montserrat" charset="0"/>
                </a:rPr>
                <a:t>Message</a:t>
              </a:r>
              <a:endParaRPr lang="en-US" sz="2000" spc="1000" dirty="0">
                <a:solidFill>
                  <a:schemeClr val="tx1">
                    <a:lumMod val="50000"/>
                    <a:lumOff val="50000"/>
                  </a:schemeClr>
                </a:solidFill>
                <a:latin typeface="Montserrat Light" charset="0"/>
                <a:ea typeface="Montserrat Light" charset="0"/>
                <a:cs typeface="Montserrat Light" charset="0"/>
              </a:endParaRPr>
            </a:p>
          </p:txBody>
        </p:sp>
      </p:grpSp>
      <p:pic>
        <p:nvPicPr>
          <p:cNvPr id="6" name="Picture Placeholder 5">
            <a:extLst>
              <a:ext uri="{FF2B5EF4-FFF2-40B4-BE49-F238E27FC236}">
                <a16:creationId xmlns:a16="http://schemas.microsoft.com/office/drawing/2014/main" id="{C36259D7-433B-4DB2-9A22-7054E17F6FA8}"/>
              </a:ext>
            </a:extLst>
          </p:cNvPr>
          <p:cNvPicPr>
            <a:picLocks noGrp="1" noChangeAspect="1"/>
          </p:cNvPicPr>
          <p:nvPr>
            <p:ph type="pic" sz="quarter" idx="13"/>
          </p:nvPr>
        </p:nvPicPr>
        <p:blipFill>
          <a:blip r:embed="rId2"/>
          <a:srcRect l="10324" r="10324"/>
          <a:stretch>
            <a:fillRect/>
          </a:stretch>
        </p:blipFill>
        <p:spPr/>
      </p:pic>
    </p:spTree>
    <p:extLst>
      <p:ext uri="{BB962C8B-B14F-4D97-AF65-F5344CB8AC3E}">
        <p14:creationId xmlns:p14="http://schemas.microsoft.com/office/powerpoint/2010/main" val="1935523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COMPANY ABOUT US</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sp>
        <p:nvSpPr>
          <p:cNvPr id="9" name="TextBox 8">
            <a:extLst>
              <a:ext uri="{FF2B5EF4-FFF2-40B4-BE49-F238E27FC236}">
                <a16:creationId xmlns:a16="http://schemas.microsoft.com/office/drawing/2014/main" id="{6448BABA-D649-4072-BA64-7CADA0F29814}"/>
              </a:ext>
            </a:extLst>
          </p:cNvPr>
          <p:cNvSpPr txBox="1"/>
          <p:nvPr/>
        </p:nvSpPr>
        <p:spPr>
          <a:xfrm>
            <a:off x="1451429" y="4806520"/>
            <a:ext cx="9289142" cy="483017"/>
          </a:xfrm>
          <a:prstGeom prst="rect">
            <a:avLst/>
          </a:prstGeom>
          <a:noFill/>
        </p:spPr>
        <p:txBody>
          <a:bodyPr wrap="square" rtlCol="0">
            <a:spAutoFit/>
          </a:bodyPr>
          <a:lstStyle/>
          <a:p>
            <a:pPr algn="ctr">
              <a:lnSpc>
                <a:spcPct val="150000"/>
              </a:lnSpc>
            </a:pPr>
            <a:r>
              <a:rPr lang="en-US" sz="900"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p>
        </p:txBody>
      </p:sp>
      <p:grpSp>
        <p:nvGrpSpPr>
          <p:cNvPr id="35" name="Group 34">
            <a:extLst>
              <a:ext uri="{FF2B5EF4-FFF2-40B4-BE49-F238E27FC236}">
                <a16:creationId xmlns:a16="http://schemas.microsoft.com/office/drawing/2014/main" id="{6B5D6302-99DE-47FC-AB1A-3E1D12A3A5A1}"/>
              </a:ext>
            </a:extLst>
          </p:cNvPr>
          <p:cNvGrpSpPr/>
          <p:nvPr/>
        </p:nvGrpSpPr>
        <p:grpSpPr>
          <a:xfrm>
            <a:off x="5148262" y="5610305"/>
            <a:ext cx="1895476" cy="353940"/>
            <a:chOff x="5148262" y="5610305"/>
            <a:chExt cx="1895476" cy="353940"/>
          </a:xfrm>
        </p:grpSpPr>
        <p:sp>
          <p:nvSpPr>
            <p:cNvPr id="10" name="Rectangle 9">
              <a:extLst>
                <a:ext uri="{FF2B5EF4-FFF2-40B4-BE49-F238E27FC236}">
                  <a16:creationId xmlns:a16="http://schemas.microsoft.com/office/drawing/2014/main" id="{BF11F912-C519-41D4-8860-1D8EA58F6AFC}"/>
                </a:ext>
              </a:extLst>
            </p:cNvPr>
            <p:cNvSpPr/>
            <p:nvPr/>
          </p:nvSpPr>
          <p:spPr>
            <a:xfrm>
              <a:off x="5148262" y="5610305"/>
              <a:ext cx="1895476" cy="35394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F4C0B93-F6ED-4CAD-BB5C-4E9C88C08D28}"/>
                </a:ext>
              </a:extLst>
            </p:cNvPr>
            <p:cNvSpPr txBox="1"/>
            <p:nvPr/>
          </p:nvSpPr>
          <p:spPr>
            <a:xfrm>
              <a:off x="5265420" y="5678678"/>
              <a:ext cx="1661160" cy="246221"/>
            </a:xfrm>
            <a:prstGeom prst="rect">
              <a:avLst/>
            </a:prstGeom>
            <a:noFill/>
          </p:spPr>
          <p:txBody>
            <a:bodyPr wrap="square" rtlCol="0">
              <a:spAutoFit/>
            </a:bodyPr>
            <a:lstStyle/>
            <a:p>
              <a:pPr algn="ctr"/>
              <a:r>
                <a:rPr lang="en-US" sz="1000" b="1" spc="300" dirty="0">
                  <a:latin typeface="Montserrat" charset="0"/>
                  <a:ea typeface="Montserrat" charset="0"/>
                  <a:cs typeface="Montserrat" charset="0"/>
                </a:rPr>
                <a:t>OUR HISTORY</a:t>
              </a:r>
              <a:endParaRPr lang="en-US" sz="1000" b="1" spc="300" dirty="0">
                <a:solidFill>
                  <a:schemeClr val="tx1">
                    <a:lumMod val="50000"/>
                    <a:lumOff val="50000"/>
                  </a:schemeClr>
                </a:solidFill>
                <a:latin typeface="Montserrat Light" charset="0"/>
                <a:ea typeface="Montserrat Light" charset="0"/>
                <a:cs typeface="Montserrat Light" charset="0"/>
              </a:endParaRPr>
            </a:p>
          </p:txBody>
        </p:sp>
      </p:grpSp>
      <p:sp>
        <p:nvSpPr>
          <p:cNvPr id="16" name="Isosceles Triangle 15">
            <a:extLst>
              <a:ext uri="{FF2B5EF4-FFF2-40B4-BE49-F238E27FC236}">
                <a16:creationId xmlns:a16="http://schemas.microsoft.com/office/drawing/2014/main" id="{16F036BE-7351-4D5A-826E-D0200AEA2FC6}"/>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Placeholder 6">
            <a:extLst>
              <a:ext uri="{FF2B5EF4-FFF2-40B4-BE49-F238E27FC236}">
                <a16:creationId xmlns:a16="http://schemas.microsoft.com/office/drawing/2014/main" id="{3138DB60-2907-4EC7-A697-0D05984BC8D9}"/>
              </a:ext>
            </a:extLst>
          </p:cNvPr>
          <p:cNvPicPr>
            <a:picLocks noGrp="1" noChangeAspect="1"/>
          </p:cNvPicPr>
          <p:nvPr>
            <p:ph type="pic" sz="quarter" idx="11"/>
          </p:nvPr>
        </p:nvPicPr>
        <p:blipFill>
          <a:blip r:embed="rId2"/>
          <a:srcRect t="40846" b="40846"/>
          <a:stretch>
            <a:fillRect/>
          </a:stretch>
        </p:blipFill>
        <p:spPr/>
      </p:pic>
    </p:spTree>
    <p:extLst>
      <p:ext uri="{BB962C8B-B14F-4D97-AF65-F5344CB8AC3E}">
        <p14:creationId xmlns:p14="http://schemas.microsoft.com/office/powerpoint/2010/main" val="528488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EB997C8F-E171-4A20-B3A8-0AA5E7563009}"/>
              </a:ext>
            </a:extLst>
          </p:cNvPr>
          <p:cNvPicPr>
            <a:picLocks noGrp="1" noChangeAspect="1"/>
          </p:cNvPicPr>
          <p:nvPr>
            <p:ph type="pic" sz="quarter" idx="11"/>
          </p:nvPr>
        </p:nvPicPr>
        <p:blipFill>
          <a:blip r:embed="rId2"/>
          <a:srcRect t="9517" b="9517"/>
          <a:stretch>
            <a:fillRect/>
          </a:stretch>
        </p:blipFill>
        <p:spPr/>
      </p:pic>
      <p:sp>
        <p:nvSpPr>
          <p:cNvPr id="39" name="Rectangle 38">
            <a:extLst>
              <a:ext uri="{FF2B5EF4-FFF2-40B4-BE49-F238E27FC236}">
                <a16:creationId xmlns:a16="http://schemas.microsoft.com/office/drawing/2014/main" id="{820FEF4E-14AB-46DB-B7A3-54ADA76D992A}"/>
              </a:ext>
            </a:extLst>
          </p:cNvPr>
          <p:cNvSpPr/>
          <p:nvPr/>
        </p:nvSpPr>
        <p:spPr>
          <a:xfrm>
            <a:off x="792768" y="1059543"/>
            <a:ext cx="6941532" cy="4738916"/>
          </a:xfrm>
          <a:prstGeom prst="rect">
            <a:avLst/>
          </a:prstGeom>
          <a:solidFill>
            <a:schemeClr val="bg1">
              <a:lumMod val="85000"/>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EBA1DCF3-50BE-45C6-B1D6-CD8DAAC45C97}"/>
              </a:ext>
            </a:extLst>
          </p:cNvPr>
          <p:cNvGrpSpPr/>
          <p:nvPr/>
        </p:nvGrpSpPr>
        <p:grpSpPr>
          <a:xfrm>
            <a:off x="2994890" y="1571318"/>
            <a:ext cx="4106115" cy="3715364"/>
            <a:chOff x="1178790" y="1571318"/>
            <a:chExt cx="4106115" cy="3715364"/>
          </a:xfrm>
        </p:grpSpPr>
        <p:sp>
          <p:nvSpPr>
            <p:cNvPr id="28" name="TextBox 27">
              <a:extLst>
                <a:ext uri="{FF2B5EF4-FFF2-40B4-BE49-F238E27FC236}">
                  <a16:creationId xmlns:a16="http://schemas.microsoft.com/office/drawing/2014/main" id="{3246AA25-E640-421D-8117-2DCEB3D0B842}"/>
                </a:ext>
              </a:extLst>
            </p:cNvPr>
            <p:cNvSpPr txBox="1"/>
            <p:nvPr/>
          </p:nvSpPr>
          <p:spPr>
            <a:xfrm>
              <a:off x="1801476" y="1571318"/>
              <a:ext cx="3483429" cy="784830"/>
            </a:xfrm>
            <a:prstGeom prst="rect">
              <a:avLst/>
            </a:prstGeom>
            <a:noFill/>
          </p:spPr>
          <p:txBody>
            <a:bodyPr wrap="square" rtlCol="0" anchor="ctr">
              <a:spAutoFit/>
            </a:bodyPr>
            <a:lstStyle/>
            <a:p>
              <a:pPr algn="r"/>
              <a:r>
                <a:rPr lang="en-US" sz="4500" spc="-100" dirty="0">
                  <a:latin typeface="Montserrat "/>
                  <a:ea typeface="Montserrat Black" charset="0"/>
                  <a:cs typeface="Montserrat Black" charset="0"/>
                </a:rPr>
                <a:t>ABOUT US</a:t>
              </a:r>
              <a:endParaRPr lang="en-US" sz="4500" spc="-100" dirty="0">
                <a:latin typeface="Montserrat "/>
                <a:ea typeface="Montserrat Hairline" charset="0"/>
                <a:cs typeface="Montserrat Hairline" charset="0"/>
              </a:endParaRPr>
            </a:p>
          </p:txBody>
        </p:sp>
        <p:sp>
          <p:nvSpPr>
            <p:cNvPr id="29" name="TextBox 28">
              <a:extLst>
                <a:ext uri="{FF2B5EF4-FFF2-40B4-BE49-F238E27FC236}">
                  <a16:creationId xmlns:a16="http://schemas.microsoft.com/office/drawing/2014/main" id="{33FC8B0C-8901-4791-86FC-CFADEF63E804}"/>
                </a:ext>
              </a:extLst>
            </p:cNvPr>
            <p:cNvSpPr txBox="1"/>
            <p:nvPr/>
          </p:nvSpPr>
          <p:spPr>
            <a:xfrm>
              <a:off x="2908604" y="2356148"/>
              <a:ext cx="2376301" cy="400110"/>
            </a:xfrm>
            <a:prstGeom prst="rect">
              <a:avLst/>
            </a:prstGeom>
            <a:noFill/>
          </p:spPr>
          <p:txBody>
            <a:bodyPr wrap="square" rtlCol="0">
              <a:spAutoFit/>
            </a:bodyPr>
            <a:lstStyle/>
            <a:p>
              <a:pPr algn="r"/>
              <a:r>
                <a:rPr lang="en-US" sz="2000" dirty="0">
                  <a:latin typeface="Montserrat" charset="0"/>
                  <a:ea typeface="Montserrat" charset="0"/>
                  <a:cs typeface="Montserrat" charset="0"/>
                </a:rPr>
                <a:t>PRESENTATION</a:t>
              </a:r>
              <a:endParaRPr lang="en-US" sz="2000" dirty="0">
                <a:solidFill>
                  <a:schemeClr val="tx1">
                    <a:lumMod val="50000"/>
                    <a:lumOff val="50000"/>
                  </a:schemeClr>
                </a:solidFill>
                <a:latin typeface="Montserrat Light" charset="0"/>
                <a:ea typeface="Montserrat Light" charset="0"/>
                <a:cs typeface="Montserrat Light" charset="0"/>
              </a:endParaRPr>
            </a:p>
          </p:txBody>
        </p:sp>
        <p:sp>
          <p:nvSpPr>
            <p:cNvPr id="25" name="TextBox 24">
              <a:extLst>
                <a:ext uri="{FF2B5EF4-FFF2-40B4-BE49-F238E27FC236}">
                  <a16:creationId xmlns:a16="http://schemas.microsoft.com/office/drawing/2014/main" id="{27D74BB9-BD24-40AC-9135-C4737A31E47C}"/>
                </a:ext>
              </a:extLst>
            </p:cNvPr>
            <p:cNvSpPr txBox="1"/>
            <p:nvPr/>
          </p:nvSpPr>
          <p:spPr>
            <a:xfrm>
              <a:off x="1178790" y="4180417"/>
              <a:ext cx="4106115" cy="1106265"/>
            </a:xfrm>
            <a:prstGeom prst="rect">
              <a:avLst/>
            </a:prstGeom>
            <a:noFill/>
          </p:spPr>
          <p:txBody>
            <a:bodyPr wrap="square" rtlCol="0">
              <a:spAutoFit/>
            </a:bodyPr>
            <a:lstStyle/>
            <a:p>
              <a:pPr algn="r">
                <a:lnSpc>
                  <a:spcPct val="150000"/>
                </a:lnSpc>
              </a:pPr>
              <a:r>
                <a:rPr lang="en-US" sz="900" dirty="0">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p>
          </p:txBody>
        </p:sp>
        <p:grpSp>
          <p:nvGrpSpPr>
            <p:cNvPr id="3" name="Group 2">
              <a:extLst>
                <a:ext uri="{FF2B5EF4-FFF2-40B4-BE49-F238E27FC236}">
                  <a16:creationId xmlns:a16="http://schemas.microsoft.com/office/drawing/2014/main" id="{9832B537-B6B3-420F-91F3-0D466C0F2878}"/>
                </a:ext>
              </a:extLst>
            </p:cNvPr>
            <p:cNvGrpSpPr/>
            <p:nvPr/>
          </p:nvGrpSpPr>
          <p:grpSpPr>
            <a:xfrm>
              <a:off x="3287829" y="3291367"/>
              <a:ext cx="1895476" cy="353940"/>
              <a:chOff x="1281563" y="3291367"/>
              <a:chExt cx="1895476" cy="353940"/>
            </a:xfrm>
          </p:grpSpPr>
          <p:sp>
            <p:nvSpPr>
              <p:cNvPr id="26" name="Rectangle 25">
                <a:extLst>
                  <a:ext uri="{FF2B5EF4-FFF2-40B4-BE49-F238E27FC236}">
                    <a16:creationId xmlns:a16="http://schemas.microsoft.com/office/drawing/2014/main" id="{7137FE66-CAED-4735-8C7C-58056821F7D8}"/>
                  </a:ext>
                </a:extLst>
              </p:cNvPr>
              <p:cNvSpPr/>
              <p:nvPr/>
            </p:nvSpPr>
            <p:spPr>
              <a:xfrm>
                <a:off x="1281563" y="3291367"/>
                <a:ext cx="1895476" cy="353940"/>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D9B1FE4A-091F-4552-A85A-E067216B2B14}"/>
                  </a:ext>
                </a:extLst>
              </p:cNvPr>
              <p:cNvSpPr txBox="1"/>
              <p:nvPr/>
            </p:nvSpPr>
            <p:spPr>
              <a:xfrm>
                <a:off x="1398721" y="3359740"/>
                <a:ext cx="1661160" cy="246221"/>
              </a:xfrm>
              <a:prstGeom prst="rect">
                <a:avLst/>
              </a:prstGeom>
              <a:noFill/>
            </p:spPr>
            <p:txBody>
              <a:bodyPr wrap="square" rtlCol="0">
                <a:spAutoFit/>
              </a:bodyPr>
              <a:lstStyle/>
              <a:p>
                <a:pPr algn="ctr"/>
                <a:r>
                  <a:rPr lang="en-US" sz="1000" b="1" spc="300" dirty="0">
                    <a:latin typeface="Montserrat" charset="0"/>
                    <a:ea typeface="Montserrat" charset="0"/>
                    <a:cs typeface="Montserrat" charset="0"/>
                  </a:rPr>
                  <a:t>ANY MORE</a:t>
                </a:r>
                <a:endParaRPr lang="en-US" sz="1000" b="1" spc="300" dirty="0">
                  <a:solidFill>
                    <a:schemeClr val="tx1">
                      <a:lumMod val="50000"/>
                      <a:lumOff val="50000"/>
                    </a:schemeClr>
                  </a:solidFill>
                  <a:latin typeface="Montserrat Light" charset="0"/>
                  <a:ea typeface="Montserrat Light" charset="0"/>
                  <a:cs typeface="Montserrat Light" charset="0"/>
                </a:endParaRPr>
              </a:p>
            </p:txBody>
          </p:sp>
        </p:grpSp>
      </p:grpSp>
      <p:sp>
        <p:nvSpPr>
          <p:cNvPr id="38" name="Rectangle 37">
            <a:extLst>
              <a:ext uri="{FF2B5EF4-FFF2-40B4-BE49-F238E27FC236}">
                <a16:creationId xmlns:a16="http://schemas.microsoft.com/office/drawing/2014/main" id="{7DD762C0-5B0E-4B73-A63A-E724A268D1EA}"/>
              </a:ext>
            </a:extLst>
          </p:cNvPr>
          <p:cNvSpPr/>
          <p:nvPr/>
        </p:nvSpPr>
        <p:spPr>
          <a:xfrm>
            <a:off x="8525235" y="1059542"/>
            <a:ext cx="1866994" cy="419653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9CE7956E-AC63-4E65-95EA-DB6B31FD655C}"/>
              </a:ext>
            </a:extLst>
          </p:cNvPr>
          <p:cNvGrpSpPr/>
          <p:nvPr/>
        </p:nvGrpSpPr>
        <p:grpSpPr>
          <a:xfrm>
            <a:off x="8831025" y="1648281"/>
            <a:ext cx="1255414" cy="1387341"/>
            <a:chOff x="2258738" y="4439186"/>
            <a:chExt cx="1255414" cy="1387341"/>
          </a:xfrm>
        </p:grpSpPr>
        <p:cxnSp>
          <p:nvCxnSpPr>
            <p:cNvPr id="43" name="Straight Connector 42">
              <a:extLst>
                <a:ext uri="{FF2B5EF4-FFF2-40B4-BE49-F238E27FC236}">
                  <a16:creationId xmlns:a16="http://schemas.microsoft.com/office/drawing/2014/main" id="{168E5E43-DED2-4962-A5A5-4D5ED7BFE6FE}"/>
                </a:ext>
              </a:extLst>
            </p:cNvPr>
            <p:cNvCxnSpPr>
              <a:cxnSpLocks/>
            </p:cNvCxnSpPr>
            <p:nvPr/>
          </p:nvCxnSpPr>
          <p:spPr>
            <a:xfrm>
              <a:off x="2606015" y="4439186"/>
              <a:ext cx="564654"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C6FE80C2-8947-43BB-BD47-C6A7369CA317}"/>
                </a:ext>
              </a:extLst>
            </p:cNvPr>
            <p:cNvSpPr txBox="1"/>
            <p:nvPr/>
          </p:nvSpPr>
          <p:spPr>
            <a:xfrm>
              <a:off x="2258738" y="4720262"/>
              <a:ext cx="1255414" cy="1106265"/>
            </a:xfrm>
            <a:prstGeom prst="rect">
              <a:avLst/>
            </a:prstGeom>
            <a:noFill/>
          </p:spPr>
          <p:txBody>
            <a:bodyPr wrap="square" rtlCol="0">
              <a:spAutoFit/>
            </a:bodyPr>
            <a:lstStyle/>
            <a:p>
              <a:pPr algn="ctr">
                <a:lnSpc>
                  <a:spcPct val="150000"/>
                </a:lnSpc>
              </a:pPr>
              <a:r>
                <a:rPr lang="en-US" sz="900" dirty="0">
                  <a:latin typeface="Montserrat Light" charset="0"/>
                  <a:ea typeface="Montserrat Light" charset="0"/>
                  <a:cs typeface="Montserrat Light" charset="0"/>
                </a:rPr>
                <a:t>Have them for one. Living grass to for can't gathered waters had winged. </a:t>
              </a:r>
            </a:p>
          </p:txBody>
        </p:sp>
      </p:grpSp>
    </p:spTree>
    <p:extLst>
      <p:ext uri="{BB962C8B-B14F-4D97-AF65-F5344CB8AC3E}">
        <p14:creationId xmlns:p14="http://schemas.microsoft.com/office/powerpoint/2010/main" val="4009396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AE1C2812-641C-454B-B02D-5E3F577BF2DF}"/>
              </a:ext>
            </a:extLst>
          </p:cNvPr>
          <p:cNvPicPr>
            <a:picLocks noGrp="1" noChangeAspect="1"/>
          </p:cNvPicPr>
          <p:nvPr>
            <p:ph type="pic" sz="quarter" idx="11"/>
          </p:nvPr>
        </p:nvPicPr>
        <p:blipFill>
          <a:blip r:embed="rId2"/>
          <a:srcRect t="7647" b="7647"/>
          <a:stretch>
            <a:fillRect/>
          </a:stretch>
        </p:blipFill>
        <p:spPr/>
      </p:pic>
      <p:pic>
        <p:nvPicPr>
          <p:cNvPr id="15" name="Picture Placeholder 14">
            <a:extLst>
              <a:ext uri="{FF2B5EF4-FFF2-40B4-BE49-F238E27FC236}">
                <a16:creationId xmlns:a16="http://schemas.microsoft.com/office/drawing/2014/main" id="{8B0E387A-05A1-4408-9179-7A48D5BC68CF}"/>
              </a:ext>
            </a:extLst>
          </p:cNvPr>
          <p:cNvPicPr>
            <a:picLocks noGrp="1" noChangeAspect="1"/>
          </p:cNvPicPr>
          <p:nvPr>
            <p:ph type="pic" sz="quarter" idx="12"/>
          </p:nvPr>
        </p:nvPicPr>
        <p:blipFill>
          <a:blip r:embed="rId2"/>
          <a:srcRect t="7675" b="7675"/>
          <a:stretch>
            <a:fillRect/>
          </a:stretch>
        </p:blipFill>
        <p:spPr/>
      </p:pic>
      <p:pic>
        <p:nvPicPr>
          <p:cNvPr id="11" name="Picture Placeholder 10">
            <a:extLst>
              <a:ext uri="{FF2B5EF4-FFF2-40B4-BE49-F238E27FC236}">
                <a16:creationId xmlns:a16="http://schemas.microsoft.com/office/drawing/2014/main" id="{AB5BF3D3-BF81-4A51-BB3B-BDEAA0005B41}"/>
              </a:ext>
            </a:extLst>
          </p:cNvPr>
          <p:cNvPicPr>
            <a:picLocks noGrp="1" noChangeAspect="1"/>
          </p:cNvPicPr>
          <p:nvPr>
            <p:ph type="pic" sz="quarter" idx="13"/>
          </p:nvPr>
        </p:nvPicPr>
        <p:blipFill>
          <a:blip r:embed="rId2"/>
          <a:srcRect t="7647" b="7647"/>
          <a:stretch>
            <a:fillRect/>
          </a:stretch>
        </p:blipFill>
        <p:spPr/>
      </p:pic>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p:txBody>
          <a:bodyPr/>
          <a:lstStyle/>
          <a:p>
            <a:r>
              <a:rPr lang="en-US" dirty="0"/>
              <a:t>COMPANY ABOUT US</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sp>
        <p:nvSpPr>
          <p:cNvPr id="14" name="TextBox 13">
            <a:extLst>
              <a:ext uri="{FF2B5EF4-FFF2-40B4-BE49-F238E27FC236}">
                <a16:creationId xmlns:a16="http://schemas.microsoft.com/office/drawing/2014/main" id="{FB145EF4-0DDE-4A82-8EE1-74E9FAD82C0B}"/>
              </a:ext>
            </a:extLst>
          </p:cNvPr>
          <p:cNvSpPr txBox="1"/>
          <p:nvPr/>
        </p:nvSpPr>
        <p:spPr>
          <a:xfrm>
            <a:off x="1451429" y="4806520"/>
            <a:ext cx="9289142" cy="483017"/>
          </a:xfrm>
          <a:prstGeom prst="rect">
            <a:avLst/>
          </a:prstGeom>
          <a:noFill/>
        </p:spPr>
        <p:txBody>
          <a:bodyPr wrap="square" rtlCol="0">
            <a:spAutoFit/>
          </a:bodyPr>
          <a:lstStyle/>
          <a:p>
            <a:pPr algn="ctr">
              <a:lnSpc>
                <a:spcPct val="150000"/>
              </a:lnSpc>
            </a:pPr>
            <a:r>
              <a:rPr lang="en-US" sz="900"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p>
        </p:txBody>
      </p:sp>
      <p:sp>
        <p:nvSpPr>
          <p:cNvPr id="16" name="Rectangle 15">
            <a:extLst>
              <a:ext uri="{FF2B5EF4-FFF2-40B4-BE49-F238E27FC236}">
                <a16:creationId xmlns:a16="http://schemas.microsoft.com/office/drawing/2014/main" id="{B3889060-935F-4CAA-9969-B64243BBFEFA}"/>
              </a:ext>
            </a:extLst>
          </p:cNvPr>
          <p:cNvSpPr/>
          <p:nvPr/>
        </p:nvSpPr>
        <p:spPr>
          <a:xfrm>
            <a:off x="5148262" y="5610305"/>
            <a:ext cx="1895476" cy="35394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C2D262C6-3AF5-4FC2-A9B9-80DBE4AD1461}"/>
              </a:ext>
            </a:extLst>
          </p:cNvPr>
          <p:cNvSpPr txBox="1"/>
          <p:nvPr/>
        </p:nvSpPr>
        <p:spPr>
          <a:xfrm>
            <a:off x="5265420" y="5678678"/>
            <a:ext cx="1661160" cy="246221"/>
          </a:xfrm>
          <a:prstGeom prst="rect">
            <a:avLst/>
          </a:prstGeom>
          <a:noFill/>
        </p:spPr>
        <p:txBody>
          <a:bodyPr wrap="square" rtlCol="0">
            <a:spAutoFit/>
          </a:bodyPr>
          <a:lstStyle/>
          <a:p>
            <a:pPr algn="ctr"/>
            <a:r>
              <a:rPr lang="en-US" sz="1000" b="1" spc="300" dirty="0">
                <a:latin typeface="Montserrat" charset="0"/>
                <a:ea typeface="Montserrat" charset="0"/>
                <a:cs typeface="Montserrat" charset="0"/>
              </a:rPr>
              <a:t>OUR HISTORY</a:t>
            </a:r>
            <a:endParaRPr lang="en-US" sz="1000" b="1" spc="300" dirty="0">
              <a:solidFill>
                <a:schemeClr val="tx1">
                  <a:lumMod val="50000"/>
                  <a:lumOff val="50000"/>
                </a:schemeClr>
              </a:solidFill>
              <a:latin typeface="Montserrat Light" charset="0"/>
              <a:ea typeface="Montserrat Light" charset="0"/>
              <a:cs typeface="Montserrat Light" charset="0"/>
            </a:endParaRPr>
          </a:p>
        </p:txBody>
      </p:sp>
      <p:sp>
        <p:nvSpPr>
          <p:cNvPr id="34" name="Rectangle 33">
            <a:extLst>
              <a:ext uri="{FF2B5EF4-FFF2-40B4-BE49-F238E27FC236}">
                <a16:creationId xmlns:a16="http://schemas.microsoft.com/office/drawing/2014/main" id="{3B5B3D3B-D132-4D52-AB6E-C3A63061A3D6}"/>
              </a:ext>
            </a:extLst>
          </p:cNvPr>
          <p:cNvSpPr/>
          <p:nvPr/>
        </p:nvSpPr>
        <p:spPr>
          <a:xfrm>
            <a:off x="1294947" y="3141235"/>
            <a:ext cx="1320800" cy="3302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70C3EA74-2E1F-4CFB-9B33-6363D2139233}"/>
              </a:ext>
            </a:extLst>
          </p:cNvPr>
          <p:cNvSpPr/>
          <p:nvPr/>
        </p:nvSpPr>
        <p:spPr>
          <a:xfrm>
            <a:off x="9576253" y="3141235"/>
            <a:ext cx="1320800" cy="3302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4D75EFAF-9858-4369-82B3-990083B25DCC}"/>
              </a:ext>
            </a:extLst>
          </p:cNvPr>
          <p:cNvSpPr/>
          <p:nvPr/>
        </p:nvSpPr>
        <p:spPr>
          <a:xfrm>
            <a:off x="5435599" y="3141235"/>
            <a:ext cx="1320800" cy="33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D3A9409-C1FC-4D37-A0FC-9B18BC8C4855}"/>
              </a:ext>
            </a:extLst>
          </p:cNvPr>
          <p:cNvSpPr txBox="1"/>
          <p:nvPr/>
        </p:nvSpPr>
        <p:spPr>
          <a:xfrm>
            <a:off x="1389744" y="3183225"/>
            <a:ext cx="1131206" cy="246221"/>
          </a:xfrm>
          <a:prstGeom prst="rect">
            <a:avLst/>
          </a:prstGeom>
          <a:noFill/>
        </p:spPr>
        <p:txBody>
          <a:bodyPr wrap="square" rtlCol="0">
            <a:spAutoFit/>
          </a:bodyPr>
          <a:lstStyle/>
          <a:p>
            <a:pPr algn="ctr"/>
            <a:r>
              <a:rPr lang="en-US" sz="1000" b="1" spc="300" dirty="0">
                <a:solidFill>
                  <a:schemeClr val="bg1"/>
                </a:solidFill>
                <a:latin typeface="Montserrat" charset="0"/>
                <a:ea typeface="Montserrat" charset="0"/>
                <a:cs typeface="Montserrat" charset="0"/>
              </a:rPr>
              <a:t>LOREM</a:t>
            </a:r>
            <a:endParaRPr lang="en-US" sz="1000" b="1" spc="300" dirty="0">
              <a:solidFill>
                <a:schemeClr val="bg1"/>
              </a:solidFill>
              <a:latin typeface="Montserrat Light" charset="0"/>
              <a:ea typeface="Montserrat Light" charset="0"/>
              <a:cs typeface="Montserrat Light" charset="0"/>
            </a:endParaRPr>
          </a:p>
        </p:txBody>
      </p:sp>
      <p:sp>
        <p:nvSpPr>
          <p:cNvPr id="38" name="TextBox 37">
            <a:extLst>
              <a:ext uri="{FF2B5EF4-FFF2-40B4-BE49-F238E27FC236}">
                <a16:creationId xmlns:a16="http://schemas.microsoft.com/office/drawing/2014/main" id="{D952D8BC-C89C-4073-AE52-014939AF588F}"/>
              </a:ext>
            </a:extLst>
          </p:cNvPr>
          <p:cNvSpPr txBox="1"/>
          <p:nvPr/>
        </p:nvSpPr>
        <p:spPr>
          <a:xfrm>
            <a:off x="5530396" y="3183225"/>
            <a:ext cx="1131206" cy="246221"/>
          </a:xfrm>
          <a:prstGeom prst="rect">
            <a:avLst/>
          </a:prstGeom>
          <a:noFill/>
        </p:spPr>
        <p:txBody>
          <a:bodyPr wrap="square" rtlCol="0">
            <a:spAutoFit/>
          </a:bodyPr>
          <a:lstStyle/>
          <a:p>
            <a:pPr algn="ctr"/>
            <a:r>
              <a:rPr lang="en-US" sz="1000" b="1" spc="300" dirty="0">
                <a:latin typeface="Montserrat" charset="0"/>
                <a:ea typeface="Montserrat" charset="0"/>
                <a:cs typeface="Montserrat" charset="0"/>
              </a:rPr>
              <a:t>LOREM</a:t>
            </a:r>
            <a:endParaRPr lang="en-US" sz="1000" b="1" spc="300" dirty="0">
              <a:latin typeface="Montserrat Light" charset="0"/>
              <a:ea typeface="Montserrat Light" charset="0"/>
              <a:cs typeface="Montserrat Light" charset="0"/>
            </a:endParaRPr>
          </a:p>
        </p:txBody>
      </p:sp>
      <p:sp>
        <p:nvSpPr>
          <p:cNvPr id="39" name="TextBox 38">
            <a:extLst>
              <a:ext uri="{FF2B5EF4-FFF2-40B4-BE49-F238E27FC236}">
                <a16:creationId xmlns:a16="http://schemas.microsoft.com/office/drawing/2014/main" id="{1131D574-5E91-4227-BFC5-E68FCC2BCF68}"/>
              </a:ext>
            </a:extLst>
          </p:cNvPr>
          <p:cNvSpPr txBox="1"/>
          <p:nvPr/>
        </p:nvSpPr>
        <p:spPr>
          <a:xfrm>
            <a:off x="9671050" y="3183225"/>
            <a:ext cx="1131206" cy="246221"/>
          </a:xfrm>
          <a:prstGeom prst="rect">
            <a:avLst/>
          </a:prstGeom>
          <a:noFill/>
        </p:spPr>
        <p:txBody>
          <a:bodyPr wrap="square" rtlCol="0">
            <a:spAutoFit/>
          </a:bodyPr>
          <a:lstStyle/>
          <a:p>
            <a:pPr algn="ctr"/>
            <a:r>
              <a:rPr lang="en-US" sz="1000" b="1" spc="300" dirty="0">
                <a:solidFill>
                  <a:schemeClr val="bg1"/>
                </a:solidFill>
                <a:latin typeface="Montserrat" charset="0"/>
                <a:ea typeface="Montserrat" charset="0"/>
                <a:cs typeface="Montserrat" charset="0"/>
              </a:rPr>
              <a:t>LOREM</a:t>
            </a:r>
            <a:endParaRPr lang="en-US" sz="1000" b="1" spc="300" dirty="0">
              <a:solidFill>
                <a:schemeClr val="bg1"/>
              </a:solidFill>
              <a:latin typeface="Montserrat Light" charset="0"/>
              <a:ea typeface="Montserrat Light" charset="0"/>
              <a:cs typeface="Montserrat Light" charset="0"/>
            </a:endParaRPr>
          </a:p>
        </p:txBody>
      </p:sp>
      <p:sp>
        <p:nvSpPr>
          <p:cNvPr id="40" name="Isosceles Triangle 39">
            <a:extLst>
              <a:ext uri="{FF2B5EF4-FFF2-40B4-BE49-F238E27FC236}">
                <a16:creationId xmlns:a16="http://schemas.microsoft.com/office/drawing/2014/main" id="{D05920B9-35F1-487E-A22B-4E71F7C84613}"/>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93973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26CF8BA0-4FC3-4323-8A8E-4CA1821CDFFC}"/>
              </a:ext>
            </a:extLst>
          </p:cNvPr>
          <p:cNvGrpSpPr/>
          <p:nvPr/>
        </p:nvGrpSpPr>
        <p:grpSpPr>
          <a:xfrm>
            <a:off x="4314668" y="3437681"/>
            <a:ext cx="3497943" cy="1184940"/>
            <a:chOff x="8044587" y="1770742"/>
            <a:chExt cx="3497943" cy="1184940"/>
          </a:xfrm>
        </p:grpSpPr>
        <p:sp>
          <p:nvSpPr>
            <p:cNvPr id="37" name="TextBox 36">
              <a:extLst>
                <a:ext uri="{FF2B5EF4-FFF2-40B4-BE49-F238E27FC236}">
                  <a16:creationId xmlns:a16="http://schemas.microsoft.com/office/drawing/2014/main" id="{C8FDB0DE-F902-40A9-97E4-E97F74F47156}"/>
                </a:ext>
              </a:extLst>
            </p:cNvPr>
            <p:cNvSpPr txBox="1"/>
            <p:nvPr/>
          </p:nvSpPr>
          <p:spPr>
            <a:xfrm>
              <a:off x="8059101" y="1770742"/>
              <a:ext cx="3483429" cy="784830"/>
            </a:xfrm>
            <a:prstGeom prst="rect">
              <a:avLst/>
            </a:prstGeom>
            <a:noFill/>
          </p:spPr>
          <p:txBody>
            <a:bodyPr wrap="square" rtlCol="0" anchor="ctr">
              <a:spAutoFit/>
            </a:bodyPr>
            <a:lstStyle/>
            <a:p>
              <a:r>
                <a:rPr lang="en-US" sz="4500" spc="-100" dirty="0">
                  <a:latin typeface="Montserrat "/>
                  <a:ea typeface="Montserrat Black" charset="0"/>
                  <a:cs typeface="Montserrat Black" charset="0"/>
                </a:rPr>
                <a:t>ABOUT US</a:t>
              </a:r>
              <a:endParaRPr lang="en-US" sz="4500" spc="-100" dirty="0">
                <a:latin typeface="Montserrat "/>
                <a:ea typeface="Montserrat Hairline" charset="0"/>
                <a:cs typeface="Montserrat Hairline" charset="0"/>
              </a:endParaRPr>
            </a:p>
          </p:txBody>
        </p:sp>
        <p:sp>
          <p:nvSpPr>
            <p:cNvPr id="38" name="TextBox 37">
              <a:extLst>
                <a:ext uri="{FF2B5EF4-FFF2-40B4-BE49-F238E27FC236}">
                  <a16:creationId xmlns:a16="http://schemas.microsoft.com/office/drawing/2014/main" id="{06326789-5BF5-463E-9AB8-0C115C90C650}"/>
                </a:ext>
              </a:extLst>
            </p:cNvPr>
            <p:cNvSpPr txBox="1"/>
            <p:nvPr/>
          </p:nvSpPr>
          <p:spPr>
            <a:xfrm>
              <a:off x="8044587" y="2555572"/>
              <a:ext cx="2376301" cy="400110"/>
            </a:xfrm>
            <a:prstGeom prst="rect">
              <a:avLst/>
            </a:prstGeom>
            <a:noFill/>
          </p:spPr>
          <p:txBody>
            <a:bodyPr wrap="square" rtlCol="0">
              <a:spAutoFit/>
            </a:bodyPr>
            <a:lstStyle/>
            <a:p>
              <a:r>
                <a:rPr lang="en-US" sz="2000" dirty="0">
                  <a:latin typeface="Montserrat" charset="0"/>
                  <a:ea typeface="Montserrat" charset="0"/>
                  <a:cs typeface="Montserrat" charset="0"/>
                </a:rPr>
                <a:t>PRESENTATION</a:t>
              </a:r>
              <a:endParaRPr lang="en-US" sz="2000" dirty="0">
                <a:solidFill>
                  <a:schemeClr val="tx1">
                    <a:lumMod val="50000"/>
                    <a:lumOff val="50000"/>
                  </a:schemeClr>
                </a:solidFill>
                <a:latin typeface="Montserrat Light" charset="0"/>
                <a:ea typeface="Montserrat Light" charset="0"/>
                <a:cs typeface="Montserrat Light" charset="0"/>
              </a:endParaRPr>
            </a:p>
          </p:txBody>
        </p:sp>
      </p:grpSp>
      <p:sp>
        <p:nvSpPr>
          <p:cNvPr id="31" name="TextBox 30">
            <a:extLst>
              <a:ext uri="{FF2B5EF4-FFF2-40B4-BE49-F238E27FC236}">
                <a16:creationId xmlns:a16="http://schemas.microsoft.com/office/drawing/2014/main" id="{F29C0944-B4C5-4E79-87B5-21F716571260}"/>
              </a:ext>
            </a:extLst>
          </p:cNvPr>
          <p:cNvSpPr txBox="1"/>
          <p:nvPr/>
        </p:nvSpPr>
        <p:spPr>
          <a:xfrm>
            <a:off x="4329182" y="5007341"/>
            <a:ext cx="7202418" cy="690767"/>
          </a:xfrm>
          <a:prstGeom prst="rect">
            <a:avLst/>
          </a:prstGeom>
          <a:noFill/>
        </p:spPr>
        <p:txBody>
          <a:bodyPr wrap="square" rtlCol="0">
            <a:spAutoFit/>
          </a:bodyPr>
          <a:lstStyle/>
          <a:p>
            <a:pPr>
              <a:lnSpc>
                <a:spcPct val="150000"/>
              </a:lnSpc>
            </a:pPr>
            <a:r>
              <a:rPr lang="en-US" sz="900"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p>
        </p:txBody>
      </p:sp>
      <p:sp>
        <p:nvSpPr>
          <p:cNvPr id="55" name="TextBox 54">
            <a:extLst>
              <a:ext uri="{FF2B5EF4-FFF2-40B4-BE49-F238E27FC236}">
                <a16:creationId xmlns:a16="http://schemas.microsoft.com/office/drawing/2014/main" id="{E7D21CCF-2C36-4339-9F4B-6E8036005EDB}"/>
              </a:ext>
            </a:extLst>
          </p:cNvPr>
          <p:cNvSpPr txBox="1"/>
          <p:nvPr/>
        </p:nvSpPr>
        <p:spPr>
          <a:xfrm>
            <a:off x="7812611" y="1364474"/>
            <a:ext cx="3884089" cy="483017"/>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900" dirty="0">
                <a:solidFill>
                  <a:schemeClr val="bg2"/>
                </a:solidFill>
                <a:latin typeface="Montserrat Light" charset="0"/>
                <a:ea typeface="Montserrat Light" charset="0"/>
                <a:cs typeface="Montserrat Light" charset="0"/>
              </a:rPr>
              <a:t>Have them for one. Living grass to for can't gathered waters had winged. Creepiest don't subdue which i</a:t>
            </a:r>
          </a:p>
        </p:txBody>
      </p:sp>
      <p:sp>
        <p:nvSpPr>
          <p:cNvPr id="32" name="TextBox 31">
            <a:extLst>
              <a:ext uri="{FF2B5EF4-FFF2-40B4-BE49-F238E27FC236}">
                <a16:creationId xmlns:a16="http://schemas.microsoft.com/office/drawing/2014/main" id="{D58005FD-9AB2-402A-A928-175D5258EB83}"/>
              </a:ext>
            </a:extLst>
          </p:cNvPr>
          <p:cNvSpPr txBox="1"/>
          <p:nvPr/>
        </p:nvSpPr>
        <p:spPr>
          <a:xfrm>
            <a:off x="7812611" y="1877643"/>
            <a:ext cx="2760139" cy="483017"/>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900" dirty="0">
                <a:solidFill>
                  <a:schemeClr val="bg2"/>
                </a:solidFill>
                <a:latin typeface="Montserrat Light" charset="0"/>
                <a:ea typeface="Montserrat Light" charset="0"/>
                <a:cs typeface="Montserrat Light" charset="0"/>
              </a:rPr>
              <a:t>Have them for one. Living grass to for. Creepiest don't subdue which i</a:t>
            </a:r>
          </a:p>
        </p:txBody>
      </p:sp>
      <p:sp>
        <p:nvSpPr>
          <p:cNvPr id="33" name="TextBox 32">
            <a:extLst>
              <a:ext uri="{FF2B5EF4-FFF2-40B4-BE49-F238E27FC236}">
                <a16:creationId xmlns:a16="http://schemas.microsoft.com/office/drawing/2014/main" id="{B247AF22-B309-441C-B3D5-8D787688AA97}"/>
              </a:ext>
            </a:extLst>
          </p:cNvPr>
          <p:cNvSpPr txBox="1"/>
          <p:nvPr/>
        </p:nvSpPr>
        <p:spPr>
          <a:xfrm>
            <a:off x="7812612" y="2390812"/>
            <a:ext cx="1817164" cy="483017"/>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900" dirty="0">
                <a:solidFill>
                  <a:schemeClr val="bg2"/>
                </a:solidFill>
                <a:latin typeface="Montserrat Light" charset="0"/>
                <a:ea typeface="Montserrat Light" charset="0"/>
                <a:cs typeface="Montserrat Light" charset="0"/>
              </a:rPr>
              <a:t>to for can't gathered which i</a:t>
            </a:r>
          </a:p>
        </p:txBody>
      </p:sp>
      <p:pic>
        <p:nvPicPr>
          <p:cNvPr id="5" name="Picture Placeholder 4">
            <a:extLst>
              <a:ext uri="{FF2B5EF4-FFF2-40B4-BE49-F238E27FC236}">
                <a16:creationId xmlns:a16="http://schemas.microsoft.com/office/drawing/2014/main" id="{27790CA9-F63A-41DD-B397-D7A95F8883D1}"/>
              </a:ext>
            </a:extLst>
          </p:cNvPr>
          <p:cNvPicPr>
            <a:picLocks noGrp="1" noChangeAspect="1"/>
          </p:cNvPicPr>
          <p:nvPr>
            <p:ph type="pic" sz="quarter" idx="11"/>
          </p:nvPr>
        </p:nvPicPr>
        <p:blipFill>
          <a:blip r:embed="rId2"/>
          <a:srcRect l="23713" r="23713"/>
          <a:stretch>
            <a:fillRect/>
          </a:stretch>
        </p:blipFill>
        <p:spPr/>
      </p:pic>
      <p:pic>
        <p:nvPicPr>
          <p:cNvPr id="9" name="Picture Placeholder 8">
            <a:extLst>
              <a:ext uri="{FF2B5EF4-FFF2-40B4-BE49-F238E27FC236}">
                <a16:creationId xmlns:a16="http://schemas.microsoft.com/office/drawing/2014/main" id="{DE0CBBBB-508C-41AA-9D9D-FE97E368929C}"/>
              </a:ext>
            </a:extLst>
          </p:cNvPr>
          <p:cNvPicPr>
            <a:picLocks noGrp="1" noChangeAspect="1"/>
          </p:cNvPicPr>
          <p:nvPr>
            <p:ph type="pic" sz="quarter" idx="12"/>
          </p:nvPr>
        </p:nvPicPr>
        <p:blipFill>
          <a:blip r:embed="rId2"/>
          <a:srcRect t="10237" b="10237"/>
          <a:stretch>
            <a:fillRect/>
          </a:stretch>
        </p:blipFill>
        <p:spPr/>
      </p:pic>
    </p:spTree>
    <p:extLst>
      <p:ext uri="{BB962C8B-B14F-4D97-AF65-F5344CB8AC3E}">
        <p14:creationId xmlns:p14="http://schemas.microsoft.com/office/powerpoint/2010/main" val="624852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D291C5A-D7B6-43CA-A554-E6C52A74D5AA}"/>
              </a:ext>
            </a:extLst>
          </p:cNvPr>
          <p:cNvGrpSpPr/>
          <p:nvPr/>
        </p:nvGrpSpPr>
        <p:grpSpPr>
          <a:xfrm>
            <a:off x="0" y="2133600"/>
            <a:ext cx="12192000" cy="2352152"/>
            <a:chOff x="1787167" y="-1770743"/>
            <a:chExt cx="2563299" cy="854433"/>
          </a:xfrm>
        </p:grpSpPr>
        <p:sp>
          <p:nvSpPr>
            <p:cNvPr id="3" name="Rectangle 2">
              <a:extLst>
                <a:ext uri="{FF2B5EF4-FFF2-40B4-BE49-F238E27FC236}">
                  <a16:creationId xmlns:a16="http://schemas.microsoft.com/office/drawing/2014/main" id="{EBBE7D8B-3EA8-4C0B-92B9-A948B5C30B5B}"/>
                </a:ext>
              </a:extLst>
            </p:cNvPr>
            <p:cNvSpPr/>
            <p:nvPr/>
          </p:nvSpPr>
          <p:spPr>
            <a:xfrm>
              <a:off x="1787167" y="-1770743"/>
              <a:ext cx="854433" cy="8544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C32FB1A-8DC1-4EFA-A649-25FB268B1320}"/>
                </a:ext>
              </a:extLst>
            </p:cNvPr>
            <p:cNvSpPr/>
            <p:nvPr/>
          </p:nvSpPr>
          <p:spPr>
            <a:xfrm>
              <a:off x="2641600" y="-1770743"/>
              <a:ext cx="854433" cy="85443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B574780-909C-40C3-A060-3D6FA6445BF2}"/>
                </a:ext>
              </a:extLst>
            </p:cNvPr>
            <p:cNvSpPr/>
            <p:nvPr/>
          </p:nvSpPr>
          <p:spPr>
            <a:xfrm>
              <a:off x="3496033" y="-1770743"/>
              <a:ext cx="854433" cy="8544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7CC8DC4E-D255-4191-BCC4-B22822537374}"/>
              </a:ext>
            </a:extLst>
          </p:cNvPr>
          <p:cNvSpPr>
            <a:spLocks noGrp="1"/>
          </p:cNvSpPr>
          <p:nvPr>
            <p:ph type="title"/>
          </p:nvPr>
        </p:nvSpPr>
        <p:spPr>
          <a:xfrm>
            <a:off x="838200" y="365125"/>
            <a:ext cx="10515600" cy="1325563"/>
          </a:xfrm>
        </p:spPr>
        <p:txBody>
          <a:bodyPr/>
          <a:lstStyle/>
          <a:p>
            <a:r>
              <a:rPr lang="en-US" dirty="0"/>
              <a:t>OUR MISSION</a:t>
            </a:r>
          </a:p>
        </p:txBody>
      </p:sp>
      <p:sp>
        <p:nvSpPr>
          <p:cNvPr id="5" name="TextBox 4">
            <a:extLst>
              <a:ext uri="{FF2B5EF4-FFF2-40B4-BE49-F238E27FC236}">
                <a16:creationId xmlns:a16="http://schemas.microsoft.com/office/drawing/2014/main" id="{43BF3906-5BDC-4CF8-9350-E6EFD54A350B}"/>
              </a:ext>
            </a:extLst>
          </p:cNvPr>
          <p:cNvSpPr txBox="1"/>
          <p:nvPr/>
        </p:nvSpPr>
        <p:spPr>
          <a:xfrm>
            <a:off x="4597499" y="1304817"/>
            <a:ext cx="2997002" cy="275268"/>
          </a:xfrm>
          <a:prstGeom prst="rect">
            <a:avLst/>
          </a:prstGeom>
          <a:noFill/>
        </p:spPr>
        <p:txBody>
          <a:bodyPr wrap="square" rtlCol="0">
            <a:spAutoFit/>
          </a:bodyPr>
          <a:lstStyle/>
          <a:p>
            <a:pPr algn="ctr">
              <a:lnSpc>
                <a:spcPct val="150000"/>
              </a:lnSpc>
            </a:pPr>
            <a:r>
              <a:rPr lang="en-US" sz="900" b="1" dirty="0">
                <a:solidFill>
                  <a:schemeClr val="bg2"/>
                </a:solidFill>
                <a:latin typeface="Montserrat Light" charset="0"/>
                <a:ea typeface="Montserrat Light" charset="0"/>
                <a:cs typeface="Montserrat Light" charset="0"/>
              </a:rPr>
              <a:t>Creeping is signs isn't deep text fish evening</a:t>
            </a:r>
          </a:p>
        </p:txBody>
      </p:sp>
      <p:sp>
        <p:nvSpPr>
          <p:cNvPr id="65" name="Freeform 5">
            <a:extLst>
              <a:ext uri="{FF2B5EF4-FFF2-40B4-BE49-F238E27FC236}">
                <a16:creationId xmlns:a16="http://schemas.microsoft.com/office/drawing/2014/main" id="{FF75B861-C4E6-484A-A729-11176C23453C}"/>
              </a:ext>
            </a:extLst>
          </p:cNvPr>
          <p:cNvSpPr>
            <a:spLocks noEditPoints="1"/>
          </p:cNvSpPr>
          <p:nvPr/>
        </p:nvSpPr>
        <p:spPr bwMode="auto">
          <a:xfrm>
            <a:off x="1787167" y="2711511"/>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6" name="Oval 65">
            <a:extLst>
              <a:ext uri="{FF2B5EF4-FFF2-40B4-BE49-F238E27FC236}">
                <a16:creationId xmlns:a16="http://schemas.microsoft.com/office/drawing/2014/main" id="{D60AE83E-973E-4A99-A083-987A54474344}"/>
              </a:ext>
            </a:extLst>
          </p:cNvPr>
          <p:cNvSpPr/>
          <p:nvPr/>
        </p:nvSpPr>
        <p:spPr>
          <a:xfrm>
            <a:off x="1620233" y="2511272"/>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a:extLst>
              <a:ext uri="{FF2B5EF4-FFF2-40B4-BE49-F238E27FC236}">
                <a16:creationId xmlns:a16="http://schemas.microsoft.com/office/drawing/2014/main" id="{97EEAA7A-7DFC-471E-809F-EAF75AC81C92}"/>
              </a:ext>
            </a:extLst>
          </p:cNvPr>
          <p:cNvSpPr txBox="1"/>
          <p:nvPr/>
        </p:nvSpPr>
        <p:spPr>
          <a:xfrm>
            <a:off x="1529565" y="3362681"/>
            <a:ext cx="983309" cy="323165"/>
          </a:xfrm>
          <a:prstGeom prst="rect">
            <a:avLst/>
          </a:prstGeom>
          <a:noFill/>
        </p:spPr>
        <p:txBody>
          <a:bodyPr wrap="square" rtlCol="0">
            <a:spAutoFit/>
          </a:bodyPr>
          <a:lstStyle/>
          <a:p>
            <a:r>
              <a:rPr lang="en-US" sz="1500" b="1" spc="300" dirty="0">
                <a:solidFill>
                  <a:schemeClr val="bg1"/>
                </a:solidFill>
                <a:latin typeface="Montserrat Bold"/>
                <a:ea typeface="Open Sans Extrabold" panose="020B0906030804020204" pitchFamily="34" charset="0"/>
                <a:cs typeface="Open Sans Extrabold" panose="020B0906030804020204" pitchFamily="34" charset="0"/>
              </a:rPr>
              <a:t>HOME</a:t>
            </a:r>
          </a:p>
        </p:txBody>
      </p:sp>
      <p:sp>
        <p:nvSpPr>
          <p:cNvPr id="64" name="TextBox 63">
            <a:extLst>
              <a:ext uri="{FF2B5EF4-FFF2-40B4-BE49-F238E27FC236}">
                <a16:creationId xmlns:a16="http://schemas.microsoft.com/office/drawing/2014/main" id="{5BCFF6DD-773F-4F7B-BF35-5558EA4FBED1}"/>
              </a:ext>
            </a:extLst>
          </p:cNvPr>
          <p:cNvSpPr txBox="1"/>
          <p:nvPr/>
        </p:nvSpPr>
        <p:spPr>
          <a:xfrm>
            <a:off x="1529565" y="3629551"/>
            <a:ext cx="2131367" cy="478529"/>
          </a:xfrm>
          <a:prstGeom prst="rect">
            <a:avLst/>
          </a:prstGeom>
          <a:noFill/>
        </p:spPr>
        <p:txBody>
          <a:bodyPr wrap="square" rtlCol="0">
            <a:spAutoFit/>
          </a:bodyPr>
          <a:lstStyle/>
          <a:p>
            <a:pPr>
              <a:lnSpc>
                <a:spcPts val="1600"/>
              </a:lnSpc>
            </a:pPr>
            <a:r>
              <a:rPr lang="en-US" sz="900" dirty="0">
                <a:solidFill>
                  <a:schemeClr val="bg1"/>
                </a:solidFill>
                <a:latin typeface="Montserrat Light" panose="00000400000000000000" pitchFamily="50" charset="0"/>
                <a:ea typeface="Open Sans" panose="020B0606030504020204" pitchFamily="34" charset="0"/>
                <a:cs typeface="Open Sans" panose="020B0606030504020204" pitchFamily="34" charset="0"/>
              </a:rPr>
              <a:t>Contrary to popular belief, Lorem Ipsum is not classical</a:t>
            </a:r>
          </a:p>
        </p:txBody>
      </p:sp>
      <p:sp>
        <p:nvSpPr>
          <p:cNvPr id="58" name="Freeform 11">
            <a:extLst>
              <a:ext uri="{FF2B5EF4-FFF2-40B4-BE49-F238E27FC236}">
                <a16:creationId xmlns:a16="http://schemas.microsoft.com/office/drawing/2014/main" id="{A515F17A-1B12-4553-BEAE-56D167A64DEA}"/>
              </a:ext>
            </a:extLst>
          </p:cNvPr>
          <p:cNvSpPr>
            <a:spLocks/>
          </p:cNvSpPr>
          <p:nvPr/>
        </p:nvSpPr>
        <p:spPr bwMode="auto">
          <a:xfrm>
            <a:off x="5275429" y="2730324"/>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dirty="0"/>
          </a:p>
        </p:txBody>
      </p:sp>
      <p:sp>
        <p:nvSpPr>
          <p:cNvPr id="59" name="Oval 58">
            <a:extLst>
              <a:ext uri="{FF2B5EF4-FFF2-40B4-BE49-F238E27FC236}">
                <a16:creationId xmlns:a16="http://schemas.microsoft.com/office/drawing/2014/main" id="{2F652FAA-B007-4827-89C9-EEA70E2E24BD}"/>
              </a:ext>
            </a:extLst>
          </p:cNvPr>
          <p:cNvSpPr/>
          <p:nvPr/>
        </p:nvSpPr>
        <p:spPr>
          <a:xfrm>
            <a:off x="5088094" y="2511272"/>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xtBox 54">
            <a:extLst>
              <a:ext uri="{FF2B5EF4-FFF2-40B4-BE49-F238E27FC236}">
                <a16:creationId xmlns:a16="http://schemas.microsoft.com/office/drawing/2014/main" id="{BF6347D4-4F54-4872-BB7B-AE4379EE6AFF}"/>
              </a:ext>
            </a:extLst>
          </p:cNvPr>
          <p:cNvSpPr txBox="1"/>
          <p:nvPr/>
        </p:nvSpPr>
        <p:spPr>
          <a:xfrm>
            <a:off x="5045150" y="3362681"/>
            <a:ext cx="1428728" cy="323165"/>
          </a:xfrm>
          <a:prstGeom prst="rect">
            <a:avLst/>
          </a:prstGeom>
          <a:noFill/>
        </p:spPr>
        <p:txBody>
          <a:bodyPr wrap="square" rtlCol="0">
            <a:spAutoFit/>
          </a:bodyPr>
          <a:lstStyle/>
          <a:p>
            <a:r>
              <a:rPr lang="en-US" sz="1500" b="1" spc="300" dirty="0">
                <a:solidFill>
                  <a:schemeClr val="bg1"/>
                </a:solidFill>
                <a:latin typeface="Montserrat Bold"/>
                <a:ea typeface="Open Sans Extrabold" panose="020B0906030804020204" pitchFamily="34" charset="0"/>
                <a:cs typeface="Open Sans Extrabold" panose="020B0906030804020204" pitchFamily="34" charset="0"/>
              </a:rPr>
              <a:t>SUPPORT</a:t>
            </a:r>
          </a:p>
        </p:txBody>
      </p:sp>
      <p:sp>
        <p:nvSpPr>
          <p:cNvPr id="57" name="TextBox 56">
            <a:extLst>
              <a:ext uri="{FF2B5EF4-FFF2-40B4-BE49-F238E27FC236}">
                <a16:creationId xmlns:a16="http://schemas.microsoft.com/office/drawing/2014/main" id="{3841548C-0B4B-4A49-8C3C-C35839F4E2E9}"/>
              </a:ext>
            </a:extLst>
          </p:cNvPr>
          <p:cNvSpPr txBox="1"/>
          <p:nvPr/>
        </p:nvSpPr>
        <p:spPr>
          <a:xfrm>
            <a:off x="5045149" y="3629551"/>
            <a:ext cx="2100115" cy="478529"/>
          </a:xfrm>
          <a:prstGeom prst="rect">
            <a:avLst/>
          </a:prstGeom>
          <a:noFill/>
        </p:spPr>
        <p:txBody>
          <a:bodyPr wrap="square" rtlCol="0">
            <a:spAutoFit/>
          </a:bodyPr>
          <a:lstStyle/>
          <a:p>
            <a:pPr>
              <a:lnSpc>
                <a:spcPts val="1600"/>
              </a:lnSpc>
            </a:pPr>
            <a:r>
              <a:rPr lang="en-US" sz="900" dirty="0">
                <a:solidFill>
                  <a:schemeClr val="bg1"/>
                </a:solidFill>
                <a:latin typeface="Montserrat Light" panose="00000400000000000000" pitchFamily="50" charset="0"/>
                <a:ea typeface="Open Sans" panose="020B0606030504020204" pitchFamily="34" charset="0"/>
                <a:cs typeface="Open Sans" panose="020B0606030504020204" pitchFamily="34" charset="0"/>
              </a:rPr>
              <a:t>Contrary to popular belief, Lorem Ipsum is not classical</a:t>
            </a:r>
          </a:p>
        </p:txBody>
      </p:sp>
      <p:sp>
        <p:nvSpPr>
          <p:cNvPr id="67" name="TextBox 66">
            <a:extLst>
              <a:ext uri="{FF2B5EF4-FFF2-40B4-BE49-F238E27FC236}">
                <a16:creationId xmlns:a16="http://schemas.microsoft.com/office/drawing/2014/main" id="{682718EA-E282-46EB-8081-CB1C26B47633}"/>
              </a:ext>
            </a:extLst>
          </p:cNvPr>
          <p:cNvSpPr txBox="1"/>
          <p:nvPr/>
        </p:nvSpPr>
        <p:spPr>
          <a:xfrm>
            <a:off x="8560733" y="3629551"/>
            <a:ext cx="2100115" cy="478529"/>
          </a:xfrm>
          <a:prstGeom prst="rect">
            <a:avLst/>
          </a:prstGeom>
          <a:noFill/>
        </p:spPr>
        <p:txBody>
          <a:bodyPr wrap="square" rtlCol="0">
            <a:spAutoFit/>
          </a:bodyPr>
          <a:lstStyle/>
          <a:p>
            <a:pPr>
              <a:lnSpc>
                <a:spcPts val="1600"/>
              </a:lnSpc>
            </a:pPr>
            <a:r>
              <a:rPr lang="en-US" sz="900" dirty="0">
                <a:solidFill>
                  <a:schemeClr val="bg1"/>
                </a:solidFill>
                <a:latin typeface="Montserrat Light" panose="00000400000000000000" pitchFamily="50" charset="0"/>
                <a:ea typeface="Open Sans" panose="020B0606030504020204" pitchFamily="34" charset="0"/>
                <a:cs typeface="Open Sans" panose="020B0606030504020204" pitchFamily="34" charset="0"/>
              </a:rPr>
              <a:t>Contrary to popular belief, Lorem Ipsum is not classical</a:t>
            </a:r>
          </a:p>
        </p:txBody>
      </p:sp>
      <p:sp>
        <p:nvSpPr>
          <p:cNvPr id="51" name="AutoShape 9">
            <a:extLst>
              <a:ext uri="{FF2B5EF4-FFF2-40B4-BE49-F238E27FC236}">
                <a16:creationId xmlns:a16="http://schemas.microsoft.com/office/drawing/2014/main" id="{521D91E8-0907-49AD-9A46-6A92FD062897}"/>
              </a:ext>
            </a:extLst>
          </p:cNvPr>
          <p:cNvSpPr>
            <a:spLocks/>
          </p:cNvSpPr>
          <p:nvPr/>
        </p:nvSpPr>
        <p:spPr bwMode="auto">
          <a:xfrm>
            <a:off x="8835956" y="2711870"/>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sp>
        <p:nvSpPr>
          <p:cNvPr id="52" name="Oval 51">
            <a:extLst>
              <a:ext uri="{FF2B5EF4-FFF2-40B4-BE49-F238E27FC236}">
                <a16:creationId xmlns:a16="http://schemas.microsoft.com/office/drawing/2014/main" id="{65DD5FF5-E9B5-4C60-B71A-6C01E5CE5075}"/>
              </a:ext>
            </a:extLst>
          </p:cNvPr>
          <p:cNvSpPr/>
          <p:nvPr/>
        </p:nvSpPr>
        <p:spPr>
          <a:xfrm>
            <a:off x="8628726" y="2511272"/>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16247F8-7BFD-45E6-9EC0-C100DDF14B42}"/>
              </a:ext>
            </a:extLst>
          </p:cNvPr>
          <p:cNvSpPr txBox="1"/>
          <p:nvPr/>
        </p:nvSpPr>
        <p:spPr>
          <a:xfrm>
            <a:off x="8560733" y="3362681"/>
            <a:ext cx="1400691" cy="323165"/>
          </a:xfrm>
          <a:prstGeom prst="rect">
            <a:avLst/>
          </a:prstGeom>
          <a:noFill/>
        </p:spPr>
        <p:txBody>
          <a:bodyPr wrap="square" rtlCol="0">
            <a:spAutoFit/>
          </a:bodyPr>
          <a:lstStyle/>
          <a:p>
            <a:r>
              <a:rPr lang="en-US" sz="1500" b="1" spc="300" dirty="0">
                <a:solidFill>
                  <a:schemeClr val="bg1"/>
                </a:solidFill>
                <a:latin typeface="Montserrat Bold"/>
                <a:ea typeface="Open Sans Extrabold" panose="020B0906030804020204" pitchFamily="34" charset="0"/>
                <a:cs typeface="Open Sans Extrabold" panose="020B0906030804020204" pitchFamily="34" charset="0"/>
              </a:rPr>
              <a:t>RECYCLE</a:t>
            </a:r>
          </a:p>
        </p:txBody>
      </p:sp>
      <p:sp>
        <p:nvSpPr>
          <p:cNvPr id="68" name="TextBox 67">
            <a:extLst>
              <a:ext uri="{FF2B5EF4-FFF2-40B4-BE49-F238E27FC236}">
                <a16:creationId xmlns:a16="http://schemas.microsoft.com/office/drawing/2014/main" id="{DD699913-D162-49FE-915B-F935F9104FC1}"/>
              </a:ext>
            </a:extLst>
          </p:cNvPr>
          <p:cNvSpPr txBox="1"/>
          <p:nvPr/>
        </p:nvSpPr>
        <p:spPr>
          <a:xfrm>
            <a:off x="1451429" y="4806520"/>
            <a:ext cx="9289142" cy="483017"/>
          </a:xfrm>
          <a:prstGeom prst="rect">
            <a:avLst/>
          </a:prstGeom>
          <a:noFill/>
        </p:spPr>
        <p:txBody>
          <a:bodyPr wrap="square" rtlCol="0">
            <a:spAutoFit/>
          </a:bodyPr>
          <a:lstStyle/>
          <a:p>
            <a:pPr algn="ctr">
              <a:lnSpc>
                <a:spcPct val="150000"/>
              </a:lnSpc>
            </a:pPr>
            <a:r>
              <a:rPr lang="en-US" sz="900" dirty="0">
                <a:solidFill>
                  <a:schemeClr val="bg2"/>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p>
        </p:txBody>
      </p:sp>
      <p:sp>
        <p:nvSpPr>
          <p:cNvPr id="29" name="Rectangle 28">
            <a:extLst>
              <a:ext uri="{FF2B5EF4-FFF2-40B4-BE49-F238E27FC236}">
                <a16:creationId xmlns:a16="http://schemas.microsoft.com/office/drawing/2014/main" id="{EA93AC8F-0DEA-4522-8FC5-AFC552610ADE}"/>
              </a:ext>
            </a:extLst>
          </p:cNvPr>
          <p:cNvSpPr/>
          <p:nvPr/>
        </p:nvSpPr>
        <p:spPr>
          <a:xfrm>
            <a:off x="5148262" y="5610305"/>
            <a:ext cx="1895476" cy="35394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17695B4E-9823-4E89-AE4C-152915198DAA}"/>
              </a:ext>
            </a:extLst>
          </p:cNvPr>
          <p:cNvSpPr txBox="1"/>
          <p:nvPr/>
        </p:nvSpPr>
        <p:spPr>
          <a:xfrm>
            <a:off x="5265420" y="5678678"/>
            <a:ext cx="1661160" cy="246221"/>
          </a:xfrm>
          <a:prstGeom prst="rect">
            <a:avLst/>
          </a:prstGeom>
          <a:noFill/>
        </p:spPr>
        <p:txBody>
          <a:bodyPr wrap="square" rtlCol="0">
            <a:spAutoFit/>
          </a:bodyPr>
          <a:lstStyle/>
          <a:p>
            <a:pPr algn="ctr"/>
            <a:r>
              <a:rPr lang="en-US" sz="1000" b="1" spc="300" dirty="0">
                <a:latin typeface="Montserrat" charset="0"/>
                <a:ea typeface="Montserrat" charset="0"/>
                <a:cs typeface="Montserrat" charset="0"/>
              </a:rPr>
              <a:t>OUR HISTORY</a:t>
            </a:r>
            <a:endParaRPr lang="en-US" sz="1000" b="1" spc="300" dirty="0">
              <a:solidFill>
                <a:schemeClr val="tx1">
                  <a:lumMod val="50000"/>
                  <a:lumOff val="50000"/>
                </a:schemeClr>
              </a:solidFill>
              <a:latin typeface="Montserrat Light" charset="0"/>
              <a:ea typeface="Montserrat Light" charset="0"/>
              <a:cs typeface="Montserrat Light" charset="0"/>
            </a:endParaRPr>
          </a:p>
        </p:txBody>
      </p:sp>
      <p:sp>
        <p:nvSpPr>
          <p:cNvPr id="31" name="Isosceles Triangle 30">
            <a:extLst>
              <a:ext uri="{FF2B5EF4-FFF2-40B4-BE49-F238E27FC236}">
                <a16:creationId xmlns:a16="http://schemas.microsoft.com/office/drawing/2014/main" id="{8B55BC8C-762D-4545-9A40-E089E3D14E43}"/>
              </a:ext>
            </a:extLst>
          </p:cNvPr>
          <p:cNvSpPr/>
          <p:nvPr/>
        </p:nvSpPr>
        <p:spPr>
          <a:xfrm>
            <a:off x="5682739" y="6145481"/>
            <a:ext cx="826522" cy="712519"/>
          </a:xfrm>
          <a:prstGeom prst="triangle">
            <a:avLst/>
          </a:prstGeom>
          <a:gradFill>
            <a:gsLst>
              <a:gs pos="0">
                <a:schemeClr val="accent1">
                  <a:alpha val="82000"/>
                </a:schemeClr>
              </a:gs>
              <a:gs pos="100000">
                <a:schemeClr val="tx2">
                  <a:alpha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2935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F73450D4-E849-48B4-90DC-5DA05BFF5A58}"/>
              </a:ext>
            </a:extLst>
          </p:cNvPr>
          <p:cNvPicPr>
            <a:picLocks noGrp="1" noChangeAspect="1"/>
          </p:cNvPicPr>
          <p:nvPr>
            <p:ph type="pic" sz="quarter" idx="19"/>
          </p:nvPr>
        </p:nvPicPr>
        <p:blipFill>
          <a:blip r:embed="rId2"/>
          <a:srcRect l="29213" r="29213"/>
          <a:stretch>
            <a:fillRect/>
          </a:stretch>
        </p:blipFill>
        <p:spPr/>
      </p:pic>
      <p:grpSp>
        <p:nvGrpSpPr>
          <p:cNvPr id="25" name="Group 24">
            <a:extLst>
              <a:ext uri="{FF2B5EF4-FFF2-40B4-BE49-F238E27FC236}">
                <a16:creationId xmlns:a16="http://schemas.microsoft.com/office/drawing/2014/main" id="{826A66DE-564C-4C57-B5F1-687C30675678}"/>
              </a:ext>
            </a:extLst>
          </p:cNvPr>
          <p:cNvGrpSpPr/>
          <p:nvPr/>
        </p:nvGrpSpPr>
        <p:grpSpPr>
          <a:xfrm>
            <a:off x="792768" y="1728907"/>
            <a:ext cx="3815603" cy="1020911"/>
            <a:chOff x="8059101" y="1770742"/>
            <a:chExt cx="3815603" cy="1020911"/>
          </a:xfrm>
        </p:grpSpPr>
        <p:sp>
          <p:nvSpPr>
            <p:cNvPr id="26" name="TextBox 25">
              <a:extLst>
                <a:ext uri="{FF2B5EF4-FFF2-40B4-BE49-F238E27FC236}">
                  <a16:creationId xmlns:a16="http://schemas.microsoft.com/office/drawing/2014/main" id="{E4A65663-0207-424F-879E-83B1C25E9797}"/>
                </a:ext>
              </a:extLst>
            </p:cNvPr>
            <p:cNvSpPr txBox="1"/>
            <p:nvPr/>
          </p:nvSpPr>
          <p:spPr>
            <a:xfrm>
              <a:off x="8059101" y="1770742"/>
              <a:ext cx="3815603" cy="784830"/>
            </a:xfrm>
            <a:prstGeom prst="rect">
              <a:avLst/>
            </a:prstGeom>
            <a:noFill/>
          </p:spPr>
          <p:txBody>
            <a:bodyPr wrap="square" rtlCol="0" anchor="ctr">
              <a:spAutoFit/>
            </a:bodyPr>
            <a:lstStyle/>
            <a:p>
              <a:r>
                <a:rPr lang="en-US" sz="4500" spc="-100" dirty="0">
                  <a:latin typeface="Montserrat "/>
                  <a:ea typeface="Montserrat Black" charset="0"/>
                  <a:cs typeface="Montserrat Black" charset="0"/>
                </a:rPr>
                <a:t>OUR VISION</a:t>
              </a:r>
              <a:endParaRPr lang="en-US" sz="4500" spc="-100" dirty="0">
                <a:latin typeface="Montserrat "/>
                <a:ea typeface="Montserrat Hairline" charset="0"/>
                <a:cs typeface="Montserrat Hairline" charset="0"/>
              </a:endParaRPr>
            </a:p>
          </p:txBody>
        </p:sp>
        <p:sp>
          <p:nvSpPr>
            <p:cNvPr id="27" name="TextBox 26">
              <a:extLst>
                <a:ext uri="{FF2B5EF4-FFF2-40B4-BE49-F238E27FC236}">
                  <a16:creationId xmlns:a16="http://schemas.microsoft.com/office/drawing/2014/main" id="{3DC583E2-479F-4B61-9069-C7209905222F}"/>
                </a:ext>
              </a:extLst>
            </p:cNvPr>
            <p:cNvSpPr txBox="1"/>
            <p:nvPr/>
          </p:nvSpPr>
          <p:spPr>
            <a:xfrm>
              <a:off x="8090852" y="2468488"/>
              <a:ext cx="2490601" cy="323165"/>
            </a:xfrm>
            <a:prstGeom prst="rect">
              <a:avLst/>
            </a:prstGeom>
            <a:noFill/>
          </p:spPr>
          <p:txBody>
            <a:bodyPr wrap="square" rtlCol="0">
              <a:spAutoFit/>
            </a:bodyPr>
            <a:lstStyle/>
            <a:p>
              <a:r>
                <a:rPr lang="en-US" sz="1500" spc="500" dirty="0">
                  <a:solidFill>
                    <a:schemeClr val="bg2"/>
                  </a:solidFill>
                  <a:latin typeface="Montserrat" charset="0"/>
                  <a:ea typeface="Montserrat" charset="0"/>
                  <a:cs typeface="Montserrat" charset="0"/>
                </a:rPr>
                <a:t>PRESENTATION</a:t>
              </a:r>
              <a:endParaRPr lang="en-US" sz="1500" spc="500" dirty="0">
                <a:solidFill>
                  <a:schemeClr val="bg2"/>
                </a:solidFill>
                <a:latin typeface="Montserrat Light" charset="0"/>
                <a:ea typeface="Montserrat Light" charset="0"/>
                <a:cs typeface="Montserrat Light" charset="0"/>
              </a:endParaRPr>
            </a:p>
          </p:txBody>
        </p:sp>
      </p:grpSp>
      <p:sp>
        <p:nvSpPr>
          <p:cNvPr id="28" name="TextBox 27">
            <a:extLst>
              <a:ext uri="{FF2B5EF4-FFF2-40B4-BE49-F238E27FC236}">
                <a16:creationId xmlns:a16="http://schemas.microsoft.com/office/drawing/2014/main" id="{419BAE2E-EF1A-4B81-8561-3412D3141BF2}"/>
              </a:ext>
            </a:extLst>
          </p:cNvPr>
          <p:cNvSpPr txBox="1"/>
          <p:nvPr/>
        </p:nvSpPr>
        <p:spPr>
          <a:xfrm>
            <a:off x="7456380" y="1805105"/>
            <a:ext cx="3098799" cy="3323987"/>
          </a:xfrm>
          <a:prstGeom prst="rect">
            <a:avLst/>
          </a:prstGeom>
          <a:noFill/>
        </p:spPr>
        <p:txBody>
          <a:bodyPr wrap="square" rtlCol="0">
            <a:spAutoFit/>
          </a:bodyPr>
          <a:lstStyle/>
          <a:p>
            <a:pPr>
              <a:lnSpc>
                <a:spcPts val="1400"/>
              </a:lnSpc>
            </a:pPr>
            <a:r>
              <a:rPr lang="en-US" sz="1000" b="1" dirty="0">
                <a:solidFill>
                  <a:schemeClr val="accent1"/>
                </a:solidFill>
                <a:latin typeface="Montserrat" charset="0"/>
                <a:ea typeface="Montserrat" charset="0"/>
                <a:cs typeface="Montserrat" charset="0"/>
              </a:rPr>
              <a:t>Fowl multiply don't every</a:t>
            </a:r>
          </a:p>
          <a:p>
            <a:pPr>
              <a:lnSpc>
                <a:spcPts val="1400"/>
              </a:lnSpc>
            </a:pPr>
            <a:r>
              <a:rPr lang="en-US" sz="900" dirty="0">
                <a:solidFill>
                  <a:schemeClr val="bg2"/>
                </a:solidFill>
                <a:latin typeface="Montserrat Light" charset="0"/>
                <a:ea typeface="Montserrat Light" charset="0"/>
                <a:cs typeface="Montserrat Light" charset="0"/>
              </a:rPr>
              <a:t>Open unto divided first shall made they're appear form great morning over form.</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solidFill>
                  <a:schemeClr val="accent1"/>
                </a:solidFill>
                <a:latin typeface="Montserrat" charset="0"/>
                <a:ea typeface="Montserrat" charset="0"/>
                <a:cs typeface="Montserrat" charset="0"/>
              </a:rPr>
              <a:t>Good Greater you living moved to fowl</a:t>
            </a:r>
          </a:p>
          <a:p>
            <a:pPr>
              <a:lnSpc>
                <a:spcPts val="1400"/>
              </a:lnSpc>
            </a:pPr>
            <a:r>
              <a:rPr lang="en-US" sz="900" dirty="0">
                <a:solidFill>
                  <a:schemeClr val="bg2"/>
                </a:solidFill>
                <a:latin typeface="Montserrat Light" charset="0"/>
                <a:ea typeface="Montserrat Light" charset="0"/>
                <a:cs typeface="Montserrat Light" charset="0"/>
              </a:rPr>
              <a:t>Image him fruit without every the him be days a cattle itself which image.</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solidFill>
                  <a:schemeClr val="accent1"/>
                </a:solidFill>
                <a:latin typeface="Montserrat" charset="0"/>
                <a:ea typeface="Montserrat" charset="0"/>
                <a:cs typeface="Montserrat" charset="0"/>
              </a:rPr>
              <a:t>Form may days fish doesn't male together</a:t>
            </a:r>
          </a:p>
          <a:p>
            <a:pPr>
              <a:lnSpc>
                <a:spcPts val="1400"/>
              </a:lnSpc>
            </a:pPr>
            <a:r>
              <a:rPr lang="en-US" sz="900" dirty="0">
                <a:solidFill>
                  <a:schemeClr val="bg2"/>
                </a:solidFill>
                <a:latin typeface="Montserrat Light" charset="0"/>
                <a:ea typeface="Montserrat Light" charset="0"/>
                <a:cs typeface="Montserrat Light" charset="0"/>
              </a:rPr>
              <a:t>That behold day, Fowl waters can't which. Greater. Fish said open good man light.</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solidFill>
                  <a:schemeClr val="accent1"/>
                </a:solidFill>
                <a:latin typeface="Montserrat" charset="0"/>
                <a:ea typeface="Montserrat" charset="0"/>
                <a:cs typeface="Montserrat" charset="0"/>
              </a:rPr>
              <a:t>Which wherein signs had</a:t>
            </a:r>
          </a:p>
          <a:p>
            <a:pPr>
              <a:lnSpc>
                <a:spcPts val="1400"/>
              </a:lnSpc>
            </a:pPr>
            <a:r>
              <a:rPr lang="en-US" sz="900" dirty="0">
                <a:solidFill>
                  <a:schemeClr val="bg2"/>
                </a:solidFill>
                <a:latin typeface="Montserrat Light" charset="0"/>
                <a:ea typeface="Montserrat Light" charset="0"/>
                <a:cs typeface="Montserrat Light" charset="0"/>
              </a:rPr>
              <a:t>The winged replenish multiply. Above you be fruit.</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solidFill>
                  <a:schemeClr val="accent1"/>
                </a:solidFill>
                <a:latin typeface="Montserrat" charset="0"/>
                <a:ea typeface="Montserrat" charset="0"/>
                <a:cs typeface="Montserrat" charset="0"/>
              </a:rPr>
              <a:t>Second moved bearing him bring</a:t>
            </a:r>
          </a:p>
          <a:p>
            <a:pPr>
              <a:lnSpc>
                <a:spcPts val="1400"/>
              </a:lnSpc>
            </a:pPr>
            <a:r>
              <a:rPr lang="en-US" sz="900" dirty="0">
                <a:solidFill>
                  <a:schemeClr val="bg2"/>
                </a:solidFill>
                <a:latin typeface="Montserrat Light" charset="0"/>
                <a:ea typeface="Montserrat Light" charset="0"/>
                <a:cs typeface="Montserrat Light" charset="0"/>
              </a:rPr>
              <a:t>Stars lights their moving life also. After is brought grass subdue is lesser hath second after under.</a:t>
            </a:r>
          </a:p>
        </p:txBody>
      </p:sp>
      <p:sp>
        <p:nvSpPr>
          <p:cNvPr id="29" name="TextBox 28">
            <a:extLst>
              <a:ext uri="{FF2B5EF4-FFF2-40B4-BE49-F238E27FC236}">
                <a16:creationId xmlns:a16="http://schemas.microsoft.com/office/drawing/2014/main" id="{25C9F5B3-1BAD-4CB0-BA5C-DE72706C788D}"/>
              </a:ext>
            </a:extLst>
          </p:cNvPr>
          <p:cNvSpPr txBox="1"/>
          <p:nvPr/>
        </p:nvSpPr>
        <p:spPr>
          <a:xfrm>
            <a:off x="6840848" y="1728907"/>
            <a:ext cx="598600" cy="630942"/>
          </a:xfrm>
          <a:prstGeom prst="rect">
            <a:avLst/>
          </a:prstGeom>
          <a:noFill/>
        </p:spPr>
        <p:txBody>
          <a:bodyPr wrap="square" rtlCol="0">
            <a:spAutoFit/>
          </a:bodyPr>
          <a:lstStyle/>
          <a:p>
            <a:r>
              <a:rPr lang="en-US" sz="3500" dirty="0">
                <a:solidFill>
                  <a:schemeClr val="bg1">
                    <a:lumMod val="75000"/>
                  </a:schemeClr>
                </a:solidFill>
                <a:latin typeface="Montserrat Light" charset="0"/>
                <a:ea typeface="Montserrat Light" charset="0"/>
                <a:cs typeface="Montserrat Light" charset="0"/>
              </a:rPr>
              <a:t>1</a:t>
            </a:r>
          </a:p>
        </p:txBody>
      </p:sp>
      <p:sp>
        <p:nvSpPr>
          <p:cNvPr id="30" name="TextBox 29">
            <a:extLst>
              <a:ext uri="{FF2B5EF4-FFF2-40B4-BE49-F238E27FC236}">
                <a16:creationId xmlns:a16="http://schemas.microsoft.com/office/drawing/2014/main" id="{FB01644E-D390-43EE-A2D0-12A4C6859716}"/>
              </a:ext>
            </a:extLst>
          </p:cNvPr>
          <p:cNvSpPr txBox="1"/>
          <p:nvPr/>
        </p:nvSpPr>
        <p:spPr>
          <a:xfrm>
            <a:off x="6840848" y="2457039"/>
            <a:ext cx="598600" cy="630942"/>
          </a:xfrm>
          <a:prstGeom prst="rect">
            <a:avLst/>
          </a:prstGeom>
          <a:noFill/>
        </p:spPr>
        <p:txBody>
          <a:bodyPr wrap="square" rtlCol="0">
            <a:spAutoFit/>
          </a:bodyPr>
          <a:lstStyle/>
          <a:p>
            <a:r>
              <a:rPr lang="en-US" sz="3500" dirty="0">
                <a:solidFill>
                  <a:schemeClr val="bg1">
                    <a:lumMod val="75000"/>
                  </a:schemeClr>
                </a:solidFill>
                <a:latin typeface="Montserrat Light" charset="0"/>
                <a:ea typeface="Montserrat Light" charset="0"/>
                <a:cs typeface="Montserrat Light" charset="0"/>
              </a:rPr>
              <a:t>2</a:t>
            </a:r>
          </a:p>
        </p:txBody>
      </p:sp>
      <p:sp>
        <p:nvSpPr>
          <p:cNvPr id="31" name="TextBox 30">
            <a:extLst>
              <a:ext uri="{FF2B5EF4-FFF2-40B4-BE49-F238E27FC236}">
                <a16:creationId xmlns:a16="http://schemas.microsoft.com/office/drawing/2014/main" id="{A72E14F4-EF16-4D9D-90D8-73B034748C53}"/>
              </a:ext>
            </a:extLst>
          </p:cNvPr>
          <p:cNvSpPr txBox="1"/>
          <p:nvPr/>
        </p:nvSpPr>
        <p:spPr>
          <a:xfrm>
            <a:off x="6840848" y="3193639"/>
            <a:ext cx="598600" cy="630942"/>
          </a:xfrm>
          <a:prstGeom prst="rect">
            <a:avLst/>
          </a:prstGeom>
          <a:noFill/>
        </p:spPr>
        <p:txBody>
          <a:bodyPr wrap="square" rtlCol="0">
            <a:spAutoFit/>
          </a:bodyPr>
          <a:lstStyle/>
          <a:p>
            <a:r>
              <a:rPr lang="en-US" sz="3500" dirty="0">
                <a:solidFill>
                  <a:schemeClr val="bg1">
                    <a:lumMod val="75000"/>
                  </a:schemeClr>
                </a:solidFill>
                <a:latin typeface="Montserrat Light" charset="0"/>
                <a:ea typeface="Montserrat Light" charset="0"/>
                <a:cs typeface="Montserrat Light" charset="0"/>
              </a:rPr>
              <a:t>3</a:t>
            </a:r>
          </a:p>
        </p:txBody>
      </p:sp>
      <p:sp>
        <p:nvSpPr>
          <p:cNvPr id="32" name="TextBox 31">
            <a:extLst>
              <a:ext uri="{FF2B5EF4-FFF2-40B4-BE49-F238E27FC236}">
                <a16:creationId xmlns:a16="http://schemas.microsoft.com/office/drawing/2014/main" id="{3F4848A0-183F-4626-98A2-1986F443D3CC}"/>
              </a:ext>
            </a:extLst>
          </p:cNvPr>
          <p:cNvSpPr txBox="1"/>
          <p:nvPr/>
        </p:nvSpPr>
        <p:spPr>
          <a:xfrm>
            <a:off x="6840848" y="3837105"/>
            <a:ext cx="598600" cy="630942"/>
          </a:xfrm>
          <a:prstGeom prst="rect">
            <a:avLst/>
          </a:prstGeom>
          <a:noFill/>
        </p:spPr>
        <p:txBody>
          <a:bodyPr wrap="square" rtlCol="0">
            <a:spAutoFit/>
          </a:bodyPr>
          <a:lstStyle/>
          <a:p>
            <a:r>
              <a:rPr lang="en-US" sz="3500" dirty="0">
                <a:solidFill>
                  <a:schemeClr val="bg1">
                    <a:lumMod val="75000"/>
                  </a:schemeClr>
                </a:solidFill>
                <a:latin typeface="Montserrat Light" charset="0"/>
                <a:ea typeface="Montserrat Light" charset="0"/>
                <a:cs typeface="Montserrat Light" charset="0"/>
              </a:rPr>
              <a:t>4</a:t>
            </a:r>
          </a:p>
        </p:txBody>
      </p:sp>
      <p:sp>
        <p:nvSpPr>
          <p:cNvPr id="33" name="TextBox 32">
            <a:extLst>
              <a:ext uri="{FF2B5EF4-FFF2-40B4-BE49-F238E27FC236}">
                <a16:creationId xmlns:a16="http://schemas.microsoft.com/office/drawing/2014/main" id="{AB80E143-BD53-46F6-AC03-88A1D63B7BC1}"/>
              </a:ext>
            </a:extLst>
          </p:cNvPr>
          <p:cNvSpPr txBox="1"/>
          <p:nvPr/>
        </p:nvSpPr>
        <p:spPr>
          <a:xfrm>
            <a:off x="6840848" y="4404370"/>
            <a:ext cx="598600" cy="630942"/>
          </a:xfrm>
          <a:prstGeom prst="rect">
            <a:avLst/>
          </a:prstGeom>
          <a:noFill/>
        </p:spPr>
        <p:txBody>
          <a:bodyPr wrap="square" rtlCol="0">
            <a:spAutoFit/>
          </a:bodyPr>
          <a:lstStyle/>
          <a:p>
            <a:r>
              <a:rPr lang="en-US" sz="3500" dirty="0">
                <a:solidFill>
                  <a:schemeClr val="bg1">
                    <a:lumMod val="75000"/>
                  </a:schemeClr>
                </a:solidFill>
                <a:latin typeface="Montserrat Light" charset="0"/>
                <a:ea typeface="Montserrat Light" charset="0"/>
                <a:cs typeface="Montserrat Light" charset="0"/>
              </a:rPr>
              <a:t>5</a:t>
            </a:r>
          </a:p>
        </p:txBody>
      </p:sp>
    </p:spTree>
    <p:extLst>
      <p:ext uri="{BB962C8B-B14F-4D97-AF65-F5344CB8AC3E}">
        <p14:creationId xmlns:p14="http://schemas.microsoft.com/office/powerpoint/2010/main" val="4041322050"/>
      </p:ext>
    </p:extLst>
  </p:cSld>
  <p:clrMapOvr>
    <a:masterClrMapping/>
  </p:clrMapOvr>
</p:sld>
</file>

<file path=ppt/theme/theme1.xml><?xml version="1.0" encoding="utf-8"?>
<a:theme xmlns:a="http://schemas.openxmlformats.org/drawingml/2006/main"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27144</TotalTime>
  <Words>1595</Words>
  <Application>Microsoft Office PowerPoint</Application>
  <PresentationFormat>Widescreen</PresentationFormat>
  <Paragraphs>251</Paragraphs>
  <Slides>23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Calibri</vt:lpstr>
      <vt:lpstr>FontAwesome</vt:lpstr>
      <vt:lpstr>Montserrat</vt:lpstr>
      <vt:lpstr>Montserrat </vt:lpstr>
      <vt:lpstr>Montserrat Bold</vt:lpstr>
      <vt:lpstr>Montserrat Light</vt:lpstr>
      <vt:lpstr>Poppins SemiBold</vt:lpstr>
      <vt:lpstr>Wingdings</vt:lpstr>
      <vt:lpstr>Digit - Multi 1 - Bright</vt:lpstr>
      <vt:lpstr>PowerPoint Presentation</vt:lpstr>
      <vt:lpstr>CORE TOPIC : GENERAL</vt:lpstr>
      <vt:lpstr>PowerPoint Presentation</vt:lpstr>
      <vt:lpstr>COMPANY ABOUT US</vt:lpstr>
      <vt:lpstr>PowerPoint Presentation</vt:lpstr>
      <vt:lpstr>COMPANY ABOUT US</vt:lpstr>
      <vt:lpstr>PowerPoint Presentation</vt:lpstr>
      <vt:lpstr>OUR MISSION</vt:lpstr>
      <vt:lpstr>PowerPoint Presentation</vt:lpstr>
      <vt:lpstr>COMPANY TEAM</vt:lpstr>
      <vt:lpstr>COMPANY TEAM</vt:lpstr>
      <vt:lpstr>COMPANY TEAM</vt:lpstr>
      <vt:lpstr>OUR PARTNERS</vt:lpstr>
      <vt:lpstr>COMPANY SERVICE</vt:lpstr>
      <vt:lpstr>COMPANY SERVICE</vt:lpstr>
      <vt:lpstr>PowerPoint Presentation</vt:lpstr>
      <vt:lpstr>COMPANY SERVICE</vt:lpstr>
      <vt:lpstr>PowerPoint Presentation</vt:lpstr>
      <vt:lpstr>COMPANY SERVICE</vt:lpstr>
      <vt:lpstr>PowerPoint Presentation</vt:lpstr>
      <vt:lpstr>COMPANY PROCESS</vt:lpstr>
      <vt:lpstr>BUSINESS PLAN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 src</cp:lastModifiedBy>
  <cp:revision>4492</cp:revision>
  <dcterms:created xsi:type="dcterms:W3CDTF">2015-09-24T05:44:04Z</dcterms:created>
  <dcterms:modified xsi:type="dcterms:W3CDTF">2020-01-26T06:05:13Z</dcterms:modified>
</cp:coreProperties>
</file>