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96" r:id="rId2"/>
    <p:sldId id="269" r:id="rId3"/>
    <p:sldId id="276" r:id="rId4"/>
    <p:sldId id="279" r:id="rId5"/>
    <p:sldId id="281" r:id="rId6"/>
    <p:sldId id="266" r:id="rId7"/>
    <p:sldId id="282" r:id="rId8"/>
    <p:sldId id="280" r:id="rId9"/>
    <p:sldId id="283" r:id="rId10"/>
    <p:sldId id="284" r:id="rId11"/>
    <p:sldId id="285" r:id="rId12"/>
    <p:sldId id="286" r:id="rId13"/>
    <p:sldId id="287" r:id="rId14"/>
    <p:sldId id="288" r:id="rId15"/>
    <p:sldId id="290" r:id="rId16"/>
    <p:sldId id="292" r:id="rId17"/>
    <p:sldId id="291" r:id="rId18"/>
    <p:sldId id="295" r:id="rId19"/>
    <p:sldId id="289" r:id="rId20"/>
    <p:sldId id="294" r:id="rId21"/>
    <p:sldId id="293" r:id="rId22"/>
    <p:sldId id="26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3728"/>
    <a:srgbClr val="D9D9D9"/>
    <a:srgbClr val="000000"/>
    <a:srgbClr val="696DE8"/>
    <a:srgbClr val="006092"/>
    <a:srgbClr val="FFFFFF"/>
    <a:srgbClr val="404040"/>
    <a:srgbClr val="D9EBBC"/>
    <a:srgbClr val="003049"/>
    <a:srgbClr val="EF46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1482" y="582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4C-4038-A549-D77A3A2581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4C-4038-A549-D77A3A2581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4C-4038-A549-D77A3A2581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7434432"/>
        <c:axId val="407441320"/>
      </c:barChart>
      <c:catAx>
        <c:axId val="40743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07441320"/>
        <c:crosses val="autoZero"/>
        <c:auto val="1"/>
        <c:lblAlgn val="ctr"/>
        <c:lblOffset val="100"/>
        <c:noMultiLvlLbl val="0"/>
      </c:catAx>
      <c:valAx>
        <c:axId val="407441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0743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000-4B4C-BB2D-33FC719EF4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000-4B4C-BB2D-33FC719EF42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000-4B4C-BB2D-33FC719EF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6415768"/>
        <c:axId val="406413472"/>
      </c:lineChart>
      <c:catAx>
        <c:axId val="406415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06413472"/>
        <c:crosses val="autoZero"/>
        <c:auto val="1"/>
        <c:lblAlgn val="ctr"/>
        <c:lblOffset val="100"/>
        <c:noMultiLvlLbl val="0"/>
      </c:catAx>
      <c:valAx>
        <c:axId val="406413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406415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brightRoom" dir="t"/>
            </a:scene3d>
            <a:sp3d prstMaterial="flat">
              <a:bevelT w="50800" h="101600" prst="angle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007-4770-A903-B6C88BE37AA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007-4770-A903-B6C88BE37AAD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007-4770-A903-B6C88BE37AA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07-4770-A903-B6C88BE37AA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19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714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64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91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51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68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91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4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22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786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5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069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98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7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77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01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7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92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253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4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AC8333-48EB-484A-9378-84FAD0CF92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41D2A99-4F29-45E3-ACF6-176A963D1F5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967236" y="0"/>
            <a:ext cx="9224765" cy="4574232"/>
          </a:xfrm>
          <a:custGeom>
            <a:avLst/>
            <a:gdLst>
              <a:gd name="connsiteX0" fmla="*/ 0 w 9224765"/>
              <a:gd name="connsiteY0" fmla="*/ 0 h 4574232"/>
              <a:gd name="connsiteX1" fmla="*/ 9224765 w 9224765"/>
              <a:gd name="connsiteY1" fmla="*/ 0 h 4574232"/>
              <a:gd name="connsiteX2" fmla="*/ 9224765 w 9224765"/>
              <a:gd name="connsiteY2" fmla="*/ 3722522 h 4574232"/>
              <a:gd name="connsiteX3" fmla="*/ 9224765 w 9224765"/>
              <a:gd name="connsiteY3" fmla="*/ 4335775 h 4574232"/>
              <a:gd name="connsiteX4" fmla="*/ 9224765 w 9224765"/>
              <a:gd name="connsiteY4" fmla="*/ 4335938 h 4574232"/>
              <a:gd name="connsiteX5" fmla="*/ 9168619 w 9224765"/>
              <a:gd name="connsiteY5" fmla="*/ 4361065 h 4574232"/>
              <a:gd name="connsiteX6" fmla="*/ 8691845 w 9224765"/>
              <a:gd name="connsiteY6" fmla="*/ 4509766 h 4574232"/>
              <a:gd name="connsiteX7" fmla="*/ 8637869 w 9224765"/>
              <a:gd name="connsiteY7" fmla="*/ 4518922 h 4574232"/>
              <a:gd name="connsiteX8" fmla="*/ 8561183 w 9224765"/>
              <a:gd name="connsiteY8" fmla="*/ 4531930 h 4574232"/>
              <a:gd name="connsiteX9" fmla="*/ 8561215 w 9224765"/>
              <a:gd name="connsiteY9" fmla="*/ 4531925 h 4574232"/>
              <a:gd name="connsiteX10" fmla="*/ 8451047 w 9224765"/>
              <a:gd name="connsiteY10" fmla="*/ 4550613 h 4574232"/>
              <a:gd name="connsiteX11" fmla="*/ 8208641 w 9224765"/>
              <a:gd name="connsiteY11" fmla="*/ 4570429 h 4574232"/>
              <a:gd name="connsiteX12" fmla="*/ 8161631 w 9224765"/>
              <a:gd name="connsiteY12" fmla="*/ 4571873 h 4574232"/>
              <a:gd name="connsiteX13" fmla="*/ 8158651 w 9224765"/>
              <a:gd name="connsiteY13" fmla="*/ 4571965 h 4574232"/>
              <a:gd name="connsiteX14" fmla="*/ 8084835 w 9224765"/>
              <a:gd name="connsiteY14" fmla="*/ 4574232 h 4574232"/>
              <a:gd name="connsiteX15" fmla="*/ 7950625 w 9224765"/>
              <a:gd name="connsiteY15" fmla="*/ 4568501 h 4574232"/>
              <a:gd name="connsiteX16" fmla="*/ 7844969 w 9224765"/>
              <a:gd name="connsiteY16" fmla="*/ 4563988 h 4574232"/>
              <a:gd name="connsiteX17" fmla="*/ 7844977 w 9224765"/>
              <a:gd name="connsiteY17" fmla="*/ 4563989 h 4574232"/>
              <a:gd name="connsiteX18" fmla="*/ 7817885 w 9224765"/>
              <a:gd name="connsiteY18" fmla="*/ 4562832 h 4574232"/>
              <a:gd name="connsiteX19" fmla="*/ 7549205 w 9224765"/>
              <a:gd name="connsiteY19" fmla="*/ 4529467 h 4574232"/>
              <a:gd name="connsiteX20" fmla="*/ 7423981 w 9224765"/>
              <a:gd name="connsiteY20" fmla="*/ 4504421 h 4574232"/>
              <a:gd name="connsiteX21" fmla="*/ 7423999 w 9224765"/>
              <a:gd name="connsiteY21" fmla="*/ 4504424 h 4574232"/>
              <a:gd name="connsiteX22" fmla="*/ 7304675 w 9224765"/>
              <a:gd name="connsiteY22" fmla="*/ 4480557 h 4574232"/>
              <a:gd name="connsiteX23" fmla="*/ 7304689 w 9224765"/>
              <a:gd name="connsiteY23" fmla="*/ 4480560 h 4574232"/>
              <a:gd name="connsiteX24" fmla="*/ 7278843 w 9224765"/>
              <a:gd name="connsiteY24" fmla="*/ 4475391 h 4574232"/>
              <a:gd name="connsiteX25" fmla="*/ 6458211 w 9224765"/>
              <a:gd name="connsiteY25" fmla="*/ 4201427 h 4574232"/>
              <a:gd name="connsiteX26" fmla="*/ 6329261 w 9224765"/>
              <a:gd name="connsiteY26" fmla="*/ 4143427 h 4574232"/>
              <a:gd name="connsiteX27" fmla="*/ 6329265 w 9224765"/>
              <a:gd name="connsiteY27" fmla="*/ 4143429 h 4574232"/>
              <a:gd name="connsiteX28" fmla="*/ 6288833 w 9224765"/>
              <a:gd name="connsiteY28" fmla="*/ 4125244 h 4574232"/>
              <a:gd name="connsiteX29" fmla="*/ 6181661 w 9224765"/>
              <a:gd name="connsiteY29" fmla="*/ 4077039 h 4574232"/>
              <a:gd name="connsiteX30" fmla="*/ 5903697 w 9224765"/>
              <a:gd name="connsiteY30" fmla="*/ 3938207 h 4574232"/>
              <a:gd name="connsiteX31" fmla="*/ 5674709 w 9224765"/>
              <a:gd name="connsiteY31" fmla="*/ 3813580 h 4574232"/>
              <a:gd name="connsiteX32" fmla="*/ 5648543 w 9224765"/>
              <a:gd name="connsiteY32" fmla="*/ 3799339 h 4574232"/>
              <a:gd name="connsiteX33" fmla="*/ 5648549 w 9224765"/>
              <a:gd name="connsiteY33" fmla="*/ 3799342 h 4574232"/>
              <a:gd name="connsiteX34" fmla="*/ 5624369 w 9224765"/>
              <a:gd name="connsiteY34" fmla="*/ 3786183 h 4574232"/>
              <a:gd name="connsiteX35" fmla="*/ 5402089 w 9224765"/>
              <a:gd name="connsiteY35" fmla="*/ 3656315 h 4574232"/>
              <a:gd name="connsiteX36" fmla="*/ 5367365 w 9224765"/>
              <a:gd name="connsiteY36" fmla="*/ 3636027 h 4574232"/>
              <a:gd name="connsiteX37" fmla="*/ 5367375 w 9224765"/>
              <a:gd name="connsiteY37" fmla="*/ 3636033 h 4574232"/>
              <a:gd name="connsiteX38" fmla="*/ 5343737 w 9224765"/>
              <a:gd name="connsiteY38" fmla="*/ 3622222 h 4574232"/>
              <a:gd name="connsiteX39" fmla="*/ 5210489 w 9224765"/>
              <a:gd name="connsiteY39" fmla="*/ 3539669 h 4574232"/>
              <a:gd name="connsiteX40" fmla="*/ 5210517 w 9224765"/>
              <a:gd name="connsiteY40" fmla="*/ 3539686 h 4574232"/>
              <a:gd name="connsiteX41" fmla="*/ 5084323 w 9224765"/>
              <a:gd name="connsiteY41" fmla="*/ 3461502 h 4574232"/>
              <a:gd name="connsiteX42" fmla="*/ 5084347 w 9224765"/>
              <a:gd name="connsiteY42" fmla="*/ 3461518 h 4574232"/>
              <a:gd name="connsiteX43" fmla="*/ 5061845 w 9224765"/>
              <a:gd name="connsiteY43" fmla="*/ 3447577 h 4574232"/>
              <a:gd name="connsiteX44" fmla="*/ 4494511 w 9224765"/>
              <a:gd name="connsiteY44" fmla="*/ 3071246 h 4574232"/>
              <a:gd name="connsiteX45" fmla="*/ 4350459 w 9224765"/>
              <a:gd name="connsiteY45" fmla="*/ 2970692 h 4574232"/>
              <a:gd name="connsiteX46" fmla="*/ 4227207 w 9224765"/>
              <a:gd name="connsiteY46" fmla="*/ 2884656 h 4574232"/>
              <a:gd name="connsiteX47" fmla="*/ 4227261 w 9224765"/>
              <a:gd name="connsiteY47" fmla="*/ 2884695 h 4574232"/>
              <a:gd name="connsiteX48" fmla="*/ 4209173 w 9224765"/>
              <a:gd name="connsiteY48" fmla="*/ 2872068 h 4574232"/>
              <a:gd name="connsiteX49" fmla="*/ 3635417 w 9224765"/>
              <a:gd name="connsiteY49" fmla="*/ 2457952 h 4574232"/>
              <a:gd name="connsiteX50" fmla="*/ 4052119 w 9224765"/>
              <a:gd name="connsiteY50" fmla="*/ 2758713 h 4574232"/>
              <a:gd name="connsiteX51" fmla="*/ 3676095 w 9224765"/>
              <a:gd name="connsiteY51" fmla="*/ 2488230 h 4574232"/>
              <a:gd name="connsiteX52" fmla="*/ 2835449 w 9224765"/>
              <a:gd name="connsiteY52" fmla="*/ 1867425 h 4574232"/>
              <a:gd name="connsiteX53" fmla="*/ 2806283 w 9224765"/>
              <a:gd name="connsiteY53" fmla="*/ 1845886 h 4574232"/>
              <a:gd name="connsiteX54" fmla="*/ 2799263 w 9224765"/>
              <a:gd name="connsiteY54" fmla="*/ 1840727 h 4574232"/>
              <a:gd name="connsiteX55" fmla="*/ 2368529 w 9224765"/>
              <a:gd name="connsiteY55" fmla="*/ 1524156 h 4574232"/>
              <a:gd name="connsiteX56" fmla="*/ 158108 w 9224765"/>
              <a:gd name="connsiteY56" fmla="*/ 80909 h 457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224765" h="4574232">
                <a:moveTo>
                  <a:pt x="0" y="0"/>
                </a:moveTo>
                <a:lnTo>
                  <a:pt x="9224765" y="0"/>
                </a:lnTo>
                <a:lnTo>
                  <a:pt x="9224765" y="3722522"/>
                </a:lnTo>
                <a:lnTo>
                  <a:pt x="9224765" y="4335775"/>
                </a:lnTo>
                <a:lnTo>
                  <a:pt x="9224765" y="4335938"/>
                </a:lnTo>
                <a:lnTo>
                  <a:pt x="9168619" y="4361065"/>
                </a:lnTo>
                <a:cubicBezTo>
                  <a:pt x="9010765" y="4426174"/>
                  <a:pt x="8851841" y="4475306"/>
                  <a:pt x="8691845" y="4509766"/>
                </a:cubicBezTo>
                <a:lnTo>
                  <a:pt x="8637869" y="4518922"/>
                </a:lnTo>
                <a:lnTo>
                  <a:pt x="8561183" y="4531930"/>
                </a:lnTo>
                <a:lnTo>
                  <a:pt x="8561215" y="4531925"/>
                </a:lnTo>
                <a:lnTo>
                  <a:pt x="8451047" y="4550613"/>
                </a:lnTo>
                <a:cubicBezTo>
                  <a:pt x="8370513" y="4560669"/>
                  <a:pt x="8289711" y="4567220"/>
                  <a:pt x="8208641" y="4570429"/>
                </a:cubicBezTo>
                <a:lnTo>
                  <a:pt x="8161631" y="4571873"/>
                </a:lnTo>
                <a:lnTo>
                  <a:pt x="8158651" y="4571965"/>
                </a:lnTo>
                <a:lnTo>
                  <a:pt x="8084835" y="4574232"/>
                </a:lnTo>
                <a:lnTo>
                  <a:pt x="7950625" y="4568501"/>
                </a:lnTo>
                <a:lnTo>
                  <a:pt x="7844969" y="4563988"/>
                </a:lnTo>
                <a:lnTo>
                  <a:pt x="7844977" y="4563989"/>
                </a:lnTo>
                <a:lnTo>
                  <a:pt x="7817885" y="4562832"/>
                </a:lnTo>
                <a:cubicBezTo>
                  <a:pt x="7728611" y="4555301"/>
                  <a:pt x="7639047" y="4544110"/>
                  <a:pt x="7549205" y="4529467"/>
                </a:cubicBezTo>
                <a:lnTo>
                  <a:pt x="7423981" y="4504421"/>
                </a:lnTo>
                <a:lnTo>
                  <a:pt x="7423999" y="4504424"/>
                </a:lnTo>
                <a:lnTo>
                  <a:pt x="7304675" y="4480557"/>
                </a:lnTo>
                <a:lnTo>
                  <a:pt x="7304689" y="4480560"/>
                </a:lnTo>
                <a:lnTo>
                  <a:pt x="7278843" y="4475391"/>
                </a:lnTo>
                <a:cubicBezTo>
                  <a:pt x="7007659" y="4411377"/>
                  <a:pt x="6734035" y="4318175"/>
                  <a:pt x="6458211" y="4201427"/>
                </a:cubicBezTo>
                <a:lnTo>
                  <a:pt x="6329261" y="4143427"/>
                </a:lnTo>
                <a:lnTo>
                  <a:pt x="6329265" y="4143429"/>
                </a:lnTo>
                <a:lnTo>
                  <a:pt x="6288833" y="4125244"/>
                </a:lnTo>
                <a:lnTo>
                  <a:pt x="6181661" y="4077039"/>
                </a:lnTo>
                <a:cubicBezTo>
                  <a:pt x="6089239" y="4033100"/>
                  <a:pt x="5996581" y="3986753"/>
                  <a:pt x="5903697" y="3938207"/>
                </a:cubicBezTo>
                <a:lnTo>
                  <a:pt x="5674709" y="3813580"/>
                </a:lnTo>
                <a:lnTo>
                  <a:pt x="5648543" y="3799339"/>
                </a:lnTo>
                <a:lnTo>
                  <a:pt x="5648549" y="3799342"/>
                </a:lnTo>
                <a:lnTo>
                  <a:pt x="5624369" y="3786183"/>
                </a:lnTo>
                <a:lnTo>
                  <a:pt x="5402089" y="3656315"/>
                </a:lnTo>
                <a:lnTo>
                  <a:pt x="5367365" y="3636027"/>
                </a:lnTo>
                <a:lnTo>
                  <a:pt x="5367375" y="3636033"/>
                </a:lnTo>
                <a:lnTo>
                  <a:pt x="5343737" y="3622222"/>
                </a:lnTo>
                <a:lnTo>
                  <a:pt x="5210489" y="3539669"/>
                </a:lnTo>
                <a:lnTo>
                  <a:pt x="5210517" y="3539686"/>
                </a:lnTo>
                <a:lnTo>
                  <a:pt x="5084323" y="3461502"/>
                </a:lnTo>
                <a:lnTo>
                  <a:pt x="5084347" y="3461518"/>
                </a:lnTo>
                <a:lnTo>
                  <a:pt x="5061845" y="3447577"/>
                </a:lnTo>
                <a:cubicBezTo>
                  <a:pt x="4873513" y="3327863"/>
                  <a:pt x="4684377" y="3201863"/>
                  <a:pt x="4494511" y="3071246"/>
                </a:cubicBezTo>
                <a:lnTo>
                  <a:pt x="4350459" y="2970692"/>
                </a:lnTo>
                <a:lnTo>
                  <a:pt x="4227207" y="2884656"/>
                </a:lnTo>
                <a:lnTo>
                  <a:pt x="4227261" y="2884695"/>
                </a:lnTo>
                <a:lnTo>
                  <a:pt x="4209173" y="2872068"/>
                </a:lnTo>
                <a:cubicBezTo>
                  <a:pt x="4018593" y="2737253"/>
                  <a:pt x="3827317" y="2598657"/>
                  <a:pt x="3635417" y="2457952"/>
                </a:cubicBezTo>
                <a:lnTo>
                  <a:pt x="4052119" y="2758713"/>
                </a:lnTo>
                <a:lnTo>
                  <a:pt x="3676095" y="2488230"/>
                </a:lnTo>
                <a:lnTo>
                  <a:pt x="2835449" y="1867425"/>
                </a:lnTo>
                <a:lnTo>
                  <a:pt x="2806283" y="1845886"/>
                </a:lnTo>
                <a:lnTo>
                  <a:pt x="2799263" y="1840727"/>
                </a:lnTo>
                <a:lnTo>
                  <a:pt x="2368529" y="1524156"/>
                </a:lnTo>
                <a:cubicBezTo>
                  <a:pt x="1637495" y="991194"/>
                  <a:pt x="899499" y="480429"/>
                  <a:pt x="158108" y="8090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96A960-31F8-4D09-A83C-CBCC7048D0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" y="45068"/>
            <a:ext cx="5116895" cy="6765034"/>
          </a:xfrm>
          <a:custGeom>
            <a:avLst/>
            <a:gdLst>
              <a:gd name="connsiteX0" fmla="*/ 3390056 w 5116895"/>
              <a:gd name="connsiteY0" fmla="*/ 0 h 6765034"/>
              <a:gd name="connsiteX1" fmla="*/ 3061515 w 5116895"/>
              <a:gd name="connsiteY1" fmla="*/ 135204 h 6765034"/>
              <a:gd name="connsiteX2" fmla="*/ 135589 w 5116895"/>
              <a:gd name="connsiteY2" fmla="*/ 3055602 h 6765034"/>
              <a:gd name="connsiteX3" fmla="*/ 135589 w 5116895"/>
              <a:gd name="connsiteY3" fmla="*/ 3710126 h 6765034"/>
              <a:gd name="connsiteX4" fmla="*/ 3061515 w 5116895"/>
              <a:gd name="connsiteY4" fmla="*/ 6627751 h 6765034"/>
              <a:gd name="connsiteX5" fmla="*/ 3720683 w 5116895"/>
              <a:gd name="connsiteY5" fmla="*/ 6627751 h 6765034"/>
              <a:gd name="connsiteX6" fmla="*/ 5116895 w 5116895"/>
              <a:gd name="connsiteY6" fmla="*/ 5235501 h 6765034"/>
              <a:gd name="connsiteX7" fmla="*/ 5116895 w 5116895"/>
              <a:gd name="connsiteY7" fmla="*/ 1530228 h 6765034"/>
              <a:gd name="connsiteX8" fmla="*/ 3720683 w 5116895"/>
              <a:gd name="connsiteY8" fmla="*/ 135204 h 6765034"/>
              <a:gd name="connsiteX9" fmla="*/ 3390056 w 5116895"/>
              <a:gd name="connsiteY9" fmla="*/ 0 h 676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16895" h="6765034">
                <a:moveTo>
                  <a:pt x="3390056" y="0"/>
                </a:moveTo>
                <a:cubicBezTo>
                  <a:pt x="3270808" y="0"/>
                  <a:pt x="3151907" y="45068"/>
                  <a:pt x="3061515" y="135204"/>
                </a:cubicBezTo>
                <a:cubicBezTo>
                  <a:pt x="3061515" y="135204"/>
                  <a:pt x="3061515" y="135204"/>
                  <a:pt x="135589" y="3055602"/>
                </a:cubicBezTo>
                <a:cubicBezTo>
                  <a:pt x="-45196" y="3235874"/>
                  <a:pt x="-45196" y="3529855"/>
                  <a:pt x="135589" y="3710126"/>
                </a:cubicBezTo>
                <a:cubicBezTo>
                  <a:pt x="135589" y="3710126"/>
                  <a:pt x="135589" y="3710126"/>
                  <a:pt x="3061515" y="6627751"/>
                </a:cubicBezTo>
                <a:cubicBezTo>
                  <a:pt x="3242299" y="6810796"/>
                  <a:pt x="3537117" y="6810796"/>
                  <a:pt x="3720683" y="6627751"/>
                </a:cubicBezTo>
                <a:cubicBezTo>
                  <a:pt x="3720683" y="6627751"/>
                  <a:pt x="3720683" y="6627751"/>
                  <a:pt x="5116895" y="5235501"/>
                </a:cubicBezTo>
                <a:cubicBezTo>
                  <a:pt x="5116895" y="5235501"/>
                  <a:pt x="5116895" y="5235501"/>
                  <a:pt x="5116895" y="1530228"/>
                </a:cubicBezTo>
                <a:cubicBezTo>
                  <a:pt x="5116895" y="1530228"/>
                  <a:pt x="5116895" y="1530228"/>
                  <a:pt x="3720683" y="135204"/>
                </a:cubicBezTo>
                <a:cubicBezTo>
                  <a:pt x="3628900" y="45068"/>
                  <a:pt x="3509304" y="0"/>
                  <a:pt x="33900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605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216450D-F4C4-4FBE-B0CE-764D4522EC4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1"/>
            <a:ext cx="5473892" cy="2876023"/>
          </a:xfrm>
          <a:custGeom>
            <a:avLst/>
            <a:gdLst>
              <a:gd name="connsiteX0" fmla="*/ 0 w 5473892"/>
              <a:gd name="connsiteY0" fmla="*/ 0 h 2876023"/>
              <a:gd name="connsiteX1" fmla="*/ 5473892 w 5473892"/>
              <a:gd name="connsiteY1" fmla="*/ 0 h 2876023"/>
              <a:gd name="connsiteX2" fmla="*/ 5473892 w 5473892"/>
              <a:gd name="connsiteY2" fmla="*/ 2876023 h 2876023"/>
              <a:gd name="connsiteX3" fmla="*/ 0 w 5473892"/>
              <a:gd name="connsiteY3" fmla="*/ 2876023 h 287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3892" h="2876023">
                <a:moveTo>
                  <a:pt x="0" y="0"/>
                </a:moveTo>
                <a:lnTo>
                  <a:pt x="5473892" y="0"/>
                </a:lnTo>
                <a:lnTo>
                  <a:pt x="5473892" y="2876023"/>
                </a:lnTo>
                <a:lnTo>
                  <a:pt x="0" y="28760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072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51862D5-77D8-41B6-A8A9-8872EEE23D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38400" y="0"/>
            <a:ext cx="7315200" cy="2221137"/>
          </a:xfrm>
          <a:custGeom>
            <a:avLst/>
            <a:gdLst>
              <a:gd name="connsiteX0" fmla="*/ 0 w 7315200"/>
              <a:gd name="connsiteY0" fmla="*/ 0 h 2221137"/>
              <a:gd name="connsiteX1" fmla="*/ 7315200 w 7315200"/>
              <a:gd name="connsiteY1" fmla="*/ 0 h 2221137"/>
              <a:gd name="connsiteX2" fmla="*/ 7315200 w 7315200"/>
              <a:gd name="connsiteY2" fmla="*/ 2221137 h 2221137"/>
              <a:gd name="connsiteX3" fmla="*/ 0 w 7315200"/>
              <a:gd name="connsiteY3" fmla="*/ 2221137 h 222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5200" h="2221137">
                <a:moveTo>
                  <a:pt x="0" y="0"/>
                </a:moveTo>
                <a:lnTo>
                  <a:pt x="7315200" y="0"/>
                </a:lnTo>
                <a:lnTo>
                  <a:pt x="7315200" y="2221137"/>
                </a:lnTo>
                <a:lnTo>
                  <a:pt x="0" y="22211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7255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9CB5A58-C87D-4F93-9058-27B536298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2108" y="622109"/>
            <a:ext cx="5473892" cy="5613783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EAD1A5B-6EE1-43BE-BC3B-12D8E455E55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838700" y="2171700"/>
            <a:ext cx="2514600" cy="2514600"/>
          </a:xfrm>
          <a:custGeom>
            <a:avLst/>
            <a:gdLst>
              <a:gd name="connsiteX0" fmla="*/ 1257300 w 2514600"/>
              <a:gd name="connsiteY0" fmla="*/ 0 h 2514600"/>
              <a:gd name="connsiteX1" fmla="*/ 2514600 w 2514600"/>
              <a:gd name="connsiteY1" fmla="*/ 1257300 h 2514600"/>
              <a:gd name="connsiteX2" fmla="*/ 1257300 w 2514600"/>
              <a:gd name="connsiteY2" fmla="*/ 2514600 h 2514600"/>
              <a:gd name="connsiteX3" fmla="*/ 0 w 2514600"/>
              <a:gd name="connsiteY3" fmla="*/ 1257300 h 2514600"/>
              <a:gd name="connsiteX4" fmla="*/ 1257300 w 2514600"/>
              <a:gd name="connsiteY4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4600" h="2514600">
                <a:moveTo>
                  <a:pt x="1257300" y="0"/>
                </a:moveTo>
                <a:cubicBezTo>
                  <a:pt x="1951688" y="0"/>
                  <a:pt x="2514600" y="562912"/>
                  <a:pt x="2514600" y="1257300"/>
                </a:cubicBezTo>
                <a:cubicBezTo>
                  <a:pt x="2514600" y="1951688"/>
                  <a:pt x="1951688" y="2514600"/>
                  <a:pt x="1257300" y="2514600"/>
                </a:cubicBezTo>
                <a:cubicBezTo>
                  <a:pt x="562912" y="2514600"/>
                  <a:pt x="0" y="1951688"/>
                  <a:pt x="0" y="1257300"/>
                </a:cubicBezTo>
                <a:cubicBezTo>
                  <a:pt x="0" y="562912"/>
                  <a:pt x="562912" y="0"/>
                  <a:pt x="12573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8052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49CB5A58-C87D-4F93-9058-27B536298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2108" y="622109"/>
            <a:ext cx="5473892" cy="5613783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39767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CB5A58-C87D-4F93-9058-27B536298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32600" y="0"/>
            <a:ext cx="5359400" cy="6858000"/>
          </a:xfrm>
          <a:custGeom>
            <a:avLst/>
            <a:gdLst>
              <a:gd name="connsiteX0" fmla="*/ 0 w 5359400"/>
              <a:gd name="connsiteY0" fmla="*/ 0 h 6858000"/>
              <a:gd name="connsiteX1" fmla="*/ 5359400 w 5359400"/>
              <a:gd name="connsiteY1" fmla="*/ 0 h 6858000"/>
              <a:gd name="connsiteX2" fmla="*/ 5359400 w 5359400"/>
              <a:gd name="connsiteY2" fmla="*/ 6858000 h 6858000"/>
              <a:gd name="connsiteX3" fmla="*/ 0 w 5359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9400" h="6858000">
                <a:moveTo>
                  <a:pt x="0" y="0"/>
                </a:moveTo>
                <a:lnTo>
                  <a:pt x="5359400" y="0"/>
                </a:lnTo>
                <a:lnTo>
                  <a:pt x="5359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048791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59D95545-28E4-413B-8806-5570B6622A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208712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7AC4BEF-344A-4A7F-A2A5-9F2443333C3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99562" y="0"/>
            <a:ext cx="2994025" cy="68580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BA9EC0B-1CDE-47F6-BED2-07F6C40A91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2743" y="0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C47DC999-869A-4EB8-BFC2-7C67306A8E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342743" y="2133215"/>
            <a:ext cx="2856819" cy="2133217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3848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847DE56-475C-4820-A51F-B6B5EBEF1E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02175" y="2693330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42651997-AF34-4929-9935-3115ED57C9A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84798" y="2693330"/>
            <a:ext cx="2757599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188FF977-9629-4C09-9C53-5E37EC59B66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570657" y="2693330"/>
            <a:ext cx="2762250" cy="1562100"/>
          </a:xfrm>
          <a:custGeom>
            <a:avLst/>
            <a:gdLst>
              <a:gd name="connsiteX0" fmla="*/ 0 w 12192000"/>
              <a:gd name="connsiteY0" fmla="*/ 0 h 4210050"/>
              <a:gd name="connsiteX1" fmla="*/ 12192000 w 12192000"/>
              <a:gd name="connsiteY1" fmla="*/ 0 h 4210050"/>
              <a:gd name="connsiteX2" fmla="*/ 12192000 w 12192000"/>
              <a:gd name="connsiteY2" fmla="*/ 4210050 h 4210050"/>
              <a:gd name="connsiteX3" fmla="*/ 0 w 12192000"/>
              <a:gd name="connsiteY3" fmla="*/ 4210050 h 421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210050">
                <a:moveTo>
                  <a:pt x="0" y="0"/>
                </a:moveTo>
                <a:lnTo>
                  <a:pt x="12192000" y="0"/>
                </a:lnTo>
                <a:lnTo>
                  <a:pt x="12192000" y="4210050"/>
                </a:lnTo>
                <a:lnTo>
                  <a:pt x="0" y="421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32805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9CB5A58-C87D-4F93-9058-27B536298D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32600" y="0"/>
            <a:ext cx="5359400" cy="6858000"/>
          </a:xfrm>
          <a:custGeom>
            <a:avLst/>
            <a:gdLst>
              <a:gd name="connsiteX0" fmla="*/ 0 w 5359400"/>
              <a:gd name="connsiteY0" fmla="*/ 0 h 6858000"/>
              <a:gd name="connsiteX1" fmla="*/ 5359400 w 5359400"/>
              <a:gd name="connsiteY1" fmla="*/ 0 h 6858000"/>
              <a:gd name="connsiteX2" fmla="*/ 5359400 w 5359400"/>
              <a:gd name="connsiteY2" fmla="*/ 6858000 h 6858000"/>
              <a:gd name="connsiteX3" fmla="*/ 0 w 5359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9400" h="6858000">
                <a:moveTo>
                  <a:pt x="0" y="0"/>
                </a:moveTo>
                <a:lnTo>
                  <a:pt x="5359400" y="0"/>
                </a:lnTo>
                <a:lnTo>
                  <a:pt x="5359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847DE56-475C-4820-A51F-B6B5EBEF1E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0136" y="0"/>
            <a:ext cx="4296386" cy="6858000"/>
          </a:xfrm>
          <a:custGeom>
            <a:avLst/>
            <a:gdLst>
              <a:gd name="connsiteX0" fmla="*/ 0 w 4296386"/>
              <a:gd name="connsiteY0" fmla="*/ 0 h 6858000"/>
              <a:gd name="connsiteX1" fmla="*/ 4296386 w 4296386"/>
              <a:gd name="connsiteY1" fmla="*/ 0 h 6858000"/>
              <a:gd name="connsiteX2" fmla="*/ 4296386 w 4296386"/>
              <a:gd name="connsiteY2" fmla="*/ 6858000 h 6858000"/>
              <a:gd name="connsiteX3" fmla="*/ 0 w 42963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6386" h="6858000">
                <a:moveTo>
                  <a:pt x="0" y="0"/>
                </a:moveTo>
                <a:lnTo>
                  <a:pt x="4296386" y="0"/>
                </a:lnTo>
                <a:lnTo>
                  <a:pt x="42963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3875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47DE56-475C-4820-A51F-B6B5EBEF1E9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0"/>
            <a:ext cx="6985484" cy="6262056"/>
          </a:xfrm>
          <a:custGeom>
            <a:avLst/>
            <a:gdLst>
              <a:gd name="connsiteX0" fmla="*/ 0 w 6985484"/>
              <a:gd name="connsiteY0" fmla="*/ 0 h 6262056"/>
              <a:gd name="connsiteX1" fmla="*/ 5600102 w 6985484"/>
              <a:gd name="connsiteY1" fmla="*/ 0 h 6262056"/>
              <a:gd name="connsiteX2" fmla="*/ 5778982 w 6985484"/>
              <a:gd name="connsiteY2" fmla="*/ 178542 h 6262056"/>
              <a:gd name="connsiteX3" fmla="*/ 6800382 w 6985484"/>
              <a:gd name="connsiteY3" fmla="*/ 1198012 h 6262056"/>
              <a:gd name="connsiteX4" fmla="*/ 6973916 w 6985484"/>
              <a:gd name="connsiteY4" fmla="*/ 1523995 h 6262056"/>
              <a:gd name="connsiteX5" fmla="*/ 6985484 w 6985484"/>
              <a:gd name="connsiteY5" fmla="*/ 1644781 h 6262056"/>
              <a:gd name="connsiteX6" fmla="*/ 6985484 w 6985484"/>
              <a:gd name="connsiteY6" fmla="*/ 1644786 h 6262056"/>
              <a:gd name="connsiteX7" fmla="*/ 6973916 w 6985484"/>
              <a:gd name="connsiteY7" fmla="*/ 1765572 h 6262056"/>
              <a:gd name="connsiteX8" fmla="*/ 6800382 w 6985484"/>
              <a:gd name="connsiteY8" fmla="*/ 2091556 h 6262056"/>
              <a:gd name="connsiteX9" fmla="*/ 2805964 w 6985484"/>
              <a:gd name="connsiteY9" fmla="*/ 6074640 h 6262056"/>
              <a:gd name="connsiteX10" fmla="*/ 1906081 w 6985484"/>
              <a:gd name="connsiteY10" fmla="*/ 6074640 h 6262056"/>
              <a:gd name="connsiteX11" fmla="*/ 0 w 6985484"/>
              <a:gd name="connsiteY11" fmla="*/ 4173967 h 6262056"/>
              <a:gd name="connsiteX12" fmla="*/ 0 w 6985484"/>
              <a:gd name="connsiteY12" fmla="*/ 6002 h 626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85484" h="6262056">
                <a:moveTo>
                  <a:pt x="0" y="0"/>
                </a:moveTo>
                <a:lnTo>
                  <a:pt x="5600102" y="0"/>
                </a:lnTo>
                <a:lnTo>
                  <a:pt x="5778982" y="178542"/>
                </a:lnTo>
                <a:cubicBezTo>
                  <a:pt x="6086536" y="485515"/>
                  <a:pt x="6425906" y="824243"/>
                  <a:pt x="6800382" y="1198012"/>
                </a:cubicBezTo>
                <a:cubicBezTo>
                  <a:pt x="6892933" y="1290301"/>
                  <a:pt x="6950778" y="1404419"/>
                  <a:pt x="6973916" y="1523995"/>
                </a:cubicBezTo>
                <a:lnTo>
                  <a:pt x="6985484" y="1644781"/>
                </a:lnTo>
                <a:lnTo>
                  <a:pt x="6985484" y="1644786"/>
                </a:lnTo>
                <a:lnTo>
                  <a:pt x="6973916" y="1765572"/>
                </a:lnTo>
                <a:cubicBezTo>
                  <a:pt x="6950778" y="1885149"/>
                  <a:pt x="6892933" y="1999267"/>
                  <a:pt x="6800382" y="2091556"/>
                </a:cubicBezTo>
                <a:cubicBezTo>
                  <a:pt x="6800382" y="2091556"/>
                  <a:pt x="6800382" y="2091556"/>
                  <a:pt x="2805964" y="6074640"/>
                </a:cubicBezTo>
                <a:cubicBezTo>
                  <a:pt x="2559161" y="6324529"/>
                  <a:pt x="2156682" y="6324529"/>
                  <a:pt x="1906081" y="6074640"/>
                </a:cubicBezTo>
                <a:cubicBezTo>
                  <a:pt x="1906081" y="6074640"/>
                  <a:pt x="1906081" y="6074640"/>
                  <a:pt x="0" y="4173967"/>
                </a:cubicBezTo>
                <a:cubicBezTo>
                  <a:pt x="0" y="4173967"/>
                  <a:pt x="0" y="4173967"/>
                  <a:pt x="0" y="600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08F335-6D0C-4F68-9E60-B84ABC96452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8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C3AC0BB-D867-472E-BDA4-97FC240A92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43028" y="0"/>
            <a:ext cx="3052545" cy="6305550"/>
          </a:xfrm>
          <a:custGeom>
            <a:avLst/>
            <a:gdLst>
              <a:gd name="connsiteX0" fmla="*/ 0 w 3052545"/>
              <a:gd name="connsiteY0" fmla="*/ 0 h 6305550"/>
              <a:gd name="connsiteX1" fmla="*/ 3052545 w 3052545"/>
              <a:gd name="connsiteY1" fmla="*/ 0 h 6305550"/>
              <a:gd name="connsiteX2" fmla="*/ 3052545 w 3052545"/>
              <a:gd name="connsiteY2" fmla="*/ 6305550 h 6305550"/>
              <a:gd name="connsiteX3" fmla="*/ 0 w 3052545"/>
              <a:gd name="connsiteY3" fmla="*/ 6305550 h 630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2545" h="6305550">
                <a:moveTo>
                  <a:pt x="0" y="0"/>
                </a:moveTo>
                <a:lnTo>
                  <a:pt x="3052545" y="0"/>
                </a:lnTo>
                <a:lnTo>
                  <a:pt x="3052545" y="6305550"/>
                </a:lnTo>
                <a:lnTo>
                  <a:pt x="0" y="6305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28A7DE-AC86-4C9F-83EF-46EF2F68CE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23576" y="1"/>
            <a:ext cx="3052545" cy="4107543"/>
          </a:xfrm>
          <a:custGeom>
            <a:avLst/>
            <a:gdLst>
              <a:gd name="connsiteX0" fmla="*/ 0 w 3052545"/>
              <a:gd name="connsiteY0" fmla="*/ 0 h 4107543"/>
              <a:gd name="connsiteX1" fmla="*/ 3052545 w 3052545"/>
              <a:gd name="connsiteY1" fmla="*/ 0 h 4107543"/>
              <a:gd name="connsiteX2" fmla="*/ 3052545 w 3052545"/>
              <a:gd name="connsiteY2" fmla="*/ 4107543 h 4107543"/>
              <a:gd name="connsiteX3" fmla="*/ 0 w 3052545"/>
              <a:gd name="connsiteY3" fmla="*/ 4107543 h 41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2545" h="4107543">
                <a:moveTo>
                  <a:pt x="0" y="0"/>
                </a:moveTo>
                <a:lnTo>
                  <a:pt x="3052545" y="0"/>
                </a:lnTo>
                <a:lnTo>
                  <a:pt x="3052545" y="4107543"/>
                </a:lnTo>
                <a:lnTo>
                  <a:pt x="0" y="41075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9300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1998" cy="6858000"/>
          </a:xfrm>
          <a:custGeom>
            <a:avLst/>
            <a:gdLst>
              <a:gd name="connsiteX0" fmla="*/ 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6858000 h 6858000"/>
              <a:gd name="connsiteX3" fmla="*/ 0 w 121919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6858000">
                <a:moveTo>
                  <a:pt x="0" y="0"/>
                </a:moveTo>
                <a:lnTo>
                  <a:pt x="12191998" y="0"/>
                </a:lnTo>
                <a:lnTo>
                  <a:pt x="121919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5D31E30-A5BD-44D4-A294-FC4EA9A47DB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457034" y="622109"/>
            <a:ext cx="5112858" cy="3082677"/>
          </a:xfrm>
          <a:custGeom>
            <a:avLst/>
            <a:gdLst>
              <a:gd name="connsiteX0" fmla="*/ 0 w 5112858"/>
              <a:gd name="connsiteY0" fmla="*/ 0 h 3082677"/>
              <a:gd name="connsiteX1" fmla="*/ 5112858 w 5112858"/>
              <a:gd name="connsiteY1" fmla="*/ 0 h 3082677"/>
              <a:gd name="connsiteX2" fmla="*/ 5112858 w 5112858"/>
              <a:gd name="connsiteY2" fmla="*/ 3082677 h 3082677"/>
              <a:gd name="connsiteX3" fmla="*/ 0 w 5112858"/>
              <a:gd name="connsiteY3" fmla="*/ 3082677 h 3082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2858" h="3082677">
                <a:moveTo>
                  <a:pt x="0" y="0"/>
                </a:moveTo>
                <a:lnTo>
                  <a:pt x="5112858" y="0"/>
                </a:lnTo>
                <a:lnTo>
                  <a:pt x="5112858" y="3082677"/>
                </a:lnTo>
                <a:lnTo>
                  <a:pt x="0" y="30826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5423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07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6EC9C2-C069-4D50-990F-8678DAC034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2108" y="622108"/>
            <a:ext cx="2349692" cy="5613784"/>
          </a:xfrm>
          <a:custGeom>
            <a:avLst/>
            <a:gdLst>
              <a:gd name="connsiteX0" fmla="*/ 0 w 2349692"/>
              <a:gd name="connsiteY0" fmla="*/ 0 h 5613784"/>
              <a:gd name="connsiteX1" fmla="*/ 2349692 w 2349692"/>
              <a:gd name="connsiteY1" fmla="*/ 0 h 5613784"/>
              <a:gd name="connsiteX2" fmla="*/ 2349692 w 2349692"/>
              <a:gd name="connsiteY2" fmla="*/ 5613784 h 5613784"/>
              <a:gd name="connsiteX3" fmla="*/ 0 w 2349692"/>
              <a:gd name="connsiteY3" fmla="*/ 5613784 h 561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692" h="5613784">
                <a:moveTo>
                  <a:pt x="0" y="0"/>
                </a:moveTo>
                <a:lnTo>
                  <a:pt x="2349692" y="0"/>
                </a:lnTo>
                <a:lnTo>
                  <a:pt x="2349692" y="5613784"/>
                </a:lnTo>
                <a:lnTo>
                  <a:pt x="0" y="56137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484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984A420-841E-43CC-A60A-8419DEA35C4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6858000 h 6858000"/>
              <a:gd name="connsiteX2" fmla="*/ 0 w 6858000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19457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6F80661-CFBC-4A58-A1E0-B1C4B347C6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2108" y="2222308"/>
            <a:ext cx="3461134" cy="4013584"/>
          </a:xfrm>
          <a:custGeom>
            <a:avLst/>
            <a:gdLst>
              <a:gd name="connsiteX0" fmla="*/ 0 w 3461134"/>
              <a:gd name="connsiteY0" fmla="*/ 0 h 4013584"/>
              <a:gd name="connsiteX1" fmla="*/ 3461134 w 3461134"/>
              <a:gd name="connsiteY1" fmla="*/ 0 h 4013584"/>
              <a:gd name="connsiteX2" fmla="*/ 3461134 w 3461134"/>
              <a:gd name="connsiteY2" fmla="*/ 4013584 h 4013584"/>
              <a:gd name="connsiteX3" fmla="*/ 0 w 3461134"/>
              <a:gd name="connsiteY3" fmla="*/ 4013584 h 401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134" h="4013584">
                <a:moveTo>
                  <a:pt x="0" y="0"/>
                </a:moveTo>
                <a:lnTo>
                  <a:pt x="3461134" y="0"/>
                </a:lnTo>
                <a:lnTo>
                  <a:pt x="3461134" y="4013584"/>
                </a:lnTo>
                <a:lnTo>
                  <a:pt x="0" y="40135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A6970A-4FE0-4573-8B10-B7CD9AD5E1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05349" y="622108"/>
            <a:ext cx="3461134" cy="3702242"/>
          </a:xfrm>
          <a:custGeom>
            <a:avLst/>
            <a:gdLst>
              <a:gd name="connsiteX0" fmla="*/ 0 w 3461134"/>
              <a:gd name="connsiteY0" fmla="*/ 0 h 3702242"/>
              <a:gd name="connsiteX1" fmla="*/ 3461134 w 3461134"/>
              <a:gd name="connsiteY1" fmla="*/ 0 h 3702242"/>
              <a:gd name="connsiteX2" fmla="*/ 3461134 w 3461134"/>
              <a:gd name="connsiteY2" fmla="*/ 3702242 h 3702242"/>
              <a:gd name="connsiteX3" fmla="*/ 0 w 3461134"/>
              <a:gd name="connsiteY3" fmla="*/ 3702242 h 3702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134" h="3702242">
                <a:moveTo>
                  <a:pt x="0" y="0"/>
                </a:moveTo>
                <a:lnTo>
                  <a:pt x="3461134" y="0"/>
                </a:lnTo>
                <a:lnTo>
                  <a:pt x="3461134" y="3702242"/>
                </a:lnTo>
                <a:lnTo>
                  <a:pt x="0" y="37022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427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06FA3F-2ACF-47E0-AA41-19CA18F87E0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899208" y="3200942"/>
            <a:ext cx="4292792" cy="3200941"/>
          </a:xfrm>
          <a:custGeom>
            <a:avLst/>
            <a:gdLst>
              <a:gd name="connsiteX0" fmla="*/ 0 w 4292792"/>
              <a:gd name="connsiteY0" fmla="*/ 0 h 3200941"/>
              <a:gd name="connsiteX1" fmla="*/ 4292792 w 4292792"/>
              <a:gd name="connsiteY1" fmla="*/ 0 h 3200941"/>
              <a:gd name="connsiteX2" fmla="*/ 4292792 w 4292792"/>
              <a:gd name="connsiteY2" fmla="*/ 3200941 h 3200941"/>
              <a:gd name="connsiteX3" fmla="*/ 0 w 4292792"/>
              <a:gd name="connsiteY3" fmla="*/ 3200941 h 320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2792" h="3200941">
                <a:moveTo>
                  <a:pt x="0" y="0"/>
                </a:moveTo>
                <a:lnTo>
                  <a:pt x="4292792" y="0"/>
                </a:lnTo>
                <a:lnTo>
                  <a:pt x="4292792" y="3200941"/>
                </a:lnTo>
                <a:lnTo>
                  <a:pt x="0" y="32009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779DE11-E7C1-4444-81B7-7601A9E37C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42758" y="1"/>
            <a:ext cx="4656450" cy="3200941"/>
          </a:xfrm>
          <a:custGeom>
            <a:avLst/>
            <a:gdLst>
              <a:gd name="connsiteX0" fmla="*/ 0 w 4656450"/>
              <a:gd name="connsiteY0" fmla="*/ 0 h 3200941"/>
              <a:gd name="connsiteX1" fmla="*/ 4656450 w 4656450"/>
              <a:gd name="connsiteY1" fmla="*/ 0 h 3200941"/>
              <a:gd name="connsiteX2" fmla="*/ 4656450 w 4656450"/>
              <a:gd name="connsiteY2" fmla="*/ 3200941 h 3200941"/>
              <a:gd name="connsiteX3" fmla="*/ 0 w 4656450"/>
              <a:gd name="connsiteY3" fmla="*/ 3200941 h 320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450" h="3200941">
                <a:moveTo>
                  <a:pt x="0" y="0"/>
                </a:moveTo>
                <a:lnTo>
                  <a:pt x="4656450" y="0"/>
                </a:lnTo>
                <a:lnTo>
                  <a:pt x="4656450" y="3200941"/>
                </a:lnTo>
                <a:lnTo>
                  <a:pt x="0" y="32009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7429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448B25-B13F-45E9-915C-4A5A415095E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70233" y="3085002"/>
            <a:ext cx="4899658" cy="3040970"/>
          </a:xfrm>
          <a:custGeom>
            <a:avLst/>
            <a:gdLst>
              <a:gd name="connsiteX0" fmla="*/ 0 w 4899658"/>
              <a:gd name="connsiteY0" fmla="*/ 0 h 3040970"/>
              <a:gd name="connsiteX1" fmla="*/ 4899658 w 4899658"/>
              <a:gd name="connsiteY1" fmla="*/ 0 h 3040970"/>
              <a:gd name="connsiteX2" fmla="*/ 4899658 w 4899658"/>
              <a:gd name="connsiteY2" fmla="*/ 3040970 h 3040970"/>
              <a:gd name="connsiteX3" fmla="*/ 0 w 4899658"/>
              <a:gd name="connsiteY3" fmla="*/ 3040970 h 304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9658" h="3040970">
                <a:moveTo>
                  <a:pt x="0" y="0"/>
                </a:moveTo>
                <a:lnTo>
                  <a:pt x="4899658" y="0"/>
                </a:lnTo>
                <a:lnTo>
                  <a:pt x="4899658" y="3040970"/>
                </a:lnTo>
                <a:lnTo>
                  <a:pt x="0" y="30409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448B25-B13F-45E9-915C-4A5A415095E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70234" y="622109"/>
            <a:ext cx="4899660" cy="2222692"/>
          </a:xfrm>
          <a:custGeom>
            <a:avLst/>
            <a:gdLst>
              <a:gd name="connsiteX0" fmla="*/ 0 w 4899660"/>
              <a:gd name="connsiteY0" fmla="*/ 0 h 2222692"/>
              <a:gd name="connsiteX1" fmla="*/ 4899660 w 4899660"/>
              <a:gd name="connsiteY1" fmla="*/ 0 h 2222692"/>
              <a:gd name="connsiteX2" fmla="*/ 4899660 w 4899660"/>
              <a:gd name="connsiteY2" fmla="*/ 2222692 h 2222692"/>
              <a:gd name="connsiteX3" fmla="*/ 0 w 4899660"/>
              <a:gd name="connsiteY3" fmla="*/ 2222692 h 2222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9660" h="2222692">
                <a:moveTo>
                  <a:pt x="0" y="0"/>
                </a:moveTo>
                <a:lnTo>
                  <a:pt x="4899660" y="0"/>
                </a:lnTo>
                <a:lnTo>
                  <a:pt x="4899660" y="2222692"/>
                </a:lnTo>
                <a:lnTo>
                  <a:pt x="0" y="22226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79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74" r:id="rId2"/>
    <p:sldLayoutId id="2147483782" r:id="rId3"/>
    <p:sldLayoutId id="2147483764" r:id="rId4"/>
    <p:sldLayoutId id="2147483784" r:id="rId5"/>
    <p:sldLayoutId id="2147483783" r:id="rId6"/>
    <p:sldLayoutId id="2147483781" r:id="rId7"/>
    <p:sldLayoutId id="2147483779" r:id="rId8"/>
    <p:sldLayoutId id="2147483778" r:id="rId9"/>
    <p:sldLayoutId id="2147483777" r:id="rId10"/>
    <p:sldLayoutId id="2147483776" r:id="rId11"/>
    <p:sldLayoutId id="2147483775" r:id="rId12"/>
    <p:sldLayoutId id="2147483772" r:id="rId13"/>
    <p:sldLayoutId id="2147483785" r:id="rId14"/>
    <p:sldLayoutId id="2147483787" r:id="rId15"/>
    <p:sldLayoutId id="2147483771" r:id="rId16"/>
    <p:sldLayoutId id="2147483766" r:id="rId17"/>
    <p:sldLayoutId id="2147483762" r:id="rId18"/>
    <p:sldLayoutId id="2147483767" r:id="rId19"/>
    <p:sldLayoutId id="2147483786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397" y="-12772"/>
            <a:ext cx="12222120" cy="6886575"/>
          </a:xfrm>
          <a:prstGeom prst="rect">
            <a:avLst/>
          </a:prstGeom>
        </p:spPr>
      </p:pic>
      <p:sp>
        <p:nvSpPr>
          <p:cNvPr id="14" name="Freeform 9"/>
          <p:cNvSpPr>
            <a:spLocks/>
          </p:cNvSpPr>
          <p:nvPr/>
        </p:nvSpPr>
        <p:spPr bwMode="auto">
          <a:xfrm>
            <a:off x="1" y="-309014"/>
            <a:ext cx="5243456" cy="7182817"/>
          </a:xfrm>
          <a:custGeom>
            <a:avLst/>
            <a:gdLst>
              <a:gd name="T0" fmla="*/ 1734 w 1799"/>
              <a:gd name="T1" fmla="*/ 1117 h 2471"/>
              <a:gd name="T2" fmla="*/ 681 w 1799"/>
              <a:gd name="T3" fmla="*/ 65 h 2471"/>
              <a:gd name="T4" fmla="*/ 445 w 1799"/>
              <a:gd name="T5" fmla="*/ 65 h 2471"/>
              <a:gd name="T6" fmla="*/ 0 w 1799"/>
              <a:gd name="T7" fmla="*/ 510 h 2471"/>
              <a:gd name="T8" fmla="*/ 0 w 1799"/>
              <a:gd name="T9" fmla="*/ 1961 h 2471"/>
              <a:gd name="T10" fmla="*/ 445 w 1799"/>
              <a:gd name="T11" fmla="*/ 2406 h 2471"/>
              <a:gd name="T12" fmla="*/ 681 w 1799"/>
              <a:gd name="T13" fmla="*/ 2406 h 2471"/>
              <a:gd name="T14" fmla="*/ 1734 w 1799"/>
              <a:gd name="T15" fmla="*/ 1354 h 2471"/>
              <a:gd name="T16" fmla="*/ 1734 w 1799"/>
              <a:gd name="T17" fmla="*/ 1117 h 2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9" h="2471">
                <a:moveTo>
                  <a:pt x="1734" y="1117"/>
                </a:moveTo>
                <a:cubicBezTo>
                  <a:pt x="681" y="65"/>
                  <a:pt x="681" y="65"/>
                  <a:pt x="681" y="65"/>
                </a:cubicBezTo>
                <a:cubicBezTo>
                  <a:pt x="616" y="0"/>
                  <a:pt x="510" y="0"/>
                  <a:pt x="445" y="65"/>
                </a:cubicBezTo>
                <a:cubicBezTo>
                  <a:pt x="0" y="510"/>
                  <a:pt x="0" y="510"/>
                  <a:pt x="0" y="510"/>
                </a:cubicBezTo>
                <a:cubicBezTo>
                  <a:pt x="0" y="1961"/>
                  <a:pt x="0" y="1961"/>
                  <a:pt x="0" y="1961"/>
                </a:cubicBezTo>
                <a:cubicBezTo>
                  <a:pt x="445" y="2406"/>
                  <a:pt x="445" y="2406"/>
                  <a:pt x="445" y="2406"/>
                </a:cubicBezTo>
                <a:cubicBezTo>
                  <a:pt x="510" y="2471"/>
                  <a:pt x="616" y="2471"/>
                  <a:pt x="681" y="2406"/>
                </a:cubicBezTo>
                <a:cubicBezTo>
                  <a:pt x="1734" y="1354"/>
                  <a:pt x="1734" y="1354"/>
                  <a:pt x="1734" y="1354"/>
                </a:cubicBezTo>
                <a:cubicBezTo>
                  <a:pt x="1799" y="1289"/>
                  <a:pt x="1799" y="1183"/>
                  <a:pt x="1734" y="1117"/>
                </a:cubicBezTo>
                <a:close/>
              </a:path>
            </a:pathLst>
          </a:custGeom>
          <a:solidFill>
            <a:srgbClr val="FFC8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" y="-860852"/>
            <a:ext cx="5410199" cy="7185381"/>
          </a:xfrm>
          <a:custGeom>
            <a:avLst/>
            <a:gdLst>
              <a:gd name="T0" fmla="*/ 1791 w 1856"/>
              <a:gd name="T1" fmla="*/ 1118 h 2472"/>
              <a:gd name="T2" fmla="*/ 739 w 1856"/>
              <a:gd name="T3" fmla="*/ 65 h 2472"/>
              <a:gd name="T4" fmla="*/ 502 w 1856"/>
              <a:gd name="T5" fmla="*/ 65 h 2472"/>
              <a:gd name="T6" fmla="*/ 0 w 1856"/>
              <a:gd name="T7" fmla="*/ 568 h 2472"/>
              <a:gd name="T8" fmla="*/ 0 w 1856"/>
              <a:gd name="T9" fmla="*/ 1904 h 2472"/>
              <a:gd name="T10" fmla="*/ 502 w 1856"/>
              <a:gd name="T11" fmla="*/ 2406 h 2472"/>
              <a:gd name="T12" fmla="*/ 739 w 1856"/>
              <a:gd name="T13" fmla="*/ 2406 h 2472"/>
              <a:gd name="T14" fmla="*/ 1791 w 1856"/>
              <a:gd name="T15" fmla="*/ 1354 h 2472"/>
              <a:gd name="T16" fmla="*/ 1791 w 1856"/>
              <a:gd name="T17" fmla="*/ 1118 h 2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56" h="2472">
                <a:moveTo>
                  <a:pt x="1791" y="1118"/>
                </a:moveTo>
                <a:cubicBezTo>
                  <a:pt x="739" y="65"/>
                  <a:pt x="739" y="65"/>
                  <a:pt x="739" y="65"/>
                </a:cubicBezTo>
                <a:cubicBezTo>
                  <a:pt x="674" y="0"/>
                  <a:pt x="568" y="0"/>
                  <a:pt x="502" y="65"/>
                </a:cubicBezTo>
                <a:cubicBezTo>
                  <a:pt x="0" y="568"/>
                  <a:pt x="0" y="568"/>
                  <a:pt x="0" y="568"/>
                </a:cubicBezTo>
                <a:cubicBezTo>
                  <a:pt x="0" y="1904"/>
                  <a:pt x="0" y="1904"/>
                  <a:pt x="0" y="1904"/>
                </a:cubicBezTo>
                <a:cubicBezTo>
                  <a:pt x="502" y="2406"/>
                  <a:pt x="502" y="2406"/>
                  <a:pt x="502" y="2406"/>
                </a:cubicBezTo>
                <a:cubicBezTo>
                  <a:pt x="568" y="2472"/>
                  <a:pt x="674" y="2472"/>
                  <a:pt x="739" y="2406"/>
                </a:cubicBezTo>
                <a:cubicBezTo>
                  <a:pt x="1791" y="1354"/>
                  <a:pt x="1791" y="1354"/>
                  <a:pt x="1791" y="1354"/>
                </a:cubicBezTo>
                <a:cubicBezTo>
                  <a:pt x="1856" y="1289"/>
                  <a:pt x="1856" y="1183"/>
                  <a:pt x="1791" y="1118"/>
                </a:cubicBezTo>
                <a:close/>
              </a:path>
            </a:pathLst>
          </a:custGeom>
          <a:solidFill>
            <a:srgbClr val="5537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09883" y="2509542"/>
            <a:ext cx="3240246" cy="1997028"/>
            <a:chOff x="381001" y="2755411"/>
            <a:chExt cx="3240246" cy="1997028"/>
          </a:xfrm>
        </p:grpSpPr>
        <p:sp>
          <p:nvSpPr>
            <p:cNvPr id="15" name="Rectangle 14"/>
            <p:cNvSpPr/>
            <p:nvPr/>
          </p:nvSpPr>
          <p:spPr>
            <a:xfrm>
              <a:off x="381001" y="3429000"/>
              <a:ext cx="324024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0" b="1" dirty="0" smtClean="0">
                  <a:solidFill>
                    <a:srgbClr val="FFC81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 Extra Bold" panose="00000900000000000000" pitchFamily="50" charset="0"/>
                </a:rPr>
                <a:t>FOOD</a:t>
              </a:r>
              <a:endParaRPr lang="en-US" sz="8000" b="1" dirty="0">
                <a:solidFill>
                  <a:srgbClr val="FFC8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 Bold" panose="00000900000000000000" pitchFamily="50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38035" y="2755411"/>
              <a:ext cx="2759089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layball" panose="02000000000000000000" pitchFamily="2" charset="0"/>
                </a:rPr>
                <a:t>Healthy</a:t>
              </a:r>
              <a:endParaRPr lang="en-US" sz="7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ball" panose="02000000000000000000" pitchFamily="2" charset="0"/>
              </a:endParaRPr>
            </a:p>
          </p:txBody>
        </p:sp>
      </p:grpSp>
      <p:sp>
        <p:nvSpPr>
          <p:cNvPr id="26" name="Freeform 17"/>
          <p:cNvSpPr>
            <a:spLocks/>
          </p:cNvSpPr>
          <p:nvPr/>
        </p:nvSpPr>
        <p:spPr bwMode="auto">
          <a:xfrm>
            <a:off x="1540962" y="1688392"/>
            <a:ext cx="1050693" cy="1147867"/>
          </a:xfrm>
          <a:custGeom>
            <a:avLst/>
            <a:gdLst>
              <a:gd name="T0" fmla="*/ 124 w 225"/>
              <a:gd name="T1" fmla="*/ 46 h 247"/>
              <a:gd name="T2" fmla="*/ 85 w 225"/>
              <a:gd name="T3" fmla="*/ 61 h 247"/>
              <a:gd name="T4" fmla="*/ 41 w 225"/>
              <a:gd name="T5" fmla="*/ 116 h 247"/>
              <a:gd name="T6" fmla="*/ 37 w 225"/>
              <a:gd name="T7" fmla="*/ 154 h 247"/>
              <a:gd name="T8" fmla="*/ 98 w 225"/>
              <a:gd name="T9" fmla="*/ 207 h 247"/>
              <a:gd name="T10" fmla="*/ 151 w 225"/>
              <a:gd name="T11" fmla="*/ 193 h 247"/>
              <a:gd name="T12" fmla="*/ 200 w 225"/>
              <a:gd name="T13" fmla="*/ 137 h 247"/>
              <a:gd name="T14" fmla="*/ 196 w 225"/>
              <a:gd name="T15" fmla="*/ 93 h 247"/>
              <a:gd name="T16" fmla="*/ 124 w 225"/>
              <a:gd name="T17" fmla="*/ 4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5" h="247">
                <a:moveTo>
                  <a:pt x="124" y="46"/>
                </a:moveTo>
                <a:cubicBezTo>
                  <a:pt x="124" y="46"/>
                  <a:pt x="108" y="75"/>
                  <a:pt x="85" y="61"/>
                </a:cubicBezTo>
                <a:cubicBezTo>
                  <a:pt x="39" y="33"/>
                  <a:pt x="2" y="69"/>
                  <a:pt x="41" y="116"/>
                </a:cubicBezTo>
                <a:cubicBezTo>
                  <a:pt x="53" y="131"/>
                  <a:pt x="48" y="139"/>
                  <a:pt x="37" y="154"/>
                </a:cubicBezTo>
                <a:cubicBezTo>
                  <a:pt x="0" y="198"/>
                  <a:pt x="56" y="247"/>
                  <a:pt x="98" y="207"/>
                </a:cubicBezTo>
                <a:cubicBezTo>
                  <a:pt x="116" y="190"/>
                  <a:pt x="130" y="184"/>
                  <a:pt x="151" y="193"/>
                </a:cubicBezTo>
                <a:cubicBezTo>
                  <a:pt x="189" y="209"/>
                  <a:pt x="225" y="177"/>
                  <a:pt x="200" y="137"/>
                </a:cubicBezTo>
                <a:cubicBezTo>
                  <a:pt x="193" y="125"/>
                  <a:pt x="185" y="115"/>
                  <a:pt x="196" y="93"/>
                </a:cubicBezTo>
                <a:cubicBezTo>
                  <a:pt x="217" y="48"/>
                  <a:pt x="152" y="0"/>
                  <a:pt x="124" y="46"/>
                </a:cubicBezTo>
                <a:close/>
              </a:path>
            </a:pathLst>
          </a:custGeom>
          <a:solidFill>
            <a:srgbClr val="FFC8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864688" y="1736749"/>
            <a:ext cx="1265238" cy="739775"/>
            <a:chOff x="735806" y="1982618"/>
            <a:chExt cx="1265238" cy="739775"/>
          </a:xfrm>
        </p:grpSpPr>
        <p:sp>
          <p:nvSpPr>
            <p:cNvPr id="22" name="Rectangle 21"/>
            <p:cNvSpPr/>
            <p:nvPr/>
          </p:nvSpPr>
          <p:spPr>
            <a:xfrm>
              <a:off x="899057" y="2054255"/>
              <a:ext cx="98133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Montserrat Extra Bold" panose="00000900000000000000" pitchFamily="50" charset="0"/>
                </a:rPr>
                <a:t>GREAT</a:t>
              </a:r>
            </a:p>
            <a:p>
              <a:r>
                <a:rPr lang="en-US" dirty="0">
                  <a:solidFill>
                    <a:schemeClr val="bg1"/>
                  </a:solidFill>
                  <a:latin typeface="Montserrat Extra Bold" panose="00000900000000000000" pitchFamily="50" charset="0"/>
                </a:rPr>
                <a:t>FOOD!</a:t>
              </a: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735806" y="1982618"/>
              <a:ext cx="1265238" cy="739775"/>
            </a:xfrm>
            <a:custGeom>
              <a:avLst/>
              <a:gdLst>
                <a:gd name="T0" fmla="*/ 797 w 797"/>
                <a:gd name="T1" fmla="*/ 466 h 466"/>
                <a:gd name="T2" fmla="*/ 0 w 797"/>
                <a:gd name="T3" fmla="*/ 466 h 466"/>
                <a:gd name="T4" fmla="*/ 0 w 797"/>
                <a:gd name="T5" fmla="*/ 0 h 466"/>
                <a:gd name="T6" fmla="*/ 797 w 797"/>
                <a:gd name="T7" fmla="*/ 0 h 466"/>
                <a:gd name="T8" fmla="*/ 797 w 797"/>
                <a:gd name="T9" fmla="*/ 466 h 466"/>
                <a:gd name="T10" fmla="*/ 34 w 797"/>
                <a:gd name="T11" fmla="*/ 431 h 466"/>
                <a:gd name="T12" fmla="*/ 762 w 797"/>
                <a:gd name="T13" fmla="*/ 431 h 466"/>
                <a:gd name="T14" fmla="*/ 762 w 797"/>
                <a:gd name="T15" fmla="*/ 35 h 466"/>
                <a:gd name="T16" fmla="*/ 34 w 797"/>
                <a:gd name="T17" fmla="*/ 35 h 466"/>
                <a:gd name="T18" fmla="*/ 34 w 797"/>
                <a:gd name="T19" fmla="*/ 43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7" h="466">
                  <a:moveTo>
                    <a:pt x="797" y="466"/>
                  </a:moveTo>
                  <a:lnTo>
                    <a:pt x="0" y="466"/>
                  </a:lnTo>
                  <a:lnTo>
                    <a:pt x="0" y="0"/>
                  </a:lnTo>
                  <a:lnTo>
                    <a:pt x="797" y="0"/>
                  </a:lnTo>
                  <a:lnTo>
                    <a:pt x="797" y="466"/>
                  </a:lnTo>
                  <a:close/>
                  <a:moveTo>
                    <a:pt x="34" y="431"/>
                  </a:moveTo>
                  <a:lnTo>
                    <a:pt x="762" y="431"/>
                  </a:lnTo>
                  <a:lnTo>
                    <a:pt x="762" y="35"/>
                  </a:lnTo>
                  <a:lnTo>
                    <a:pt x="34" y="35"/>
                  </a:lnTo>
                  <a:lnTo>
                    <a:pt x="34" y="4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6541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4" r="4734"/>
          <a:stretch>
            <a:fillRect/>
          </a:stretch>
        </p:blipFill>
        <p:spPr/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C3A0EE5E-B0B5-4CFC-8B17-0A97C8E8DCED}"/>
              </a:ext>
            </a:extLst>
          </p:cNvPr>
          <p:cNvSpPr/>
          <p:nvPr/>
        </p:nvSpPr>
        <p:spPr>
          <a:xfrm>
            <a:off x="622108" y="3617686"/>
            <a:ext cx="4964496" cy="2213428"/>
          </a:xfrm>
          <a:prstGeom prst="rect">
            <a:avLst/>
          </a:prstGeom>
          <a:solidFill>
            <a:srgbClr val="553728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3056467" y="4218075"/>
            <a:ext cx="1050693" cy="1147867"/>
          </a:xfrm>
          <a:custGeom>
            <a:avLst/>
            <a:gdLst>
              <a:gd name="T0" fmla="*/ 124 w 225"/>
              <a:gd name="T1" fmla="*/ 46 h 247"/>
              <a:gd name="T2" fmla="*/ 85 w 225"/>
              <a:gd name="T3" fmla="*/ 61 h 247"/>
              <a:gd name="T4" fmla="*/ 41 w 225"/>
              <a:gd name="T5" fmla="*/ 116 h 247"/>
              <a:gd name="T6" fmla="*/ 37 w 225"/>
              <a:gd name="T7" fmla="*/ 154 h 247"/>
              <a:gd name="T8" fmla="*/ 98 w 225"/>
              <a:gd name="T9" fmla="*/ 207 h 247"/>
              <a:gd name="T10" fmla="*/ 151 w 225"/>
              <a:gd name="T11" fmla="*/ 193 h 247"/>
              <a:gd name="T12" fmla="*/ 200 w 225"/>
              <a:gd name="T13" fmla="*/ 137 h 247"/>
              <a:gd name="T14" fmla="*/ 196 w 225"/>
              <a:gd name="T15" fmla="*/ 93 h 247"/>
              <a:gd name="T16" fmla="*/ 124 w 225"/>
              <a:gd name="T17" fmla="*/ 4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5" h="247">
                <a:moveTo>
                  <a:pt x="124" y="46"/>
                </a:moveTo>
                <a:cubicBezTo>
                  <a:pt x="124" y="46"/>
                  <a:pt x="108" y="75"/>
                  <a:pt x="85" y="61"/>
                </a:cubicBezTo>
                <a:cubicBezTo>
                  <a:pt x="39" y="33"/>
                  <a:pt x="2" y="69"/>
                  <a:pt x="41" y="116"/>
                </a:cubicBezTo>
                <a:cubicBezTo>
                  <a:pt x="53" y="131"/>
                  <a:pt x="48" y="139"/>
                  <a:pt x="37" y="154"/>
                </a:cubicBezTo>
                <a:cubicBezTo>
                  <a:pt x="0" y="198"/>
                  <a:pt x="56" y="247"/>
                  <a:pt x="98" y="207"/>
                </a:cubicBezTo>
                <a:cubicBezTo>
                  <a:pt x="116" y="190"/>
                  <a:pt x="130" y="184"/>
                  <a:pt x="151" y="193"/>
                </a:cubicBezTo>
                <a:cubicBezTo>
                  <a:pt x="189" y="209"/>
                  <a:pt x="225" y="177"/>
                  <a:pt x="200" y="137"/>
                </a:cubicBezTo>
                <a:cubicBezTo>
                  <a:pt x="193" y="125"/>
                  <a:pt x="185" y="115"/>
                  <a:pt x="196" y="93"/>
                </a:cubicBezTo>
                <a:cubicBezTo>
                  <a:pt x="217" y="48"/>
                  <a:pt x="152" y="0"/>
                  <a:pt x="124" y="46"/>
                </a:cubicBezTo>
                <a:close/>
              </a:path>
            </a:pathLst>
          </a:custGeom>
          <a:solidFill>
            <a:srgbClr val="FFC8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380193" y="4266432"/>
            <a:ext cx="1265238" cy="739775"/>
            <a:chOff x="735806" y="1982618"/>
            <a:chExt cx="1265238" cy="739775"/>
          </a:xfrm>
        </p:grpSpPr>
        <p:sp>
          <p:nvSpPr>
            <p:cNvPr id="12" name="Rectangle 11"/>
            <p:cNvSpPr/>
            <p:nvPr/>
          </p:nvSpPr>
          <p:spPr>
            <a:xfrm>
              <a:off x="899057" y="2054255"/>
              <a:ext cx="98133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Montserrat Extra Bold" panose="00000900000000000000" pitchFamily="50" charset="0"/>
                </a:rPr>
                <a:t>GREAT</a:t>
              </a:r>
            </a:p>
            <a:p>
              <a:r>
                <a:rPr lang="en-US" dirty="0">
                  <a:solidFill>
                    <a:schemeClr val="bg1"/>
                  </a:solidFill>
                  <a:latin typeface="Montserrat Extra Bold" panose="00000900000000000000" pitchFamily="50" charset="0"/>
                </a:rPr>
                <a:t>FOOD!</a:t>
              </a: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735806" y="1982618"/>
              <a:ext cx="1265238" cy="739775"/>
            </a:xfrm>
            <a:custGeom>
              <a:avLst/>
              <a:gdLst>
                <a:gd name="T0" fmla="*/ 797 w 797"/>
                <a:gd name="T1" fmla="*/ 466 h 466"/>
                <a:gd name="T2" fmla="*/ 0 w 797"/>
                <a:gd name="T3" fmla="*/ 466 h 466"/>
                <a:gd name="T4" fmla="*/ 0 w 797"/>
                <a:gd name="T5" fmla="*/ 0 h 466"/>
                <a:gd name="T6" fmla="*/ 797 w 797"/>
                <a:gd name="T7" fmla="*/ 0 h 466"/>
                <a:gd name="T8" fmla="*/ 797 w 797"/>
                <a:gd name="T9" fmla="*/ 466 h 466"/>
                <a:gd name="T10" fmla="*/ 34 w 797"/>
                <a:gd name="T11" fmla="*/ 431 h 466"/>
                <a:gd name="T12" fmla="*/ 762 w 797"/>
                <a:gd name="T13" fmla="*/ 431 h 466"/>
                <a:gd name="T14" fmla="*/ 762 w 797"/>
                <a:gd name="T15" fmla="*/ 35 h 466"/>
                <a:gd name="T16" fmla="*/ 34 w 797"/>
                <a:gd name="T17" fmla="*/ 35 h 466"/>
                <a:gd name="T18" fmla="*/ 34 w 797"/>
                <a:gd name="T19" fmla="*/ 43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7" h="466">
                  <a:moveTo>
                    <a:pt x="797" y="466"/>
                  </a:moveTo>
                  <a:lnTo>
                    <a:pt x="0" y="466"/>
                  </a:lnTo>
                  <a:lnTo>
                    <a:pt x="0" y="0"/>
                  </a:lnTo>
                  <a:lnTo>
                    <a:pt x="797" y="0"/>
                  </a:lnTo>
                  <a:lnTo>
                    <a:pt x="797" y="466"/>
                  </a:lnTo>
                  <a:close/>
                  <a:moveTo>
                    <a:pt x="34" y="431"/>
                  </a:moveTo>
                  <a:lnTo>
                    <a:pt x="762" y="431"/>
                  </a:lnTo>
                  <a:lnTo>
                    <a:pt x="762" y="35"/>
                  </a:lnTo>
                  <a:lnTo>
                    <a:pt x="34" y="35"/>
                  </a:lnTo>
                  <a:lnTo>
                    <a:pt x="34" y="4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59545" y="4984400"/>
            <a:ext cx="1922836" cy="1363598"/>
            <a:chOff x="6832407" y="3070893"/>
            <a:chExt cx="1922836" cy="13635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189F5A8-B253-40C6-9104-4A7B5BAE6E10}"/>
                </a:ext>
              </a:extLst>
            </p:cNvPr>
            <p:cNvSpPr txBox="1"/>
            <p:nvPr/>
          </p:nvSpPr>
          <p:spPr>
            <a:xfrm>
              <a:off x="6897416" y="321794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3A6EA5F6-A16E-42E0-A0A7-1DDC2DDB10FA}"/>
                </a:ext>
              </a:extLst>
            </p:cNvPr>
            <p:cNvSpPr/>
            <p:nvPr/>
          </p:nvSpPr>
          <p:spPr>
            <a:xfrm rot="6300000">
              <a:off x="6832407" y="3070893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7" b="12667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7" b="12667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1" r="281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2581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1" r="18681"/>
          <a:stretch>
            <a:fillRect/>
          </a:stretch>
        </p:blipFill>
        <p:spPr/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6E7CD13F-537D-4F10-92A8-957280546633}"/>
              </a:ext>
            </a:extLst>
          </p:cNvPr>
          <p:cNvGrpSpPr/>
          <p:nvPr/>
        </p:nvGrpSpPr>
        <p:grpSpPr>
          <a:xfrm>
            <a:off x="5090092" y="3139502"/>
            <a:ext cx="1922836" cy="1363598"/>
            <a:chOff x="6477313" y="4585530"/>
            <a:chExt cx="1922836" cy="136359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C7C591D-727F-4AD5-BD35-FC37C5CA372B}"/>
                </a:ext>
              </a:extLst>
            </p:cNvPr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36" name="Right Triangle 35">
              <a:extLst>
                <a:ext uri="{FF2B5EF4-FFF2-40B4-BE49-F238E27FC236}">
                  <a16:creationId xmlns:a16="http://schemas.microsoft.com/office/drawing/2014/main" id="{C445C335-15E2-4742-AB60-CAE679C267B5}"/>
                </a:ext>
              </a:extLst>
            </p:cNvPr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70A4ACF-606D-4B4E-A9EA-4F38250C0E5F}"/>
              </a:ext>
            </a:extLst>
          </p:cNvPr>
          <p:cNvSpPr txBox="1"/>
          <p:nvPr/>
        </p:nvSpPr>
        <p:spPr>
          <a:xfrm>
            <a:off x="5090092" y="4923994"/>
            <a:ext cx="2949974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6CAF0F-F6FD-43FF-B66D-3F9129A0EC43}"/>
              </a:ext>
            </a:extLst>
          </p:cNvPr>
          <p:cNvSpPr txBox="1"/>
          <p:nvPr/>
        </p:nvSpPr>
        <p:spPr>
          <a:xfrm>
            <a:off x="8875159" y="4923994"/>
            <a:ext cx="2949974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7CD13F-537D-4F10-92A8-957280546633}"/>
              </a:ext>
            </a:extLst>
          </p:cNvPr>
          <p:cNvGrpSpPr/>
          <p:nvPr/>
        </p:nvGrpSpPr>
        <p:grpSpPr>
          <a:xfrm>
            <a:off x="8875159" y="3139502"/>
            <a:ext cx="1922836" cy="1363598"/>
            <a:chOff x="6477313" y="4585530"/>
            <a:chExt cx="1922836" cy="136359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7C591D-727F-4AD5-BD35-FC37C5CA372B}"/>
                </a:ext>
              </a:extLst>
            </p:cNvPr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C445C335-15E2-4742-AB60-CAE679C267B5}"/>
                </a:ext>
              </a:extLst>
            </p:cNvPr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50024B3-022F-4C9D-A695-EA81879731B0}"/>
              </a:ext>
            </a:extLst>
          </p:cNvPr>
          <p:cNvSpPr/>
          <p:nvPr/>
        </p:nvSpPr>
        <p:spPr>
          <a:xfrm>
            <a:off x="5072341" y="1404344"/>
            <a:ext cx="22372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869A0B-C32D-48B4-9577-E4BD6E64E8D7}"/>
              </a:ext>
            </a:extLst>
          </p:cNvPr>
          <p:cNvSpPr/>
          <p:nvPr/>
        </p:nvSpPr>
        <p:spPr>
          <a:xfrm>
            <a:off x="8805023" y="1404344"/>
            <a:ext cx="22372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801263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036094F3-83EF-43B2-AE96-2E9252F8355B}"/>
              </a:ext>
            </a:extLst>
          </p:cNvPr>
          <p:cNvGrpSpPr/>
          <p:nvPr/>
        </p:nvGrpSpPr>
        <p:grpSpPr>
          <a:xfrm>
            <a:off x="7047186" y="5018623"/>
            <a:ext cx="4292792" cy="938719"/>
            <a:chOff x="7277100" y="1340391"/>
            <a:chExt cx="4292792" cy="93871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5AF02C-C335-4A33-BCE0-77FE17E0FD30}"/>
                </a:ext>
              </a:extLst>
            </p:cNvPr>
            <p:cNvSpPr/>
            <p:nvPr/>
          </p:nvSpPr>
          <p:spPr>
            <a:xfrm>
              <a:off x="7277100" y="1340391"/>
              <a:ext cx="1338046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4K</a:t>
              </a:r>
              <a:endPara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20D5C1F-3915-46AE-8BEB-CEA95B8B44F5}"/>
                </a:ext>
              </a:extLst>
            </p:cNvPr>
            <p:cNvSpPr txBox="1"/>
            <p:nvPr/>
          </p:nvSpPr>
          <p:spPr>
            <a:xfrm>
              <a:off x="8405778" y="1453676"/>
              <a:ext cx="3164114" cy="696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 text. It has roots in a piece of classical Latin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7BB01E-6D95-477E-B6C8-E705EE914D3E}"/>
              </a:ext>
            </a:extLst>
          </p:cNvPr>
          <p:cNvGrpSpPr/>
          <p:nvPr/>
        </p:nvGrpSpPr>
        <p:grpSpPr>
          <a:xfrm>
            <a:off x="7047186" y="3224361"/>
            <a:ext cx="1922836" cy="1363598"/>
            <a:chOff x="6477313" y="4585530"/>
            <a:chExt cx="1922836" cy="136359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E911602-1EA8-4905-BC46-4D425B9C5D7D}"/>
                </a:ext>
              </a:extLst>
            </p:cNvPr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33" name="Right Triangle 32">
              <a:extLst>
                <a:ext uri="{FF2B5EF4-FFF2-40B4-BE49-F238E27FC236}">
                  <a16:creationId xmlns:a16="http://schemas.microsoft.com/office/drawing/2014/main" id="{D9490A3A-6521-496B-8CF9-F66974B4DB6D}"/>
                </a:ext>
              </a:extLst>
            </p:cNvPr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reeform 9"/>
          <p:cNvSpPr>
            <a:spLocks/>
          </p:cNvSpPr>
          <p:nvPr/>
        </p:nvSpPr>
        <p:spPr bwMode="auto">
          <a:xfrm>
            <a:off x="1" y="-2482348"/>
            <a:ext cx="6829990" cy="9356151"/>
          </a:xfrm>
          <a:custGeom>
            <a:avLst/>
            <a:gdLst>
              <a:gd name="T0" fmla="*/ 1734 w 1799"/>
              <a:gd name="T1" fmla="*/ 1117 h 2471"/>
              <a:gd name="T2" fmla="*/ 681 w 1799"/>
              <a:gd name="T3" fmla="*/ 65 h 2471"/>
              <a:gd name="T4" fmla="*/ 445 w 1799"/>
              <a:gd name="T5" fmla="*/ 65 h 2471"/>
              <a:gd name="T6" fmla="*/ 0 w 1799"/>
              <a:gd name="T7" fmla="*/ 510 h 2471"/>
              <a:gd name="T8" fmla="*/ 0 w 1799"/>
              <a:gd name="T9" fmla="*/ 1961 h 2471"/>
              <a:gd name="T10" fmla="*/ 445 w 1799"/>
              <a:gd name="T11" fmla="*/ 2406 h 2471"/>
              <a:gd name="T12" fmla="*/ 681 w 1799"/>
              <a:gd name="T13" fmla="*/ 2406 h 2471"/>
              <a:gd name="T14" fmla="*/ 1734 w 1799"/>
              <a:gd name="T15" fmla="*/ 1354 h 2471"/>
              <a:gd name="T16" fmla="*/ 1734 w 1799"/>
              <a:gd name="T17" fmla="*/ 1117 h 2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9" h="2471">
                <a:moveTo>
                  <a:pt x="1734" y="1117"/>
                </a:moveTo>
                <a:cubicBezTo>
                  <a:pt x="681" y="65"/>
                  <a:pt x="681" y="65"/>
                  <a:pt x="681" y="65"/>
                </a:cubicBezTo>
                <a:cubicBezTo>
                  <a:pt x="616" y="0"/>
                  <a:pt x="510" y="0"/>
                  <a:pt x="445" y="65"/>
                </a:cubicBezTo>
                <a:cubicBezTo>
                  <a:pt x="0" y="510"/>
                  <a:pt x="0" y="510"/>
                  <a:pt x="0" y="510"/>
                </a:cubicBezTo>
                <a:cubicBezTo>
                  <a:pt x="0" y="1961"/>
                  <a:pt x="0" y="1961"/>
                  <a:pt x="0" y="1961"/>
                </a:cubicBezTo>
                <a:cubicBezTo>
                  <a:pt x="445" y="2406"/>
                  <a:pt x="445" y="2406"/>
                  <a:pt x="445" y="2406"/>
                </a:cubicBezTo>
                <a:cubicBezTo>
                  <a:pt x="510" y="2471"/>
                  <a:pt x="616" y="2471"/>
                  <a:pt x="681" y="2406"/>
                </a:cubicBezTo>
                <a:cubicBezTo>
                  <a:pt x="1734" y="1354"/>
                  <a:pt x="1734" y="1354"/>
                  <a:pt x="1734" y="1354"/>
                </a:cubicBezTo>
                <a:cubicBezTo>
                  <a:pt x="1799" y="1289"/>
                  <a:pt x="1799" y="1183"/>
                  <a:pt x="1734" y="1117"/>
                </a:cubicBezTo>
                <a:close/>
              </a:path>
            </a:pathLst>
          </a:custGeom>
          <a:solidFill>
            <a:srgbClr val="FFC8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0"/>
            <a:ext cx="6985484" cy="6262056"/>
          </a:xfrm>
          <a:custGeom>
            <a:avLst/>
            <a:gdLst>
              <a:gd name="connsiteX0" fmla="*/ 0 w 6985484"/>
              <a:gd name="connsiteY0" fmla="*/ 0 h 6262056"/>
              <a:gd name="connsiteX1" fmla="*/ 5600102 w 6985484"/>
              <a:gd name="connsiteY1" fmla="*/ 0 h 6262056"/>
              <a:gd name="connsiteX2" fmla="*/ 5778982 w 6985484"/>
              <a:gd name="connsiteY2" fmla="*/ 178542 h 6262056"/>
              <a:gd name="connsiteX3" fmla="*/ 6800382 w 6985484"/>
              <a:gd name="connsiteY3" fmla="*/ 1198012 h 6262056"/>
              <a:gd name="connsiteX4" fmla="*/ 6800382 w 6985484"/>
              <a:gd name="connsiteY4" fmla="*/ 2091556 h 6262056"/>
              <a:gd name="connsiteX5" fmla="*/ 2805964 w 6985484"/>
              <a:gd name="connsiteY5" fmla="*/ 6074640 h 6262056"/>
              <a:gd name="connsiteX6" fmla="*/ 1906081 w 6985484"/>
              <a:gd name="connsiteY6" fmla="*/ 6074640 h 6262056"/>
              <a:gd name="connsiteX7" fmla="*/ 0 w 6985484"/>
              <a:gd name="connsiteY7" fmla="*/ 4173967 h 6262056"/>
              <a:gd name="connsiteX8" fmla="*/ 0 w 6985484"/>
              <a:gd name="connsiteY8" fmla="*/ 6002 h 6262056"/>
              <a:gd name="connsiteX9" fmla="*/ 0 w 6985484"/>
              <a:gd name="connsiteY9" fmla="*/ 0 h 6262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5484" h="6262056">
                <a:moveTo>
                  <a:pt x="0" y="0"/>
                </a:moveTo>
                <a:lnTo>
                  <a:pt x="5600102" y="0"/>
                </a:lnTo>
                <a:lnTo>
                  <a:pt x="5778982" y="178542"/>
                </a:lnTo>
                <a:cubicBezTo>
                  <a:pt x="6086536" y="485515"/>
                  <a:pt x="6425906" y="824243"/>
                  <a:pt x="6800382" y="1198012"/>
                </a:cubicBezTo>
                <a:cubicBezTo>
                  <a:pt x="7047185" y="1444115"/>
                  <a:pt x="7047185" y="1845452"/>
                  <a:pt x="6800382" y="2091556"/>
                </a:cubicBezTo>
                <a:cubicBezTo>
                  <a:pt x="6800382" y="2091556"/>
                  <a:pt x="6800382" y="2091556"/>
                  <a:pt x="2805964" y="6074640"/>
                </a:cubicBezTo>
                <a:cubicBezTo>
                  <a:pt x="2559161" y="6324529"/>
                  <a:pt x="2156682" y="6324529"/>
                  <a:pt x="1906081" y="6074640"/>
                </a:cubicBezTo>
                <a:cubicBezTo>
                  <a:pt x="1906081" y="6074640"/>
                  <a:pt x="1906081" y="6074640"/>
                  <a:pt x="0" y="4173967"/>
                </a:cubicBezTo>
                <a:cubicBezTo>
                  <a:pt x="0" y="4173967"/>
                  <a:pt x="0" y="4173967"/>
                  <a:pt x="0" y="6002"/>
                </a:cubicBezTo>
                <a:lnTo>
                  <a:pt x="0" y="0"/>
                </a:lnTo>
                <a:close/>
              </a:path>
            </a:pathLst>
          </a:custGeom>
          <a:solidFill>
            <a:srgbClr val="5537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0" b="5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6394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F805CF5-DC9F-4A11-BB71-40E6104562F6}"/>
              </a:ext>
            </a:extLst>
          </p:cNvPr>
          <p:cNvSpPr/>
          <p:nvPr/>
        </p:nvSpPr>
        <p:spPr>
          <a:xfrm flipH="1">
            <a:off x="6609060" y="929641"/>
            <a:ext cx="382290" cy="4686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A74F71-B9C8-4D5D-9306-5AEC399C2B16}"/>
              </a:ext>
            </a:extLst>
          </p:cNvPr>
          <p:cNvGrpSpPr/>
          <p:nvPr/>
        </p:nvGrpSpPr>
        <p:grpSpPr>
          <a:xfrm>
            <a:off x="622108" y="1817273"/>
            <a:ext cx="6210492" cy="2569086"/>
            <a:chOff x="622108" y="2144747"/>
            <a:chExt cx="6210492" cy="256908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6C3F69-0CF9-4342-9F39-91A73B3E9BCA}"/>
                </a:ext>
              </a:extLst>
            </p:cNvPr>
            <p:cNvSpPr txBox="1"/>
            <p:nvPr/>
          </p:nvSpPr>
          <p:spPr>
            <a:xfrm>
              <a:off x="622108" y="3196751"/>
              <a:ext cx="6210492" cy="1517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making it over 2000 years old. Richard McClintock, a Latin professor at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Hampden-Sydney College in Virginia, looked up one</a:t>
              </a:r>
            </a:p>
            <a:p>
              <a:pPr>
                <a:lnSpc>
                  <a:spcPts val="16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of the more obscure Latin words, consectetur, from a Lorem Ipsum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passage, and going through the cites of the word in classical literature, discovered the undoubtable source. Lorem Ipsum comes from sections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5CA8E5-F0A7-4546-A8A3-FA7EB158CB91}"/>
                </a:ext>
              </a:extLst>
            </p:cNvPr>
            <p:cNvSpPr/>
            <p:nvPr/>
          </p:nvSpPr>
          <p:spPr>
            <a:xfrm>
              <a:off x="622108" y="2144747"/>
              <a:ext cx="1944914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75%</a:t>
              </a:r>
              <a:endPara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D4B165-470C-48CB-A60D-D00ABD5B3E99}"/>
                </a:ext>
              </a:extLst>
            </p:cNvPr>
            <p:cNvSpPr txBox="1"/>
            <p:nvPr/>
          </p:nvSpPr>
          <p:spPr>
            <a:xfrm>
              <a:off x="2357654" y="2258032"/>
              <a:ext cx="2515860" cy="696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piece of classical Latin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F805CF5-DC9F-4A11-BB71-40E6104562F6}"/>
              </a:ext>
            </a:extLst>
          </p:cNvPr>
          <p:cNvSpPr/>
          <p:nvPr/>
        </p:nvSpPr>
        <p:spPr>
          <a:xfrm>
            <a:off x="622106" y="5615941"/>
            <a:ext cx="4899658" cy="619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9F034D-4718-43E6-BC72-39D720A60EDF}"/>
              </a:ext>
            </a:extLst>
          </p:cNvPr>
          <p:cNvSpPr txBox="1"/>
          <p:nvPr/>
        </p:nvSpPr>
        <p:spPr>
          <a:xfrm>
            <a:off x="1270356" y="5725862"/>
            <a:ext cx="360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www.example.com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6" r="109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9158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9143" y="1860151"/>
            <a:ext cx="1922836" cy="1363598"/>
            <a:chOff x="6477313" y="4585530"/>
            <a:chExt cx="1922836" cy="13635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97973A-B62F-433A-9A25-36AD1E04D3C9}"/>
                </a:ext>
              </a:extLst>
            </p:cNvPr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ED9E2717-09C0-4FA4-81BF-E85BE8DBA683}"/>
                </a:ext>
              </a:extLst>
            </p:cNvPr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F62C138-3639-4F10-8E2B-14981FDA8F7B}"/>
              </a:ext>
            </a:extLst>
          </p:cNvPr>
          <p:cNvSpPr txBox="1"/>
          <p:nvPr/>
        </p:nvSpPr>
        <p:spPr>
          <a:xfrm>
            <a:off x="1319884" y="3684507"/>
            <a:ext cx="46427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making it over 2000 years old. Richard McClintock, a Latin professor Hampden-Sydney College in Virginia, looked up one</a:t>
            </a:r>
          </a:p>
          <a:p>
            <a:pPr>
              <a:lnSpc>
                <a:spcPts val="16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the more obscure Latin words, consectetur, from a Lorem Ipsum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passage, and going through the cites of the word in classical literature, discovered the undoubtable source. Lorem Ipsum comes from sections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805CF5-DC9F-4A11-BB71-40E6104562F6}"/>
              </a:ext>
            </a:extLst>
          </p:cNvPr>
          <p:cNvSpPr/>
          <p:nvPr/>
        </p:nvSpPr>
        <p:spPr>
          <a:xfrm>
            <a:off x="6457034" y="5002022"/>
            <a:ext cx="5112858" cy="619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9F034D-4718-43E6-BC72-39D720A60EDF}"/>
              </a:ext>
            </a:extLst>
          </p:cNvPr>
          <p:cNvSpPr txBox="1"/>
          <p:nvPr/>
        </p:nvSpPr>
        <p:spPr>
          <a:xfrm>
            <a:off x="7105284" y="5111943"/>
            <a:ext cx="360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www.example.com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4" b="198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5200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838200" y="315966"/>
            <a:ext cx="5867400" cy="58674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62C138-3639-4F10-8E2B-14981FDA8F7B}"/>
              </a:ext>
            </a:extLst>
          </p:cNvPr>
          <p:cNvSpPr txBox="1"/>
          <p:nvPr/>
        </p:nvSpPr>
        <p:spPr>
          <a:xfrm>
            <a:off x="6296741" y="3249666"/>
            <a:ext cx="5137150" cy="172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making it over 2000 years old. Richard McClintock, a Latin professor Hampden-Sydney College in Virginia, looked up one</a:t>
            </a:r>
          </a:p>
          <a:p>
            <a:pPr>
              <a:lnSpc>
                <a:spcPts val="16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the more obscure Latin words, consectetur, from a Lorem Ipsum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passage, and going through the cites of the word in classical literature, discovered the undoubtable source. Lorem Ipsum comes from sections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030062-DB76-4B78-9B21-2DEC8ADB387A}"/>
              </a:ext>
            </a:extLst>
          </p:cNvPr>
          <p:cNvGrpSpPr/>
          <p:nvPr/>
        </p:nvGrpSpPr>
        <p:grpSpPr>
          <a:xfrm>
            <a:off x="6296741" y="1303908"/>
            <a:ext cx="1922836" cy="1363598"/>
            <a:chOff x="6477313" y="4585530"/>
            <a:chExt cx="1922836" cy="136359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8D2F5C-C1E3-4DF2-BB76-3A8512D4DDB9}"/>
                </a:ext>
              </a:extLst>
            </p:cNvPr>
            <p:cNvSpPr txBox="1"/>
            <p:nvPr/>
          </p:nvSpPr>
          <p:spPr>
            <a:xfrm>
              <a:off x="6542322" y="4732577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0F4E0EDD-E044-4DB0-B922-8787E965655C}"/>
                </a:ext>
              </a:extLst>
            </p:cNvPr>
            <p:cNvSpPr/>
            <p:nvPr/>
          </p:nvSpPr>
          <p:spPr>
            <a:xfrm rot="6300000">
              <a:off x="6477313" y="4585530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ight Triangle 4"/>
          <p:cNvSpPr/>
          <p:nvPr/>
        </p:nvSpPr>
        <p:spPr>
          <a:xfrm>
            <a:off x="0" y="0"/>
            <a:ext cx="6858000" cy="685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3403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96000" y="1850236"/>
            <a:ext cx="1922836" cy="1363598"/>
            <a:chOff x="6096000" y="622109"/>
            <a:chExt cx="1922836" cy="13635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3888DE-6B25-4C53-85AE-DD1D1F935DA5}"/>
                </a:ext>
              </a:extLst>
            </p:cNvPr>
            <p:cNvSpPr txBox="1"/>
            <p:nvPr/>
          </p:nvSpPr>
          <p:spPr>
            <a:xfrm>
              <a:off x="6161009" y="769156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D5A66625-970C-43FB-9806-D9FBE9E53F95}"/>
                </a:ext>
              </a:extLst>
            </p:cNvPr>
            <p:cNvSpPr/>
            <p:nvPr/>
          </p:nvSpPr>
          <p:spPr>
            <a:xfrm rot="6300000">
              <a:off x="6096000" y="622109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F1CED23-7A27-41B7-8FD2-C81CF4152273}"/>
              </a:ext>
            </a:extLst>
          </p:cNvPr>
          <p:cNvGrpSpPr/>
          <p:nvPr/>
        </p:nvGrpSpPr>
        <p:grpSpPr>
          <a:xfrm>
            <a:off x="4217894" y="4028519"/>
            <a:ext cx="6994977" cy="696344"/>
            <a:chOff x="4217894" y="3080828"/>
            <a:chExt cx="6994977" cy="6963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68966C8-A400-4991-91F2-849C6C09F568}"/>
                </a:ext>
              </a:extLst>
            </p:cNvPr>
            <p:cNvSpPr txBox="1"/>
            <p:nvPr/>
          </p:nvSpPr>
          <p:spPr>
            <a:xfrm>
              <a:off x="6075721" y="3080828"/>
              <a:ext cx="5137150" cy="696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making it over 2000 years old. Richard McClintock, a Latin professor Hampden-Sydney College in Virginia, looked up one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7944DB-2E1C-4553-939D-4F8E230CF405}"/>
                </a:ext>
              </a:extLst>
            </p:cNvPr>
            <p:cNvSpPr txBox="1"/>
            <p:nvPr/>
          </p:nvSpPr>
          <p:spPr>
            <a:xfrm>
              <a:off x="4217894" y="3080828"/>
              <a:ext cx="18578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2010-2011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F68BC54-8B61-434C-9CD3-A86BC68B0F54}"/>
              </a:ext>
            </a:extLst>
          </p:cNvPr>
          <p:cNvGrpSpPr/>
          <p:nvPr/>
        </p:nvGrpSpPr>
        <p:grpSpPr>
          <a:xfrm>
            <a:off x="4217894" y="5539548"/>
            <a:ext cx="6994977" cy="696344"/>
            <a:chOff x="4217894" y="3080828"/>
            <a:chExt cx="6994977" cy="6963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0F69EE-0899-47C1-9470-1CD1A741F2AD}"/>
                </a:ext>
              </a:extLst>
            </p:cNvPr>
            <p:cNvSpPr txBox="1"/>
            <p:nvPr/>
          </p:nvSpPr>
          <p:spPr>
            <a:xfrm>
              <a:off x="6075721" y="3080828"/>
              <a:ext cx="5137150" cy="696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making it over 2000 years old. Richard McClintock, a Latin professor Hampden-Sydney College in Virginia, looked up one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4CA007-4EFD-4E12-A683-BC16FDC2C9E6}"/>
                </a:ext>
              </a:extLst>
            </p:cNvPr>
            <p:cNvSpPr txBox="1"/>
            <p:nvPr/>
          </p:nvSpPr>
          <p:spPr>
            <a:xfrm>
              <a:off x="4217894" y="3080828"/>
              <a:ext cx="18578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2010-2011</a:t>
              </a:r>
            </a:p>
          </p:txBody>
        </p: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2" r="29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8916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A6DDBB3-B6A5-4772-BB69-0B09859576B6}"/>
              </a:ext>
            </a:extLst>
          </p:cNvPr>
          <p:cNvGrpSpPr/>
          <p:nvPr/>
        </p:nvGrpSpPr>
        <p:grpSpPr>
          <a:xfrm>
            <a:off x="4217894" y="3900402"/>
            <a:ext cx="4716556" cy="1311898"/>
            <a:chOff x="4217894" y="3900402"/>
            <a:chExt cx="4716556" cy="131189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68966C8-A400-4991-91F2-849C6C09F568}"/>
                </a:ext>
              </a:extLst>
            </p:cNvPr>
            <p:cNvSpPr txBox="1"/>
            <p:nvPr/>
          </p:nvSpPr>
          <p:spPr>
            <a:xfrm>
              <a:off x="6075721" y="3900402"/>
              <a:ext cx="2858729" cy="1311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Lorem Ipsum is not simply random</a:t>
              </a:r>
            </a:p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making it over 2000 years old. Richard McClintock, a Latin professor Hampden-Sydney College in Virginia, looked up one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7944DB-2E1C-4553-939D-4F8E230CF405}"/>
                </a:ext>
              </a:extLst>
            </p:cNvPr>
            <p:cNvSpPr txBox="1"/>
            <p:nvPr/>
          </p:nvSpPr>
          <p:spPr>
            <a:xfrm>
              <a:off x="4217894" y="3900402"/>
              <a:ext cx="18578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2010-2011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DA3CD67-F710-4667-9245-C97A37DFE21E}"/>
              </a:ext>
            </a:extLst>
          </p:cNvPr>
          <p:cNvSpPr txBox="1"/>
          <p:nvPr/>
        </p:nvSpPr>
        <p:spPr>
          <a:xfrm>
            <a:off x="6075721" y="622108"/>
            <a:ext cx="2858729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making it over 2000 years old. Richard McClintock, a Latin professor Hampden-Sydney College in Virginia, looked up one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FF6688-8CC4-45A5-95D9-30DF5D09866D}"/>
              </a:ext>
            </a:extLst>
          </p:cNvPr>
          <p:cNvSpPr txBox="1"/>
          <p:nvPr/>
        </p:nvSpPr>
        <p:spPr>
          <a:xfrm>
            <a:off x="4217894" y="622108"/>
            <a:ext cx="18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2010-2011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5F0C4EC-9A34-4272-8DAF-2F2B91A81FB8}"/>
              </a:ext>
            </a:extLst>
          </p:cNvPr>
          <p:cNvSpPr txBox="1"/>
          <p:nvPr/>
        </p:nvSpPr>
        <p:spPr>
          <a:xfrm>
            <a:off x="6075721" y="2261255"/>
            <a:ext cx="2858729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making it over 2000 years old. Richard McClintock, a Latin professor Hampden-Sydney College in Virginia, looked up 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F8A6FC-1172-4FC5-942B-9BFE41655779}"/>
              </a:ext>
            </a:extLst>
          </p:cNvPr>
          <p:cNvSpPr txBox="1"/>
          <p:nvPr/>
        </p:nvSpPr>
        <p:spPr>
          <a:xfrm>
            <a:off x="4217894" y="2261255"/>
            <a:ext cx="18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2010-2011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2" r="29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5651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790F073-1589-4BBC-86C0-F1E10C0BE903}"/>
              </a:ext>
            </a:extLst>
          </p:cNvPr>
          <p:cNvGrpSpPr/>
          <p:nvPr/>
        </p:nvGrpSpPr>
        <p:grpSpPr>
          <a:xfrm>
            <a:off x="7027178" y="2743567"/>
            <a:ext cx="4210764" cy="3492325"/>
            <a:chOff x="5209735" y="1682838"/>
            <a:chExt cx="4210764" cy="34923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E2C0FB1-C6FC-4530-A810-21EAAB291128}"/>
                </a:ext>
              </a:extLst>
            </p:cNvPr>
            <p:cNvGrpSpPr/>
            <p:nvPr/>
          </p:nvGrpSpPr>
          <p:grpSpPr>
            <a:xfrm>
              <a:off x="6170764" y="1734852"/>
              <a:ext cx="3249735" cy="754100"/>
              <a:chOff x="5868865" y="1774299"/>
              <a:chExt cx="3249735" cy="754100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E1A2F1-D1FB-4D06-87B9-C45E7C27153D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3A3CA54-9EC9-4195-94BB-A55E2AA22435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powerpoint text see.</a:t>
                </a:r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D1AD5A-FAC9-4E8D-8524-2C620E16DC99}"/>
                </a:ext>
              </a:extLst>
            </p:cNvPr>
            <p:cNvSpPr/>
            <p:nvPr/>
          </p:nvSpPr>
          <p:spPr>
            <a:xfrm>
              <a:off x="5209735" y="2999936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43D4840-9D5D-47D9-915C-F91FD230DF83}"/>
                </a:ext>
              </a:extLst>
            </p:cNvPr>
            <p:cNvSpPr/>
            <p:nvPr/>
          </p:nvSpPr>
          <p:spPr>
            <a:xfrm>
              <a:off x="5209735" y="4317034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FB9D769-7E35-45F4-A8EC-6B63F4E24052}"/>
                </a:ext>
              </a:extLst>
            </p:cNvPr>
            <p:cNvSpPr/>
            <p:nvPr/>
          </p:nvSpPr>
          <p:spPr>
            <a:xfrm>
              <a:off x="5209735" y="1682838"/>
              <a:ext cx="858129" cy="85812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D9B61D7-0CE8-407C-A0AA-967427879CDD}"/>
                </a:ext>
              </a:extLst>
            </p:cNvPr>
            <p:cNvGrpSpPr/>
            <p:nvPr/>
          </p:nvGrpSpPr>
          <p:grpSpPr>
            <a:xfrm>
              <a:off x="5324473" y="3114674"/>
              <a:ext cx="628652" cy="628652"/>
              <a:chOff x="3934921" y="1806230"/>
              <a:chExt cx="469452" cy="469452"/>
            </a:xfrm>
          </p:grpSpPr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9D0CA9A0-B851-4890-B432-9667B402E5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9338" y="1917773"/>
                <a:ext cx="240618" cy="24636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0CE1C19F-41A3-43BD-993C-5C8D4C5AEFF5}"/>
                  </a:ext>
                </a:extLst>
              </p:cNvPr>
              <p:cNvSpPr/>
              <p:nvPr/>
            </p:nvSpPr>
            <p:spPr>
              <a:xfrm>
                <a:off x="3934921" y="1806230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DEB6F76-B105-4643-BCAE-5DA248A8456C}"/>
                </a:ext>
              </a:extLst>
            </p:cNvPr>
            <p:cNvGrpSpPr/>
            <p:nvPr/>
          </p:nvGrpSpPr>
          <p:grpSpPr>
            <a:xfrm>
              <a:off x="5324473" y="4431772"/>
              <a:ext cx="628652" cy="628652"/>
              <a:chOff x="-2603000" y="3156174"/>
              <a:chExt cx="469452" cy="46945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9E4CB629-40A1-43DD-B6D7-2A4B3E8E387B}"/>
                  </a:ext>
                </a:extLst>
              </p:cNvPr>
              <p:cNvGrpSpPr/>
              <p:nvPr/>
            </p:nvGrpSpPr>
            <p:grpSpPr>
              <a:xfrm>
                <a:off x="-2460831" y="3272238"/>
                <a:ext cx="185114" cy="237324"/>
                <a:chOff x="2522538" y="3189288"/>
                <a:chExt cx="371475" cy="47625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8" name="Freeform 5">
                  <a:extLst>
                    <a:ext uri="{FF2B5EF4-FFF2-40B4-BE49-F238E27FC236}">
                      <a16:creationId xmlns:a16="http://schemas.microsoft.com/office/drawing/2014/main" id="{6E4429F7-9D03-44D2-909D-14943A9154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6">
                  <a:extLst>
                    <a:ext uri="{FF2B5EF4-FFF2-40B4-BE49-F238E27FC236}">
                      <a16:creationId xmlns:a16="http://schemas.microsoft.com/office/drawing/2014/main" id="{8A7BA9E8-4066-454B-A58F-6B1119DC5E4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" name="Freeform 7">
                  <a:extLst>
                    <a:ext uri="{FF2B5EF4-FFF2-40B4-BE49-F238E27FC236}">
                      <a16:creationId xmlns:a16="http://schemas.microsoft.com/office/drawing/2014/main" id="{E331DF72-2BC5-4D1D-9C0A-39A45C1D2F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5203E35-E5E1-4E9E-B861-243EC8266E00}"/>
                  </a:ext>
                </a:extLst>
              </p:cNvPr>
              <p:cNvSpPr/>
              <p:nvPr/>
            </p:nvSpPr>
            <p:spPr>
              <a:xfrm>
                <a:off x="-2603000" y="3156174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9A2B28-98F0-452F-A311-D8F716739AFD}"/>
                </a:ext>
              </a:extLst>
            </p:cNvPr>
            <p:cNvGrpSpPr/>
            <p:nvPr/>
          </p:nvGrpSpPr>
          <p:grpSpPr>
            <a:xfrm>
              <a:off x="5324473" y="1797576"/>
              <a:ext cx="628652" cy="628652"/>
              <a:chOff x="5467306" y="1917773"/>
              <a:chExt cx="469452" cy="469452"/>
            </a:xfrm>
          </p:grpSpPr>
          <p:sp>
            <p:nvSpPr>
              <p:cNvPr id="21" name="AutoShape 9">
                <a:extLst>
                  <a:ext uri="{FF2B5EF4-FFF2-40B4-BE49-F238E27FC236}">
                    <a16:creationId xmlns:a16="http://schemas.microsoft.com/office/drawing/2014/main" id="{8E15E3E5-3219-4D85-9360-DC0A8D299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206" y="2015129"/>
                <a:ext cx="263652" cy="27474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5B9D19C-EA47-46BC-A83B-8FF3A2DDEF5B}"/>
                  </a:ext>
                </a:extLst>
              </p:cNvPr>
              <p:cNvSpPr/>
              <p:nvPr/>
            </p:nvSpPr>
            <p:spPr>
              <a:xfrm>
                <a:off x="5467306" y="1917773"/>
                <a:ext cx="469452" cy="469452"/>
              </a:xfrm>
              <a:prstGeom prst="ellipse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D4C5130-B299-4978-86C5-087E05787C3D}"/>
                </a:ext>
              </a:extLst>
            </p:cNvPr>
            <p:cNvGrpSpPr/>
            <p:nvPr/>
          </p:nvGrpSpPr>
          <p:grpSpPr>
            <a:xfrm>
              <a:off x="6170764" y="3051950"/>
              <a:ext cx="3249735" cy="754100"/>
              <a:chOff x="5868865" y="1774299"/>
              <a:chExt cx="3249735" cy="754100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17F22C-6F54-4329-AA51-CDBED2237F4E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D40C0CD-32AA-418E-9BD1-FBCCDACCED58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powerpoint text see.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1E827D8-CEC7-407C-80CF-A635890D0500}"/>
                </a:ext>
              </a:extLst>
            </p:cNvPr>
            <p:cNvGrpSpPr/>
            <p:nvPr/>
          </p:nvGrpSpPr>
          <p:grpSpPr>
            <a:xfrm>
              <a:off x="6170764" y="4369048"/>
              <a:ext cx="3249735" cy="754100"/>
              <a:chOff x="5868865" y="1774299"/>
              <a:chExt cx="3249735" cy="75410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E3F9EC7-4E80-463E-B43A-920E28FFA4B1}"/>
                  </a:ext>
                </a:extLst>
              </p:cNvPr>
              <p:cNvSpPr txBox="1"/>
              <p:nvPr/>
            </p:nvSpPr>
            <p:spPr>
              <a:xfrm>
                <a:off x="5868865" y="1774299"/>
                <a:ext cx="1125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BF7F454-767D-492E-8F6A-69E8C27B36DD}"/>
                  </a:ext>
                </a:extLst>
              </p:cNvPr>
              <p:cNvSpPr/>
              <p:nvPr/>
            </p:nvSpPr>
            <p:spPr>
              <a:xfrm>
                <a:off x="5897845" y="2076993"/>
                <a:ext cx="3220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meant to your lorem ipsum powerpoint text see.</a:t>
                </a:r>
              </a:p>
            </p:txBody>
          </p:sp>
        </p:grp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FF9C23E0-DD94-4611-BD04-4349C3A17A40}"/>
              </a:ext>
            </a:extLst>
          </p:cNvPr>
          <p:cNvSpPr/>
          <p:nvPr/>
        </p:nvSpPr>
        <p:spPr>
          <a:xfrm>
            <a:off x="7027178" y="624576"/>
            <a:ext cx="4075446" cy="1604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r="1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55563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6C1288-2669-41AF-9FE8-3FB8F47BB7E1}"/>
              </a:ext>
            </a:extLst>
          </p:cNvPr>
          <p:cNvSpPr/>
          <p:nvPr/>
        </p:nvSpPr>
        <p:spPr>
          <a:xfrm>
            <a:off x="622107" y="1005491"/>
            <a:ext cx="4075446" cy="1604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</a:t>
            </a:r>
            <a:endParaRPr lang="en-US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9B5F6A-43D0-4E6D-8E70-F04C3A592258}"/>
              </a:ext>
            </a:extLst>
          </p:cNvPr>
          <p:cNvGrpSpPr/>
          <p:nvPr/>
        </p:nvGrpSpPr>
        <p:grpSpPr>
          <a:xfrm>
            <a:off x="622107" y="3070893"/>
            <a:ext cx="1922836" cy="1363598"/>
            <a:chOff x="8335140" y="3255573"/>
            <a:chExt cx="1922836" cy="13635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D6E05D-0CFE-489F-93A3-3262BA6DF5CA}"/>
                </a:ext>
              </a:extLst>
            </p:cNvPr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55027DA0-DED3-4E26-BEFE-54EEB0E9B4E2}"/>
                </a:ext>
              </a:extLst>
            </p:cNvPr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2D7CBD6-B3D4-494B-9314-6A5A877344AC}"/>
              </a:ext>
            </a:extLst>
          </p:cNvPr>
          <p:cNvSpPr txBox="1"/>
          <p:nvPr/>
        </p:nvSpPr>
        <p:spPr>
          <a:xfrm>
            <a:off x="622107" y="4655834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5E31591-95F7-4B4A-93B3-FA29663543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9304254"/>
              </p:ext>
            </p:extLst>
          </p:nvPr>
        </p:nvGraphicFramePr>
        <p:xfrm>
          <a:off x="5365750" y="622108"/>
          <a:ext cx="6204142" cy="561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07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C9BE366-36D6-459D-8B84-0B2BB809D6D3}"/>
              </a:ext>
            </a:extLst>
          </p:cNvPr>
          <p:cNvSpPr/>
          <p:nvPr/>
        </p:nvSpPr>
        <p:spPr>
          <a:xfrm>
            <a:off x="5423576" y="0"/>
            <a:ext cx="3052545" cy="4107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9BE366-36D6-459D-8B84-0B2BB809D6D3}"/>
              </a:ext>
            </a:extLst>
          </p:cNvPr>
          <p:cNvSpPr/>
          <p:nvPr/>
        </p:nvSpPr>
        <p:spPr>
          <a:xfrm>
            <a:off x="8643027" y="0"/>
            <a:ext cx="3052545" cy="6305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3245644" y="3507990"/>
            <a:ext cx="1340645" cy="477054"/>
            <a:chOff x="3427413" y="2574441"/>
            <a:chExt cx="1340645" cy="47705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F4F9E11-97C3-483D-84C8-6958969D47AA}"/>
                </a:ext>
              </a:extLst>
            </p:cNvPr>
            <p:cNvSpPr/>
            <p:nvPr/>
          </p:nvSpPr>
          <p:spPr>
            <a:xfrm>
              <a:off x="3427413" y="2609260"/>
              <a:ext cx="1225549" cy="361950"/>
            </a:xfrm>
            <a:prstGeom prst="rect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E5FFDC-0DB2-4C60-A482-76B30A53DF44}"/>
                </a:ext>
              </a:extLst>
            </p:cNvPr>
            <p:cNvSpPr txBox="1"/>
            <p:nvPr/>
          </p:nvSpPr>
          <p:spPr>
            <a:xfrm>
              <a:off x="3444649" y="2574441"/>
              <a:ext cx="132340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spc="600" dirty="0">
                  <a:solidFill>
                    <a:schemeClr val="bg1"/>
                  </a:solidFill>
                  <a:latin typeface="Bebas Neue" panose="020B0606020202050201" pitchFamily="34" charset="0"/>
                </a:rPr>
                <a:t>YUMMY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26848F4-68B9-46A0-9837-386AFA06CF0F}"/>
              </a:ext>
            </a:extLst>
          </p:cNvPr>
          <p:cNvSpPr txBox="1"/>
          <p:nvPr/>
        </p:nvSpPr>
        <p:spPr>
          <a:xfrm>
            <a:off x="2341174" y="1979793"/>
            <a:ext cx="231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Bebas Neue Light" panose="00000500000000000000" pitchFamily="50" charset="0"/>
              </a:rPr>
              <a:t>DELICIOUS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B637E13-8D5F-42D5-949F-D346F50ADB40}"/>
              </a:ext>
            </a:extLst>
          </p:cNvPr>
          <p:cNvSpPr txBox="1"/>
          <p:nvPr/>
        </p:nvSpPr>
        <p:spPr>
          <a:xfrm>
            <a:off x="1434824" y="2678817"/>
            <a:ext cx="3273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Bebas Neue" panose="020B0606020202050201" pitchFamily="34" charset="0"/>
              </a:rPr>
              <a:t>SANDWICHES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21357C-D1C7-409D-A237-69223615DAA7}"/>
              </a:ext>
            </a:extLst>
          </p:cNvPr>
          <p:cNvSpPr txBox="1"/>
          <p:nvPr/>
        </p:nvSpPr>
        <p:spPr>
          <a:xfrm>
            <a:off x="1132951" y="4208231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7514703" y="4723106"/>
            <a:ext cx="1922836" cy="1363598"/>
            <a:chOff x="1644204" y="4783067"/>
            <a:chExt cx="1922836" cy="136359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D02C38C-0236-48A1-AE6C-97B57BE2CAC7}"/>
                </a:ext>
              </a:extLst>
            </p:cNvPr>
            <p:cNvSpPr txBox="1"/>
            <p:nvPr/>
          </p:nvSpPr>
          <p:spPr>
            <a:xfrm>
              <a:off x="1709213" y="4930114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829CB099-3697-40C4-A1D6-3F153A08C2F1}"/>
                </a:ext>
              </a:extLst>
            </p:cNvPr>
            <p:cNvSpPr/>
            <p:nvPr/>
          </p:nvSpPr>
          <p:spPr>
            <a:xfrm rot="6300000">
              <a:off x="1644204" y="4783067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3" r="12833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3" r="257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1844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6C1288-2669-41AF-9FE8-3FB8F47BB7E1}"/>
              </a:ext>
            </a:extLst>
          </p:cNvPr>
          <p:cNvSpPr/>
          <p:nvPr/>
        </p:nvSpPr>
        <p:spPr>
          <a:xfrm>
            <a:off x="622107" y="1005491"/>
            <a:ext cx="4075446" cy="1604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</a:t>
            </a:r>
            <a:endParaRPr lang="en-US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9B5F6A-43D0-4E6D-8E70-F04C3A592258}"/>
              </a:ext>
            </a:extLst>
          </p:cNvPr>
          <p:cNvGrpSpPr/>
          <p:nvPr/>
        </p:nvGrpSpPr>
        <p:grpSpPr>
          <a:xfrm>
            <a:off x="622107" y="3070893"/>
            <a:ext cx="1922836" cy="1363598"/>
            <a:chOff x="8335140" y="3255573"/>
            <a:chExt cx="1922836" cy="13635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D6E05D-0CFE-489F-93A3-3262BA6DF5CA}"/>
                </a:ext>
              </a:extLst>
            </p:cNvPr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55027DA0-DED3-4E26-BEFE-54EEB0E9B4E2}"/>
                </a:ext>
              </a:extLst>
            </p:cNvPr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72D7CBD6-B3D4-494B-9314-6A5A877344AC}"/>
              </a:ext>
            </a:extLst>
          </p:cNvPr>
          <p:cNvSpPr txBox="1"/>
          <p:nvPr/>
        </p:nvSpPr>
        <p:spPr>
          <a:xfrm>
            <a:off x="622107" y="4655834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BF5635C-CAE1-4880-B552-4FD28758F9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8968091"/>
              </p:ext>
            </p:extLst>
          </p:nvPr>
        </p:nvGraphicFramePr>
        <p:xfrm>
          <a:off x="5238750" y="622108"/>
          <a:ext cx="6331142" cy="561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83001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BE57440-FFC9-404C-A18B-40E1D5C75C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1754948"/>
              </p:ext>
            </p:extLst>
          </p:nvPr>
        </p:nvGraphicFramePr>
        <p:xfrm>
          <a:off x="850900" y="719666"/>
          <a:ext cx="52451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55CE3F1E-4B40-46AA-8989-CACDEBF52942}"/>
              </a:ext>
            </a:extLst>
          </p:cNvPr>
          <p:cNvSpPr/>
          <p:nvPr/>
        </p:nvSpPr>
        <p:spPr>
          <a:xfrm>
            <a:off x="6660957" y="1005491"/>
            <a:ext cx="4075446" cy="1604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</a:t>
            </a:r>
            <a:endParaRPr lang="en-US" sz="4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1DBA96-B12D-485A-86C7-68A18AC8A159}"/>
              </a:ext>
            </a:extLst>
          </p:cNvPr>
          <p:cNvGrpSpPr/>
          <p:nvPr/>
        </p:nvGrpSpPr>
        <p:grpSpPr>
          <a:xfrm>
            <a:off x="6660957" y="3070893"/>
            <a:ext cx="1922836" cy="1363598"/>
            <a:chOff x="8335140" y="3255573"/>
            <a:chExt cx="1922836" cy="136359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5B5674-45B4-4BC7-940D-7C1B7457803C}"/>
                </a:ext>
              </a:extLst>
            </p:cNvPr>
            <p:cNvSpPr txBox="1"/>
            <p:nvPr/>
          </p:nvSpPr>
          <p:spPr>
            <a:xfrm>
              <a:off x="8400149" y="340262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BE2C97D8-703F-416C-B894-DA5E8C018BA8}"/>
                </a:ext>
              </a:extLst>
            </p:cNvPr>
            <p:cNvSpPr/>
            <p:nvPr/>
          </p:nvSpPr>
          <p:spPr>
            <a:xfrm rot="6300000">
              <a:off x="8335140" y="3255573"/>
              <a:ext cx="180462" cy="180462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9923FEC-83BD-498F-A32F-81243BFC92DC}"/>
              </a:ext>
            </a:extLst>
          </p:cNvPr>
          <p:cNvSpPr txBox="1"/>
          <p:nvPr/>
        </p:nvSpPr>
        <p:spPr>
          <a:xfrm>
            <a:off x="6660957" y="4655834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</p:spTree>
    <p:extLst>
      <p:ext uri="{BB962C8B-B14F-4D97-AF65-F5344CB8AC3E}">
        <p14:creationId xmlns:p14="http://schemas.microsoft.com/office/powerpoint/2010/main" val="4100122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19ED8EC-5562-47A4-B108-CF61487175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5DA82F-4DB6-4FE1-B0CE-238E8FB030F4}"/>
              </a:ext>
            </a:extLst>
          </p:cNvPr>
          <p:cNvSpPr txBox="1"/>
          <p:nvPr/>
        </p:nvSpPr>
        <p:spPr>
          <a:xfrm>
            <a:off x="1259828" y="2839124"/>
            <a:ext cx="8893822" cy="2727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accent5">
                    <a:lumMod val="50000"/>
                    <a:alpha val="7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Q&amp;A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ED7B3C-1E9D-4655-8075-F5CA2E5CF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E2D00B2-3F0D-48FA-A486-11ACC4FECAFC}"/>
              </a:ext>
            </a:extLst>
          </p:cNvPr>
          <p:cNvSpPr/>
          <p:nvPr/>
        </p:nvSpPr>
        <p:spPr>
          <a:xfrm>
            <a:off x="2895600" y="3010957"/>
            <a:ext cx="6858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b="1" spc="6000" dirty="0">
                <a:solidFill>
                  <a:schemeClr val="bg1"/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B026AE-ADDA-485A-9846-0DD300E4B445}"/>
              </a:ext>
            </a:extLst>
          </p:cNvPr>
          <p:cNvSpPr txBox="1"/>
          <p:nvPr/>
        </p:nvSpPr>
        <p:spPr>
          <a:xfrm>
            <a:off x="4330992" y="3871407"/>
            <a:ext cx="6372884" cy="2079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8500" b="1" dirty="0">
                <a:solidFill>
                  <a:schemeClr val="accent5">
                    <a:lumMod val="50000"/>
                    <a:alpha val="7000"/>
                  </a:schemeClr>
                </a:solidFill>
                <a:latin typeface="Montserrat" panose="000005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318169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r="1244"/>
          <a:stretch>
            <a:fillRect/>
          </a:stretch>
        </p:blipFill>
        <p:spPr/>
      </p:pic>
      <p:sp>
        <p:nvSpPr>
          <p:cNvPr id="94" name="Oval 93">
            <a:extLst>
              <a:ext uri="{FF2B5EF4-FFF2-40B4-BE49-F238E27FC236}">
                <a16:creationId xmlns:a16="http://schemas.microsoft.com/office/drawing/2014/main" id="{06313879-9566-4CC1-AE80-D51A3E7AFB52}"/>
              </a:ext>
            </a:extLst>
          </p:cNvPr>
          <p:cNvSpPr/>
          <p:nvPr/>
        </p:nvSpPr>
        <p:spPr>
          <a:xfrm>
            <a:off x="4379686" y="1712686"/>
            <a:ext cx="3432628" cy="3432628"/>
          </a:xfrm>
          <a:prstGeom prst="ellipse">
            <a:avLst/>
          </a:prstGeom>
          <a:solidFill>
            <a:srgbClr val="553728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3313ADD-2B05-40D2-AEEC-C0837995BFA6}"/>
              </a:ext>
            </a:extLst>
          </p:cNvPr>
          <p:cNvSpPr/>
          <p:nvPr/>
        </p:nvSpPr>
        <p:spPr>
          <a:xfrm>
            <a:off x="4684486" y="2017486"/>
            <a:ext cx="2823028" cy="28230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4C15BBF-7A58-42C3-B6E2-6D1E9EF935F3}"/>
              </a:ext>
            </a:extLst>
          </p:cNvPr>
          <p:cNvSpPr/>
          <p:nvPr/>
        </p:nvSpPr>
        <p:spPr>
          <a:xfrm>
            <a:off x="8116554" y="1005491"/>
            <a:ext cx="3453338" cy="160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MESSAGE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2FBBE4A-CC60-40ED-B444-DFCA24748164}"/>
              </a:ext>
            </a:extLst>
          </p:cNvPr>
          <p:cNvSpPr txBox="1"/>
          <p:nvPr/>
        </p:nvSpPr>
        <p:spPr>
          <a:xfrm>
            <a:off x="8181563" y="3217940"/>
            <a:ext cx="1857827" cy="121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YOUR</a:t>
            </a:r>
          </a:p>
          <a:p>
            <a:pPr>
              <a:lnSpc>
                <a:spcPts val="3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</a:t>
            </a:r>
          </a:p>
          <a:p>
            <a:pPr>
              <a:lnSpc>
                <a:spcPts val="3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</a:p>
        </p:txBody>
      </p:sp>
      <p:sp>
        <p:nvSpPr>
          <p:cNvPr id="59" name="Right Triangle 58">
            <a:extLst>
              <a:ext uri="{FF2B5EF4-FFF2-40B4-BE49-F238E27FC236}">
                <a16:creationId xmlns:a16="http://schemas.microsoft.com/office/drawing/2014/main" id="{8DB3C930-7E34-43A8-BA82-2EE650B8A0BA}"/>
              </a:ext>
            </a:extLst>
          </p:cNvPr>
          <p:cNvSpPr/>
          <p:nvPr/>
        </p:nvSpPr>
        <p:spPr>
          <a:xfrm rot="6300000">
            <a:off x="8116554" y="3070893"/>
            <a:ext cx="180462" cy="180462"/>
          </a:xfrm>
          <a:prstGeom prst="rtTriangle">
            <a:avLst/>
          </a:prstGeom>
          <a:solidFill>
            <a:srgbClr val="5537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821357C-D1C7-409D-A237-69223615DAA7}"/>
              </a:ext>
            </a:extLst>
          </p:cNvPr>
          <p:cNvSpPr txBox="1"/>
          <p:nvPr/>
        </p:nvSpPr>
        <p:spPr>
          <a:xfrm>
            <a:off x="8116554" y="4655834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292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F2DD39A-A5AC-4D87-BF1E-F136AB2EBA87}"/>
              </a:ext>
            </a:extLst>
          </p:cNvPr>
          <p:cNvSpPr/>
          <p:nvPr/>
        </p:nvSpPr>
        <p:spPr>
          <a:xfrm>
            <a:off x="-44462" y="4019550"/>
            <a:ext cx="12236462" cy="2419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0024B3-022F-4C9D-A695-EA81879731B0}"/>
              </a:ext>
            </a:extLst>
          </p:cNvPr>
          <p:cNvSpPr/>
          <p:nvPr/>
        </p:nvSpPr>
        <p:spPr>
          <a:xfrm>
            <a:off x="622107" y="2647537"/>
            <a:ext cx="22372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F5C4A1-1136-4F97-9632-0568E0D7CB3F}"/>
              </a:ext>
            </a:extLst>
          </p:cNvPr>
          <p:cNvSpPr txBox="1"/>
          <p:nvPr/>
        </p:nvSpPr>
        <p:spPr>
          <a:xfrm>
            <a:off x="780321" y="5450215"/>
            <a:ext cx="1625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EXAMPLE_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20D12B-28B6-4BC7-AF5F-A8354338BAFA}"/>
              </a:ext>
            </a:extLst>
          </p:cNvPr>
          <p:cNvSpPr txBox="1"/>
          <p:nvPr/>
        </p:nvSpPr>
        <p:spPr>
          <a:xfrm>
            <a:off x="2479482" y="4528603"/>
            <a:ext cx="1625046" cy="147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popularised in the release Letraset sheets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869A0B-C32D-48B4-9577-E4BD6E64E8D7}"/>
              </a:ext>
            </a:extLst>
          </p:cNvPr>
          <p:cNvSpPr/>
          <p:nvPr/>
        </p:nvSpPr>
        <p:spPr>
          <a:xfrm>
            <a:off x="4354789" y="2647537"/>
            <a:ext cx="22372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B3557C9-8CC0-4B59-A874-95B67FF662CD}"/>
              </a:ext>
            </a:extLst>
          </p:cNvPr>
          <p:cNvSpPr txBox="1"/>
          <p:nvPr/>
        </p:nvSpPr>
        <p:spPr>
          <a:xfrm>
            <a:off x="4513003" y="5450215"/>
            <a:ext cx="1625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EXAMPLE_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9E4927C-6D28-4689-A20C-8A28FC0667BA}"/>
              </a:ext>
            </a:extLst>
          </p:cNvPr>
          <p:cNvSpPr txBox="1"/>
          <p:nvPr/>
        </p:nvSpPr>
        <p:spPr>
          <a:xfrm>
            <a:off x="6212164" y="4528603"/>
            <a:ext cx="1625046" cy="147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popularised in the release Letraset sheets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026EB6C-7A64-4731-A6D6-8595C68F0301}"/>
              </a:ext>
            </a:extLst>
          </p:cNvPr>
          <p:cNvSpPr/>
          <p:nvPr/>
        </p:nvSpPr>
        <p:spPr>
          <a:xfrm>
            <a:off x="8087474" y="2647537"/>
            <a:ext cx="22372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A0655F-AFE3-440D-8DB0-48C0BC88E5B4}"/>
              </a:ext>
            </a:extLst>
          </p:cNvPr>
          <p:cNvSpPr txBox="1"/>
          <p:nvPr/>
        </p:nvSpPr>
        <p:spPr>
          <a:xfrm>
            <a:off x="8245688" y="5450215"/>
            <a:ext cx="1625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EXAMPLE_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67BBE3-D13C-4068-A261-F9F179DB1475}"/>
              </a:ext>
            </a:extLst>
          </p:cNvPr>
          <p:cNvSpPr txBox="1"/>
          <p:nvPr/>
        </p:nvSpPr>
        <p:spPr>
          <a:xfrm>
            <a:off x="9944849" y="4528603"/>
            <a:ext cx="1625046" cy="147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popularised in the release Letraset sheets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788DCF-ED69-4E28-9447-658B80A3D38E}"/>
              </a:ext>
            </a:extLst>
          </p:cNvPr>
          <p:cNvSpPr/>
          <p:nvPr/>
        </p:nvSpPr>
        <p:spPr>
          <a:xfrm>
            <a:off x="1565336" y="622108"/>
            <a:ext cx="3453338" cy="160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GREAT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4" b="237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9558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9"/>
          <p:cNvSpPr>
            <a:spLocks/>
          </p:cNvSpPr>
          <p:nvPr/>
        </p:nvSpPr>
        <p:spPr bwMode="auto">
          <a:xfrm>
            <a:off x="1" y="-309014"/>
            <a:ext cx="5528858" cy="7573779"/>
          </a:xfrm>
          <a:custGeom>
            <a:avLst/>
            <a:gdLst>
              <a:gd name="T0" fmla="*/ 1734 w 1799"/>
              <a:gd name="T1" fmla="*/ 1117 h 2471"/>
              <a:gd name="T2" fmla="*/ 681 w 1799"/>
              <a:gd name="T3" fmla="*/ 65 h 2471"/>
              <a:gd name="T4" fmla="*/ 445 w 1799"/>
              <a:gd name="T5" fmla="*/ 65 h 2471"/>
              <a:gd name="T6" fmla="*/ 0 w 1799"/>
              <a:gd name="T7" fmla="*/ 510 h 2471"/>
              <a:gd name="T8" fmla="*/ 0 w 1799"/>
              <a:gd name="T9" fmla="*/ 1961 h 2471"/>
              <a:gd name="T10" fmla="*/ 445 w 1799"/>
              <a:gd name="T11" fmla="*/ 2406 h 2471"/>
              <a:gd name="T12" fmla="*/ 681 w 1799"/>
              <a:gd name="T13" fmla="*/ 2406 h 2471"/>
              <a:gd name="T14" fmla="*/ 1734 w 1799"/>
              <a:gd name="T15" fmla="*/ 1354 h 2471"/>
              <a:gd name="T16" fmla="*/ 1734 w 1799"/>
              <a:gd name="T17" fmla="*/ 1117 h 2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9" h="2471">
                <a:moveTo>
                  <a:pt x="1734" y="1117"/>
                </a:moveTo>
                <a:cubicBezTo>
                  <a:pt x="681" y="65"/>
                  <a:pt x="681" y="65"/>
                  <a:pt x="681" y="65"/>
                </a:cubicBezTo>
                <a:cubicBezTo>
                  <a:pt x="616" y="0"/>
                  <a:pt x="510" y="0"/>
                  <a:pt x="445" y="65"/>
                </a:cubicBezTo>
                <a:cubicBezTo>
                  <a:pt x="0" y="510"/>
                  <a:pt x="0" y="510"/>
                  <a:pt x="0" y="510"/>
                </a:cubicBezTo>
                <a:cubicBezTo>
                  <a:pt x="0" y="1961"/>
                  <a:pt x="0" y="1961"/>
                  <a:pt x="0" y="1961"/>
                </a:cubicBezTo>
                <a:cubicBezTo>
                  <a:pt x="445" y="2406"/>
                  <a:pt x="445" y="2406"/>
                  <a:pt x="445" y="2406"/>
                </a:cubicBezTo>
                <a:cubicBezTo>
                  <a:pt x="510" y="2471"/>
                  <a:pt x="616" y="2471"/>
                  <a:pt x="681" y="2406"/>
                </a:cubicBezTo>
                <a:cubicBezTo>
                  <a:pt x="1734" y="1354"/>
                  <a:pt x="1734" y="1354"/>
                  <a:pt x="1734" y="1354"/>
                </a:cubicBezTo>
                <a:cubicBezTo>
                  <a:pt x="1799" y="1289"/>
                  <a:pt x="1799" y="1183"/>
                  <a:pt x="1734" y="1117"/>
                </a:cubicBezTo>
                <a:close/>
              </a:path>
            </a:pathLst>
          </a:custGeom>
          <a:solidFill>
            <a:srgbClr val="FFC8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9" r="12189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0EF2B3D-1BDC-4264-9F8D-37EF3E73BC4E}"/>
              </a:ext>
            </a:extLst>
          </p:cNvPr>
          <p:cNvSpPr/>
          <p:nvPr/>
        </p:nvSpPr>
        <p:spPr>
          <a:xfrm>
            <a:off x="6832407" y="1005491"/>
            <a:ext cx="4075446" cy="1604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7000"/>
              </a:lnSpc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500"/>
              </a:lnSpc>
            </a:pPr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832407" y="3070893"/>
            <a:ext cx="1922836" cy="1363598"/>
            <a:chOff x="6832407" y="3070893"/>
            <a:chExt cx="1922836" cy="13635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89F5A8-B253-40C6-9104-4A7B5BAE6E10}"/>
                </a:ext>
              </a:extLst>
            </p:cNvPr>
            <p:cNvSpPr txBox="1"/>
            <p:nvPr/>
          </p:nvSpPr>
          <p:spPr>
            <a:xfrm>
              <a:off x="6897416" y="321794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9" name="Right Triangle 8">
              <a:extLst>
                <a:ext uri="{FF2B5EF4-FFF2-40B4-BE49-F238E27FC236}">
                  <a16:creationId xmlns:a16="http://schemas.microsoft.com/office/drawing/2014/main" id="{3A6EA5F6-A16E-42E0-A0A7-1DDC2DDB10FA}"/>
                </a:ext>
              </a:extLst>
            </p:cNvPr>
            <p:cNvSpPr/>
            <p:nvPr/>
          </p:nvSpPr>
          <p:spPr>
            <a:xfrm rot="6300000">
              <a:off x="6832407" y="3070893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36CC170-665F-41F2-990B-EFE180B659C9}"/>
              </a:ext>
            </a:extLst>
          </p:cNvPr>
          <p:cNvSpPr txBox="1"/>
          <p:nvPr/>
        </p:nvSpPr>
        <p:spPr>
          <a:xfrm>
            <a:off x="6832407" y="4655834"/>
            <a:ext cx="3453338" cy="119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electronic typesetting, remaining popularised in the 1960s with the release of Letraset sheets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313879-9566-4CC1-AE80-D51A3E7AFB52}"/>
              </a:ext>
            </a:extLst>
          </p:cNvPr>
          <p:cNvSpPr/>
          <p:nvPr/>
        </p:nvSpPr>
        <p:spPr>
          <a:xfrm>
            <a:off x="3067391" y="3757808"/>
            <a:ext cx="2094700" cy="2094700"/>
          </a:xfrm>
          <a:prstGeom prst="ellipse">
            <a:avLst/>
          </a:prstGeom>
          <a:solidFill>
            <a:srgbClr val="5537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791EC8C4-51F8-42A9-A4DE-E3A8068C6848}"/>
              </a:ext>
            </a:extLst>
          </p:cNvPr>
          <p:cNvSpPr/>
          <p:nvPr/>
        </p:nvSpPr>
        <p:spPr>
          <a:xfrm>
            <a:off x="3128948" y="4335798"/>
            <a:ext cx="194491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  <a:endParaRPr lang="en-US" sz="4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8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50977C9-AEBC-45C5-9C64-C1C226024896}"/>
              </a:ext>
            </a:extLst>
          </p:cNvPr>
          <p:cNvSpPr txBox="1"/>
          <p:nvPr/>
        </p:nvSpPr>
        <p:spPr>
          <a:xfrm>
            <a:off x="622108" y="3327377"/>
            <a:ext cx="4899660" cy="1722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  <a:p>
            <a:pPr algn="just">
              <a:lnSpc>
                <a:spcPts val="16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the more obscure Latin words, consectetur, from a Lorem Ipsum passage, and going through the cites of the word in classical literature, discovered the undoubtable source. Lorem Ipsum comes from sections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51FBDA-E286-4BFC-AABE-D4210A8BE1DD}"/>
              </a:ext>
            </a:extLst>
          </p:cNvPr>
          <p:cNvSpPr/>
          <p:nvPr/>
        </p:nvSpPr>
        <p:spPr>
          <a:xfrm>
            <a:off x="622108" y="2275373"/>
            <a:ext cx="194491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C8F12A-702B-4229-808B-0CB14CE87F51}"/>
              </a:ext>
            </a:extLst>
          </p:cNvPr>
          <p:cNvSpPr txBox="1"/>
          <p:nvPr/>
        </p:nvSpPr>
        <p:spPr>
          <a:xfrm>
            <a:off x="2357654" y="2388658"/>
            <a:ext cx="3164114" cy="69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text. It has roots in a piece of classical Latin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56766E-768E-49EA-985E-8905E46E2F4D}"/>
              </a:ext>
            </a:extLst>
          </p:cNvPr>
          <p:cNvCxnSpPr>
            <a:cxnSpLocks/>
          </p:cNvCxnSpPr>
          <p:nvPr/>
        </p:nvCxnSpPr>
        <p:spPr>
          <a:xfrm>
            <a:off x="6096000" y="622108"/>
            <a:ext cx="0" cy="561378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8F2DD39A-A5AC-4D87-BF1E-F136AB2EBA87}"/>
              </a:ext>
            </a:extLst>
          </p:cNvPr>
          <p:cNvSpPr/>
          <p:nvPr/>
        </p:nvSpPr>
        <p:spPr>
          <a:xfrm>
            <a:off x="622106" y="5615941"/>
            <a:ext cx="4899658" cy="619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1F025D-6B8E-4400-8943-7EE2B1724225}"/>
              </a:ext>
            </a:extLst>
          </p:cNvPr>
          <p:cNvSpPr txBox="1"/>
          <p:nvPr/>
        </p:nvSpPr>
        <p:spPr>
          <a:xfrm>
            <a:off x="1270356" y="5725862"/>
            <a:ext cx="3603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www.example.com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97881" y="983403"/>
            <a:ext cx="4559919" cy="1008821"/>
            <a:chOff x="697881" y="653014"/>
            <a:chExt cx="4559919" cy="100882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89F5A8-B253-40C6-9104-4A7B5BAE6E10}"/>
                </a:ext>
              </a:extLst>
            </p:cNvPr>
            <p:cNvSpPr txBox="1"/>
            <p:nvPr/>
          </p:nvSpPr>
          <p:spPr>
            <a:xfrm>
              <a:off x="762890" y="800061"/>
              <a:ext cx="449491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</a:t>
              </a:r>
              <a:r>
                <a:rPr lang="en-US" sz="2000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 smtClean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3A6EA5F6-A16E-42E0-A0A7-1DDC2DDB10FA}"/>
                </a:ext>
              </a:extLst>
            </p:cNvPr>
            <p:cNvSpPr/>
            <p:nvPr/>
          </p:nvSpPr>
          <p:spPr>
            <a:xfrm rot="6300000">
              <a:off x="697881" y="653014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17" b="27317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57" b="189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8151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ADAED9B-B86E-4E50-9577-3807CB58A249}"/>
              </a:ext>
            </a:extLst>
          </p:cNvPr>
          <p:cNvSpPr/>
          <p:nvPr/>
        </p:nvSpPr>
        <p:spPr>
          <a:xfrm>
            <a:off x="3242758" y="3835401"/>
            <a:ext cx="133804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4K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56E4C-BE50-434C-9DDE-53147AB0C566}"/>
              </a:ext>
            </a:extLst>
          </p:cNvPr>
          <p:cNvSpPr txBox="1"/>
          <p:nvPr/>
        </p:nvSpPr>
        <p:spPr>
          <a:xfrm>
            <a:off x="4371436" y="3948686"/>
            <a:ext cx="3164114" cy="69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text. It has roots in a piece of classical Latin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BCBFF1-D7A3-4861-846C-D7DBC15E0A13}"/>
              </a:ext>
            </a:extLst>
          </p:cNvPr>
          <p:cNvSpPr/>
          <p:nvPr/>
        </p:nvSpPr>
        <p:spPr>
          <a:xfrm>
            <a:off x="3242758" y="5186837"/>
            <a:ext cx="133804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3K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1A6316-2C65-4C6C-A2C4-26D441CF2F7E}"/>
              </a:ext>
            </a:extLst>
          </p:cNvPr>
          <p:cNvSpPr txBox="1"/>
          <p:nvPr/>
        </p:nvSpPr>
        <p:spPr>
          <a:xfrm>
            <a:off x="4371436" y="5300122"/>
            <a:ext cx="3164114" cy="69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text. It has roots in a piece of classical Latin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62580" y="3967480"/>
            <a:ext cx="1756229" cy="1756229"/>
            <a:chOff x="5217885" y="2550885"/>
            <a:chExt cx="1756229" cy="1756229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4BC1A03-E9A9-4A05-AA64-2BCD5FBC475D}"/>
                </a:ext>
              </a:extLst>
            </p:cNvPr>
            <p:cNvSpPr/>
            <p:nvPr/>
          </p:nvSpPr>
          <p:spPr>
            <a:xfrm>
              <a:off x="5217885" y="2550885"/>
              <a:ext cx="1756229" cy="175622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01393D-7E05-4759-8024-1536335BF3C3}"/>
                </a:ext>
              </a:extLst>
            </p:cNvPr>
            <p:cNvSpPr/>
            <p:nvPr/>
          </p:nvSpPr>
          <p:spPr>
            <a:xfrm>
              <a:off x="5426976" y="2959640"/>
              <a:ext cx="1338046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60</a:t>
              </a:r>
              <a:endParaRPr lang="en-US" sz="4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2DD39A-A5AC-4D87-BF1E-F136AB2EBA87}"/>
              </a:ext>
            </a:extLst>
          </p:cNvPr>
          <p:cNvSpPr/>
          <p:nvPr/>
        </p:nvSpPr>
        <p:spPr>
          <a:xfrm>
            <a:off x="3242758" y="0"/>
            <a:ext cx="4656450" cy="32009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2DD39A-A5AC-4D87-BF1E-F136AB2EBA87}"/>
              </a:ext>
            </a:extLst>
          </p:cNvPr>
          <p:cNvSpPr/>
          <p:nvPr/>
        </p:nvSpPr>
        <p:spPr>
          <a:xfrm>
            <a:off x="7899208" y="3200941"/>
            <a:ext cx="4292792" cy="32009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9084186" y="1108743"/>
            <a:ext cx="1922836" cy="1363598"/>
            <a:chOff x="6832407" y="3070893"/>
            <a:chExt cx="1922836" cy="13635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89F5A8-B253-40C6-9104-4A7B5BAE6E10}"/>
                </a:ext>
              </a:extLst>
            </p:cNvPr>
            <p:cNvSpPr txBox="1"/>
            <p:nvPr/>
          </p:nvSpPr>
          <p:spPr>
            <a:xfrm>
              <a:off x="6897416" y="3217940"/>
              <a:ext cx="1857827" cy="1216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WRITE YOUR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EXAMPLE</a:t>
              </a:r>
            </a:p>
            <a:p>
              <a:pPr>
                <a:lnSpc>
                  <a:spcPts val="3000"/>
                </a:lnSpc>
              </a:pPr>
              <a:r>
                <a:rPr lang="en-US" sz="20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</a:p>
          </p:txBody>
        </p:sp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3A6EA5F6-A16E-42E0-A0A7-1DDC2DDB10FA}"/>
                </a:ext>
              </a:extLst>
            </p:cNvPr>
            <p:cNvSpPr/>
            <p:nvPr/>
          </p:nvSpPr>
          <p:spPr>
            <a:xfrm rot="6300000">
              <a:off x="6832407" y="3070893"/>
              <a:ext cx="180462" cy="180462"/>
            </a:xfrm>
            <a:prstGeom prst="rtTriangle">
              <a:avLst/>
            </a:prstGeom>
            <a:solidFill>
              <a:srgbClr val="5537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2" b="15632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3" b="127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927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B41017E-22FB-4BB4-8A51-FAE360D83778}"/>
              </a:ext>
            </a:extLst>
          </p:cNvPr>
          <p:cNvSpPr/>
          <p:nvPr/>
        </p:nvSpPr>
        <p:spPr>
          <a:xfrm>
            <a:off x="8788590" y="1969659"/>
            <a:ext cx="164302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500" b="1" dirty="0">
                <a:solidFill>
                  <a:srgbClr val="55372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  <a:endParaRPr lang="en-US" sz="4000" b="1" dirty="0">
              <a:solidFill>
                <a:srgbClr val="55372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A26939-9196-4CBA-8CB8-51D2AB4848BB}"/>
              </a:ext>
            </a:extLst>
          </p:cNvPr>
          <p:cNvSpPr txBox="1"/>
          <p:nvPr/>
        </p:nvSpPr>
        <p:spPr>
          <a:xfrm>
            <a:off x="8849561" y="2908378"/>
            <a:ext cx="253634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text. It has roots in a piece of classical Latin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C68598-2B0A-437D-A5C5-1E07D310711A}"/>
              </a:ext>
            </a:extLst>
          </p:cNvPr>
          <p:cNvSpPr txBox="1"/>
          <p:nvPr/>
        </p:nvSpPr>
        <p:spPr>
          <a:xfrm>
            <a:off x="5046888" y="5016025"/>
            <a:ext cx="6339021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  <a:p>
            <a:pPr algn="just">
              <a:lnSpc>
                <a:spcPts val="16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89F5A8-B253-40C6-9104-4A7B5BAE6E10}"/>
              </a:ext>
            </a:extLst>
          </p:cNvPr>
          <p:cNvSpPr txBox="1"/>
          <p:nvPr/>
        </p:nvSpPr>
        <p:spPr>
          <a:xfrm>
            <a:off x="762890" y="1130450"/>
            <a:ext cx="33203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EXAMPLE</a:t>
            </a:r>
          </a:p>
          <a:p>
            <a:pPr>
              <a:lnSpc>
                <a:spcPts val="3000"/>
              </a:lnSpc>
            </a:pP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3A6EA5F6-A16E-42E0-A0A7-1DDC2DDB10FA}"/>
              </a:ext>
            </a:extLst>
          </p:cNvPr>
          <p:cNvSpPr/>
          <p:nvPr/>
        </p:nvSpPr>
        <p:spPr>
          <a:xfrm rot="6300000">
            <a:off x="697881" y="983403"/>
            <a:ext cx="180462" cy="180462"/>
          </a:xfrm>
          <a:prstGeom prst="rtTriangle">
            <a:avLst/>
          </a:prstGeom>
          <a:solidFill>
            <a:srgbClr val="5537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" r="3259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r="6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8331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070A4ACF-606D-4B4E-A9EA-4F38250C0E5F}"/>
              </a:ext>
            </a:extLst>
          </p:cNvPr>
          <p:cNvSpPr txBox="1"/>
          <p:nvPr/>
        </p:nvSpPr>
        <p:spPr>
          <a:xfrm>
            <a:off x="903543" y="4923994"/>
            <a:ext cx="2949974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6CAF0F-F6FD-43FF-B66D-3F9129A0EC43}"/>
              </a:ext>
            </a:extLst>
          </p:cNvPr>
          <p:cNvSpPr txBox="1"/>
          <p:nvPr/>
        </p:nvSpPr>
        <p:spPr>
          <a:xfrm>
            <a:off x="4688610" y="4923994"/>
            <a:ext cx="2949974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1298C7-3D04-4060-B99B-5E1EB4669257}"/>
              </a:ext>
            </a:extLst>
          </p:cNvPr>
          <p:cNvSpPr txBox="1"/>
          <p:nvPr/>
        </p:nvSpPr>
        <p:spPr>
          <a:xfrm>
            <a:off x="8476795" y="4923994"/>
            <a:ext cx="2949974" cy="1311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popular belief, Lorem Ipsum is not simply random making it over 2000 years old. Richard McClintock, a Latin professor at Hampden-Sydney College in Virginia, looked up one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0024B3-022F-4C9D-A695-EA81879731B0}"/>
              </a:ext>
            </a:extLst>
          </p:cNvPr>
          <p:cNvSpPr/>
          <p:nvPr/>
        </p:nvSpPr>
        <p:spPr>
          <a:xfrm>
            <a:off x="1724198" y="1048665"/>
            <a:ext cx="22372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9869A0B-C32D-48B4-9577-E4BD6E64E8D7}"/>
              </a:ext>
            </a:extLst>
          </p:cNvPr>
          <p:cNvSpPr/>
          <p:nvPr/>
        </p:nvSpPr>
        <p:spPr>
          <a:xfrm>
            <a:off x="5456880" y="1048665"/>
            <a:ext cx="22372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26EB6C-7A64-4731-A6D6-8595C68F0301}"/>
              </a:ext>
            </a:extLst>
          </p:cNvPr>
          <p:cNvSpPr/>
          <p:nvPr/>
        </p:nvSpPr>
        <p:spPr>
          <a:xfrm>
            <a:off x="9189565" y="1048665"/>
            <a:ext cx="22372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0" kern="800" spc="-500" dirty="0">
                <a:solidFill>
                  <a:srgbClr val="553728">
                    <a:alpha val="24000"/>
                  </a:srgbClr>
                </a:solidFill>
                <a:latin typeface="Bebas Neue 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4" b="21724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75" b="21675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4" b="217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243690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_Master">
  <a:themeElements>
    <a:clrScheme name="Custom 26">
      <a:dk1>
        <a:srgbClr val="000000"/>
      </a:dk1>
      <a:lt1>
        <a:srgbClr val="FFFFFF"/>
      </a:lt1>
      <a:dk2>
        <a:srgbClr val="272E38"/>
      </a:dk2>
      <a:lt2>
        <a:srgbClr val="26313A"/>
      </a:lt2>
      <a:accent1>
        <a:srgbClr val="D93B20"/>
      </a:accent1>
      <a:accent2>
        <a:srgbClr val="FFD400"/>
      </a:accent2>
      <a:accent3>
        <a:srgbClr val="5E2F7E"/>
      </a:accent3>
      <a:accent4>
        <a:srgbClr val="A6CE39"/>
      </a:accent4>
      <a:accent5>
        <a:srgbClr val="E7731F"/>
      </a:accent5>
      <a:accent6>
        <a:srgbClr val="19164B"/>
      </a:accent6>
      <a:hlink>
        <a:srgbClr val="0A0528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28518</TotalTime>
  <Words>1103</Words>
  <Application>Microsoft Office PowerPoint</Application>
  <PresentationFormat>Widescreen</PresentationFormat>
  <Paragraphs>176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Bebas Neue</vt:lpstr>
      <vt:lpstr>Bebas Neue Light</vt:lpstr>
      <vt:lpstr>Bebas Neue Regular</vt:lpstr>
      <vt:lpstr>Calibri</vt:lpstr>
      <vt:lpstr>Montserrat</vt:lpstr>
      <vt:lpstr>Montserrat Extra Bold</vt:lpstr>
      <vt:lpstr>Montserrat-Regular</vt:lpstr>
      <vt:lpstr>Open Sans</vt:lpstr>
      <vt:lpstr>Open Sans Extrabold</vt:lpstr>
      <vt:lpstr>Playball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Anamul Islam</cp:lastModifiedBy>
  <cp:revision>4229</cp:revision>
  <dcterms:created xsi:type="dcterms:W3CDTF">2016-12-30T12:29:18Z</dcterms:created>
  <dcterms:modified xsi:type="dcterms:W3CDTF">2020-02-09T12:12:58Z</dcterms:modified>
</cp:coreProperties>
</file>