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8" r:id="rId3"/>
    <p:sldId id="277" r:id="rId4"/>
    <p:sldId id="257" r:id="rId5"/>
    <p:sldId id="258" r:id="rId6"/>
    <p:sldId id="274" r:id="rId7"/>
    <p:sldId id="275" r:id="rId8"/>
    <p:sldId id="259" r:id="rId9"/>
    <p:sldId id="260" r:id="rId10"/>
    <p:sldId id="273" r:id="rId11"/>
    <p:sldId id="262" r:id="rId12"/>
    <p:sldId id="261"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18F"/>
    <a:srgbClr val="FFFFFF"/>
    <a:srgbClr val="FF5050"/>
    <a:srgbClr val="F05223"/>
    <a:srgbClr val="F47920"/>
    <a:srgbClr val="F47A20"/>
    <a:srgbClr val="97B941"/>
    <a:srgbClr val="00A0A6"/>
    <a:srgbClr val="644099"/>
    <a:srgbClr val="F37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91" autoAdjust="0"/>
  </p:normalViewPr>
  <p:slideViewPr>
    <p:cSldViewPr snapToGrid="0" snapToObjects="1">
      <p:cViewPr>
        <p:scale>
          <a:sx n="66" d="100"/>
          <a:sy n="66" d="100"/>
        </p:scale>
        <p:origin x="660" y="21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2/6/2019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2/6/2019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694375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DEB330C-DF91-42B9-B481-A6DFD0A10472}"/>
              </a:ext>
            </a:extLst>
          </p:cNvPr>
          <p:cNvSpPr>
            <a:spLocks noGrp="1"/>
          </p:cNvSpPr>
          <p:nvPr>
            <p:ph type="pic" sz="quarter" idx="20" hasCustomPrompt="1"/>
          </p:nvPr>
        </p:nvSpPr>
        <p:spPr>
          <a:xfrm>
            <a:off x="349825" y="3177138"/>
            <a:ext cx="3315969" cy="3318912"/>
          </a:xfrm>
          <a:custGeom>
            <a:avLst/>
            <a:gdLst>
              <a:gd name="connsiteX0" fmla="*/ 0 w 3315969"/>
              <a:gd name="connsiteY0" fmla="*/ 0 h 3318912"/>
              <a:gd name="connsiteX1" fmla="*/ 3315969 w 3315969"/>
              <a:gd name="connsiteY1" fmla="*/ 0 h 3318912"/>
              <a:gd name="connsiteX2" fmla="*/ 3315969 w 3315969"/>
              <a:gd name="connsiteY2" fmla="*/ 3318912 h 3318912"/>
              <a:gd name="connsiteX3" fmla="*/ 0 w 3315969"/>
              <a:gd name="connsiteY3" fmla="*/ 3318912 h 3318912"/>
            </a:gdLst>
            <a:ahLst/>
            <a:cxnLst>
              <a:cxn ang="0">
                <a:pos x="connsiteX0" y="connsiteY0"/>
              </a:cxn>
              <a:cxn ang="0">
                <a:pos x="connsiteX1" y="connsiteY1"/>
              </a:cxn>
              <a:cxn ang="0">
                <a:pos x="connsiteX2" y="connsiteY2"/>
              </a:cxn>
              <a:cxn ang="0">
                <a:pos x="connsiteX3" y="connsiteY3"/>
              </a:cxn>
            </a:cxnLst>
            <a:rect l="l" t="t" r="r" b="b"/>
            <a:pathLst>
              <a:path w="3315969" h="3318912">
                <a:moveTo>
                  <a:pt x="0" y="0"/>
                </a:moveTo>
                <a:lnTo>
                  <a:pt x="3315969" y="0"/>
                </a:lnTo>
                <a:lnTo>
                  <a:pt x="3315969" y="3318912"/>
                </a:lnTo>
                <a:lnTo>
                  <a:pt x="0" y="331891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8" name="Picture Placeholder 17">
            <a:extLst>
              <a:ext uri="{FF2B5EF4-FFF2-40B4-BE49-F238E27FC236}">
                <a16:creationId xmlns:a16="http://schemas.microsoft.com/office/drawing/2014/main" id="{38B82389-3D86-4D18-893A-25F1680B0EC4}"/>
              </a:ext>
            </a:extLst>
          </p:cNvPr>
          <p:cNvSpPr>
            <a:spLocks noGrp="1"/>
          </p:cNvSpPr>
          <p:nvPr>
            <p:ph type="pic" sz="quarter" idx="23" hasCustomPrompt="1"/>
          </p:nvPr>
        </p:nvSpPr>
        <p:spPr>
          <a:xfrm>
            <a:off x="1666528" y="4086079"/>
            <a:ext cx="2247900" cy="2247900"/>
          </a:xfrm>
          <a:custGeom>
            <a:avLst/>
            <a:gdLst>
              <a:gd name="connsiteX0" fmla="*/ 1123950 w 2247900"/>
              <a:gd name="connsiteY0" fmla="*/ 0 h 2247900"/>
              <a:gd name="connsiteX1" fmla="*/ 2247900 w 2247900"/>
              <a:gd name="connsiteY1" fmla="*/ 1123950 h 2247900"/>
              <a:gd name="connsiteX2" fmla="*/ 1123950 w 2247900"/>
              <a:gd name="connsiteY2" fmla="*/ 2247900 h 2247900"/>
              <a:gd name="connsiteX3" fmla="*/ 0 w 2247900"/>
              <a:gd name="connsiteY3" fmla="*/ 1123950 h 2247900"/>
              <a:gd name="connsiteX4" fmla="*/ 1123950 w 2247900"/>
              <a:gd name="connsiteY4" fmla="*/ 0 h 2247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900" h="2247900">
                <a:moveTo>
                  <a:pt x="1123950" y="0"/>
                </a:moveTo>
                <a:cubicBezTo>
                  <a:pt x="1744690" y="0"/>
                  <a:pt x="2247900" y="503210"/>
                  <a:pt x="2247900" y="1123950"/>
                </a:cubicBezTo>
                <a:cubicBezTo>
                  <a:pt x="2247900" y="1744690"/>
                  <a:pt x="1744690" y="2247900"/>
                  <a:pt x="1123950" y="2247900"/>
                </a:cubicBezTo>
                <a:cubicBezTo>
                  <a:pt x="503210" y="2247900"/>
                  <a:pt x="0" y="1744690"/>
                  <a:pt x="0" y="1123950"/>
                </a:cubicBezTo>
                <a:cubicBezTo>
                  <a:pt x="0" y="503210"/>
                  <a:pt x="503210" y="0"/>
                  <a:pt x="112395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Picture Placeholder 19">
            <a:extLst>
              <a:ext uri="{FF2B5EF4-FFF2-40B4-BE49-F238E27FC236}">
                <a16:creationId xmlns:a16="http://schemas.microsoft.com/office/drawing/2014/main" id="{BB4F9365-38E2-41C5-916D-B32D497871E0}"/>
              </a:ext>
            </a:extLst>
          </p:cNvPr>
          <p:cNvSpPr>
            <a:spLocks noGrp="1"/>
          </p:cNvSpPr>
          <p:nvPr>
            <p:ph type="pic" sz="quarter" idx="24" hasCustomPrompt="1"/>
          </p:nvPr>
        </p:nvSpPr>
        <p:spPr>
          <a:xfrm>
            <a:off x="4643925" y="4149545"/>
            <a:ext cx="2247900" cy="2247900"/>
          </a:xfrm>
          <a:custGeom>
            <a:avLst/>
            <a:gdLst>
              <a:gd name="connsiteX0" fmla="*/ 1123950 w 2247900"/>
              <a:gd name="connsiteY0" fmla="*/ 0 h 2247900"/>
              <a:gd name="connsiteX1" fmla="*/ 2247900 w 2247900"/>
              <a:gd name="connsiteY1" fmla="*/ 1123950 h 2247900"/>
              <a:gd name="connsiteX2" fmla="*/ 1123950 w 2247900"/>
              <a:gd name="connsiteY2" fmla="*/ 2247900 h 2247900"/>
              <a:gd name="connsiteX3" fmla="*/ 0 w 2247900"/>
              <a:gd name="connsiteY3" fmla="*/ 1123950 h 2247900"/>
              <a:gd name="connsiteX4" fmla="*/ 1123950 w 2247900"/>
              <a:gd name="connsiteY4" fmla="*/ 0 h 2247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900" h="2247900">
                <a:moveTo>
                  <a:pt x="1123950" y="0"/>
                </a:moveTo>
                <a:cubicBezTo>
                  <a:pt x="1744690" y="0"/>
                  <a:pt x="2247900" y="503210"/>
                  <a:pt x="2247900" y="1123950"/>
                </a:cubicBezTo>
                <a:cubicBezTo>
                  <a:pt x="2247900" y="1744690"/>
                  <a:pt x="1744690" y="2247900"/>
                  <a:pt x="1123950" y="2247900"/>
                </a:cubicBezTo>
                <a:cubicBezTo>
                  <a:pt x="503210" y="2247900"/>
                  <a:pt x="0" y="1744690"/>
                  <a:pt x="0" y="1123950"/>
                </a:cubicBezTo>
                <a:cubicBezTo>
                  <a:pt x="0" y="503210"/>
                  <a:pt x="503210" y="0"/>
                  <a:pt x="112395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Picture Placeholder 22">
            <a:extLst>
              <a:ext uri="{FF2B5EF4-FFF2-40B4-BE49-F238E27FC236}">
                <a16:creationId xmlns:a16="http://schemas.microsoft.com/office/drawing/2014/main" id="{45DD0E6D-0E5F-4216-B1FB-FDB7EE2893CF}"/>
              </a:ext>
            </a:extLst>
          </p:cNvPr>
          <p:cNvSpPr>
            <a:spLocks noGrp="1"/>
          </p:cNvSpPr>
          <p:nvPr>
            <p:ph type="pic" sz="quarter" idx="26" hasCustomPrompt="1"/>
          </p:nvPr>
        </p:nvSpPr>
        <p:spPr>
          <a:xfrm>
            <a:off x="2633725" y="1594657"/>
            <a:ext cx="2247900" cy="2247900"/>
          </a:xfrm>
          <a:custGeom>
            <a:avLst/>
            <a:gdLst>
              <a:gd name="connsiteX0" fmla="*/ 1123950 w 2247900"/>
              <a:gd name="connsiteY0" fmla="*/ 0 h 2247900"/>
              <a:gd name="connsiteX1" fmla="*/ 2247900 w 2247900"/>
              <a:gd name="connsiteY1" fmla="*/ 1123950 h 2247900"/>
              <a:gd name="connsiteX2" fmla="*/ 1123950 w 2247900"/>
              <a:gd name="connsiteY2" fmla="*/ 2247900 h 2247900"/>
              <a:gd name="connsiteX3" fmla="*/ 0 w 2247900"/>
              <a:gd name="connsiteY3" fmla="*/ 1123950 h 2247900"/>
              <a:gd name="connsiteX4" fmla="*/ 1123950 w 2247900"/>
              <a:gd name="connsiteY4" fmla="*/ 0 h 2247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900" h="2247900">
                <a:moveTo>
                  <a:pt x="1123950" y="0"/>
                </a:moveTo>
                <a:cubicBezTo>
                  <a:pt x="1744690" y="0"/>
                  <a:pt x="2247900" y="503210"/>
                  <a:pt x="2247900" y="1123950"/>
                </a:cubicBezTo>
                <a:cubicBezTo>
                  <a:pt x="2247900" y="1744690"/>
                  <a:pt x="1744690" y="2247900"/>
                  <a:pt x="1123950" y="2247900"/>
                </a:cubicBezTo>
                <a:cubicBezTo>
                  <a:pt x="503210" y="2247900"/>
                  <a:pt x="0" y="1744690"/>
                  <a:pt x="0" y="1123950"/>
                </a:cubicBezTo>
                <a:cubicBezTo>
                  <a:pt x="0" y="503210"/>
                  <a:pt x="503210" y="0"/>
                  <a:pt x="112395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91437EF1-3EDF-42AE-946B-4BEFB7AE248C}"/>
              </a:ext>
            </a:extLst>
          </p:cNvPr>
          <p:cNvSpPr>
            <a:spLocks noGrp="1"/>
          </p:cNvSpPr>
          <p:nvPr>
            <p:ph type="pic" sz="quarter" idx="25" hasCustomPrompt="1"/>
          </p:nvPr>
        </p:nvSpPr>
        <p:spPr>
          <a:xfrm>
            <a:off x="5611122" y="1658123"/>
            <a:ext cx="2247900" cy="2247900"/>
          </a:xfrm>
          <a:custGeom>
            <a:avLst/>
            <a:gdLst>
              <a:gd name="connsiteX0" fmla="*/ 1123950 w 2247900"/>
              <a:gd name="connsiteY0" fmla="*/ 0 h 2247900"/>
              <a:gd name="connsiteX1" fmla="*/ 2247900 w 2247900"/>
              <a:gd name="connsiteY1" fmla="*/ 1123950 h 2247900"/>
              <a:gd name="connsiteX2" fmla="*/ 1123950 w 2247900"/>
              <a:gd name="connsiteY2" fmla="*/ 2247900 h 2247900"/>
              <a:gd name="connsiteX3" fmla="*/ 0 w 2247900"/>
              <a:gd name="connsiteY3" fmla="*/ 1123950 h 2247900"/>
              <a:gd name="connsiteX4" fmla="*/ 1123950 w 2247900"/>
              <a:gd name="connsiteY4" fmla="*/ 0 h 2247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900" h="2247900">
                <a:moveTo>
                  <a:pt x="1123950" y="0"/>
                </a:moveTo>
                <a:cubicBezTo>
                  <a:pt x="1744690" y="0"/>
                  <a:pt x="2247900" y="503210"/>
                  <a:pt x="2247900" y="1123950"/>
                </a:cubicBezTo>
                <a:cubicBezTo>
                  <a:pt x="2247900" y="1744690"/>
                  <a:pt x="1744690" y="2247900"/>
                  <a:pt x="1123950" y="2247900"/>
                </a:cubicBezTo>
                <a:cubicBezTo>
                  <a:pt x="503210" y="2247900"/>
                  <a:pt x="0" y="1744690"/>
                  <a:pt x="0" y="1123950"/>
                </a:cubicBezTo>
                <a:cubicBezTo>
                  <a:pt x="0" y="503210"/>
                  <a:pt x="503210" y="0"/>
                  <a:pt x="112395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9" name="Picture Placeholder 8">
            <a:extLst>
              <a:ext uri="{FF2B5EF4-FFF2-40B4-BE49-F238E27FC236}">
                <a16:creationId xmlns:a16="http://schemas.microsoft.com/office/drawing/2014/main" id="{87D2D450-6F9F-4F50-B914-FB70A3D9C295}"/>
              </a:ext>
            </a:extLst>
          </p:cNvPr>
          <p:cNvSpPr>
            <a:spLocks noGrp="1"/>
          </p:cNvSpPr>
          <p:nvPr>
            <p:ph type="pic" sz="quarter" idx="20" hasCustomPrompt="1"/>
          </p:nvPr>
        </p:nvSpPr>
        <p:spPr>
          <a:xfrm>
            <a:off x="749300" y="1608691"/>
            <a:ext cx="5956300" cy="4577398"/>
          </a:xfrm>
          <a:custGeom>
            <a:avLst/>
            <a:gdLst>
              <a:gd name="connsiteX0" fmla="*/ 0 w 5956300"/>
              <a:gd name="connsiteY0" fmla="*/ 0 h 4577398"/>
              <a:gd name="connsiteX1" fmla="*/ 5956300 w 5956300"/>
              <a:gd name="connsiteY1" fmla="*/ 0 h 4577398"/>
              <a:gd name="connsiteX2" fmla="*/ 5956300 w 5956300"/>
              <a:gd name="connsiteY2" fmla="*/ 4577398 h 4577398"/>
              <a:gd name="connsiteX3" fmla="*/ 0 w 5956300"/>
              <a:gd name="connsiteY3" fmla="*/ 4577398 h 4577398"/>
            </a:gdLst>
            <a:ahLst/>
            <a:cxnLst>
              <a:cxn ang="0">
                <a:pos x="connsiteX0" y="connsiteY0"/>
              </a:cxn>
              <a:cxn ang="0">
                <a:pos x="connsiteX1" y="connsiteY1"/>
              </a:cxn>
              <a:cxn ang="0">
                <a:pos x="connsiteX2" y="connsiteY2"/>
              </a:cxn>
              <a:cxn ang="0">
                <a:pos x="connsiteX3" y="connsiteY3"/>
              </a:cxn>
            </a:cxnLst>
            <a:rect l="l" t="t" r="r" b="b"/>
            <a:pathLst>
              <a:path w="5956300" h="4577398">
                <a:moveTo>
                  <a:pt x="0" y="0"/>
                </a:moveTo>
                <a:lnTo>
                  <a:pt x="5956300" y="0"/>
                </a:lnTo>
                <a:lnTo>
                  <a:pt x="5956300" y="4577398"/>
                </a:lnTo>
                <a:lnTo>
                  <a:pt x="0" y="457739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9" name="Freeform: Shape 8">
            <a:extLst>
              <a:ext uri="{FF2B5EF4-FFF2-40B4-BE49-F238E27FC236}">
                <a16:creationId xmlns:a16="http://schemas.microsoft.com/office/drawing/2014/main" id="{6F585652-AD76-4775-8914-64E1C5FC9AAE}"/>
              </a:ext>
            </a:extLst>
          </p:cNvPr>
          <p:cNvSpPr>
            <a:spLocks noGrp="1"/>
          </p:cNvSpPr>
          <p:nvPr>
            <p:ph type="pic" sz="quarter" idx="20" hasCustomPrompt="1"/>
          </p:nvPr>
        </p:nvSpPr>
        <p:spPr>
          <a:xfrm>
            <a:off x="2153733" y="1437380"/>
            <a:ext cx="4844907" cy="4844907"/>
          </a:xfrm>
          <a:custGeom>
            <a:avLst/>
            <a:gdLst>
              <a:gd name="connsiteX0" fmla="*/ 2422454 w 4844907"/>
              <a:gd name="connsiteY0" fmla="*/ 0 h 4844907"/>
              <a:gd name="connsiteX1" fmla="*/ 4844907 w 4844907"/>
              <a:gd name="connsiteY1" fmla="*/ 2422454 h 4844907"/>
              <a:gd name="connsiteX2" fmla="*/ 2422454 w 4844907"/>
              <a:gd name="connsiteY2" fmla="*/ 4844907 h 4844907"/>
              <a:gd name="connsiteX3" fmla="*/ 0 w 4844907"/>
              <a:gd name="connsiteY3" fmla="*/ 2422454 h 4844907"/>
            </a:gdLst>
            <a:ahLst/>
            <a:cxnLst>
              <a:cxn ang="0">
                <a:pos x="connsiteX0" y="connsiteY0"/>
              </a:cxn>
              <a:cxn ang="0">
                <a:pos x="connsiteX1" y="connsiteY1"/>
              </a:cxn>
              <a:cxn ang="0">
                <a:pos x="connsiteX2" y="connsiteY2"/>
              </a:cxn>
              <a:cxn ang="0">
                <a:pos x="connsiteX3" y="connsiteY3"/>
              </a:cxn>
            </a:cxnLst>
            <a:rect l="l" t="t" r="r" b="b"/>
            <a:pathLst>
              <a:path w="4844907" h="4844907">
                <a:moveTo>
                  <a:pt x="2422454" y="0"/>
                </a:moveTo>
                <a:lnTo>
                  <a:pt x="4844907" y="2422454"/>
                </a:lnTo>
                <a:lnTo>
                  <a:pt x="2422454" y="4844907"/>
                </a:lnTo>
                <a:lnTo>
                  <a:pt x="0" y="242245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Picture Placeholder 16">
            <a:extLst>
              <a:ext uri="{FF2B5EF4-FFF2-40B4-BE49-F238E27FC236}">
                <a16:creationId xmlns:a16="http://schemas.microsoft.com/office/drawing/2014/main" id="{A26B73BD-2613-4036-9DCC-F3ABA901544A}"/>
              </a:ext>
            </a:extLst>
          </p:cNvPr>
          <p:cNvSpPr>
            <a:spLocks noGrp="1"/>
          </p:cNvSpPr>
          <p:nvPr>
            <p:ph type="pic" sz="quarter" idx="25" hasCustomPrompt="1"/>
          </p:nvPr>
        </p:nvSpPr>
        <p:spPr>
          <a:xfrm>
            <a:off x="1" y="1770743"/>
            <a:ext cx="3526971" cy="2365828"/>
          </a:xfrm>
          <a:custGeom>
            <a:avLst/>
            <a:gdLst>
              <a:gd name="connsiteX0" fmla="*/ 0 w 3526971"/>
              <a:gd name="connsiteY0" fmla="*/ 0 h 2365828"/>
              <a:gd name="connsiteX1" fmla="*/ 3526971 w 3526971"/>
              <a:gd name="connsiteY1" fmla="*/ 0 h 2365828"/>
              <a:gd name="connsiteX2" fmla="*/ 3526971 w 3526971"/>
              <a:gd name="connsiteY2" fmla="*/ 2365828 h 2365828"/>
              <a:gd name="connsiteX3" fmla="*/ 0 w 3526971"/>
              <a:gd name="connsiteY3" fmla="*/ 2365828 h 2365828"/>
            </a:gdLst>
            <a:ahLst/>
            <a:cxnLst>
              <a:cxn ang="0">
                <a:pos x="connsiteX0" y="connsiteY0"/>
              </a:cxn>
              <a:cxn ang="0">
                <a:pos x="connsiteX1" y="connsiteY1"/>
              </a:cxn>
              <a:cxn ang="0">
                <a:pos x="connsiteX2" y="connsiteY2"/>
              </a:cxn>
              <a:cxn ang="0">
                <a:pos x="connsiteX3" y="connsiteY3"/>
              </a:cxn>
            </a:cxnLst>
            <a:rect l="l" t="t" r="r" b="b"/>
            <a:pathLst>
              <a:path w="3526971" h="2365828">
                <a:moveTo>
                  <a:pt x="0" y="0"/>
                </a:moveTo>
                <a:lnTo>
                  <a:pt x="3526971" y="0"/>
                </a:lnTo>
                <a:lnTo>
                  <a:pt x="3526971" y="2365828"/>
                </a:lnTo>
                <a:lnTo>
                  <a:pt x="0" y="236582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2" name="Picture Placeholder 21">
            <a:extLst>
              <a:ext uri="{FF2B5EF4-FFF2-40B4-BE49-F238E27FC236}">
                <a16:creationId xmlns:a16="http://schemas.microsoft.com/office/drawing/2014/main" id="{64B0DB5A-C972-4F09-A274-DB8C63CE2C09}"/>
              </a:ext>
            </a:extLst>
          </p:cNvPr>
          <p:cNvSpPr>
            <a:spLocks noGrp="1"/>
          </p:cNvSpPr>
          <p:nvPr>
            <p:ph type="pic" sz="quarter" idx="27" hasCustomPrompt="1"/>
          </p:nvPr>
        </p:nvSpPr>
        <p:spPr>
          <a:xfrm>
            <a:off x="7431314" y="1770743"/>
            <a:ext cx="4760686" cy="5087255"/>
          </a:xfrm>
          <a:custGeom>
            <a:avLst/>
            <a:gdLst>
              <a:gd name="connsiteX0" fmla="*/ 0 w 4760686"/>
              <a:gd name="connsiteY0" fmla="*/ 0 h 5087255"/>
              <a:gd name="connsiteX1" fmla="*/ 4760686 w 4760686"/>
              <a:gd name="connsiteY1" fmla="*/ 0 h 5087255"/>
              <a:gd name="connsiteX2" fmla="*/ 4760686 w 4760686"/>
              <a:gd name="connsiteY2" fmla="*/ 5087255 h 5087255"/>
              <a:gd name="connsiteX3" fmla="*/ 0 w 4760686"/>
              <a:gd name="connsiteY3" fmla="*/ 5087255 h 5087255"/>
            </a:gdLst>
            <a:ahLst/>
            <a:cxnLst>
              <a:cxn ang="0">
                <a:pos x="connsiteX0" y="connsiteY0"/>
              </a:cxn>
              <a:cxn ang="0">
                <a:pos x="connsiteX1" y="connsiteY1"/>
              </a:cxn>
              <a:cxn ang="0">
                <a:pos x="connsiteX2" y="connsiteY2"/>
              </a:cxn>
              <a:cxn ang="0">
                <a:pos x="connsiteX3" y="connsiteY3"/>
              </a:cxn>
            </a:cxnLst>
            <a:rect l="l" t="t" r="r" b="b"/>
            <a:pathLst>
              <a:path w="4760686" h="5087255">
                <a:moveTo>
                  <a:pt x="0" y="0"/>
                </a:moveTo>
                <a:lnTo>
                  <a:pt x="4760686" y="0"/>
                </a:lnTo>
                <a:lnTo>
                  <a:pt x="4760686" y="5087255"/>
                </a:lnTo>
                <a:lnTo>
                  <a:pt x="0" y="508725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Picture Placeholder 19">
            <a:extLst>
              <a:ext uri="{FF2B5EF4-FFF2-40B4-BE49-F238E27FC236}">
                <a16:creationId xmlns:a16="http://schemas.microsoft.com/office/drawing/2014/main" id="{15283CD2-8AD0-4AFD-8824-FD9B2853E7C1}"/>
              </a:ext>
            </a:extLst>
          </p:cNvPr>
          <p:cNvSpPr>
            <a:spLocks noGrp="1"/>
          </p:cNvSpPr>
          <p:nvPr>
            <p:ph type="pic" sz="quarter" idx="29" hasCustomPrompt="1"/>
          </p:nvPr>
        </p:nvSpPr>
        <p:spPr>
          <a:xfrm>
            <a:off x="3715657" y="4341132"/>
            <a:ext cx="3526971" cy="2516867"/>
          </a:xfrm>
          <a:custGeom>
            <a:avLst/>
            <a:gdLst>
              <a:gd name="connsiteX0" fmla="*/ 0 w 3526971"/>
              <a:gd name="connsiteY0" fmla="*/ 0 h 2516867"/>
              <a:gd name="connsiteX1" fmla="*/ 3526971 w 3526971"/>
              <a:gd name="connsiteY1" fmla="*/ 0 h 2516867"/>
              <a:gd name="connsiteX2" fmla="*/ 3526971 w 3526971"/>
              <a:gd name="connsiteY2" fmla="*/ 2516867 h 2516867"/>
              <a:gd name="connsiteX3" fmla="*/ 0 w 3526971"/>
              <a:gd name="connsiteY3" fmla="*/ 2516867 h 2516867"/>
            </a:gdLst>
            <a:ahLst/>
            <a:cxnLst>
              <a:cxn ang="0">
                <a:pos x="connsiteX0" y="connsiteY0"/>
              </a:cxn>
              <a:cxn ang="0">
                <a:pos x="connsiteX1" y="connsiteY1"/>
              </a:cxn>
              <a:cxn ang="0">
                <a:pos x="connsiteX2" y="connsiteY2"/>
              </a:cxn>
              <a:cxn ang="0">
                <a:pos x="connsiteX3" y="connsiteY3"/>
              </a:cxn>
            </a:cxnLst>
            <a:rect l="l" t="t" r="r" b="b"/>
            <a:pathLst>
              <a:path w="3526971" h="2516867">
                <a:moveTo>
                  <a:pt x="0" y="0"/>
                </a:moveTo>
                <a:lnTo>
                  <a:pt x="3526971" y="0"/>
                </a:lnTo>
                <a:lnTo>
                  <a:pt x="3526971" y="2516867"/>
                </a:lnTo>
                <a:lnTo>
                  <a:pt x="0" y="251686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9" name="Picture Placeholder 18">
            <a:extLst>
              <a:ext uri="{FF2B5EF4-FFF2-40B4-BE49-F238E27FC236}">
                <a16:creationId xmlns:a16="http://schemas.microsoft.com/office/drawing/2014/main" id="{4AAA4AA4-C183-48BB-83DC-85CC89B19E40}"/>
              </a:ext>
            </a:extLst>
          </p:cNvPr>
          <p:cNvSpPr>
            <a:spLocks noGrp="1"/>
          </p:cNvSpPr>
          <p:nvPr>
            <p:ph type="pic" sz="quarter" idx="30" hasCustomPrompt="1"/>
          </p:nvPr>
        </p:nvSpPr>
        <p:spPr>
          <a:xfrm>
            <a:off x="3715658" y="1770743"/>
            <a:ext cx="3526971" cy="2365828"/>
          </a:xfrm>
          <a:custGeom>
            <a:avLst/>
            <a:gdLst>
              <a:gd name="connsiteX0" fmla="*/ 0 w 3526971"/>
              <a:gd name="connsiteY0" fmla="*/ 0 h 2365828"/>
              <a:gd name="connsiteX1" fmla="*/ 3526971 w 3526971"/>
              <a:gd name="connsiteY1" fmla="*/ 0 h 2365828"/>
              <a:gd name="connsiteX2" fmla="*/ 3526971 w 3526971"/>
              <a:gd name="connsiteY2" fmla="*/ 2365828 h 2365828"/>
              <a:gd name="connsiteX3" fmla="*/ 0 w 3526971"/>
              <a:gd name="connsiteY3" fmla="*/ 2365828 h 2365828"/>
            </a:gdLst>
            <a:ahLst/>
            <a:cxnLst>
              <a:cxn ang="0">
                <a:pos x="connsiteX0" y="connsiteY0"/>
              </a:cxn>
              <a:cxn ang="0">
                <a:pos x="connsiteX1" y="connsiteY1"/>
              </a:cxn>
              <a:cxn ang="0">
                <a:pos x="connsiteX2" y="connsiteY2"/>
              </a:cxn>
              <a:cxn ang="0">
                <a:pos x="connsiteX3" y="connsiteY3"/>
              </a:cxn>
            </a:cxnLst>
            <a:rect l="l" t="t" r="r" b="b"/>
            <a:pathLst>
              <a:path w="3526971" h="2365828">
                <a:moveTo>
                  <a:pt x="0" y="0"/>
                </a:moveTo>
                <a:lnTo>
                  <a:pt x="3526971" y="0"/>
                </a:lnTo>
                <a:lnTo>
                  <a:pt x="3526971" y="2365828"/>
                </a:lnTo>
                <a:lnTo>
                  <a:pt x="0" y="236582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120CFD1-419A-4DE9-A235-4D86477BE1BE}"/>
              </a:ext>
            </a:extLst>
          </p:cNvPr>
          <p:cNvSpPr>
            <a:spLocks noGrp="1"/>
          </p:cNvSpPr>
          <p:nvPr>
            <p:ph type="pic" sz="quarter" idx="27" hasCustomPrompt="1"/>
          </p:nvPr>
        </p:nvSpPr>
        <p:spPr>
          <a:xfrm>
            <a:off x="0" y="0"/>
            <a:ext cx="12192000" cy="2769704"/>
          </a:xfrm>
          <a:custGeom>
            <a:avLst/>
            <a:gdLst>
              <a:gd name="connsiteX0" fmla="*/ 0 w 12192000"/>
              <a:gd name="connsiteY0" fmla="*/ 0 h 2769704"/>
              <a:gd name="connsiteX1" fmla="*/ 12192000 w 12192000"/>
              <a:gd name="connsiteY1" fmla="*/ 0 h 2769704"/>
              <a:gd name="connsiteX2" fmla="*/ 12192000 w 12192000"/>
              <a:gd name="connsiteY2" fmla="*/ 2769704 h 2769704"/>
              <a:gd name="connsiteX3" fmla="*/ 0 w 12192000"/>
              <a:gd name="connsiteY3" fmla="*/ 2769704 h 2769704"/>
            </a:gdLst>
            <a:ahLst/>
            <a:cxnLst>
              <a:cxn ang="0">
                <a:pos x="connsiteX0" y="connsiteY0"/>
              </a:cxn>
              <a:cxn ang="0">
                <a:pos x="connsiteX1" y="connsiteY1"/>
              </a:cxn>
              <a:cxn ang="0">
                <a:pos x="connsiteX2" y="connsiteY2"/>
              </a:cxn>
              <a:cxn ang="0">
                <a:pos x="connsiteX3" y="connsiteY3"/>
              </a:cxn>
            </a:cxnLst>
            <a:rect l="l" t="t" r="r" b="b"/>
            <a:pathLst>
              <a:path w="12192000" h="2769704">
                <a:moveTo>
                  <a:pt x="0" y="0"/>
                </a:moveTo>
                <a:lnTo>
                  <a:pt x="12192000" y="0"/>
                </a:lnTo>
                <a:lnTo>
                  <a:pt x="12192000" y="2769704"/>
                </a:lnTo>
                <a:lnTo>
                  <a:pt x="0" y="276970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4" name="Picture Placeholder 13">
            <a:extLst>
              <a:ext uri="{FF2B5EF4-FFF2-40B4-BE49-F238E27FC236}">
                <a16:creationId xmlns:a16="http://schemas.microsoft.com/office/drawing/2014/main" id="{D42ABD64-0980-46A8-96F4-29BFF782B63D}"/>
              </a:ext>
            </a:extLst>
          </p:cNvPr>
          <p:cNvSpPr>
            <a:spLocks noGrp="1"/>
          </p:cNvSpPr>
          <p:nvPr>
            <p:ph type="pic" sz="quarter" idx="27" hasCustomPrompt="1"/>
          </p:nvPr>
        </p:nvSpPr>
        <p:spPr>
          <a:xfrm>
            <a:off x="4705279" y="1973943"/>
            <a:ext cx="2025969" cy="1854038"/>
          </a:xfrm>
          <a:custGeom>
            <a:avLst/>
            <a:gdLst>
              <a:gd name="connsiteX0" fmla="*/ 0 w 2025969"/>
              <a:gd name="connsiteY0" fmla="*/ 0 h 1854038"/>
              <a:gd name="connsiteX1" fmla="*/ 2025969 w 2025969"/>
              <a:gd name="connsiteY1" fmla="*/ 0 h 1854038"/>
              <a:gd name="connsiteX2" fmla="*/ 2025969 w 2025969"/>
              <a:gd name="connsiteY2" fmla="*/ 1854038 h 1854038"/>
              <a:gd name="connsiteX3" fmla="*/ 0 w 2025969"/>
              <a:gd name="connsiteY3" fmla="*/ 1854038 h 1854038"/>
            </a:gdLst>
            <a:ahLst/>
            <a:cxnLst>
              <a:cxn ang="0">
                <a:pos x="connsiteX0" y="connsiteY0"/>
              </a:cxn>
              <a:cxn ang="0">
                <a:pos x="connsiteX1" y="connsiteY1"/>
              </a:cxn>
              <a:cxn ang="0">
                <a:pos x="connsiteX2" y="connsiteY2"/>
              </a:cxn>
              <a:cxn ang="0">
                <a:pos x="connsiteX3" y="connsiteY3"/>
              </a:cxn>
            </a:cxnLst>
            <a:rect l="l" t="t" r="r" b="b"/>
            <a:pathLst>
              <a:path w="2025969" h="1854038">
                <a:moveTo>
                  <a:pt x="0" y="0"/>
                </a:moveTo>
                <a:lnTo>
                  <a:pt x="2025969" y="0"/>
                </a:lnTo>
                <a:lnTo>
                  <a:pt x="2025969" y="1854038"/>
                </a:lnTo>
                <a:lnTo>
                  <a:pt x="0" y="185403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29DABEBA-36F8-4B8D-904B-F8C0A24C9F54}"/>
              </a:ext>
            </a:extLst>
          </p:cNvPr>
          <p:cNvSpPr>
            <a:spLocks noGrp="1"/>
          </p:cNvSpPr>
          <p:nvPr>
            <p:ph type="pic" sz="quarter" idx="25" hasCustomPrompt="1"/>
          </p:nvPr>
        </p:nvSpPr>
        <p:spPr>
          <a:xfrm>
            <a:off x="9103253" y="1973942"/>
            <a:ext cx="2025969" cy="1854038"/>
          </a:xfrm>
          <a:custGeom>
            <a:avLst/>
            <a:gdLst>
              <a:gd name="connsiteX0" fmla="*/ 0 w 2025969"/>
              <a:gd name="connsiteY0" fmla="*/ 0 h 1854038"/>
              <a:gd name="connsiteX1" fmla="*/ 2025969 w 2025969"/>
              <a:gd name="connsiteY1" fmla="*/ 0 h 1854038"/>
              <a:gd name="connsiteX2" fmla="*/ 2025969 w 2025969"/>
              <a:gd name="connsiteY2" fmla="*/ 1854038 h 1854038"/>
              <a:gd name="connsiteX3" fmla="*/ 0 w 2025969"/>
              <a:gd name="connsiteY3" fmla="*/ 1854038 h 1854038"/>
            </a:gdLst>
            <a:ahLst/>
            <a:cxnLst>
              <a:cxn ang="0">
                <a:pos x="connsiteX0" y="connsiteY0"/>
              </a:cxn>
              <a:cxn ang="0">
                <a:pos x="connsiteX1" y="connsiteY1"/>
              </a:cxn>
              <a:cxn ang="0">
                <a:pos x="connsiteX2" y="connsiteY2"/>
              </a:cxn>
              <a:cxn ang="0">
                <a:pos x="connsiteX3" y="connsiteY3"/>
              </a:cxn>
            </a:cxnLst>
            <a:rect l="l" t="t" r="r" b="b"/>
            <a:pathLst>
              <a:path w="2025969" h="1854038">
                <a:moveTo>
                  <a:pt x="0" y="0"/>
                </a:moveTo>
                <a:lnTo>
                  <a:pt x="2025969" y="0"/>
                </a:lnTo>
                <a:lnTo>
                  <a:pt x="2025969" y="1854038"/>
                </a:lnTo>
                <a:lnTo>
                  <a:pt x="0" y="185403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94E86771-E6DB-4A3A-85AE-B2A1417994D4}"/>
              </a:ext>
            </a:extLst>
          </p:cNvPr>
          <p:cNvSpPr>
            <a:spLocks noGrp="1"/>
          </p:cNvSpPr>
          <p:nvPr>
            <p:ph type="pic" sz="quarter" idx="26" hasCustomPrompt="1"/>
          </p:nvPr>
        </p:nvSpPr>
        <p:spPr>
          <a:xfrm>
            <a:off x="6904266" y="1975840"/>
            <a:ext cx="2025969" cy="1854038"/>
          </a:xfrm>
          <a:custGeom>
            <a:avLst/>
            <a:gdLst>
              <a:gd name="connsiteX0" fmla="*/ 0 w 2025969"/>
              <a:gd name="connsiteY0" fmla="*/ 0 h 1854038"/>
              <a:gd name="connsiteX1" fmla="*/ 2025969 w 2025969"/>
              <a:gd name="connsiteY1" fmla="*/ 0 h 1854038"/>
              <a:gd name="connsiteX2" fmla="*/ 2025969 w 2025969"/>
              <a:gd name="connsiteY2" fmla="*/ 1854038 h 1854038"/>
              <a:gd name="connsiteX3" fmla="*/ 0 w 2025969"/>
              <a:gd name="connsiteY3" fmla="*/ 1854038 h 1854038"/>
            </a:gdLst>
            <a:ahLst/>
            <a:cxnLst>
              <a:cxn ang="0">
                <a:pos x="connsiteX0" y="connsiteY0"/>
              </a:cxn>
              <a:cxn ang="0">
                <a:pos x="connsiteX1" y="connsiteY1"/>
              </a:cxn>
              <a:cxn ang="0">
                <a:pos x="connsiteX2" y="connsiteY2"/>
              </a:cxn>
              <a:cxn ang="0">
                <a:pos x="connsiteX3" y="connsiteY3"/>
              </a:cxn>
            </a:cxnLst>
            <a:rect l="l" t="t" r="r" b="b"/>
            <a:pathLst>
              <a:path w="2025969" h="1854038">
                <a:moveTo>
                  <a:pt x="0" y="0"/>
                </a:moveTo>
                <a:lnTo>
                  <a:pt x="2025969" y="0"/>
                </a:lnTo>
                <a:lnTo>
                  <a:pt x="2025969" y="1854038"/>
                </a:lnTo>
                <a:lnTo>
                  <a:pt x="0" y="185403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FBBEA4D3-B2DD-42A6-8F3B-3BF468B37FA7}"/>
              </a:ext>
            </a:extLst>
          </p:cNvPr>
          <p:cNvSpPr>
            <a:spLocks noGrp="1"/>
          </p:cNvSpPr>
          <p:nvPr>
            <p:ph type="pic" sz="quarter" idx="24" hasCustomPrompt="1"/>
          </p:nvPr>
        </p:nvSpPr>
        <p:spPr>
          <a:xfrm>
            <a:off x="733835" y="2341383"/>
            <a:ext cx="2985113" cy="3391759"/>
          </a:xfrm>
          <a:custGeom>
            <a:avLst/>
            <a:gdLst>
              <a:gd name="connsiteX0" fmla="*/ 0 w 2985113"/>
              <a:gd name="connsiteY0" fmla="*/ 0 h 3391759"/>
              <a:gd name="connsiteX1" fmla="*/ 2985113 w 2985113"/>
              <a:gd name="connsiteY1" fmla="*/ 0 h 3391759"/>
              <a:gd name="connsiteX2" fmla="*/ 2985113 w 2985113"/>
              <a:gd name="connsiteY2" fmla="*/ 3391759 h 3391759"/>
              <a:gd name="connsiteX3" fmla="*/ 0 w 2985113"/>
              <a:gd name="connsiteY3" fmla="*/ 3391759 h 3391759"/>
            </a:gdLst>
            <a:ahLst/>
            <a:cxnLst>
              <a:cxn ang="0">
                <a:pos x="connsiteX0" y="connsiteY0"/>
              </a:cxn>
              <a:cxn ang="0">
                <a:pos x="connsiteX1" y="connsiteY1"/>
              </a:cxn>
              <a:cxn ang="0">
                <a:pos x="connsiteX2" y="connsiteY2"/>
              </a:cxn>
              <a:cxn ang="0">
                <a:pos x="connsiteX3" y="connsiteY3"/>
              </a:cxn>
            </a:cxnLst>
            <a:rect l="l" t="t" r="r" b="b"/>
            <a:pathLst>
              <a:path w="2985113" h="3391759">
                <a:moveTo>
                  <a:pt x="0" y="0"/>
                </a:moveTo>
                <a:lnTo>
                  <a:pt x="2985113" y="0"/>
                </a:lnTo>
                <a:lnTo>
                  <a:pt x="2985113" y="3391759"/>
                </a:lnTo>
                <a:lnTo>
                  <a:pt x="0" y="339175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2F4A880-6A5E-4FC3-A47D-C6B829E99D3D}"/>
              </a:ext>
            </a:extLst>
          </p:cNvPr>
          <p:cNvSpPr>
            <a:spLocks noGrp="1"/>
          </p:cNvSpPr>
          <p:nvPr>
            <p:ph type="pic" sz="quarter" idx="19" hasCustomPrompt="1"/>
          </p:nvPr>
        </p:nvSpPr>
        <p:spPr>
          <a:xfrm>
            <a:off x="2573298" y="1447823"/>
            <a:ext cx="2630148" cy="2630148"/>
          </a:xfrm>
          <a:custGeom>
            <a:avLst/>
            <a:gdLst>
              <a:gd name="connsiteX0" fmla="*/ 1315074 w 2630148"/>
              <a:gd name="connsiteY0" fmla="*/ 0 h 2630148"/>
              <a:gd name="connsiteX1" fmla="*/ 2630148 w 2630148"/>
              <a:gd name="connsiteY1" fmla="*/ 1315074 h 2630148"/>
              <a:gd name="connsiteX2" fmla="*/ 1315074 w 2630148"/>
              <a:gd name="connsiteY2" fmla="*/ 2630148 h 2630148"/>
              <a:gd name="connsiteX3" fmla="*/ 0 w 2630148"/>
              <a:gd name="connsiteY3" fmla="*/ 1315074 h 2630148"/>
              <a:gd name="connsiteX4" fmla="*/ 1315074 w 2630148"/>
              <a:gd name="connsiteY4" fmla="*/ 0 h 2630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148" h="2630148">
                <a:moveTo>
                  <a:pt x="1315074" y="0"/>
                </a:moveTo>
                <a:cubicBezTo>
                  <a:pt x="2041369" y="0"/>
                  <a:pt x="2630148" y="588779"/>
                  <a:pt x="2630148" y="1315074"/>
                </a:cubicBezTo>
                <a:cubicBezTo>
                  <a:pt x="2630148" y="2041369"/>
                  <a:pt x="2041369" y="2630148"/>
                  <a:pt x="1315074" y="2630148"/>
                </a:cubicBezTo>
                <a:cubicBezTo>
                  <a:pt x="588779" y="2630148"/>
                  <a:pt x="0" y="2041369"/>
                  <a:pt x="0" y="1315074"/>
                </a:cubicBezTo>
                <a:cubicBezTo>
                  <a:pt x="0" y="588779"/>
                  <a:pt x="588779" y="0"/>
                  <a:pt x="131507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14CC673-940A-4A46-9E8E-2122E53C7A3C}"/>
              </a:ext>
            </a:extLst>
          </p:cNvPr>
          <p:cNvSpPr>
            <a:spLocks noGrp="1"/>
          </p:cNvSpPr>
          <p:nvPr>
            <p:ph type="pic" sz="quarter" idx="23" hasCustomPrompt="1"/>
          </p:nvPr>
        </p:nvSpPr>
        <p:spPr>
          <a:xfrm>
            <a:off x="1681843" y="2797471"/>
            <a:ext cx="2917372" cy="2917372"/>
          </a:xfrm>
          <a:custGeom>
            <a:avLst/>
            <a:gdLst>
              <a:gd name="connsiteX0" fmla="*/ 1458686 w 2917372"/>
              <a:gd name="connsiteY0" fmla="*/ 0 h 2917372"/>
              <a:gd name="connsiteX1" fmla="*/ 2917372 w 2917372"/>
              <a:gd name="connsiteY1" fmla="*/ 1458686 h 2917372"/>
              <a:gd name="connsiteX2" fmla="*/ 1458686 w 2917372"/>
              <a:gd name="connsiteY2" fmla="*/ 2917372 h 2917372"/>
              <a:gd name="connsiteX3" fmla="*/ 0 w 2917372"/>
              <a:gd name="connsiteY3" fmla="*/ 1458686 h 2917372"/>
              <a:gd name="connsiteX4" fmla="*/ 1458686 w 2917372"/>
              <a:gd name="connsiteY4" fmla="*/ 0 h 291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7372" h="2917372">
                <a:moveTo>
                  <a:pt x="1458686" y="0"/>
                </a:moveTo>
                <a:cubicBezTo>
                  <a:pt x="2264296" y="0"/>
                  <a:pt x="2917372" y="653076"/>
                  <a:pt x="2917372" y="1458686"/>
                </a:cubicBezTo>
                <a:cubicBezTo>
                  <a:pt x="2917372" y="2264296"/>
                  <a:pt x="2264296" y="2917372"/>
                  <a:pt x="1458686" y="2917372"/>
                </a:cubicBezTo>
                <a:cubicBezTo>
                  <a:pt x="653076" y="2917372"/>
                  <a:pt x="0" y="2264296"/>
                  <a:pt x="0" y="1458686"/>
                </a:cubicBezTo>
                <a:cubicBezTo>
                  <a:pt x="0" y="653076"/>
                  <a:pt x="653076" y="0"/>
                  <a:pt x="145868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Title 3">
            <a:extLst>
              <a:ext uri="{FF2B5EF4-FFF2-40B4-BE49-F238E27FC236}">
                <a16:creationId xmlns:a16="http://schemas.microsoft.com/office/drawing/2014/main" id="{379E6FD5-BEB3-4D7C-A631-EC1B1DB1A730}"/>
              </a:ext>
            </a:extLst>
          </p:cNvPr>
          <p:cNvSpPr>
            <a:spLocks noGrp="1"/>
          </p:cNvSpPr>
          <p:nvPr>
            <p:ph type="title"/>
          </p:nvPr>
        </p:nvSpPr>
        <p:spPr>
          <a:xfrm>
            <a:off x="838200" y="335823"/>
            <a:ext cx="10515600" cy="680223"/>
          </a:xfrm>
        </p:spPr>
        <p:txBody>
          <a:bodyPr/>
          <a:lstStyle>
            <a:lvl1pPr algn="ctr">
              <a:defRPr/>
            </a:lvl1pPr>
          </a:lstStyle>
          <a:p>
            <a:r>
              <a:rPr lang="en-US" dirty="0"/>
              <a:t>Click to edit Master title style</a:t>
            </a:r>
          </a:p>
        </p:txBody>
      </p:sp>
      <p:sp>
        <p:nvSpPr>
          <p:cNvPr id="7" name="Text Placeholder 5">
            <a:extLst>
              <a:ext uri="{FF2B5EF4-FFF2-40B4-BE49-F238E27FC236}">
                <a16:creationId xmlns:a16="http://schemas.microsoft.com/office/drawing/2014/main" id="{2330DDFA-D2C2-4E1B-9043-7081CA7A2F6C}"/>
              </a:ext>
            </a:extLst>
          </p:cNvPr>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9" name="Picture Placeholder 8">
            <a:extLst>
              <a:ext uri="{FF2B5EF4-FFF2-40B4-BE49-F238E27FC236}">
                <a16:creationId xmlns:a16="http://schemas.microsoft.com/office/drawing/2014/main" id="{DF65ECD6-B68F-4844-9369-4C0BDFB032D2}"/>
              </a:ext>
            </a:extLst>
          </p:cNvPr>
          <p:cNvSpPr>
            <a:spLocks noGrp="1"/>
          </p:cNvSpPr>
          <p:nvPr>
            <p:ph type="pic" sz="quarter" idx="23" hasCustomPrompt="1"/>
          </p:nvPr>
        </p:nvSpPr>
        <p:spPr>
          <a:xfrm>
            <a:off x="1096661" y="2052922"/>
            <a:ext cx="5608791" cy="3771348"/>
          </a:xfrm>
          <a:custGeom>
            <a:avLst/>
            <a:gdLst>
              <a:gd name="connsiteX0" fmla="*/ 2918224 w 5608791"/>
              <a:gd name="connsiteY0" fmla="*/ 0 h 3771348"/>
              <a:gd name="connsiteX1" fmla="*/ 4395831 w 5608791"/>
              <a:gd name="connsiteY1" fmla="*/ 0 h 3771348"/>
              <a:gd name="connsiteX2" fmla="*/ 4795005 w 5608791"/>
              <a:gd name="connsiteY2" fmla="*/ 8807 h 3771348"/>
              <a:gd name="connsiteX3" fmla="*/ 5608791 w 5608791"/>
              <a:gd name="connsiteY3" fmla="*/ 228967 h 3771348"/>
              <a:gd name="connsiteX4" fmla="*/ 3712162 w 5608791"/>
              <a:gd name="connsiteY4" fmla="*/ 1858154 h 3771348"/>
              <a:gd name="connsiteX5" fmla="*/ 1800095 w 5608791"/>
              <a:gd name="connsiteY5" fmla="*/ 3771348 h 3771348"/>
              <a:gd name="connsiteX6" fmla="*/ 37994 w 5608791"/>
              <a:gd name="connsiteY6" fmla="*/ 3771348 h 3771348"/>
              <a:gd name="connsiteX7" fmla="*/ 895888 w 5608791"/>
              <a:gd name="connsiteY7" fmla="*/ 2058500 h 3771348"/>
              <a:gd name="connsiteX8" fmla="*/ 2918224 w 5608791"/>
              <a:gd name="connsiteY8" fmla="*/ 0 h 3771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08791" h="3771348">
                <a:moveTo>
                  <a:pt x="2918224" y="0"/>
                </a:moveTo>
                <a:cubicBezTo>
                  <a:pt x="2918224" y="0"/>
                  <a:pt x="2918224" y="0"/>
                  <a:pt x="4395831" y="0"/>
                </a:cubicBezTo>
                <a:cubicBezTo>
                  <a:pt x="4534770" y="0"/>
                  <a:pt x="4669298" y="2202"/>
                  <a:pt x="4795005" y="8807"/>
                </a:cubicBezTo>
                <a:cubicBezTo>
                  <a:pt x="5114785" y="33024"/>
                  <a:pt x="5383842" y="99073"/>
                  <a:pt x="5608791" y="228967"/>
                </a:cubicBezTo>
                <a:cubicBezTo>
                  <a:pt x="4433322" y="96871"/>
                  <a:pt x="3921673" y="973109"/>
                  <a:pt x="3712162" y="1858154"/>
                </a:cubicBezTo>
                <a:cubicBezTo>
                  <a:pt x="3502650" y="2752005"/>
                  <a:pt x="3502650" y="3771348"/>
                  <a:pt x="1800095" y="3771348"/>
                </a:cubicBezTo>
                <a:cubicBezTo>
                  <a:pt x="1800095" y="3771348"/>
                  <a:pt x="1800095" y="3771348"/>
                  <a:pt x="37994" y="3771348"/>
                </a:cubicBezTo>
                <a:cubicBezTo>
                  <a:pt x="-184750" y="3771348"/>
                  <a:pt x="633447" y="3665671"/>
                  <a:pt x="895888" y="2058500"/>
                </a:cubicBezTo>
                <a:cubicBezTo>
                  <a:pt x="1156123" y="451329"/>
                  <a:pt x="1727317" y="0"/>
                  <a:pt x="291822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Freeform: Shape 5">
            <a:extLst>
              <a:ext uri="{FF2B5EF4-FFF2-40B4-BE49-F238E27FC236}">
                <a16:creationId xmlns:a16="http://schemas.microsoft.com/office/drawing/2014/main" id="{26C82419-AFCD-45AB-B60A-21C44218516B}"/>
              </a:ext>
            </a:extLst>
          </p:cNvPr>
          <p:cNvSpPr>
            <a:spLocks noGrp="1"/>
          </p:cNvSpPr>
          <p:nvPr>
            <p:ph type="pic" sz="quarter" idx="23" hasCustomPrompt="1"/>
          </p:nvPr>
        </p:nvSpPr>
        <p:spPr>
          <a:xfrm>
            <a:off x="8425305" y="2605124"/>
            <a:ext cx="2931886" cy="2947559"/>
          </a:xfrm>
          <a:custGeom>
            <a:avLst/>
            <a:gdLst>
              <a:gd name="connsiteX0" fmla="*/ 0 w 2931886"/>
              <a:gd name="connsiteY0" fmla="*/ 0 h 2947559"/>
              <a:gd name="connsiteX1" fmla="*/ 2931886 w 2931886"/>
              <a:gd name="connsiteY1" fmla="*/ 0 h 2947559"/>
              <a:gd name="connsiteX2" fmla="*/ 2931886 w 2931886"/>
              <a:gd name="connsiteY2" fmla="*/ 2947559 h 2947559"/>
              <a:gd name="connsiteX3" fmla="*/ 0 w 2931886"/>
              <a:gd name="connsiteY3" fmla="*/ 2947559 h 2947559"/>
            </a:gdLst>
            <a:ahLst/>
            <a:cxnLst>
              <a:cxn ang="0">
                <a:pos x="connsiteX0" y="connsiteY0"/>
              </a:cxn>
              <a:cxn ang="0">
                <a:pos x="connsiteX1" y="connsiteY1"/>
              </a:cxn>
              <a:cxn ang="0">
                <a:pos x="connsiteX2" y="connsiteY2"/>
              </a:cxn>
              <a:cxn ang="0">
                <a:pos x="connsiteX3" y="connsiteY3"/>
              </a:cxn>
            </a:cxnLst>
            <a:rect l="l" t="t" r="r" b="b"/>
            <a:pathLst>
              <a:path w="2931886" h="2947559">
                <a:moveTo>
                  <a:pt x="0" y="0"/>
                </a:moveTo>
                <a:lnTo>
                  <a:pt x="2931886" y="0"/>
                </a:lnTo>
                <a:lnTo>
                  <a:pt x="2931886" y="2947559"/>
                </a:lnTo>
                <a:lnTo>
                  <a:pt x="0" y="294755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9" name="Freeform: Shape 8">
            <a:extLst>
              <a:ext uri="{FF2B5EF4-FFF2-40B4-BE49-F238E27FC236}">
                <a16:creationId xmlns:a16="http://schemas.microsoft.com/office/drawing/2014/main" id="{A4699D7B-F7FE-4855-9E41-B53819CED47A}"/>
              </a:ext>
            </a:extLst>
          </p:cNvPr>
          <p:cNvSpPr>
            <a:spLocks noGrp="1"/>
          </p:cNvSpPr>
          <p:nvPr>
            <p:ph type="pic" sz="quarter" idx="23" hasCustomPrompt="1"/>
          </p:nvPr>
        </p:nvSpPr>
        <p:spPr>
          <a:xfrm>
            <a:off x="6464499" y="1898650"/>
            <a:ext cx="4648199" cy="2506940"/>
          </a:xfrm>
          <a:custGeom>
            <a:avLst/>
            <a:gdLst>
              <a:gd name="connsiteX0" fmla="*/ 0 w 4648199"/>
              <a:gd name="connsiteY0" fmla="*/ 0 h 2506940"/>
              <a:gd name="connsiteX1" fmla="*/ 4648199 w 4648199"/>
              <a:gd name="connsiteY1" fmla="*/ 0 h 2506940"/>
              <a:gd name="connsiteX2" fmla="*/ 4648199 w 4648199"/>
              <a:gd name="connsiteY2" fmla="*/ 2506940 h 2506940"/>
              <a:gd name="connsiteX3" fmla="*/ 0 w 4648199"/>
              <a:gd name="connsiteY3" fmla="*/ 2506940 h 2506940"/>
            </a:gdLst>
            <a:ahLst/>
            <a:cxnLst>
              <a:cxn ang="0">
                <a:pos x="connsiteX0" y="connsiteY0"/>
              </a:cxn>
              <a:cxn ang="0">
                <a:pos x="connsiteX1" y="connsiteY1"/>
              </a:cxn>
              <a:cxn ang="0">
                <a:pos x="connsiteX2" y="connsiteY2"/>
              </a:cxn>
              <a:cxn ang="0">
                <a:pos x="connsiteX3" y="connsiteY3"/>
              </a:cxn>
            </a:cxnLst>
            <a:rect l="l" t="t" r="r" b="b"/>
            <a:pathLst>
              <a:path w="4648199" h="2506940">
                <a:moveTo>
                  <a:pt x="0" y="0"/>
                </a:moveTo>
                <a:lnTo>
                  <a:pt x="4648199" y="0"/>
                </a:lnTo>
                <a:lnTo>
                  <a:pt x="4648199" y="2506940"/>
                </a:lnTo>
                <a:lnTo>
                  <a:pt x="0" y="25069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E6DC9627-D4AA-415F-8BC8-B051287503B7}"/>
              </a:ext>
            </a:extLst>
          </p:cNvPr>
          <p:cNvSpPr>
            <a:spLocks noGrp="1"/>
          </p:cNvSpPr>
          <p:nvPr>
            <p:ph type="pic" sz="quarter" idx="22" hasCustomPrompt="1"/>
          </p:nvPr>
        </p:nvSpPr>
        <p:spPr>
          <a:xfrm>
            <a:off x="8210354" y="1898650"/>
            <a:ext cx="2603421" cy="3981450"/>
          </a:xfrm>
          <a:custGeom>
            <a:avLst/>
            <a:gdLst>
              <a:gd name="connsiteX0" fmla="*/ 0 w 2603421"/>
              <a:gd name="connsiteY0" fmla="*/ 0 h 3981450"/>
              <a:gd name="connsiteX1" fmla="*/ 2603421 w 2603421"/>
              <a:gd name="connsiteY1" fmla="*/ 0 h 3981450"/>
              <a:gd name="connsiteX2" fmla="*/ 2603421 w 2603421"/>
              <a:gd name="connsiteY2" fmla="*/ 3981450 h 3981450"/>
              <a:gd name="connsiteX3" fmla="*/ 0 w 2603421"/>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2603421" h="3981450">
                <a:moveTo>
                  <a:pt x="0" y="0"/>
                </a:moveTo>
                <a:lnTo>
                  <a:pt x="2603421" y="0"/>
                </a:lnTo>
                <a:lnTo>
                  <a:pt x="2603421" y="3981450"/>
                </a:lnTo>
                <a:lnTo>
                  <a:pt x="0" y="39814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7DAFF4A3-9391-4F28-AEA0-9AC007B89D29}"/>
              </a:ext>
            </a:extLst>
          </p:cNvPr>
          <p:cNvSpPr>
            <a:spLocks noGrp="1"/>
          </p:cNvSpPr>
          <p:nvPr>
            <p:ph type="pic" sz="quarter" idx="23" hasCustomPrompt="1"/>
          </p:nvPr>
        </p:nvSpPr>
        <p:spPr>
          <a:xfrm>
            <a:off x="5727333" y="3816626"/>
            <a:ext cx="2265623" cy="2063474"/>
          </a:xfrm>
          <a:custGeom>
            <a:avLst/>
            <a:gdLst>
              <a:gd name="connsiteX0" fmla="*/ 0 w 2265623"/>
              <a:gd name="connsiteY0" fmla="*/ 0 h 2063474"/>
              <a:gd name="connsiteX1" fmla="*/ 2265623 w 2265623"/>
              <a:gd name="connsiteY1" fmla="*/ 0 h 2063474"/>
              <a:gd name="connsiteX2" fmla="*/ 2265623 w 2265623"/>
              <a:gd name="connsiteY2" fmla="*/ 2063474 h 2063474"/>
              <a:gd name="connsiteX3" fmla="*/ 0 w 2265623"/>
              <a:gd name="connsiteY3" fmla="*/ 2063474 h 2063474"/>
            </a:gdLst>
            <a:ahLst/>
            <a:cxnLst>
              <a:cxn ang="0">
                <a:pos x="connsiteX0" y="connsiteY0"/>
              </a:cxn>
              <a:cxn ang="0">
                <a:pos x="connsiteX1" y="connsiteY1"/>
              </a:cxn>
              <a:cxn ang="0">
                <a:pos x="connsiteX2" y="connsiteY2"/>
              </a:cxn>
              <a:cxn ang="0">
                <a:pos x="connsiteX3" y="connsiteY3"/>
              </a:cxn>
            </a:cxnLst>
            <a:rect l="l" t="t" r="r" b="b"/>
            <a:pathLst>
              <a:path w="2265623" h="2063474">
                <a:moveTo>
                  <a:pt x="0" y="0"/>
                </a:moveTo>
                <a:lnTo>
                  <a:pt x="2265623" y="0"/>
                </a:lnTo>
                <a:lnTo>
                  <a:pt x="2265623" y="2063474"/>
                </a:lnTo>
                <a:lnTo>
                  <a:pt x="0" y="20634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6533290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0" name="Freeform: Shape 9">
            <a:extLst>
              <a:ext uri="{FF2B5EF4-FFF2-40B4-BE49-F238E27FC236}">
                <a16:creationId xmlns:a16="http://schemas.microsoft.com/office/drawing/2014/main" id="{1B6DF9D3-A250-4F6E-8879-2FE5CA6307C1}"/>
              </a:ext>
            </a:extLst>
          </p:cNvPr>
          <p:cNvSpPr>
            <a:spLocks noGrp="1"/>
          </p:cNvSpPr>
          <p:nvPr>
            <p:ph type="pic" sz="quarter" idx="24" hasCustomPrompt="1"/>
          </p:nvPr>
        </p:nvSpPr>
        <p:spPr>
          <a:xfrm>
            <a:off x="961257" y="3803609"/>
            <a:ext cx="2767431" cy="2336716"/>
          </a:xfrm>
          <a:custGeom>
            <a:avLst/>
            <a:gdLst>
              <a:gd name="connsiteX0" fmla="*/ 0 w 2767431"/>
              <a:gd name="connsiteY0" fmla="*/ 0 h 2336716"/>
              <a:gd name="connsiteX1" fmla="*/ 2767431 w 2767431"/>
              <a:gd name="connsiteY1" fmla="*/ 0 h 2336716"/>
              <a:gd name="connsiteX2" fmla="*/ 2767431 w 2767431"/>
              <a:gd name="connsiteY2" fmla="*/ 2336716 h 2336716"/>
              <a:gd name="connsiteX3" fmla="*/ 0 w 2767431"/>
              <a:gd name="connsiteY3" fmla="*/ 2336716 h 2336716"/>
            </a:gdLst>
            <a:ahLst/>
            <a:cxnLst>
              <a:cxn ang="0">
                <a:pos x="connsiteX0" y="connsiteY0"/>
              </a:cxn>
              <a:cxn ang="0">
                <a:pos x="connsiteX1" y="connsiteY1"/>
              </a:cxn>
              <a:cxn ang="0">
                <a:pos x="connsiteX2" y="connsiteY2"/>
              </a:cxn>
              <a:cxn ang="0">
                <a:pos x="connsiteX3" y="connsiteY3"/>
              </a:cxn>
            </a:cxnLst>
            <a:rect l="l" t="t" r="r" b="b"/>
            <a:pathLst>
              <a:path w="2767431" h="2336716">
                <a:moveTo>
                  <a:pt x="0" y="0"/>
                </a:moveTo>
                <a:lnTo>
                  <a:pt x="2767431" y="0"/>
                </a:lnTo>
                <a:lnTo>
                  <a:pt x="2767431" y="2336716"/>
                </a:lnTo>
                <a:lnTo>
                  <a:pt x="0" y="233671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Freeform: Shape 7">
            <a:extLst>
              <a:ext uri="{FF2B5EF4-FFF2-40B4-BE49-F238E27FC236}">
                <a16:creationId xmlns:a16="http://schemas.microsoft.com/office/drawing/2014/main" id="{AE7487A9-0D5D-4AA7-ACF2-F115A94D88A3}"/>
              </a:ext>
            </a:extLst>
          </p:cNvPr>
          <p:cNvSpPr>
            <a:spLocks noGrp="1"/>
          </p:cNvSpPr>
          <p:nvPr>
            <p:ph type="pic" sz="quarter" idx="23" hasCustomPrompt="1"/>
          </p:nvPr>
        </p:nvSpPr>
        <p:spPr>
          <a:xfrm>
            <a:off x="961257" y="1808450"/>
            <a:ext cx="2767431" cy="1840979"/>
          </a:xfrm>
          <a:custGeom>
            <a:avLst/>
            <a:gdLst>
              <a:gd name="connsiteX0" fmla="*/ 0 w 2767431"/>
              <a:gd name="connsiteY0" fmla="*/ 0 h 1840979"/>
              <a:gd name="connsiteX1" fmla="*/ 2767431 w 2767431"/>
              <a:gd name="connsiteY1" fmla="*/ 0 h 1840979"/>
              <a:gd name="connsiteX2" fmla="*/ 2767431 w 2767431"/>
              <a:gd name="connsiteY2" fmla="*/ 1840979 h 1840979"/>
              <a:gd name="connsiteX3" fmla="*/ 0 w 2767431"/>
              <a:gd name="connsiteY3" fmla="*/ 1840979 h 1840979"/>
            </a:gdLst>
            <a:ahLst/>
            <a:cxnLst>
              <a:cxn ang="0">
                <a:pos x="connsiteX0" y="connsiteY0"/>
              </a:cxn>
              <a:cxn ang="0">
                <a:pos x="connsiteX1" y="connsiteY1"/>
              </a:cxn>
              <a:cxn ang="0">
                <a:pos x="connsiteX2" y="connsiteY2"/>
              </a:cxn>
              <a:cxn ang="0">
                <a:pos x="connsiteX3" y="connsiteY3"/>
              </a:cxn>
            </a:cxnLst>
            <a:rect l="l" t="t" r="r" b="b"/>
            <a:pathLst>
              <a:path w="2767431" h="1840979">
                <a:moveTo>
                  <a:pt x="0" y="0"/>
                </a:moveTo>
                <a:lnTo>
                  <a:pt x="2767431" y="0"/>
                </a:lnTo>
                <a:lnTo>
                  <a:pt x="2767431" y="1840979"/>
                </a:lnTo>
                <a:lnTo>
                  <a:pt x="0" y="184097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8021700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6B8697B-9966-4828-A6A7-EB323061F78D}"/>
              </a:ext>
            </a:extLst>
          </p:cNvPr>
          <p:cNvSpPr>
            <a:spLocks noGrp="1"/>
          </p:cNvSpPr>
          <p:nvPr>
            <p:ph type="pic" sz="quarter" idx="23" hasCustomPrompt="1"/>
          </p:nvPr>
        </p:nvSpPr>
        <p:spPr>
          <a:xfrm>
            <a:off x="10886" y="0"/>
            <a:ext cx="12181114" cy="6858000"/>
          </a:xfrm>
          <a:custGeom>
            <a:avLst/>
            <a:gdLst>
              <a:gd name="connsiteX0" fmla="*/ 0 w 12181114"/>
              <a:gd name="connsiteY0" fmla="*/ 0 h 6858000"/>
              <a:gd name="connsiteX1" fmla="*/ 12181114 w 12181114"/>
              <a:gd name="connsiteY1" fmla="*/ 0 h 6858000"/>
              <a:gd name="connsiteX2" fmla="*/ 12181114 w 12181114"/>
              <a:gd name="connsiteY2" fmla="*/ 6858000 h 6858000"/>
              <a:gd name="connsiteX3" fmla="*/ 0 w 1218111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81114" h="6858000">
                <a:moveTo>
                  <a:pt x="0" y="0"/>
                </a:moveTo>
                <a:lnTo>
                  <a:pt x="12181114" y="0"/>
                </a:lnTo>
                <a:lnTo>
                  <a:pt x="12181114"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72891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313FA489-BEE5-431F-A4DE-8F1C64343705}"/>
              </a:ext>
            </a:extLst>
          </p:cNvPr>
          <p:cNvSpPr>
            <a:spLocks noGrp="1"/>
          </p:cNvSpPr>
          <p:nvPr>
            <p:ph type="pic" sz="quarter" idx="20" hasCustomPrompt="1"/>
          </p:nvPr>
        </p:nvSpPr>
        <p:spPr>
          <a:xfrm>
            <a:off x="5699321" y="4050139"/>
            <a:ext cx="2315740" cy="2315740"/>
          </a:xfrm>
          <a:custGeom>
            <a:avLst/>
            <a:gdLst>
              <a:gd name="connsiteX0" fmla="*/ 1157870 w 2315740"/>
              <a:gd name="connsiteY0" fmla="*/ 0 h 2315740"/>
              <a:gd name="connsiteX1" fmla="*/ 2315740 w 2315740"/>
              <a:gd name="connsiteY1" fmla="*/ 1157870 h 2315740"/>
              <a:gd name="connsiteX2" fmla="*/ 1157870 w 2315740"/>
              <a:gd name="connsiteY2" fmla="*/ 2315740 h 2315740"/>
              <a:gd name="connsiteX3" fmla="*/ 0 w 2315740"/>
              <a:gd name="connsiteY3" fmla="*/ 1157870 h 2315740"/>
              <a:gd name="connsiteX4" fmla="*/ 1157870 w 2315740"/>
              <a:gd name="connsiteY4" fmla="*/ 0 h 2315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5740" h="2315740">
                <a:moveTo>
                  <a:pt x="1157870" y="0"/>
                </a:moveTo>
                <a:cubicBezTo>
                  <a:pt x="1797344" y="0"/>
                  <a:pt x="2315740" y="518396"/>
                  <a:pt x="2315740" y="1157870"/>
                </a:cubicBezTo>
                <a:cubicBezTo>
                  <a:pt x="2315740" y="1797344"/>
                  <a:pt x="1797344" y="2315740"/>
                  <a:pt x="1157870" y="2315740"/>
                </a:cubicBezTo>
                <a:cubicBezTo>
                  <a:pt x="518396" y="2315740"/>
                  <a:pt x="0" y="1797344"/>
                  <a:pt x="0" y="1157870"/>
                </a:cubicBezTo>
                <a:cubicBezTo>
                  <a:pt x="0" y="518396"/>
                  <a:pt x="518396" y="0"/>
                  <a:pt x="115787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12">
            <a:extLst>
              <a:ext uri="{FF2B5EF4-FFF2-40B4-BE49-F238E27FC236}">
                <a16:creationId xmlns:a16="http://schemas.microsoft.com/office/drawing/2014/main" id="{840070E6-C505-4A64-9CDE-E2FCD7056E5D}"/>
              </a:ext>
            </a:extLst>
          </p:cNvPr>
          <p:cNvSpPr>
            <a:spLocks noGrp="1"/>
          </p:cNvSpPr>
          <p:nvPr>
            <p:ph type="pic" sz="quarter" idx="21" hasCustomPrompt="1"/>
          </p:nvPr>
        </p:nvSpPr>
        <p:spPr>
          <a:xfrm>
            <a:off x="7476671" y="1072349"/>
            <a:ext cx="2315740" cy="2315740"/>
          </a:xfrm>
          <a:custGeom>
            <a:avLst/>
            <a:gdLst>
              <a:gd name="connsiteX0" fmla="*/ 1157870 w 2315740"/>
              <a:gd name="connsiteY0" fmla="*/ 0 h 2315740"/>
              <a:gd name="connsiteX1" fmla="*/ 2315740 w 2315740"/>
              <a:gd name="connsiteY1" fmla="*/ 1157870 h 2315740"/>
              <a:gd name="connsiteX2" fmla="*/ 1157870 w 2315740"/>
              <a:gd name="connsiteY2" fmla="*/ 2315740 h 2315740"/>
              <a:gd name="connsiteX3" fmla="*/ 0 w 2315740"/>
              <a:gd name="connsiteY3" fmla="*/ 1157870 h 2315740"/>
              <a:gd name="connsiteX4" fmla="*/ 1157870 w 2315740"/>
              <a:gd name="connsiteY4" fmla="*/ 0 h 2315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5740" h="2315740">
                <a:moveTo>
                  <a:pt x="1157870" y="0"/>
                </a:moveTo>
                <a:cubicBezTo>
                  <a:pt x="1797344" y="0"/>
                  <a:pt x="2315740" y="518396"/>
                  <a:pt x="2315740" y="1157870"/>
                </a:cubicBezTo>
                <a:cubicBezTo>
                  <a:pt x="2315740" y="1797344"/>
                  <a:pt x="1797344" y="2315740"/>
                  <a:pt x="1157870" y="2315740"/>
                </a:cubicBezTo>
                <a:cubicBezTo>
                  <a:pt x="518396" y="2315740"/>
                  <a:pt x="0" y="1797344"/>
                  <a:pt x="0" y="1157870"/>
                </a:cubicBezTo>
                <a:cubicBezTo>
                  <a:pt x="0" y="518396"/>
                  <a:pt x="518396" y="0"/>
                  <a:pt x="115787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1" name="Picture Placeholder 20">
            <a:extLst>
              <a:ext uri="{FF2B5EF4-FFF2-40B4-BE49-F238E27FC236}">
                <a16:creationId xmlns:a16="http://schemas.microsoft.com/office/drawing/2014/main" id="{E6291147-2186-467A-980F-419F329BAA8F}"/>
              </a:ext>
            </a:extLst>
          </p:cNvPr>
          <p:cNvSpPr>
            <a:spLocks noGrp="1"/>
          </p:cNvSpPr>
          <p:nvPr>
            <p:ph type="pic" sz="quarter" idx="20" hasCustomPrompt="1"/>
          </p:nvPr>
        </p:nvSpPr>
        <p:spPr>
          <a:xfrm>
            <a:off x="5339847" y="2548857"/>
            <a:ext cx="1512306" cy="1512306"/>
          </a:xfrm>
          <a:custGeom>
            <a:avLst/>
            <a:gdLst>
              <a:gd name="connsiteX0" fmla="*/ 756153 w 1512306"/>
              <a:gd name="connsiteY0" fmla="*/ 0 h 1512306"/>
              <a:gd name="connsiteX1" fmla="*/ 1512306 w 1512306"/>
              <a:gd name="connsiteY1" fmla="*/ 756153 h 1512306"/>
              <a:gd name="connsiteX2" fmla="*/ 756153 w 1512306"/>
              <a:gd name="connsiteY2" fmla="*/ 1512306 h 1512306"/>
              <a:gd name="connsiteX3" fmla="*/ 0 w 1512306"/>
              <a:gd name="connsiteY3" fmla="*/ 756153 h 1512306"/>
              <a:gd name="connsiteX4" fmla="*/ 756153 w 1512306"/>
              <a:gd name="connsiteY4" fmla="*/ 0 h 1512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2306" h="1512306">
                <a:moveTo>
                  <a:pt x="756153" y="0"/>
                </a:moveTo>
                <a:cubicBezTo>
                  <a:pt x="1173765" y="0"/>
                  <a:pt x="1512306" y="338541"/>
                  <a:pt x="1512306" y="756153"/>
                </a:cubicBezTo>
                <a:cubicBezTo>
                  <a:pt x="1512306" y="1173765"/>
                  <a:pt x="1173765" y="1512306"/>
                  <a:pt x="756153" y="1512306"/>
                </a:cubicBezTo>
                <a:cubicBezTo>
                  <a:pt x="338541" y="1512306"/>
                  <a:pt x="0" y="1173765"/>
                  <a:pt x="0" y="756153"/>
                </a:cubicBezTo>
                <a:cubicBezTo>
                  <a:pt x="0" y="338541"/>
                  <a:pt x="338541" y="0"/>
                  <a:pt x="75615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Picture Placeholder 19">
            <a:extLst>
              <a:ext uri="{FF2B5EF4-FFF2-40B4-BE49-F238E27FC236}">
                <a16:creationId xmlns:a16="http://schemas.microsoft.com/office/drawing/2014/main" id="{A09005EC-2E52-44C9-9650-DCB4C209A7AD}"/>
              </a:ext>
            </a:extLst>
          </p:cNvPr>
          <p:cNvSpPr>
            <a:spLocks noGrp="1"/>
          </p:cNvSpPr>
          <p:nvPr>
            <p:ph type="pic" sz="quarter" idx="19" hasCustomPrompt="1"/>
          </p:nvPr>
        </p:nvSpPr>
        <p:spPr>
          <a:xfrm>
            <a:off x="1652575" y="2548857"/>
            <a:ext cx="1512306" cy="1512306"/>
          </a:xfrm>
          <a:custGeom>
            <a:avLst/>
            <a:gdLst>
              <a:gd name="connsiteX0" fmla="*/ 756153 w 1512306"/>
              <a:gd name="connsiteY0" fmla="*/ 0 h 1512306"/>
              <a:gd name="connsiteX1" fmla="*/ 1512306 w 1512306"/>
              <a:gd name="connsiteY1" fmla="*/ 756153 h 1512306"/>
              <a:gd name="connsiteX2" fmla="*/ 756153 w 1512306"/>
              <a:gd name="connsiteY2" fmla="*/ 1512306 h 1512306"/>
              <a:gd name="connsiteX3" fmla="*/ 0 w 1512306"/>
              <a:gd name="connsiteY3" fmla="*/ 756153 h 1512306"/>
              <a:gd name="connsiteX4" fmla="*/ 756153 w 1512306"/>
              <a:gd name="connsiteY4" fmla="*/ 0 h 1512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2306" h="1512306">
                <a:moveTo>
                  <a:pt x="756153" y="0"/>
                </a:moveTo>
                <a:cubicBezTo>
                  <a:pt x="1173765" y="0"/>
                  <a:pt x="1512306" y="338541"/>
                  <a:pt x="1512306" y="756153"/>
                </a:cubicBezTo>
                <a:cubicBezTo>
                  <a:pt x="1512306" y="1173765"/>
                  <a:pt x="1173765" y="1512306"/>
                  <a:pt x="756153" y="1512306"/>
                </a:cubicBezTo>
                <a:cubicBezTo>
                  <a:pt x="338541" y="1512306"/>
                  <a:pt x="0" y="1173765"/>
                  <a:pt x="0" y="756153"/>
                </a:cubicBezTo>
                <a:cubicBezTo>
                  <a:pt x="0" y="338541"/>
                  <a:pt x="338541" y="0"/>
                  <a:pt x="75615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281282E5-623D-47AE-A3C3-F686D3C4F033}"/>
              </a:ext>
            </a:extLst>
          </p:cNvPr>
          <p:cNvSpPr>
            <a:spLocks noGrp="1"/>
          </p:cNvSpPr>
          <p:nvPr>
            <p:ph type="pic" sz="quarter" idx="21" hasCustomPrompt="1"/>
          </p:nvPr>
        </p:nvSpPr>
        <p:spPr>
          <a:xfrm>
            <a:off x="9027119" y="2548857"/>
            <a:ext cx="1512306" cy="1512306"/>
          </a:xfrm>
          <a:custGeom>
            <a:avLst/>
            <a:gdLst>
              <a:gd name="connsiteX0" fmla="*/ 756153 w 1512306"/>
              <a:gd name="connsiteY0" fmla="*/ 0 h 1512306"/>
              <a:gd name="connsiteX1" fmla="*/ 1512306 w 1512306"/>
              <a:gd name="connsiteY1" fmla="*/ 756153 h 1512306"/>
              <a:gd name="connsiteX2" fmla="*/ 756153 w 1512306"/>
              <a:gd name="connsiteY2" fmla="*/ 1512306 h 1512306"/>
              <a:gd name="connsiteX3" fmla="*/ 0 w 1512306"/>
              <a:gd name="connsiteY3" fmla="*/ 756153 h 1512306"/>
              <a:gd name="connsiteX4" fmla="*/ 756153 w 1512306"/>
              <a:gd name="connsiteY4" fmla="*/ 0 h 1512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2306" h="1512306">
                <a:moveTo>
                  <a:pt x="756153" y="0"/>
                </a:moveTo>
                <a:cubicBezTo>
                  <a:pt x="1173765" y="0"/>
                  <a:pt x="1512306" y="338541"/>
                  <a:pt x="1512306" y="756153"/>
                </a:cubicBezTo>
                <a:cubicBezTo>
                  <a:pt x="1512306" y="1173765"/>
                  <a:pt x="1173765" y="1512306"/>
                  <a:pt x="756153" y="1512306"/>
                </a:cubicBezTo>
                <a:cubicBezTo>
                  <a:pt x="338541" y="1512306"/>
                  <a:pt x="0" y="1173765"/>
                  <a:pt x="0" y="756153"/>
                </a:cubicBezTo>
                <a:cubicBezTo>
                  <a:pt x="0" y="338541"/>
                  <a:pt x="338541" y="0"/>
                  <a:pt x="75615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1" name="Picture Placeholder 20">
            <a:extLst>
              <a:ext uri="{FF2B5EF4-FFF2-40B4-BE49-F238E27FC236}">
                <a16:creationId xmlns:a16="http://schemas.microsoft.com/office/drawing/2014/main" id="{CF7A488D-26FB-4B41-86A9-06AB62CA1AE2}"/>
              </a:ext>
            </a:extLst>
          </p:cNvPr>
          <p:cNvSpPr>
            <a:spLocks noGrp="1"/>
          </p:cNvSpPr>
          <p:nvPr>
            <p:ph type="pic" sz="quarter" idx="18" hasCustomPrompt="1"/>
          </p:nvPr>
        </p:nvSpPr>
        <p:spPr>
          <a:xfrm>
            <a:off x="3934972" y="3828084"/>
            <a:ext cx="2161029" cy="2057534"/>
          </a:xfrm>
          <a:custGeom>
            <a:avLst/>
            <a:gdLst>
              <a:gd name="connsiteX0" fmla="*/ 0 w 2161029"/>
              <a:gd name="connsiteY0" fmla="*/ 0 h 2057534"/>
              <a:gd name="connsiteX1" fmla="*/ 2161029 w 2161029"/>
              <a:gd name="connsiteY1" fmla="*/ 0 h 2057534"/>
              <a:gd name="connsiteX2" fmla="*/ 2161029 w 2161029"/>
              <a:gd name="connsiteY2" fmla="*/ 2057534 h 2057534"/>
              <a:gd name="connsiteX3" fmla="*/ 0 w 2161029"/>
              <a:gd name="connsiteY3" fmla="*/ 2057534 h 2057534"/>
            </a:gdLst>
            <a:ahLst/>
            <a:cxnLst>
              <a:cxn ang="0">
                <a:pos x="connsiteX0" y="connsiteY0"/>
              </a:cxn>
              <a:cxn ang="0">
                <a:pos x="connsiteX1" y="connsiteY1"/>
              </a:cxn>
              <a:cxn ang="0">
                <a:pos x="connsiteX2" y="connsiteY2"/>
              </a:cxn>
              <a:cxn ang="0">
                <a:pos x="connsiteX3" y="connsiteY3"/>
              </a:cxn>
            </a:cxnLst>
            <a:rect l="l" t="t" r="r" b="b"/>
            <a:pathLst>
              <a:path w="2161029" h="2057534">
                <a:moveTo>
                  <a:pt x="0" y="0"/>
                </a:moveTo>
                <a:lnTo>
                  <a:pt x="2161029" y="0"/>
                </a:lnTo>
                <a:lnTo>
                  <a:pt x="2161029" y="2057534"/>
                </a:lnTo>
                <a:lnTo>
                  <a:pt x="0" y="20575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20" name="Picture Placeholder 19">
            <a:extLst>
              <a:ext uri="{FF2B5EF4-FFF2-40B4-BE49-F238E27FC236}">
                <a16:creationId xmlns:a16="http://schemas.microsoft.com/office/drawing/2014/main" id="{0EBFB39F-7CF7-4F48-B610-77492073BCDB}"/>
              </a:ext>
            </a:extLst>
          </p:cNvPr>
          <p:cNvSpPr>
            <a:spLocks noGrp="1"/>
          </p:cNvSpPr>
          <p:nvPr>
            <p:ph type="pic" sz="quarter" idx="21" hasCustomPrompt="1"/>
          </p:nvPr>
        </p:nvSpPr>
        <p:spPr>
          <a:xfrm>
            <a:off x="1773943" y="1770550"/>
            <a:ext cx="2161029" cy="2057534"/>
          </a:xfrm>
          <a:custGeom>
            <a:avLst/>
            <a:gdLst>
              <a:gd name="connsiteX0" fmla="*/ 0 w 2161029"/>
              <a:gd name="connsiteY0" fmla="*/ 0 h 2057534"/>
              <a:gd name="connsiteX1" fmla="*/ 2161029 w 2161029"/>
              <a:gd name="connsiteY1" fmla="*/ 0 h 2057534"/>
              <a:gd name="connsiteX2" fmla="*/ 2161029 w 2161029"/>
              <a:gd name="connsiteY2" fmla="*/ 2057534 h 2057534"/>
              <a:gd name="connsiteX3" fmla="*/ 0 w 2161029"/>
              <a:gd name="connsiteY3" fmla="*/ 2057534 h 2057534"/>
            </a:gdLst>
            <a:ahLst/>
            <a:cxnLst>
              <a:cxn ang="0">
                <a:pos x="connsiteX0" y="connsiteY0"/>
              </a:cxn>
              <a:cxn ang="0">
                <a:pos x="connsiteX1" y="connsiteY1"/>
              </a:cxn>
              <a:cxn ang="0">
                <a:pos x="connsiteX2" y="connsiteY2"/>
              </a:cxn>
              <a:cxn ang="0">
                <a:pos x="connsiteX3" y="connsiteY3"/>
              </a:cxn>
            </a:cxnLst>
            <a:rect l="l" t="t" r="r" b="b"/>
            <a:pathLst>
              <a:path w="2161029" h="2057534">
                <a:moveTo>
                  <a:pt x="0" y="0"/>
                </a:moveTo>
                <a:lnTo>
                  <a:pt x="2161029" y="0"/>
                </a:lnTo>
                <a:lnTo>
                  <a:pt x="2161029" y="2057534"/>
                </a:lnTo>
                <a:lnTo>
                  <a:pt x="0" y="20575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93C2CB71-E692-45C9-8696-45F493DE57E3}"/>
              </a:ext>
            </a:extLst>
          </p:cNvPr>
          <p:cNvSpPr>
            <a:spLocks noGrp="1"/>
          </p:cNvSpPr>
          <p:nvPr>
            <p:ph type="pic" sz="quarter" idx="23" hasCustomPrompt="1"/>
          </p:nvPr>
        </p:nvSpPr>
        <p:spPr>
          <a:xfrm>
            <a:off x="6096000" y="1770550"/>
            <a:ext cx="2161029" cy="2057534"/>
          </a:xfrm>
          <a:custGeom>
            <a:avLst/>
            <a:gdLst>
              <a:gd name="connsiteX0" fmla="*/ 0 w 2161029"/>
              <a:gd name="connsiteY0" fmla="*/ 0 h 2057534"/>
              <a:gd name="connsiteX1" fmla="*/ 2161029 w 2161029"/>
              <a:gd name="connsiteY1" fmla="*/ 0 h 2057534"/>
              <a:gd name="connsiteX2" fmla="*/ 2161029 w 2161029"/>
              <a:gd name="connsiteY2" fmla="*/ 2057534 h 2057534"/>
              <a:gd name="connsiteX3" fmla="*/ 0 w 2161029"/>
              <a:gd name="connsiteY3" fmla="*/ 2057534 h 2057534"/>
            </a:gdLst>
            <a:ahLst/>
            <a:cxnLst>
              <a:cxn ang="0">
                <a:pos x="connsiteX0" y="connsiteY0"/>
              </a:cxn>
              <a:cxn ang="0">
                <a:pos x="connsiteX1" y="connsiteY1"/>
              </a:cxn>
              <a:cxn ang="0">
                <a:pos x="connsiteX2" y="connsiteY2"/>
              </a:cxn>
              <a:cxn ang="0">
                <a:pos x="connsiteX3" y="connsiteY3"/>
              </a:cxn>
            </a:cxnLst>
            <a:rect l="l" t="t" r="r" b="b"/>
            <a:pathLst>
              <a:path w="2161029" h="2057534">
                <a:moveTo>
                  <a:pt x="0" y="0"/>
                </a:moveTo>
                <a:lnTo>
                  <a:pt x="2161029" y="0"/>
                </a:lnTo>
                <a:lnTo>
                  <a:pt x="2161029" y="2057534"/>
                </a:lnTo>
                <a:lnTo>
                  <a:pt x="0" y="20575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Picture Placeholder 22">
            <a:extLst>
              <a:ext uri="{FF2B5EF4-FFF2-40B4-BE49-F238E27FC236}">
                <a16:creationId xmlns:a16="http://schemas.microsoft.com/office/drawing/2014/main" id="{193B02AC-06B3-4664-B470-3E84F39208FE}"/>
              </a:ext>
            </a:extLst>
          </p:cNvPr>
          <p:cNvSpPr>
            <a:spLocks noGrp="1"/>
          </p:cNvSpPr>
          <p:nvPr>
            <p:ph type="pic" sz="quarter" idx="24" hasCustomPrompt="1"/>
          </p:nvPr>
        </p:nvSpPr>
        <p:spPr>
          <a:xfrm>
            <a:off x="8257030" y="3828084"/>
            <a:ext cx="2161029" cy="2057534"/>
          </a:xfrm>
          <a:custGeom>
            <a:avLst/>
            <a:gdLst>
              <a:gd name="connsiteX0" fmla="*/ 0 w 2161029"/>
              <a:gd name="connsiteY0" fmla="*/ 0 h 2057534"/>
              <a:gd name="connsiteX1" fmla="*/ 2161029 w 2161029"/>
              <a:gd name="connsiteY1" fmla="*/ 0 h 2057534"/>
              <a:gd name="connsiteX2" fmla="*/ 2161029 w 2161029"/>
              <a:gd name="connsiteY2" fmla="*/ 2057534 h 2057534"/>
              <a:gd name="connsiteX3" fmla="*/ 0 w 2161029"/>
              <a:gd name="connsiteY3" fmla="*/ 2057534 h 2057534"/>
            </a:gdLst>
            <a:ahLst/>
            <a:cxnLst>
              <a:cxn ang="0">
                <a:pos x="connsiteX0" y="connsiteY0"/>
              </a:cxn>
              <a:cxn ang="0">
                <a:pos x="connsiteX1" y="connsiteY1"/>
              </a:cxn>
              <a:cxn ang="0">
                <a:pos x="connsiteX2" y="connsiteY2"/>
              </a:cxn>
              <a:cxn ang="0">
                <a:pos x="connsiteX3" y="connsiteY3"/>
              </a:cxn>
            </a:cxnLst>
            <a:rect l="l" t="t" r="r" b="b"/>
            <a:pathLst>
              <a:path w="2161029" h="2057534">
                <a:moveTo>
                  <a:pt x="0" y="0"/>
                </a:moveTo>
                <a:lnTo>
                  <a:pt x="2161029" y="0"/>
                </a:lnTo>
                <a:lnTo>
                  <a:pt x="2161029" y="2057534"/>
                </a:lnTo>
                <a:lnTo>
                  <a:pt x="0" y="20575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5846E599-E44B-4325-83E2-D4B967C92EA3}"/>
              </a:ext>
            </a:extLst>
          </p:cNvPr>
          <p:cNvSpPr>
            <a:spLocks noGrp="1"/>
          </p:cNvSpPr>
          <p:nvPr>
            <p:ph type="pic" sz="quarter" idx="25" hasCustomPrompt="1"/>
          </p:nvPr>
        </p:nvSpPr>
        <p:spPr>
          <a:xfrm>
            <a:off x="2001331" y="3203186"/>
            <a:ext cx="1406818" cy="1406818"/>
          </a:xfrm>
          <a:custGeom>
            <a:avLst/>
            <a:gdLst>
              <a:gd name="connsiteX0" fmla="*/ 703409 w 1406818"/>
              <a:gd name="connsiteY0" fmla="*/ 0 h 1406818"/>
              <a:gd name="connsiteX1" fmla="*/ 1406818 w 1406818"/>
              <a:gd name="connsiteY1" fmla="*/ 703409 h 1406818"/>
              <a:gd name="connsiteX2" fmla="*/ 703409 w 1406818"/>
              <a:gd name="connsiteY2" fmla="*/ 1406818 h 1406818"/>
              <a:gd name="connsiteX3" fmla="*/ 0 w 1406818"/>
              <a:gd name="connsiteY3" fmla="*/ 703409 h 1406818"/>
              <a:gd name="connsiteX4" fmla="*/ 703409 w 1406818"/>
              <a:gd name="connsiteY4" fmla="*/ 0 h 1406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6818" h="1406818">
                <a:moveTo>
                  <a:pt x="703409" y="0"/>
                </a:moveTo>
                <a:cubicBezTo>
                  <a:pt x="1091891" y="0"/>
                  <a:pt x="1406818" y="314927"/>
                  <a:pt x="1406818" y="703409"/>
                </a:cubicBezTo>
                <a:cubicBezTo>
                  <a:pt x="1406818" y="1091891"/>
                  <a:pt x="1091891" y="1406818"/>
                  <a:pt x="703409" y="1406818"/>
                </a:cubicBezTo>
                <a:cubicBezTo>
                  <a:pt x="314927" y="1406818"/>
                  <a:pt x="0" y="1091891"/>
                  <a:pt x="0" y="703409"/>
                </a:cubicBezTo>
                <a:cubicBezTo>
                  <a:pt x="0" y="314927"/>
                  <a:pt x="314927" y="0"/>
                  <a:pt x="70340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0" name="Picture Placeholder 19">
            <a:extLst>
              <a:ext uri="{FF2B5EF4-FFF2-40B4-BE49-F238E27FC236}">
                <a16:creationId xmlns:a16="http://schemas.microsoft.com/office/drawing/2014/main" id="{D4E98A17-A94A-4907-A62B-98E6E72B91DB}"/>
              </a:ext>
            </a:extLst>
          </p:cNvPr>
          <p:cNvSpPr>
            <a:spLocks noGrp="1"/>
          </p:cNvSpPr>
          <p:nvPr>
            <p:ph type="pic" sz="quarter" idx="29" hasCustomPrompt="1"/>
          </p:nvPr>
        </p:nvSpPr>
        <p:spPr>
          <a:xfrm>
            <a:off x="704893" y="1747753"/>
            <a:ext cx="1406818" cy="1406818"/>
          </a:xfrm>
          <a:custGeom>
            <a:avLst/>
            <a:gdLst>
              <a:gd name="connsiteX0" fmla="*/ 703409 w 1406818"/>
              <a:gd name="connsiteY0" fmla="*/ 0 h 1406818"/>
              <a:gd name="connsiteX1" fmla="*/ 1406818 w 1406818"/>
              <a:gd name="connsiteY1" fmla="*/ 703409 h 1406818"/>
              <a:gd name="connsiteX2" fmla="*/ 703409 w 1406818"/>
              <a:gd name="connsiteY2" fmla="*/ 1406818 h 1406818"/>
              <a:gd name="connsiteX3" fmla="*/ 0 w 1406818"/>
              <a:gd name="connsiteY3" fmla="*/ 703409 h 1406818"/>
              <a:gd name="connsiteX4" fmla="*/ 703409 w 1406818"/>
              <a:gd name="connsiteY4" fmla="*/ 0 h 1406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6818" h="1406818">
                <a:moveTo>
                  <a:pt x="703409" y="0"/>
                </a:moveTo>
                <a:cubicBezTo>
                  <a:pt x="1091891" y="0"/>
                  <a:pt x="1406818" y="314927"/>
                  <a:pt x="1406818" y="703409"/>
                </a:cubicBezTo>
                <a:cubicBezTo>
                  <a:pt x="1406818" y="1091891"/>
                  <a:pt x="1091891" y="1406818"/>
                  <a:pt x="703409" y="1406818"/>
                </a:cubicBezTo>
                <a:cubicBezTo>
                  <a:pt x="314927" y="1406818"/>
                  <a:pt x="0" y="1091891"/>
                  <a:pt x="0" y="703409"/>
                </a:cubicBezTo>
                <a:cubicBezTo>
                  <a:pt x="0" y="314927"/>
                  <a:pt x="314927" y="0"/>
                  <a:pt x="70340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Picture Placeholder 23">
            <a:extLst>
              <a:ext uri="{FF2B5EF4-FFF2-40B4-BE49-F238E27FC236}">
                <a16:creationId xmlns:a16="http://schemas.microsoft.com/office/drawing/2014/main" id="{0479D450-D022-4FEB-83BF-147CF14A910D}"/>
              </a:ext>
            </a:extLst>
          </p:cNvPr>
          <p:cNvSpPr>
            <a:spLocks noGrp="1"/>
          </p:cNvSpPr>
          <p:nvPr>
            <p:ph type="pic" sz="quarter" idx="30" hasCustomPrompt="1"/>
          </p:nvPr>
        </p:nvSpPr>
        <p:spPr>
          <a:xfrm>
            <a:off x="3444911" y="4658619"/>
            <a:ext cx="1406818" cy="1406818"/>
          </a:xfrm>
          <a:custGeom>
            <a:avLst/>
            <a:gdLst>
              <a:gd name="connsiteX0" fmla="*/ 703409 w 1406818"/>
              <a:gd name="connsiteY0" fmla="*/ 0 h 1406818"/>
              <a:gd name="connsiteX1" fmla="*/ 1406818 w 1406818"/>
              <a:gd name="connsiteY1" fmla="*/ 703409 h 1406818"/>
              <a:gd name="connsiteX2" fmla="*/ 703409 w 1406818"/>
              <a:gd name="connsiteY2" fmla="*/ 1406818 h 1406818"/>
              <a:gd name="connsiteX3" fmla="*/ 0 w 1406818"/>
              <a:gd name="connsiteY3" fmla="*/ 703409 h 1406818"/>
              <a:gd name="connsiteX4" fmla="*/ 703409 w 1406818"/>
              <a:gd name="connsiteY4" fmla="*/ 0 h 1406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6818" h="1406818">
                <a:moveTo>
                  <a:pt x="703409" y="0"/>
                </a:moveTo>
                <a:cubicBezTo>
                  <a:pt x="1091891" y="0"/>
                  <a:pt x="1406818" y="314927"/>
                  <a:pt x="1406818" y="703409"/>
                </a:cubicBezTo>
                <a:cubicBezTo>
                  <a:pt x="1406818" y="1091891"/>
                  <a:pt x="1091891" y="1406818"/>
                  <a:pt x="703409" y="1406818"/>
                </a:cubicBezTo>
                <a:cubicBezTo>
                  <a:pt x="314927" y="1406818"/>
                  <a:pt x="0" y="1091891"/>
                  <a:pt x="0" y="703409"/>
                </a:cubicBezTo>
                <a:cubicBezTo>
                  <a:pt x="0" y="314927"/>
                  <a:pt x="314927" y="0"/>
                  <a:pt x="70340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5" name="Picture Placeholder 24">
            <a:extLst>
              <a:ext uri="{FF2B5EF4-FFF2-40B4-BE49-F238E27FC236}">
                <a16:creationId xmlns:a16="http://schemas.microsoft.com/office/drawing/2014/main" id="{8E4616AB-CA8F-4DF1-94B1-1CF358A684B0}"/>
              </a:ext>
            </a:extLst>
          </p:cNvPr>
          <p:cNvSpPr>
            <a:spLocks noGrp="1"/>
          </p:cNvSpPr>
          <p:nvPr>
            <p:ph type="pic" sz="quarter" idx="32" hasCustomPrompt="1"/>
          </p:nvPr>
        </p:nvSpPr>
        <p:spPr>
          <a:xfrm>
            <a:off x="5303664" y="1747753"/>
            <a:ext cx="1406818" cy="1406818"/>
          </a:xfrm>
          <a:custGeom>
            <a:avLst/>
            <a:gdLst>
              <a:gd name="connsiteX0" fmla="*/ 703409 w 1406818"/>
              <a:gd name="connsiteY0" fmla="*/ 0 h 1406818"/>
              <a:gd name="connsiteX1" fmla="*/ 1406818 w 1406818"/>
              <a:gd name="connsiteY1" fmla="*/ 703409 h 1406818"/>
              <a:gd name="connsiteX2" fmla="*/ 703409 w 1406818"/>
              <a:gd name="connsiteY2" fmla="*/ 1406818 h 1406818"/>
              <a:gd name="connsiteX3" fmla="*/ 0 w 1406818"/>
              <a:gd name="connsiteY3" fmla="*/ 703409 h 1406818"/>
              <a:gd name="connsiteX4" fmla="*/ 703409 w 1406818"/>
              <a:gd name="connsiteY4" fmla="*/ 0 h 1406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6818" h="1406818">
                <a:moveTo>
                  <a:pt x="703409" y="0"/>
                </a:moveTo>
                <a:cubicBezTo>
                  <a:pt x="1091891" y="0"/>
                  <a:pt x="1406818" y="314927"/>
                  <a:pt x="1406818" y="703409"/>
                </a:cubicBezTo>
                <a:cubicBezTo>
                  <a:pt x="1406818" y="1091891"/>
                  <a:pt x="1091891" y="1406818"/>
                  <a:pt x="703409" y="1406818"/>
                </a:cubicBezTo>
                <a:cubicBezTo>
                  <a:pt x="314927" y="1406818"/>
                  <a:pt x="0" y="1091891"/>
                  <a:pt x="0" y="703409"/>
                </a:cubicBezTo>
                <a:cubicBezTo>
                  <a:pt x="0" y="314927"/>
                  <a:pt x="314927" y="0"/>
                  <a:pt x="70340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9" name="Picture Placeholder 28">
            <a:extLst>
              <a:ext uri="{FF2B5EF4-FFF2-40B4-BE49-F238E27FC236}">
                <a16:creationId xmlns:a16="http://schemas.microsoft.com/office/drawing/2014/main" id="{CE16E306-F62E-4127-A7F9-F2B25628FD08}"/>
              </a:ext>
            </a:extLst>
          </p:cNvPr>
          <p:cNvSpPr>
            <a:spLocks noGrp="1"/>
          </p:cNvSpPr>
          <p:nvPr>
            <p:ph type="pic" sz="quarter" idx="28" hasCustomPrompt="1"/>
          </p:nvPr>
        </p:nvSpPr>
        <p:spPr>
          <a:xfrm>
            <a:off x="8043682" y="4658619"/>
            <a:ext cx="1406818" cy="1406818"/>
          </a:xfrm>
          <a:custGeom>
            <a:avLst/>
            <a:gdLst>
              <a:gd name="connsiteX0" fmla="*/ 703409 w 1406818"/>
              <a:gd name="connsiteY0" fmla="*/ 0 h 1406818"/>
              <a:gd name="connsiteX1" fmla="*/ 1406818 w 1406818"/>
              <a:gd name="connsiteY1" fmla="*/ 703409 h 1406818"/>
              <a:gd name="connsiteX2" fmla="*/ 703409 w 1406818"/>
              <a:gd name="connsiteY2" fmla="*/ 1406818 h 1406818"/>
              <a:gd name="connsiteX3" fmla="*/ 0 w 1406818"/>
              <a:gd name="connsiteY3" fmla="*/ 703409 h 1406818"/>
              <a:gd name="connsiteX4" fmla="*/ 703409 w 1406818"/>
              <a:gd name="connsiteY4" fmla="*/ 0 h 1406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6818" h="1406818">
                <a:moveTo>
                  <a:pt x="703409" y="0"/>
                </a:moveTo>
                <a:cubicBezTo>
                  <a:pt x="1091891" y="0"/>
                  <a:pt x="1406818" y="314927"/>
                  <a:pt x="1406818" y="703409"/>
                </a:cubicBezTo>
                <a:cubicBezTo>
                  <a:pt x="1406818" y="1091891"/>
                  <a:pt x="1091891" y="1406818"/>
                  <a:pt x="703409" y="1406818"/>
                </a:cubicBezTo>
                <a:cubicBezTo>
                  <a:pt x="314927" y="1406818"/>
                  <a:pt x="0" y="1091891"/>
                  <a:pt x="0" y="703409"/>
                </a:cubicBezTo>
                <a:cubicBezTo>
                  <a:pt x="0" y="314927"/>
                  <a:pt x="314927" y="0"/>
                  <a:pt x="70340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8" name="Picture Placeholder 27">
            <a:extLst>
              <a:ext uri="{FF2B5EF4-FFF2-40B4-BE49-F238E27FC236}">
                <a16:creationId xmlns:a16="http://schemas.microsoft.com/office/drawing/2014/main" id="{5B8F5094-6757-4AD2-8604-7EBA8B72E4D0}"/>
              </a:ext>
            </a:extLst>
          </p:cNvPr>
          <p:cNvSpPr>
            <a:spLocks noGrp="1"/>
          </p:cNvSpPr>
          <p:nvPr>
            <p:ph type="pic" sz="quarter" idx="27" hasCustomPrompt="1"/>
          </p:nvPr>
        </p:nvSpPr>
        <p:spPr>
          <a:xfrm>
            <a:off x="6600102" y="3203186"/>
            <a:ext cx="1406818" cy="1406818"/>
          </a:xfrm>
          <a:custGeom>
            <a:avLst/>
            <a:gdLst>
              <a:gd name="connsiteX0" fmla="*/ 703409 w 1406818"/>
              <a:gd name="connsiteY0" fmla="*/ 0 h 1406818"/>
              <a:gd name="connsiteX1" fmla="*/ 1406818 w 1406818"/>
              <a:gd name="connsiteY1" fmla="*/ 703409 h 1406818"/>
              <a:gd name="connsiteX2" fmla="*/ 703409 w 1406818"/>
              <a:gd name="connsiteY2" fmla="*/ 1406818 h 1406818"/>
              <a:gd name="connsiteX3" fmla="*/ 0 w 1406818"/>
              <a:gd name="connsiteY3" fmla="*/ 703409 h 1406818"/>
              <a:gd name="connsiteX4" fmla="*/ 703409 w 1406818"/>
              <a:gd name="connsiteY4" fmla="*/ 0 h 1406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6818" h="1406818">
                <a:moveTo>
                  <a:pt x="703409" y="0"/>
                </a:moveTo>
                <a:cubicBezTo>
                  <a:pt x="1091891" y="0"/>
                  <a:pt x="1406818" y="314927"/>
                  <a:pt x="1406818" y="703409"/>
                </a:cubicBezTo>
                <a:cubicBezTo>
                  <a:pt x="1406818" y="1091891"/>
                  <a:pt x="1091891" y="1406818"/>
                  <a:pt x="703409" y="1406818"/>
                </a:cubicBezTo>
                <a:cubicBezTo>
                  <a:pt x="314927" y="1406818"/>
                  <a:pt x="0" y="1091891"/>
                  <a:pt x="0" y="703409"/>
                </a:cubicBezTo>
                <a:cubicBezTo>
                  <a:pt x="0" y="314927"/>
                  <a:pt x="314927" y="0"/>
                  <a:pt x="70340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8" name="Picture Placeholder 17">
            <a:extLst>
              <a:ext uri="{FF2B5EF4-FFF2-40B4-BE49-F238E27FC236}">
                <a16:creationId xmlns:a16="http://schemas.microsoft.com/office/drawing/2014/main" id="{F33E7522-7BC7-4FA4-924F-609410CE422E}"/>
              </a:ext>
            </a:extLst>
          </p:cNvPr>
          <p:cNvSpPr>
            <a:spLocks noGrp="1"/>
          </p:cNvSpPr>
          <p:nvPr>
            <p:ph type="pic" sz="quarter" idx="18" hasCustomPrompt="1"/>
          </p:nvPr>
        </p:nvSpPr>
        <p:spPr>
          <a:xfrm>
            <a:off x="3491262" y="2075601"/>
            <a:ext cx="2314576" cy="2314576"/>
          </a:xfrm>
          <a:custGeom>
            <a:avLst/>
            <a:gdLst>
              <a:gd name="connsiteX0" fmla="*/ 1157288 w 2314576"/>
              <a:gd name="connsiteY0" fmla="*/ 0 h 2314576"/>
              <a:gd name="connsiteX1" fmla="*/ 2314576 w 2314576"/>
              <a:gd name="connsiteY1" fmla="*/ 1157288 h 2314576"/>
              <a:gd name="connsiteX2" fmla="*/ 1157288 w 2314576"/>
              <a:gd name="connsiteY2" fmla="*/ 2314576 h 2314576"/>
              <a:gd name="connsiteX3" fmla="*/ 0 w 2314576"/>
              <a:gd name="connsiteY3" fmla="*/ 1157288 h 2314576"/>
              <a:gd name="connsiteX4" fmla="*/ 1157288 w 2314576"/>
              <a:gd name="connsiteY4" fmla="*/ 0 h 231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576" h="2314576">
                <a:moveTo>
                  <a:pt x="1157288" y="0"/>
                </a:moveTo>
                <a:cubicBezTo>
                  <a:pt x="1796441" y="0"/>
                  <a:pt x="2314576" y="518135"/>
                  <a:pt x="2314576" y="1157288"/>
                </a:cubicBezTo>
                <a:cubicBezTo>
                  <a:pt x="2314576" y="1796441"/>
                  <a:pt x="1796441" y="2314576"/>
                  <a:pt x="1157288" y="2314576"/>
                </a:cubicBezTo>
                <a:cubicBezTo>
                  <a:pt x="518135" y="2314576"/>
                  <a:pt x="0" y="1796441"/>
                  <a:pt x="0" y="1157288"/>
                </a:cubicBezTo>
                <a:cubicBezTo>
                  <a:pt x="0" y="518135"/>
                  <a:pt x="518135" y="0"/>
                  <a:pt x="115728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AB872382-517B-432C-8C8D-B14BB709C210}"/>
              </a:ext>
            </a:extLst>
          </p:cNvPr>
          <p:cNvSpPr>
            <a:spLocks noGrp="1"/>
          </p:cNvSpPr>
          <p:nvPr>
            <p:ph type="pic" sz="quarter" idx="19" hasCustomPrompt="1"/>
          </p:nvPr>
        </p:nvSpPr>
        <p:spPr>
          <a:xfrm>
            <a:off x="596359" y="2075601"/>
            <a:ext cx="2314576" cy="2314576"/>
          </a:xfrm>
          <a:custGeom>
            <a:avLst/>
            <a:gdLst>
              <a:gd name="connsiteX0" fmla="*/ 1157288 w 2314576"/>
              <a:gd name="connsiteY0" fmla="*/ 0 h 2314576"/>
              <a:gd name="connsiteX1" fmla="*/ 2314576 w 2314576"/>
              <a:gd name="connsiteY1" fmla="*/ 1157288 h 2314576"/>
              <a:gd name="connsiteX2" fmla="*/ 1157288 w 2314576"/>
              <a:gd name="connsiteY2" fmla="*/ 2314576 h 2314576"/>
              <a:gd name="connsiteX3" fmla="*/ 0 w 2314576"/>
              <a:gd name="connsiteY3" fmla="*/ 1157288 h 2314576"/>
              <a:gd name="connsiteX4" fmla="*/ 1157288 w 2314576"/>
              <a:gd name="connsiteY4" fmla="*/ 0 h 231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576" h="2314576">
                <a:moveTo>
                  <a:pt x="1157288" y="0"/>
                </a:moveTo>
                <a:cubicBezTo>
                  <a:pt x="1796441" y="0"/>
                  <a:pt x="2314576" y="518135"/>
                  <a:pt x="2314576" y="1157288"/>
                </a:cubicBezTo>
                <a:cubicBezTo>
                  <a:pt x="2314576" y="1796441"/>
                  <a:pt x="1796441" y="2314576"/>
                  <a:pt x="1157288" y="2314576"/>
                </a:cubicBezTo>
                <a:cubicBezTo>
                  <a:pt x="518135" y="2314576"/>
                  <a:pt x="0" y="1796441"/>
                  <a:pt x="0" y="1157288"/>
                </a:cubicBezTo>
                <a:cubicBezTo>
                  <a:pt x="0" y="518135"/>
                  <a:pt x="518135" y="0"/>
                  <a:pt x="115728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1" name="Picture Placeholder 20">
            <a:extLst>
              <a:ext uri="{FF2B5EF4-FFF2-40B4-BE49-F238E27FC236}">
                <a16:creationId xmlns:a16="http://schemas.microsoft.com/office/drawing/2014/main" id="{473319AD-68E4-4D80-88C2-F9B70721B4FC}"/>
              </a:ext>
            </a:extLst>
          </p:cNvPr>
          <p:cNvSpPr>
            <a:spLocks noGrp="1"/>
          </p:cNvSpPr>
          <p:nvPr>
            <p:ph type="pic" sz="quarter" idx="21" hasCustomPrompt="1"/>
          </p:nvPr>
        </p:nvSpPr>
        <p:spPr>
          <a:xfrm>
            <a:off x="6386165" y="2075601"/>
            <a:ext cx="2314576" cy="2314576"/>
          </a:xfrm>
          <a:custGeom>
            <a:avLst/>
            <a:gdLst>
              <a:gd name="connsiteX0" fmla="*/ 1157288 w 2314576"/>
              <a:gd name="connsiteY0" fmla="*/ 0 h 2314576"/>
              <a:gd name="connsiteX1" fmla="*/ 2314576 w 2314576"/>
              <a:gd name="connsiteY1" fmla="*/ 1157288 h 2314576"/>
              <a:gd name="connsiteX2" fmla="*/ 1157288 w 2314576"/>
              <a:gd name="connsiteY2" fmla="*/ 2314576 h 2314576"/>
              <a:gd name="connsiteX3" fmla="*/ 0 w 2314576"/>
              <a:gd name="connsiteY3" fmla="*/ 1157288 h 2314576"/>
              <a:gd name="connsiteX4" fmla="*/ 1157288 w 2314576"/>
              <a:gd name="connsiteY4" fmla="*/ 0 h 231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576" h="2314576">
                <a:moveTo>
                  <a:pt x="1157288" y="0"/>
                </a:moveTo>
                <a:cubicBezTo>
                  <a:pt x="1796441" y="0"/>
                  <a:pt x="2314576" y="518135"/>
                  <a:pt x="2314576" y="1157288"/>
                </a:cubicBezTo>
                <a:cubicBezTo>
                  <a:pt x="2314576" y="1796441"/>
                  <a:pt x="1796441" y="2314576"/>
                  <a:pt x="1157288" y="2314576"/>
                </a:cubicBezTo>
                <a:cubicBezTo>
                  <a:pt x="518135" y="2314576"/>
                  <a:pt x="0" y="1796441"/>
                  <a:pt x="0" y="1157288"/>
                </a:cubicBezTo>
                <a:cubicBezTo>
                  <a:pt x="0" y="518135"/>
                  <a:pt x="518135" y="0"/>
                  <a:pt x="115728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CA37B472-B019-43EC-8636-B8070A1CAC48}"/>
              </a:ext>
            </a:extLst>
          </p:cNvPr>
          <p:cNvSpPr>
            <a:spLocks noGrp="1"/>
          </p:cNvSpPr>
          <p:nvPr>
            <p:ph type="pic" sz="quarter" idx="22" hasCustomPrompt="1"/>
          </p:nvPr>
        </p:nvSpPr>
        <p:spPr>
          <a:xfrm>
            <a:off x="9281067" y="2075601"/>
            <a:ext cx="2314576" cy="2314576"/>
          </a:xfrm>
          <a:custGeom>
            <a:avLst/>
            <a:gdLst>
              <a:gd name="connsiteX0" fmla="*/ 1157288 w 2314576"/>
              <a:gd name="connsiteY0" fmla="*/ 0 h 2314576"/>
              <a:gd name="connsiteX1" fmla="*/ 2314576 w 2314576"/>
              <a:gd name="connsiteY1" fmla="*/ 1157288 h 2314576"/>
              <a:gd name="connsiteX2" fmla="*/ 1157288 w 2314576"/>
              <a:gd name="connsiteY2" fmla="*/ 2314576 h 2314576"/>
              <a:gd name="connsiteX3" fmla="*/ 0 w 2314576"/>
              <a:gd name="connsiteY3" fmla="*/ 1157288 h 2314576"/>
              <a:gd name="connsiteX4" fmla="*/ 1157288 w 2314576"/>
              <a:gd name="connsiteY4" fmla="*/ 0 h 231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576" h="2314576">
                <a:moveTo>
                  <a:pt x="1157288" y="0"/>
                </a:moveTo>
                <a:cubicBezTo>
                  <a:pt x="1796441" y="0"/>
                  <a:pt x="2314576" y="518135"/>
                  <a:pt x="2314576" y="1157288"/>
                </a:cubicBezTo>
                <a:cubicBezTo>
                  <a:pt x="2314576" y="1796441"/>
                  <a:pt x="1796441" y="2314576"/>
                  <a:pt x="1157288" y="2314576"/>
                </a:cubicBezTo>
                <a:cubicBezTo>
                  <a:pt x="518135" y="2314576"/>
                  <a:pt x="0" y="1796441"/>
                  <a:pt x="0" y="1157288"/>
                </a:cubicBezTo>
                <a:cubicBezTo>
                  <a:pt x="0" y="518135"/>
                  <a:pt x="518135" y="0"/>
                  <a:pt x="115728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 id="2147483752" r:id="rId25"/>
    <p:sldLayoutId id="2147483753" r:id="rId26"/>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41F0A6-3C48-43F8-9BB4-77777CE0F6BB}"/>
              </a:ext>
            </a:extLst>
          </p:cNvPr>
          <p:cNvSpPr/>
          <p:nvPr/>
        </p:nvSpPr>
        <p:spPr>
          <a:xfrm>
            <a:off x="503583" y="502137"/>
            <a:ext cx="11184835" cy="5853726"/>
          </a:xfrm>
          <a:prstGeom prst="rect">
            <a:avLst/>
          </a:prstGeom>
          <a:solidFill>
            <a:schemeClr val="tx1">
              <a:lumMod val="95000"/>
              <a:lumOff val="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8" name="Picture 7">
            <a:extLst>
              <a:ext uri="{FF2B5EF4-FFF2-40B4-BE49-F238E27FC236}">
                <a16:creationId xmlns:a16="http://schemas.microsoft.com/office/drawing/2014/main" id="{CAB4E6FB-B73F-41DC-BC31-C9C1EEFB2A1E}"/>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13" name="Rectangle 12">
            <a:extLst>
              <a:ext uri="{FF2B5EF4-FFF2-40B4-BE49-F238E27FC236}">
                <a16:creationId xmlns:a16="http://schemas.microsoft.com/office/drawing/2014/main" id="{1341F0A6-4BC3-4637-ADB2-086FBED02FF5}"/>
              </a:ext>
            </a:extLst>
          </p:cNvPr>
          <p:cNvSpPr/>
          <p:nvPr/>
        </p:nvSpPr>
        <p:spPr>
          <a:xfrm>
            <a:off x="1530516" y="1288146"/>
            <a:ext cx="2888932" cy="762966"/>
          </a:xfrm>
          <a:prstGeom prst="rect">
            <a:avLst/>
          </a:prstGeom>
        </p:spPr>
        <p:txBody>
          <a:bodyPr wrap="none">
            <a:spAutoFit/>
          </a:bodyPr>
          <a:lstStyle/>
          <a:p>
            <a:pPr>
              <a:lnSpc>
                <a:spcPts val="5000"/>
              </a:lnSpc>
            </a:pPr>
            <a:r>
              <a:rPr lang="en-US" sz="6000" b="1" dirty="0">
                <a:solidFill>
                  <a:schemeClr val="bg1"/>
                </a:solidFill>
                <a:latin typeface="Roboto Slab" pitchFamily="2" charset="0"/>
                <a:ea typeface="Roboto Slab" pitchFamily="2" charset="0"/>
              </a:rPr>
              <a:t>Service</a:t>
            </a:r>
          </a:p>
        </p:txBody>
      </p:sp>
      <p:grpSp>
        <p:nvGrpSpPr>
          <p:cNvPr id="14" name="Group 13">
            <a:extLst>
              <a:ext uri="{FF2B5EF4-FFF2-40B4-BE49-F238E27FC236}">
                <a16:creationId xmlns:a16="http://schemas.microsoft.com/office/drawing/2014/main" id="{452BDDC4-E430-4A41-83F8-AC0889227886}"/>
              </a:ext>
            </a:extLst>
          </p:cNvPr>
          <p:cNvGrpSpPr/>
          <p:nvPr/>
        </p:nvGrpSpPr>
        <p:grpSpPr>
          <a:xfrm>
            <a:off x="1530516" y="3900744"/>
            <a:ext cx="9130968" cy="1324566"/>
            <a:chOff x="881350" y="3813576"/>
            <a:chExt cx="9130968" cy="1324566"/>
          </a:xfrm>
        </p:grpSpPr>
        <p:grpSp>
          <p:nvGrpSpPr>
            <p:cNvPr id="3" name="Group 2">
              <a:extLst>
                <a:ext uri="{FF2B5EF4-FFF2-40B4-BE49-F238E27FC236}">
                  <a16:creationId xmlns:a16="http://schemas.microsoft.com/office/drawing/2014/main" id="{9D49714D-57ED-4FAF-908E-CAEF67326EA9}"/>
                </a:ext>
              </a:extLst>
            </p:cNvPr>
            <p:cNvGrpSpPr/>
            <p:nvPr/>
          </p:nvGrpSpPr>
          <p:grpSpPr>
            <a:xfrm>
              <a:off x="7808995" y="4623093"/>
              <a:ext cx="2203323" cy="333829"/>
              <a:chOff x="700455" y="4172716"/>
              <a:chExt cx="2203323" cy="333829"/>
            </a:xfrm>
          </p:grpSpPr>
          <p:sp>
            <p:nvSpPr>
              <p:cNvPr id="32" name="Rectangle 31">
                <a:extLst>
                  <a:ext uri="{FF2B5EF4-FFF2-40B4-BE49-F238E27FC236}">
                    <a16:creationId xmlns:a16="http://schemas.microsoft.com/office/drawing/2014/main" id="{23636813-D150-4D8C-9C35-9F6E983BED97}"/>
                  </a:ext>
                </a:extLst>
              </p:cNvPr>
              <p:cNvSpPr/>
              <p:nvPr/>
            </p:nvSpPr>
            <p:spPr>
              <a:xfrm rot="2700000">
                <a:off x="700455" y="4172716"/>
                <a:ext cx="333829" cy="333829"/>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4374270-3F81-45D8-BE8D-8BA2691FA086}"/>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749A71B-3E3A-4B07-9C31-0975A9DD84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21" name="Group 20">
              <a:extLst>
                <a:ext uri="{FF2B5EF4-FFF2-40B4-BE49-F238E27FC236}">
                  <a16:creationId xmlns:a16="http://schemas.microsoft.com/office/drawing/2014/main" id="{7DF54FCB-EB65-4A61-9123-261F0D3B3C33}"/>
                </a:ext>
              </a:extLst>
            </p:cNvPr>
            <p:cNvGrpSpPr/>
            <p:nvPr/>
          </p:nvGrpSpPr>
          <p:grpSpPr>
            <a:xfrm>
              <a:off x="7808995" y="3851702"/>
              <a:ext cx="2203323" cy="333829"/>
              <a:chOff x="700455" y="5624144"/>
              <a:chExt cx="2203323" cy="333829"/>
            </a:xfrm>
          </p:grpSpPr>
          <p:sp>
            <p:nvSpPr>
              <p:cNvPr id="22" name="Rectangle 21">
                <a:extLst>
                  <a:ext uri="{FF2B5EF4-FFF2-40B4-BE49-F238E27FC236}">
                    <a16:creationId xmlns:a16="http://schemas.microsoft.com/office/drawing/2014/main" id="{C5EC37B3-6318-4CFE-B8C4-61BF33A87CB6}"/>
                  </a:ext>
                </a:extLst>
              </p:cNvPr>
              <p:cNvSpPr/>
              <p:nvPr/>
            </p:nvSpPr>
            <p:spPr>
              <a:xfrm rot="2700000">
                <a:off x="700455" y="5624144"/>
                <a:ext cx="333829" cy="333829"/>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0BADD01F-A2E9-49CA-9DB1-A4E7A8DBB1E5}"/>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24" name="Rectangle 9">
                <a:extLst>
                  <a:ext uri="{FF2B5EF4-FFF2-40B4-BE49-F238E27FC236}">
                    <a16:creationId xmlns:a16="http://schemas.microsoft.com/office/drawing/2014/main" id="{9C21D5CC-CED1-4619-A9B5-72EAE8BADE66}"/>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sp>
          <p:nvSpPr>
            <p:cNvPr id="25" name="Rectangle 9">
              <a:extLst>
                <a:ext uri="{FF2B5EF4-FFF2-40B4-BE49-F238E27FC236}">
                  <a16:creationId xmlns:a16="http://schemas.microsoft.com/office/drawing/2014/main" id="{20F70317-8EBD-45C6-BEFF-C1C8778977D2}"/>
                </a:ext>
              </a:extLst>
            </p:cNvPr>
            <p:cNvSpPr>
              <a:spLocks/>
            </p:cNvSpPr>
            <p:nvPr/>
          </p:nvSpPr>
          <p:spPr bwMode="auto">
            <a:xfrm>
              <a:off x="881350" y="4062282"/>
              <a:ext cx="4682153" cy="89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cxnSp>
          <p:nvCxnSpPr>
            <p:cNvPr id="11" name="Straight Connector 10">
              <a:extLst>
                <a:ext uri="{FF2B5EF4-FFF2-40B4-BE49-F238E27FC236}">
                  <a16:creationId xmlns:a16="http://schemas.microsoft.com/office/drawing/2014/main" id="{47FBB399-2F97-4392-B593-35EBBC3F0B81}"/>
                </a:ext>
              </a:extLst>
            </p:cNvPr>
            <p:cNvCxnSpPr/>
            <p:nvPr/>
          </p:nvCxnSpPr>
          <p:spPr>
            <a:xfrm>
              <a:off x="6516913" y="3813576"/>
              <a:ext cx="0" cy="1324566"/>
            </a:xfrm>
            <a:prstGeom prst="line">
              <a:avLst/>
            </a:prstGeom>
            <a:ln w="38100">
              <a:solidFill>
                <a:srgbClr val="00A18F"/>
              </a:solidFill>
            </a:ln>
          </p:spPr>
          <p:style>
            <a:lnRef idx="1">
              <a:schemeClr val="accent1"/>
            </a:lnRef>
            <a:fillRef idx="0">
              <a:schemeClr val="accent1"/>
            </a:fillRef>
            <a:effectRef idx="0">
              <a:schemeClr val="accent1"/>
            </a:effectRef>
            <a:fontRef idx="minor">
              <a:schemeClr val="tx1"/>
            </a:fontRef>
          </p:style>
        </p:cxnSp>
      </p:grpSp>
      <p:sp>
        <p:nvSpPr>
          <p:cNvPr id="4" name="Picture Placeholder 3">
            <a:extLst>
              <a:ext uri="{FF2B5EF4-FFF2-40B4-BE49-F238E27FC236}">
                <a16:creationId xmlns:a16="http://schemas.microsoft.com/office/drawing/2014/main" id="{15E6BB5B-F18B-483F-B80B-CD24EE2937B1}"/>
              </a:ext>
            </a:extLst>
          </p:cNvPr>
          <p:cNvSpPr>
            <a:spLocks noGrp="1"/>
          </p:cNvSpPr>
          <p:nvPr>
            <p:ph type="pic" sz="quarter" idx="27"/>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14D4DC3A-C93E-478B-99D7-76D671217896}"/>
              </a:ext>
            </a:extLst>
          </p:cNvPr>
          <p:cNvGrpSpPr/>
          <p:nvPr/>
        </p:nvGrpSpPr>
        <p:grpSpPr>
          <a:xfrm>
            <a:off x="2290046" y="2124800"/>
            <a:ext cx="1858273" cy="652722"/>
            <a:chOff x="2340347" y="4529409"/>
            <a:chExt cx="1858273" cy="652722"/>
          </a:xfrm>
        </p:grpSpPr>
        <p:sp>
          <p:nvSpPr>
            <p:cNvPr id="24" name="TextBox 23">
              <a:extLst>
                <a:ext uri="{FF2B5EF4-FFF2-40B4-BE49-F238E27FC236}">
                  <a16:creationId xmlns:a16="http://schemas.microsoft.com/office/drawing/2014/main" id="{44191739-F787-484C-BCB7-DEA4E5FEE0BA}"/>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25" name="Rectangle 9">
              <a:extLst>
                <a:ext uri="{FF2B5EF4-FFF2-40B4-BE49-F238E27FC236}">
                  <a16:creationId xmlns:a16="http://schemas.microsoft.com/office/drawing/2014/main" id="{6F3C0AFB-C889-41CF-9A1D-A60F45DBD971}"/>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33" name="Group 32">
            <a:extLst>
              <a:ext uri="{FF2B5EF4-FFF2-40B4-BE49-F238E27FC236}">
                <a16:creationId xmlns:a16="http://schemas.microsoft.com/office/drawing/2014/main" id="{D983A021-A565-4FAB-8029-68969DFFF37E}"/>
              </a:ext>
            </a:extLst>
          </p:cNvPr>
          <p:cNvGrpSpPr/>
          <p:nvPr/>
        </p:nvGrpSpPr>
        <p:grpSpPr>
          <a:xfrm>
            <a:off x="3586484" y="3580233"/>
            <a:ext cx="1858273" cy="652722"/>
            <a:chOff x="2340347" y="4529409"/>
            <a:chExt cx="1858273" cy="652722"/>
          </a:xfrm>
        </p:grpSpPr>
        <p:sp>
          <p:nvSpPr>
            <p:cNvPr id="35" name="TextBox 34">
              <a:extLst>
                <a:ext uri="{FF2B5EF4-FFF2-40B4-BE49-F238E27FC236}">
                  <a16:creationId xmlns:a16="http://schemas.microsoft.com/office/drawing/2014/main" id="{64D9034B-3582-4DE0-983F-3E38DBE1122C}"/>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36" name="Rectangle 9">
              <a:extLst>
                <a:ext uri="{FF2B5EF4-FFF2-40B4-BE49-F238E27FC236}">
                  <a16:creationId xmlns:a16="http://schemas.microsoft.com/office/drawing/2014/main" id="{90E8B089-BBF8-4A1C-B6C0-AF63BC2244EC}"/>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38" name="Group 37">
            <a:extLst>
              <a:ext uri="{FF2B5EF4-FFF2-40B4-BE49-F238E27FC236}">
                <a16:creationId xmlns:a16="http://schemas.microsoft.com/office/drawing/2014/main" id="{5236EA56-BAF6-4879-8BF5-3D6B6384268E}"/>
              </a:ext>
            </a:extLst>
          </p:cNvPr>
          <p:cNvGrpSpPr/>
          <p:nvPr/>
        </p:nvGrpSpPr>
        <p:grpSpPr>
          <a:xfrm>
            <a:off x="5030064" y="5035666"/>
            <a:ext cx="1858273" cy="652722"/>
            <a:chOff x="2340347" y="4529409"/>
            <a:chExt cx="1858273" cy="652722"/>
          </a:xfrm>
        </p:grpSpPr>
        <p:sp>
          <p:nvSpPr>
            <p:cNvPr id="40" name="TextBox 39">
              <a:extLst>
                <a:ext uri="{FF2B5EF4-FFF2-40B4-BE49-F238E27FC236}">
                  <a16:creationId xmlns:a16="http://schemas.microsoft.com/office/drawing/2014/main" id="{62BC0CC1-6595-4A95-A1DC-DF6DB728A5A3}"/>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41" name="Rectangle 9">
              <a:extLst>
                <a:ext uri="{FF2B5EF4-FFF2-40B4-BE49-F238E27FC236}">
                  <a16:creationId xmlns:a16="http://schemas.microsoft.com/office/drawing/2014/main" id="{161262C7-216E-4096-906B-68D2A5E7496B}"/>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43" name="Group 42">
            <a:extLst>
              <a:ext uri="{FF2B5EF4-FFF2-40B4-BE49-F238E27FC236}">
                <a16:creationId xmlns:a16="http://schemas.microsoft.com/office/drawing/2014/main" id="{61DB757E-AA71-4939-A208-D34D2A81A4B4}"/>
              </a:ext>
            </a:extLst>
          </p:cNvPr>
          <p:cNvGrpSpPr/>
          <p:nvPr/>
        </p:nvGrpSpPr>
        <p:grpSpPr>
          <a:xfrm>
            <a:off x="6888817" y="2124800"/>
            <a:ext cx="1858273" cy="652722"/>
            <a:chOff x="2340347" y="4529409"/>
            <a:chExt cx="1858273" cy="652722"/>
          </a:xfrm>
        </p:grpSpPr>
        <p:sp>
          <p:nvSpPr>
            <p:cNvPr id="45" name="TextBox 44">
              <a:extLst>
                <a:ext uri="{FF2B5EF4-FFF2-40B4-BE49-F238E27FC236}">
                  <a16:creationId xmlns:a16="http://schemas.microsoft.com/office/drawing/2014/main" id="{28BAB4E8-0D89-4AF3-9666-312647C59F5F}"/>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46" name="Rectangle 9">
              <a:extLst>
                <a:ext uri="{FF2B5EF4-FFF2-40B4-BE49-F238E27FC236}">
                  <a16:creationId xmlns:a16="http://schemas.microsoft.com/office/drawing/2014/main" id="{9252E14D-B6F5-4796-BCED-95A564E2E69E}"/>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48" name="Group 47">
            <a:extLst>
              <a:ext uri="{FF2B5EF4-FFF2-40B4-BE49-F238E27FC236}">
                <a16:creationId xmlns:a16="http://schemas.microsoft.com/office/drawing/2014/main" id="{26648399-D8EF-4955-92E3-A66D4C64B66C}"/>
              </a:ext>
            </a:extLst>
          </p:cNvPr>
          <p:cNvGrpSpPr/>
          <p:nvPr/>
        </p:nvGrpSpPr>
        <p:grpSpPr>
          <a:xfrm>
            <a:off x="8185255" y="3580233"/>
            <a:ext cx="1858273" cy="652722"/>
            <a:chOff x="2340347" y="4529409"/>
            <a:chExt cx="1858273" cy="652722"/>
          </a:xfrm>
        </p:grpSpPr>
        <p:sp>
          <p:nvSpPr>
            <p:cNvPr id="50" name="TextBox 49">
              <a:extLst>
                <a:ext uri="{FF2B5EF4-FFF2-40B4-BE49-F238E27FC236}">
                  <a16:creationId xmlns:a16="http://schemas.microsoft.com/office/drawing/2014/main" id="{E875CBFC-8A35-4FA5-B6CA-FE9BE8417C12}"/>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51" name="Rectangle 9">
              <a:extLst>
                <a:ext uri="{FF2B5EF4-FFF2-40B4-BE49-F238E27FC236}">
                  <a16:creationId xmlns:a16="http://schemas.microsoft.com/office/drawing/2014/main" id="{95439F4C-A6B2-4406-9E26-CEBDAEA25333}"/>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53" name="Group 52">
            <a:extLst>
              <a:ext uri="{FF2B5EF4-FFF2-40B4-BE49-F238E27FC236}">
                <a16:creationId xmlns:a16="http://schemas.microsoft.com/office/drawing/2014/main" id="{C74D9E0B-AC8E-4EE5-B8CB-52C152FC5DEE}"/>
              </a:ext>
            </a:extLst>
          </p:cNvPr>
          <p:cNvGrpSpPr/>
          <p:nvPr/>
        </p:nvGrpSpPr>
        <p:grpSpPr>
          <a:xfrm>
            <a:off x="9628835" y="5035666"/>
            <a:ext cx="1858273" cy="652722"/>
            <a:chOff x="2340347" y="4529409"/>
            <a:chExt cx="1858273" cy="652722"/>
          </a:xfrm>
        </p:grpSpPr>
        <p:sp>
          <p:nvSpPr>
            <p:cNvPr id="55" name="TextBox 54">
              <a:extLst>
                <a:ext uri="{FF2B5EF4-FFF2-40B4-BE49-F238E27FC236}">
                  <a16:creationId xmlns:a16="http://schemas.microsoft.com/office/drawing/2014/main" id="{7DA85401-9B43-4014-8458-DA9D88CE88C0}"/>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56" name="Rectangle 9">
              <a:extLst>
                <a:ext uri="{FF2B5EF4-FFF2-40B4-BE49-F238E27FC236}">
                  <a16:creationId xmlns:a16="http://schemas.microsoft.com/office/drawing/2014/main" id="{9D9000B1-BC75-4A6F-B965-BA800109FA5B}"/>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4" name="Picture Placeholder 3">
            <a:extLst>
              <a:ext uri="{FF2B5EF4-FFF2-40B4-BE49-F238E27FC236}">
                <a16:creationId xmlns:a16="http://schemas.microsoft.com/office/drawing/2014/main" id="{48430C78-B48F-4B0C-B20A-25382099E82F}"/>
              </a:ext>
            </a:extLst>
          </p:cNvPr>
          <p:cNvSpPr>
            <a:spLocks noGrp="1"/>
          </p:cNvSpPr>
          <p:nvPr>
            <p:ph type="pic" sz="quarter" idx="29"/>
          </p:nvPr>
        </p:nvSpPr>
        <p:spPr/>
      </p:sp>
      <p:sp>
        <p:nvSpPr>
          <p:cNvPr id="8" name="Picture Placeholder 7">
            <a:extLst>
              <a:ext uri="{FF2B5EF4-FFF2-40B4-BE49-F238E27FC236}">
                <a16:creationId xmlns:a16="http://schemas.microsoft.com/office/drawing/2014/main" id="{28CF0FC5-9657-49BD-82E1-9E55B21015B4}"/>
              </a:ext>
            </a:extLst>
          </p:cNvPr>
          <p:cNvSpPr>
            <a:spLocks noGrp="1"/>
          </p:cNvSpPr>
          <p:nvPr>
            <p:ph type="pic" sz="quarter" idx="25"/>
          </p:nvPr>
        </p:nvSpPr>
        <p:spPr/>
      </p:sp>
      <p:sp>
        <p:nvSpPr>
          <p:cNvPr id="10" name="Picture Placeholder 9">
            <a:extLst>
              <a:ext uri="{FF2B5EF4-FFF2-40B4-BE49-F238E27FC236}">
                <a16:creationId xmlns:a16="http://schemas.microsoft.com/office/drawing/2014/main" id="{FBA4D1E5-CE91-4DDD-98C5-4B9E4917C73C}"/>
              </a:ext>
            </a:extLst>
          </p:cNvPr>
          <p:cNvSpPr>
            <a:spLocks noGrp="1"/>
          </p:cNvSpPr>
          <p:nvPr>
            <p:ph type="pic" sz="quarter" idx="30"/>
          </p:nvPr>
        </p:nvSpPr>
        <p:spPr/>
      </p:sp>
      <p:sp>
        <p:nvSpPr>
          <p:cNvPr id="12" name="Picture Placeholder 11">
            <a:extLst>
              <a:ext uri="{FF2B5EF4-FFF2-40B4-BE49-F238E27FC236}">
                <a16:creationId xmlns:a16="http://schemas.microsoft.com/office/drawing/2014/main" id="{D52C9D82-B1F8-4DD1-8B01-37B80D8CD5E2}"/>
              </a:ext>
            </a:extLst>
          </p:cNvPr>
          <p:cNvSpPr>
            <a:spLocks noGrp="1"/>
          </p:cNvSpPr>
          <p:nvPr>
            <p:ph type="pic" sz="quarter" idx="32"/>
          </p:nvPr>
        </p:nvSpPr>
        <p:spPr/>
      </p:sp>
      <p:sp>
        <p:nvSpPr>
          <p:cNvPr id="14" name="Picture Placeholder 13">
            <a:extLst>
              <a:ext uri="{FF2B5EF4-FFF2-40B4-BE49-F238E27FC236}">
                <a16:creationId xmlns:a16="http://schemas.microsoft.com/office/drawing/2014/main" id="{BC5783CB-BB70-4BF9-B4BE-0277E88337A3}"/>
              </a:ext>
            </a:extLst>
          </p:cNvPr>
          <p:cNvSpPr>
            <a:spLocks noGrp="1"/>
          </p:cNvSpPr>
          <p:nvPr>
            <p:ph type="pic" sz="quarter" idx="27"/>
          </p:nvPr>
        </p:nvSpPr>
        <p:spPr/>
      </p:sp>
      <p:sp>
        <p:nvSpPr>
          <p:cNvPr id="16" name="Picture Placeholder 15">
            <a:extLst>
              <a:ext uri="{FF2B5EF4-FFF2-40B4-BE49-F238E27FC236}">
                <a16:creationId xmlns:a16="http://schemas.microsoft.com/office/drawing/2014/main" id="{B17D2856-667B-4B6B-9B3B-B66F2CD0E5AC}"/>
              </a:ext>
            </a:extLst>
          </p:cNvPr>
          <p:cNvSpPr>
            <a:spLocks noGrp="1"/>
          </p:cNvSpPr>
          <p:nvPr>
            <p:ph type="pic" sz="quarter" idx="28"/>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t>Company </a:t>
            </a:r>
            <a:r>
              <a:rPr lang="en-US" b="1" dirty="0"/>
              <a:t>Team Members</a:t>
            </a:r>
          </a:p>
        </p:txBody>
      </p:sp>
      <p:sp>
        <p:nvSpPr>
          <p:cNvPr id="7" name="Text Placeholder 6"/>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cxnSp>
        <p:nvCxnSpPr>
          <p:cNvPr id="8" name="Straight Connector 7">
            <a:extLst>
              <a:ext uri="{FF2B5EF4-FFF2-40B4-BE49-F238E27FC236}">
                <a16:creationId xmlns:a16="http://schemas.microsoft.com/office/drawing/2014/main" id="{DAE08D92-545D-4428-8B5F-CBB1A29A03E4}"/>
              </a:ext>
            </a:extLst>
          </p:cNvPr>
          <p:cNvCxnSpPr/>
          <p:nvPr/>
        </p:nvCxnSpPr>
        <p:spPr>
          <a:xfrm>
            <a:off x="0" y="2000490"/>
            <a:ext cx="12192000" cy="0"/>
          </a:xfrm>
          <a:prstGeom prst="line">
            <a:avLst/>
          </a:prstGeom>
          <a:ln w="28575">
            <a:solidFill>
              <a:srgbClr val="00A18F"/>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5C2782FB-08B0-49DF-8043-5BE8B706303E}"/>
              </a:ext>
            </a:extLst>
          </p:cNvPr>
          <p:cNvGrpSpPr/>
          <p:nvPr/>
        </p:nvGrpSpPr>
        <p:grpSpPr>
          <a:xfrm>
            <a:off x="1475867" y="4373940"/>
            <a:ext cx="1865722" cy="1326315"/>
            <a:chOff x="2225400" y="4490766"/>
            <a:chExt cx="1865722" cy="1326315"/>
          </a:xfrm>
        </p:grpSpPr>
        <p:grpSp>
          <p:nvGrpSpPr>
            <p:cNvPr id="17" name="Group 16">
              <a:extLst>
                <a:ext uri="{FF2B5EF4-FFF2-40B4-BE49-F238E27FC236}">
                  <a16:creationId xmlns:a16="http://schemas.microsoft.com/office/drawing/2014/main" id="{0C4A6C7B-ADBF-49E9-B238-8977B5D8D720}"/>
                </a:ext>
              </a:extLst>
            </p:cNvPr>
            <p:cNvGrpSpPr/>
            <p:nvPr/>
          </p:nvGrpSpPr>
          <p:grpSpPr>
            <a:xfrm>
              <a:off x="2225400" y="4490766"/>
              <a:ext cx="1865722" cy="869061"/>
              <a:chOff x="2225400" y="4490766"/>
              <a:chExt cx="1865722" cy="869061"/>
            </a:xfrm>
          </p:grpSpPr>
          <p:sp>
            <p:nvSpPr>
              <p:cNvPr id="73" name="TextBox 72">
                <a:extLst>
                  <a:ext uri="{FF2B5EF4-FFF2-40B4-BE49-F238E27FC236}">
                    <a16:creationId xmlns:a16="http://schemas.microsoft.com/office/drawing/2014/main" id="{2122F2F4-0854-4654-A84F-9359BB6D9991}"/>
                  </a:ext>
                </a:extLst>
              </p:cNvPr>
              <p:cNvSpPr txBox="1"/>
              <p:nvPr/>
            </p:nvSpPr>
            <p:spPr>
              <a:xfrm>
                <a:off x="2225400" y="4490766"/>
                <a:ext cx="1865722" cy="348813"/>
              </a:xfrm>
              <a:prstGeom prst="rect">
                <a:avLst/>
              </a:prstGeom>
              <a:noFill/>
            </p:spPr>
            <p:txBody>
              <a:bodyPr wrap="square" rtlCol="0">
                <a:spAutoFit/>
              </a:bodyPr>
              <a:lstStyle/>
              <a:p>
                <a:pPr algn="ctr">
                  <a:lnSpc>
                    <a:spcPts val="2000"/>
                  </a:lnSpc>
                </a:pPr>
                <a:r>
                  <a:rPr lang="en-US" sz="2000" b="1" dirty="0" err="1">
                    <a:latin typeface="Roboto Slab" pitchFamily="2" charset="0"/>
                    <a:ea typeface="Roboto Slab" pitchFamily="2" charset="0"/>
                    <a:cs typeface="Lato" panose="020F0502020204030203" pitchFamily="34" charset="0"/>
                  </a:rPr>
                  <a:t>Selela</a:t>
                </a:r>
                <a:r>
                  <a:rPr lang="en-US" sz="2000" b="1" dirty="0">
                    <a:latin typeface="Roboto Slab" pitchFamily="2" charset="0"/>
                    <a:ea typeface="Roboto Slab" pitchFamily="2" charset="0"/>
                    <a:cs typeface="Lato" panose="020F0502020204030203" pitchFamily="34" charset="0"/>
                  </a:rPr>
                  <a:t> Gomez</a:t>
                </a:r>
              </a:p>
            </p:txBody>
          </p:sp>
          <p:sp>
            <p:nvSpPr>
              <p:cNvPr id="74" name="Rectangle 17">
                <a:extLst>
                  <a:ext uri="{FF2B5EF4-FFF2-40B4-BE49-F238E27FC236}">
                    <a16:creationId xmlns:a16="http://schemas.microsoft.com/office/drawing/2014/main" id="{EB9E7913-7C1A-491B-935B-E99EC54DAA86}"/>
                  </a:ext>
                </a:extLst>
              </p:cNvPr>
              <p:cNvSpPr>
                <a:spLocks/>
              </p:cNvSpPr>
              <p:nvPr/>
            </p:nvSpPr>
            <p:spPr bwMode="auto">
              <a:xfrm>
                <a:off x="2309575" y="4938033"/>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grpSp>
          <p:nvGrpSpPr>
            <p:cNvPr id="10" name="Group 9">
              <a:extLst>
                <a:ext uri="{FF2B5EF4-FFF2-40B4-BE49-F238E27FC236}">
                  <a16:creationId xmlns:a16="http://schemas.microsoft.com/office/drawing/2014/main" id="{C6AE8955-CF9F-4AAD-B169-43E951BB1161}"/>
                </a:ext>
              </a:extLst>
            </p:cNvPr>
            <p:cNvGrpSpPr/>
            <p:nvPr/>
          </p:nvGrpSpPr>
          <p:grpSpPr>
            <a:xfrm>
              <a:off x="2755302" y="5559997"/>
              <a:ext cx="805918" cy="257084"/>
              <a:chOff x="4468242" y="5539391"/>
              <a:chExt cx="805918" cy="257084"/>
            </a:xfrm>
          </p:grpSpPr>
          <p:sp>
            <p:nvSpPr>
              <p:cNvPr id="85" name="Oval 84">
                <a:extLst>
                  <a:ext uri="{FF2B5EF4-FFF2-40B4-BE49-F238E27FC236}">
                    <a16:creationId xmlns:a16="http://schemas.microsoft.com/office/drawing/2014/main" id="{E94236AD-6A16-433C-87B7-D20A3A2716D0}"/>
                  </a:ext>
                </a:extLst>
              </p:cNvPr>
              <p:cNvSpPr/>
              <p:nvPr/>
            </p:nvSpPr>
            <p:spPr>
              <a:xfrm>
                <a:off x="4468242"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AutoShape 1">
                <a:extLst>
                  <a:ext uri="{FF2B5EF4-FFF2-40B4-BE49-F238E27FC236}">
                    <a16:creationId xmlns:a16="http://schemas.microsoft.com/office/drawing/2014/main" id="{35014FCD-4742-48E0-BAE1-B0EAB01A069E}"/>
                  </a:ext>
                </a:extLst>
              </p:cNvPr>
              <p:cNvSpPr>
                <a:spLocks/>
              </p:cNvSpPr>
              <p:nvPr/>
            </p:nvSpPr>
            <p:spPr bwMode="auto">
              <a:xfrm>
                <a:off x="4530338"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87" name="Oval 86">
                <a:extLst>
                  <a:ext uri="{FF2B5EF4-FFF2-40B4-BE49-F238E27FC236}">
                    <a16:creationId xmlns:a16="http://schemas.microsoft.com/office/drawing/2014/main" id="{08C076B1-1A23-4207-AB30-3E2D6F5947BD}"/>
                  </a:ext>
                </a:extLst>
              </p:cNvPr>
              <p:cNvSpPr/>
              <p:nvPr/>
            </p:nvSpPr>
            <p:spPr>
              <a:xfrm>
                <a:off x="4742659"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AutoShape 21">
                <a:extLst>
                  <a:ext uri="{FF2B5EF4-FFF2-40B4-BE49-F238E27FC236}">
                    <a16:creationId xmlns:a16="http://schemas.microsoft.com/office/drawing/2014/main" id="{9270B157-E668-479B-9B3C-EC0C6B813CB2}"/>
                  </a:ext>
                </a:extLst>
              </p:cNvPr>
              <p:cNvSpPr>
                <a:spLocks/>
              </p:cNvSpPr>
              <p:nvPr/>
            </p:nvSpPr>
            <p:spPr bwMode="auto">
              <a:xfrm>
                <a:off x="4822341"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90" name="Oval 89">
                <a:extLst>
                  <a:ext uri="{FF2B5EF4-FFF2-40B4-BE49-F238E27FC236}">
                    <a16:creationId xmlns:a16="http://schemas.microsoft.com/office/drawing/2014/main" id="{9695AF73-C1CC-4640-BD03-0A51E479B298}"/>
                  </a:ext>
                </a:extLst>
              </p:cNvPr>
              <p:cNvSpPr/>
              <p:nvPr/>
            </p:nvSpPr>
            <p:spPr>
              <a:xfrm>
                <a:off x="5017077"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91" name="AutoShape 18">
                <a:extLst>
                  <a:ext uri="{FF2B5EF4-FFF2-40B4-BE49-F238E27FC236}">
                    <a16:creationId xmlns:a16="http://schemas.microsoft.com/office/drawing/2014/main" id="{1581970B-19ED-4438-B030-500719CEFD2E}"/>
                  </a:ext>
                </a:extLst>
              </p:cNvPr>
              <p:cNvSpPr>
                <a:spLocks/>
              </p:cNvSpPr>
              <p:nvPr/>
            </p:nvSpPr>
            <p:spPr bwMode="auto">
              <a:xfrm>
                <a:off x="5072868"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11" name="Isosceles Triangle 10">
            <a:extLst>
              <a:ext uri="{FF2B5EF4-FFF2-40B4-BE49-F238E27FC236}">
                <a16:creationId xmlns:a16="http://schemas.microsoft.com/office/drawing/2014/main" id="{636A13F6-9907-4E94-9676-ECA385F766B2}"/>
              </a:ext>
            </a:extLst>
          </p:cNvPr>
          <p:cNvSpPr/>
          <p:nvPr/>
        </p:nvSpPr>
        <p:spPr>
          <a:xfrm rot="10800000">
            <a:off x="2090679" y="1989824"/>
            <a:ext cx="636104" cy="548366"/>
          </a:xfrm>
          <a:prstGeom prst="triangle">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A3CD3A27-054C-4713-81E1-AF223DAB9E39}"/>
              </a:ext>
            </a:extLst>
          </p:cNvPr>
          <p:cNvGrpSpPr/>
          <p:nvPr/>
        </p:nvGrpSpPr>
        <p:grpSpPr>
          <a:xfrm>
            <a:off x="5163139" y="4373940"/>
            <a:ext cx="1865722" cy="1326315"/>
            <a:chOff x="6396541" y="4341619"/>
            <a:chExt cx="1865722" cy="1326315"/>
          </a:xfrm>
        </p:grpSpPr>
        <p:sp>
          <p:nvSpPr>
            <p:cNvPr id="75" name="TextBox 74">
              <a:extLst>
                <a:ext uri="{FF2B5EF4-FFF2-40B4-BE49-F238E27FC236}">
                  <a16:creationId xmlns:a16="http://schemas.microsoft.com/office/drawing/2014/main" id="{C64C1691-3B99-4EB5-B5E5-08D53162955C}"/>
                </a:ext>
              </a:extLst>
            </p:cNvPr>
            <p:cNvSpPr txBox="1"/>
            <p:nvPr/>
          </p:nvSpPr>
          <p:spPr>
            <a:xfrm>
              <a:off x="6396541" y="4341619"/>
              <a:ext cx="1865722" cy="348813"/>
            </a:xfrm>
            <a:prstGeom prst="rect">
              <a:avLst/>
            </a:prstGeom>
            <a:noFill/>
          </p:spPr>
          <p:txBody>
            <a:bodyPr wrap="square" rtlCol="0">
              <a:spAutoFit/>
            </a:bodyPr>
            <a:lstStyle/>
            <a:p>
              <a:pPr algn="ctr">
                <a:lnSpc>
                  <a:spcPts val="2000"/>
                </a:lnSpc>
              </a:pPr>
              <a:r>
                <a:rPr lang="en-US" sz="2000" b="1" dirty="0" err="1">
                  <a:solidFill>
                    <a:srgbClr val="00A18F"/>
                  </a:solidFill>
                  <a:latin typeface="Roboto Slab" pitchFamily="2" charset="0"/>
                  <a:ea typeface="Roboto Slab" pitchFamily="2" charset="0"/>
                  <a:cs typeface="Lato" panose="020F0502020204030203" pitchFamily="34" charset="0"/>
                </a:rPr>
                <a:t>Selela</a:t>
              </a:r>
              <a:r>
                <a:rPr lang="en-US" sz="2000" b="1" dirty="0">
                  <a:solidFill>
                    <a:srgbClr val="00A18F"/>
                  </a:solidFill>
                  <a:latin typeface="Roboto Slab" pitchFamily="2" charset="0"/>
                  <a:ea typeface="Roboto Slab" pitchFamily="2" charset="0"/>
                  <a:cs typeface="Lato" panose="020F0502020204030203" pitchFamily="34" charset="0"/>
                </a:rPr>
                <a:t> Gomez</a:t>
              </a:r>
            </a:p>
          </p:txBody>
        </p:sp>
        <p:sp>
          <p:nvSpPr>
            <p:cNvPr id="76" name="Rectangle 17">
              <a:extLst>
                <a:ext uri="{FF2B5EF4-FFF2-40B4-BE49-F238E27FC236}">
                  <a16:creationId xmlns:a16="http://schemas.microsoft.com/office/drawing/2014/main" id="{ACCB8CC5-2827-41F3-8656-6E0002F75AE2}"/>
                </a:ext>
              </a:extLst>
            </p:cNvPr>
            <p:cNvSpPr>
              <a:spLocks/>
            </p:cNvSpPr>
            <p:nvPr/>
          </p:nvSpPr>
          <p:spPr bwMode="auto">
            <a:xfrm>
              <a:off x="6480716" y="478888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nvGrpSpPr>
            <p:cNvPr id="9" name="Group 8">
              <a:extLst>
                <a:ext uri="{FF2B5EF4-FFF2-40B4-BE49-F238E27FC236}">
                  <a16:creationId xmlns:a16="http://schemas.microsoft.com/office/drawing/2014/main" id="{CFE90F8C-7837-4576-ACA8-7249968F6F1B}"/>
                </a:ext>
              </a:extLst>
            </p:cNvPr>
            <p:cNvGrpSpPr/>
            <p:nvPr/>
          </p:nvGrpSpPr>
          <p:grpSpPr>
            <a:xfrm>
              <a:off x="6926443" y="5410850"/>
              <a:ext cx="805918" cy="257084"/>
              <a:chOff x="6926443" y="5539391"/>
              <a:chExt cx="805918" cy="257084"/>
            </a:xfrm>
          </p:grpSpPr>
          <p:sp>
            <p:nvSpPr>
              <p:cNvPr id="92" name="Oval 91">
                <a:extLst>
                  <a:ext uri="{FF2B5EF4-FFF2-40B4-BE49-F238E27FC236}">
                    <a16:creationId xmlns:a16="http://schemas.microsoft.com/office/drawing/2014/main" id="{ABB067BD-018D-43F7-808C-043264FE27BA}"/>
                  </a:ext>
                </a:extLst>
              </p:cNvPr>
              <p:cNvSpPr/>
              <p:nvPr/>
            </p:nvSpPr>
            <p:spPr>
              <a:xfrm>
                <a:off x="6926443" y="5539392"/>
                <a:ext cx="257083" cy="257083"/>
              </a:xfrm>
              <a:prstGeom prst="ellipse">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AutoShape 1">
                <a:extLst>
                  <a:ext uri="{FF2B5EF4-FFF2-40B4-BE49-F238E27FC236}">
                    <a16:creationId xmlns:a16="http://schemas.microsoft.com/office/drawing/2014/main" id="{5FD581CF-1B7C-4196-894E-8F6ABBACD231}"/>
                  </a:ext>
                </a:extLst>
              </p:cNvPr>
              <p:cNvSpPr>
                <a:spLocks/>
              </p:cNvSpPr>
              <p:nvPr/>
            </p:nvSpPr>
            <p:spPr bwMode="auto">
              <a:xfrm>
                <a:off x="6988539"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94" name="Oval 93">
                <a:extLst>
                  <a:ext uri="{FF2B5EF4-FFF2-40B4-BE49-F238E27FC236}">
                    <a16:creationId xmlns:a16="http://schemas.microsoft.com/office/drawing/2014/main" id="{20E7FFCF-C79E-49EC-A48A-7D0653D16FF7}"/>
                  </a:ext>
                </a:extLst>
              </p:cNvPr>
              <p:cNvSpPr/>
              <p:nvPr/>
            </p:nvSpPr>
            <p:spPr>
              <a:xfrm>
                <a:off x="7200860" y="5539392"/>
                <a:ext cx="257083" cy="257083"/>
              </a:xfrm>
              <a:prstGeom prst="ellipse">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AutoShape 21">
                <a:extLst>
                  <a:ext uri="{FF2B5EF4-FFF2-40B4-BE49-F238E27FC236}">
                    <a16:creationId xmlns:a16="http://schemas.microsoft.com/office/drawing/2014/main" id="{33160050-9A16-49C8-95C0-FECB98347041}"/>
                  </a:ext>
                </a:extLst>
              </p:cNvPr>
              <p:cNvSpPr>
                <a:spLocks/>
              </p:cNvSpPr>
              <p:nvPr/>
            </p:nvSpPr>
            <p:spPr bwMode="auto">
              <a:xfrm>
                <a:off x="7280542"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96" name="Oval 95">
                <a:extLst>
                  <a:ext uri="{FF2B5EF4-FFF2-40B4-BE49-F238E27FC236}">
                    <a16:creationId xmlns:a16="http://schemas.microsoft.com/office/drawing/2014/main" id="{88F6D012-D18A-4ABB-9A6B-E33BD9003E37}"/>
                  </a:ext>
                </a:extLst>
              </p:cNvPr>
              <p:cNvSpPr/>
              <p:nvPr/>
            </p:nvSpPr>
            <p:spPr>
              <a:xfrm>
                <a:off x="7475278" y="5539391"/>
                <a:ext cx="257083" cy="257083"/>
              </a:xfrm>
              <a:prstGeom prst="ellipse">
                <a:avLst/>
              </a:prstGeom>
              <a:solidFill>
                <a:srgbClr val="00A18F"/>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97" name="AutoShape 18">
                <a:extLst>
                  <a:ext uri="{FF2B5EF4-FFF2-40B4-BE49-F238E27FC236}">
                    <a16:creationId xmlns:a16="http://schemas.microsoft.com/office/drawing/2014/main" id="{2B569E18-A772-4861-A095-3F9AF94775CA}"/>
                  </a:ext>
                </a:extLst>
              </p:cNvPr>
              <p:cNvSpPr>
                <a:spLocks/>
              </p:cNvSpPr>
              <p:nvPr/>
            </p:nvSpPr>
            <p:spPr bwMode="auto">
              <a:xfrm>
                <a:off x="7531069"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47" name="Isosceles Triangle 46">
            <a:extLst>
              <a:ext uri="{FF2B5EF4-FFF2-40B4-BE49-F238E27FC236}">
                <a16:creationId xmlns:a16="http://schemas.microsoft.com/office/drawing/2014/main" id="{A5BCB49F-7D02-4EB5-8F8D-74CF5C20FFD2}"/>
              </a:ext>
            </a:extLst>
          </p:cNvPr>
          <p:cNvSpPr/>
          <p:nvPr/>
        </p:nvSpPr>
        <p:spPr>
          <a:xfrm rot="10800000">
            <a:off x="5777951" y="1989824"/>
            <a:ext cx="636104" cy="548366"/>
          </a:xfrm>
          <a:prstGeom prst="triangle">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4" name="Group 103">
            <a:extLst>
              <a:ext uri="{FF2B5EF4-FFF2-40B4-BE49-F238E27FC236}">
                <a16:creationId xmlns:a16="http://schemas.microsoft.com/office/drawing/2014/main" id="{3645054C-6B19-4762-A3D8-5E0FA309EE80}"/>
              </a:ext>
            </a:extLst>
          </p:cNvPr>
          <p:cNvGrpSpPr/>
          <p:nvPr/>
        </p:nvGrpSpPr>
        <p:grpSpPr>
          <a:xfrm>
            <a:off x="8850411" y="4373940"/>
            <a:ext cx="1865722" cy="1326315"/>
            <a:chOff x="6396541" y="4341619"/>
            <a:chExt cx="1865722" cy="1326315"/>
          </a:xfrm>
        </p:grpSpPr>
        <p:sp>
          <p:nvSpPr>
            <p:cNvPr id="105" name="TextBox 104">
              <a:extLst>
                <a:ext uri="{FF2B5EF4-FFF2-40B4-BE49-F238E27FC236}">
                  <a16:creationId xmlns:a16="http://schemas.microsoft.com/office/drawing/2014/main" id="{DE32DB8B-C7D8-4E2C-B6E9-8F335CC69CEA}"/>
                </a:ext>
              </a:extLst>
            </p:cNvPr>
            <p:cNvSpPr txBox="1"/>
            <p:nvPr/>
          </p:nvSpPr>
          <p:spPr>
            <a:xfrm>
              <a:off x="6396541" y="4341619"/>
              <a:ext cx="1865722" cy="348813"/>
            </a:xfrm>
            <a:prstGeom prst="rect">
              <a:avLst/>
            </a:prstGeom>
            <a:noFill/>
          </p:spPr>
          <p:txBody>
            <a:bodyPr wrap="square" rtlCol="0">
              <a:spAutoFit/>
            </a:bodyPr>
            <a:lstStyle/>
            <a:p>
              <a:pPr algn="ct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120" name="Rectangle 17">
              <a:extLst>
                <a:ext uri="{FF2B5EF4-FFF2-40B4-BE49-F238E27FC236}">
                  <a16:creationId xmlns:a16="http://schemas.microsoft.com/office/drawing/2014/main" id="{E02C5B54-3C77-46AB-97F3-DC53BE6784D3}"/>
                </a:ext>
              </a:extLst>
            </p:cNvPr>
            <p:cNvSpPr>
              <a:spLocks/>
            </p:cNvSpPr>
            <p:nvPr/>
          </p:nvSpPr>
          <p:spPr bwMode="auto">
            <a:xfrm>
              <a:off x="6480716" y="478888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nvGrpSpPr>
            <p:cNvPr id="121" name="Group 120">
              <a:extLst>
                <a:ext uri="{FF2B5EF4-FFF2-40B4-BE49-F238E27FC236}">
                  <a16:creationId xmlns:a16="http://schemas.microsoft.com/office/drawing/2014/main" id="{A3E08443-509D-4ECC-9CCD-D5468CC43D26}"/>
                </a:ext>
              </a:extLst>
            </p:cNvPr>
            <p:cNvGrpSpPr/>
            <p:nvPr/>
          </p:nvGrpSpPr>
          <p:grpSpPr>
            <a:xfrm>
              <a:off x="6926443" y="5410850"/>
              <a:ext cx="805918" cy="257084"/>
              <a:chOff x="6926443" y="5539391"/>
              <a:chExt cx="805918" cy="257084"/>
            </a:xfrm>
          </p:grpSpPr>
          <p:sp>
            <p:nvSpPr>
              <p:cNvPr id="122" name="Oval 121">
                <a:extLst>
                  <a:ext uri="{FF2B5EF4-FFF2-40B4-BE49-F238E27FC236}">
                    <a16:creationId xmlns:a16="http://schemas.microsoft.com/office/drawing/2014/main" id="{8E359575-A925-4FC9-A73A-07FF5248B31A}"/>
                  </a:ext>
                </a:extLst>
              </p:cNvPr>
              <p:cNvSpPr/>
              <p:nvPr/>
            </p:nvSpPr>
            <p:spPr>
              <a:xfrm>
                <a:off x="6926443"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AutoShape 1">
                <a:extLst>
                  <a:ext uri="{FF2B5EF4-FFF2-40B4-BE49-F238E27FC236}">
                    <a16:creationId xmlns:a16="http://schemas.microsoft.com/office/drawing/2014/main" id="{3BB73CCB-0D16-49E1-914C-AEB99076F6FB}"/>
                  </a:ext>
                </a:extLst>
              </p:cNvPr>
              <p:cNvSpPr>
                <a:spLocks/>
              </p:cNvSpPr>
              <p:nvPr/>
            </p:nvSpPr>
            <p:spPr bwMode="auto">
              <a:xfrm>
                <a:off x="6988539"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124" name="Oval 123">
                <a:extLst>
                  <a:ext uri="{FF2B5EF4-FFF2-40B4-BE49-F238E27FC236}">
                    <a16:creationId xmlns:a16="http://schemas.microsoft.com/office/drawing/2014/main" id="{9D1ABFCA-A881-4979-8A57-44F6E07446D1}"/>
                  </a:ext>
                </a:extLst>
              </p:cNvPr>
              <p:cNvSpPr/>
              <p:nvPr/>
            </p:nvSpPr>
            <p:spPr>
              <a:xfrm>
                <a:off x="7200860"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AutoShape 21">
                <a:extLst>
                  <a:ext uri="{FF2B5EF4-FFF2-40B4-BE49-F238E27FC236}">
                    <a16:creationId xmlns:a16="http://schemas.microsoft.com/office/drawing/2014/main" id="{5665E127-BD68-4F8D-8E7F-47215F24BE42}"/>
                  </a:ext>
                </a:extLst>
              </p:cNvPr>
              <p:cNvSpPr>
                <a:spLocks/>
              </p:cNvSpPr>
              <p:nvPr/>
            </p:nvSpPr>
            <p:spPr bwMode="auto">
              <a:xfrm>
                <a:off x="7280542"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126" name="Oval 125">
                <a:extLst>
                  <a:ext uri="{FF2B5EF4-FFF2-40B4-BE49-F238E27FC236}">
                    <a16:creationId xmlns:a16="http://schemas.microsoft.com/office/drawing/2014/main" id="{AC3AB9E6-DC47-4A0A-84A8-C0AE3086E4D5}"/>
                  </a:ext>
                </a:extLst>
              </p:cNvPr>
              <p:cNvSpPr/>
              <p:nvPr/>
            </p:nvSpPr>
            <p:spPr>
              <a:xfrm>
                <a:off x="7475278"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7" name="AutoShape 18">
                <a:extLst>
                  <a:ext uri="{FF2B5EF4-FFF2-40B4-BE49-F238E27FC236}">
                    <a16:creationId xmlns:a16="http://schemas.microsoft.com/office/drawing/2014/main" id="{ECA3A4D6-F1C4-4360-8483-DBF69B3C5A14}"/>
                  </a:ext>
                </a:extLst>
              </p:cNvPr>
              <p:cNvSpPr>
                <a:spLocks/>
              </p:cNvSpPr>
              <p:nvPr/>
            </p:nvSpPr>
            <p:spPr bwMode="auto">
              <a:xfrm>
                <a:off x="7531069"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50" name="Isosceles Triangle 49">
            <a:extLst>
              <a:ext uri="{FF2B5EF4-FFF2-40B4-BE49-F238E27FC236}">
                <a16:creationId xmlns:a16="http://schemas.microsoft.com/office/drawing/2014/main" id="{BB657744-7ADA-4CA4-96D7-514B2513A63F}"/>
              </a:ext>
            </a:extLst>
          </p:cNvPr>
          <p:cNvSpPr/>
          <p:nvPr/>
        </p:nvSpPr>
        <p:spPr>
          <a:xfrm rot="10800000">
            <a:off x="9465223" y="1989824"/>
            <a:ext cx="636104" cy="548366"/>
          </a:xfrm>
          <a:prstGeom prst="triangle">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B1076ACB-D004-455F-9C41-1088F05287C8}"/>
              </a:ext>
            </a:extLst>
          </p:cNvPr>
          <p:cNvSpPr>
            <a:spLocks noGrp="1"/>
          </p:cNvSpPr>
          <p:nvPr>
            <p:ph type="pic" sz="quarter" idx="19"/>
          </p:nvPr>
        </p:nvSpPr>
        <p:spPr/>
      </p:sp>
      <p:sp>
        <p:nvSpPr>
          <p:cNvPr id="13" name="Picture Placeholder 12">
            <a:extLst>
              <a:ext uri="{FF2B5EF4-FFF2-40B4-BE49-F238E27FC236}">
                <a16:creationId xmlns:a16="http://schemas.microsoft.com/office/drawing/2014/main" id="{5E2240BB-90C3-48C9-A88B-8DC50A5B3826}"/>
              </a:ext>
            </a:extLst>
          </p:cNvPr>
          <p:cNvSpPr>
            <a:spLocks noGrp="1"/>
          </p:cNvSpPr>
          <p:nvPr>
            <p:ph type="pic" sz="quarter" idx="20"/>
          </p:nvPr>
        </p:nvSpPr>
        <p:spPr/>
      </p:sp>
      <p:sp>
        <p:nvSpPr>
          <p:cNvPr id="16" name="Picture Placeholder 15">
            <a:extLst>
              <a:ext uri="{FF2B5EF4-FFF2-40B4-BE49-F238E27FC236}">
                <a16:creationId xmlns:a16="http://schemas.microsoft.com/office/drawing/2014/main" id="{C171387F-CBD0-4250-9122-D0992DBBC6A9}"/>
              </a:ext>
            </a:extLst>
          </p:cNvPr>
          <p:cNvSpPr>
            <a:spLocks noGrp="1"/>
          </p:cNvSpPr>
          <p:nvPr>
            <p:ph type="pic" sz="quarter" idx="21"/>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5">
            <a:extLst>
              <a:ext uri="{FF2B5EF4-FFF2-40B4-BE49-F238E27FC236}">
                <a16:creationId xmlns:a16="http://schemas.microsoft.com/office/drawing/2014/main" id="{D78B8C1E-F2CA-4FBA-87B3-5879CF20ECE3}"/>
              </a:ext>
            </a:extLst>
          </p:cNvPr>
          <p:cNvSpPr>
            <a:spLocks/>
          </p:cNvSpPr>
          <p:nvPr/>
        </p:nvSpPr>
        <p:spPr bwMode="auto">
          <a:xfrm>
            <a:off x="-823176" y="-485575"/>
            <a:ext cx="11278921" cy="7343575"/>
          </a:xfrm>
          <a:custGeom>
            <a:avLst/>
            <a:gdLst>
              <a:gd name="T0" fmla="*/ 2077 w 2627"/>
              <a:gd name="T1" fmla="*/ 0 h 1713"/>
              <a:gd name="T2" fmla="*/ 1407 w 2627"/>
              <a:gd name="T3" fmla="*/ 0 h 1713"/>
              <a:gd name="T4" fmla="*/ 490 w 2627"/>
              <a:gd name="T5" fmla="*/ 935 h 1713"/>
              <a:gd name="T6" fmla="*/ 101 w 2627"/>
              <a:gd name="T7" fmla="*/ 1713 h 1713"/>
              <a:gd name="T8" fmla="*/ 900 w 2627"/>
              <a:gd name="T9" fmla="*/ 1713 h 1713"/>
              <a:gd name="T10" fmla="*/ 1767 w 2627"/>
              <a:gd name="T11" fmla="*/ 844 h 1713"/>
              <a:gd name="T12" fmla="*/ 2627 w 2627"/>
              <a:gd name="T13" fmla="*/ 104 h 1713"/>
              <a:gd name="T14" fmla="*/ 2258 w 2627"/>
              <a:gd name="T15" fmla="*/ 4 h 1713"/>
              <a:gd name="T16" fmla="*/ 2077 w 2627"/>
              <a:gd name="T17" fmla="*/ 0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27" h="1713">
                <a:moveTo>
                  <a:pt x="2077" y="0"/>
                </a:moveTo>
                <a:cubicBezTo>
                  <a:pt x="1407" y="0"/>
                  <a:pt x="1407" y="0"/>
                  <a:pt x="1407" y="0"/>
                </a:cubicBezTo>
                <a:cubicBezTo>
                  <a:pt x="867" y="0"/>
                  <a:pt x="608" y="205"/>
                  <a:pt x="490" y="935"/>
                </a:cubicBezTo>
                <a:cubicBezTo>
                  <a:pt x="371" y="1665"/>
                  <a:pt x="0" y="1713"/>
                  <a:pt x="101" y="1713"/>
                </a:cubicBezTo>
                <a:cubicBezTo>
                  <a:pt x="900" y="1713"/>
                  <a:pt x="900" y="1713"/>
                  <a:pt x="900" y="1713"/>
                </a:cubicBezTo>
                <a:cubicBezTo>
                  <a:pt x="1672" y="1713"/>
                  <a:pt x="1672" y="1250"/>
                  <a:pt x="1767" y="844"/>
                </a:cubicBezTo>
                <a:cubicBezTo>
                  <a:pt x="1862" y="442"/>
                  <a:pt x="2094" y="44"/>
                  <a:pt x="2627" y="104"/>
                </a:cubicBezTo>
                <a:cubicBezTo>
                  <a:pt x="2525" y="45"/>
                  <a:pt x="2403" y="15"/>
                  <a:pt x="2258" y="4"/>
                </a:cubicBezTo>
                <a:cubicBezTo>
                  <a:pt x="2201" y="1"/>
                  <a:pt x="2140" y="0"/>
                  <a:pt x="2077" y="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5">
            <a:extLst>
              <a:ext uri="{FF2B5EF4-FFF2-40B4-BE49-F238E27FC236}">
                <a16:creationId xmlns:a16="http://schemas.microsoft.com/office/drawing/2014/main" id="{E27E6DF9-D77C-4C5E-8FEA-EE2FD7411B93}"/>
              </a:ext>
            </a:extLst>
          </p:cNvPr>
          <p:cNvSpPr>
            <a:spLocks/>
          </p:cNvSpPr>
          <p:nvPr/>
        </p:nvSpPr>
        <p:spPr bwMode="auto">
          <a:xfrm>
            <a:off x="-823176" y="-482767"/>
            <a:ext cx="11278921" cy="7343575"/>
          </a:xfrm>
          <a:custGeom>
            <a:avLst/>
            <a:gdLst>
              <a:gd name="T0" fmla="*/ 2077 w 2627"/>
              <a:gd name="T1" fmla="*/ 0 h 1713"/>
              <a:gd name="T2" fmla="*/ 1407 w 2627"/>
              <a:gd name="T3" fmla="*/ 0 h 1713"/>
              <a:gd name="T4" fmla="*/ 490 w 2627"/>
              <a:gd name="T5" fmla="*/ 935 h 1713"/>
              <a:gd name="T6" fmla="*/ 101 w 2627"/>
              <a:gd name="T7" fmla="*/ 1713 h 1713"/>
              <a:gd name="T8" fmla="*/ 900 w 2627"/>
              <a:gd name="T9" fmla="*/ 1713 h 1713"/>
              <a:gd name="T10" fmla="*/ 1767 w 2627"/>
              <a:gd name="T11" fmla="*/ 844 h 1713"/>
              <a:gd name="T12" fmla="*/ 2627 w 2627"/>
              <a:gd name="T13" fmla="*/ 104 h 1713"/>
              <a:gd name="T14" fmla="*/ 2258 w 2627"/>
              <a:gd name="T15" fmla="*/ 4 h 1713"/>
              <a:gd name="T16" fmla="*/ 2077 w 2627"/>
              <a:gd name="T17" fmla="*/ 0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27" h="1713">
                <a:moveTo>
                  <a:pt x="2077" y="0"/>
                </a:moveTo>
                <a:cubicBezTo>
                  <a:pt x="1407" y="0"/>
                  <a:pt x="1407" y="0"/>
                  <a:pt x="1407" y="0"/>
                </a:cubicBezTo>
                <a:cubicBezTo>
                  <a:pt x="867" y="0"/>
                  <a:pt x="608" y="205"/>
                  <a:pt x="490" y="935"/>
                </a:cubicBezTo>
                <a:cubicBezTo>
                  <a:pt x="371" y="1665"/>
                  <a:pt x="0" y="1713"/>
                  <a:pt x="101" y="1713"/>
                </a:cubicBezTo>
                <a:cubicBezTo>
                  <a:pt x="900" y="1713"/>
                  <a:pt x="900" y="1713"/>
                  <a:pt x="900" y="1713"/>
                </a:cubicBezTo>
                <a:cubicBezTo>
                  <a:pt x="1672" y="1713"/>
                  <a:pt x="1672" y="1250"/>
                  <a:pt x="1767" y="844"/>
                </a:cubicBezTo>
                <a:cubicBezTo>
                  <a:pt x="1862" y="442"/>
                  <a:pt x="2094" y="44"/>
                  <a:pt x="2627" y="104"/>
                </a:cubicBezTo>
                <a:cubicBezTo>
                  <a:pt x="2525" y="45"/>
                  <a:pt x="2403" y="15"/>
                  <a:pt x="2258" y="4"/>
                </a:cubicBezTo>
                <a:cubicBezTo>
                  <a:pt x="2201" y="1"/>
                  <a:pt x="2140" y="0"/>
                  <a:pt x="2077" y="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21" name="Rectangle 9">
            <a:extLst>
              <a:ext uri="{FF2B5EF4-FFF2-40B4-BE49-F238E27FC236}">
                <a16:creationId xmlns:a16="http://schemas.microsoft.com/office/drawing/2014/main" id="{38C5BF34-FF59-44C7-ADFD-1C6FB27EB79E}"/>
              </a:ext>
            </a:extLst>
          </p:cNvPr>
          <p:cNvSpPr>
            <a:spLocks/>
          </p:cNvSpPr>
          <p:nvPr/>
        </p:nvSpPr>
        <p:spPr bwMode="auto">
          <a:xfrm>
            <a:off x="1181101" y="4874706"/>
            <a:ext cx="9829801"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4" name="Title 3"/>
          <p:cNvSpPr>
            <a:spLocks noGrp="1"/>
          </p:cNvSpPr>
          <p:nvPr>
            <p:ph type="title"/>
          </p:nvPr>
        </p:nvSpPr>
        <p:spPr>
          <a:xfrm>
            <a:off x="838200" y="335823"/>
            <a:ext cx="10515600" cy="680223"/>
          </a:xfrm>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a:xfrm>
            <a:off x="838200"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2C630D24-6B27-42CF-BC89-B1BB0BC7A23B}"/>
              </a:ext>
            </a:extLst>
          </p:cNvPr>
          <p:cNvSpPr>
            <a:spLocks noGrp="1"/>
          </p:cNvSpPr>
          <p:nvPr>
            <p:ph type="pic" sz="quarter" idx="19"/>
          </p:nvPr>
        </p:nvSpPr>
        <p:spPr/>
      </p:sp>
      <p:sp>
        <p:nvSpPr>
          <p:cNvPr id="9" name="Picture Placeholder 8">
            <a:extLst>
              <a:ext uri="{FF2B5EF4-FFF2-40B4-BE49-F238E27FC236}">
                <a16:creationId xmlns:a16="http://schemas.microsoft.com/office/drawing/2014/main" id="{BE81CA83-EABE-488E-8C2E-7E2B9BD1C92B}"/>
              </a:ext>
            </a:extLst>
          </p:cNvPr>
          <p:cNvSpPr>
            <a:spLocks noGrp="1"/>
          </p:cNvSpPr>
          <p:nvPr>
            <p:ph type="pic" sz="quarter" idx="18"/>
          </p:nvPr>
        </p:nvSpPr>
        <p:spPr/>
      </p:sp>
      <p:sp>
        <p:nvSpPr>
          <p:cNvPr id="13" name="Picture Placeholder 12">
            <a:extLst>
              <a:ext uri="{FF2B5EF4-FFF2-40B4-BE49-F238E27FC236}">
                <a16:creationId xmlns:a16="http://schemas.microsoft.com/office/drawing/2014/main" id="{8FDF4C2C-B644-4163-8D8E-816699BEEE00}"/>
              </a:ext>
            </a:extLst>
          </p:cNvPr>
          <p:cNvSpPr>
            <a:spLocks noGrp="1"/>
          </p:cNvSpPr>
          <p:nvPr>
            <p:ph type="pic" sz="quarter" idx="21"/>
          </p:nvPr>
        </p:nvSpPr>
        <p:spPr/>
      </p:sp>
      <p:sp>
        <p:nvSpPr>
          <p:cNvPr id="15" name="Picture Placeholder 14">
            <a:extLst>
              <a:ext uri="{FF2B5EF4-FFF2-40B4-BE49-F238E27FC236}">
                <a16:creationId xmlns:a16="http://schemas.microsoft.com/office/drawing/2014/main" id="{9D71B3E7-C1FC-4BE0-AB21-9D62DD70AEC7}"/>
              </a:ext>
            </a:extLst>
          </p:cNvPr>
          <p:cNvSpPr>
            <a:spLocks noGrp="1"/>
          </p:cNvSpPr>
          <p:nvPr>
            <p:ph type="pic" sz="quarter" idx="22"/>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34A0008B-375C-4E9C-AECF-64A9E8679B45}"/>
              </a:ext>
            </a:extLst>
          </p:cNvPr>
          <p:cNvSpPr>
            <a:spLocks/>
          </p:cNvSpPr>
          <p:nvPr/>
        </p:nvSpPr>
        <p:spPr bwMode="auto">
          <a:xfrm>
            <a:off x="4113556" y="-242788"/>
            <a:ext cx="11278921" cy="7343575"/>
          </a:xfrm>
          <a:custGeom>
            <a:avLst/>
            <a:gdLst>
              <a:gd name="T0" fmla="*/ 2077 w 2627"/>
              <a:gd name="T1" fmla="*/ 0 h 1713"/>
              <a:gd name="T2" fmla="*/ 1407 w 2627"/>
              <a:gd name="T3" fmla="*/ 0 h 1713"/>
              <a:gd name="T4" fmla="*/ 490 w 2627"/>
              <a:gd name="T5" fmla="*/ 935 h 1713"/>
              <a:gd name="T6" fmla="*/ 101 w 2627"/>
              <a:gd name="T7" fmla="*/ 1713 h 1713"/>
              <a:gd name="T8" fmla="*/ 900 w 2627"/>
              <a:gd name="T9" fmla="*/ 1713 h 1713"/>
              <a:gd name="T10" fmla="*/ 1767 w 2627"/>
              <a:gd name="T11" fmla="*/ 844 h 1713"/>
              <a:gd name="T12" fmla="*/ 2627 w 2627"/>
              <a:gd name="T13" fmla="*/ 104 h 1713"/>
              <a:gd name="T14" fmla="*/ 2258 w 2627"/>
              <a:gd name="T15" fmla="*/ 4 h 1713"/>
              <a:gd name="T16" fmla="*/ 2077 w 2627"/>
              <a:gd name="T17" fmla="*/ 0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27" h="1713">
                <a:moveTo>
                  <a:pt x="2077" y="0"/>
                </a:moveTo>
                <a:cubicBezTo>
                  <a:pt x="1407" y="0"/>
                  <a:pt x="1407" y="0"/>
                  <a:pt x="1407" y="0"/>
                </a:cubicBezTo>
                <a:cubicBezTo>
                  <a:pt x="867" y="0"/>
                  <a:pt x="608" y="205"/>
                  <a:pt x="490" y="935"/>
                </a:cubicBezTo>
                <a:cubicBezTo>
                  <a:pt x="371" y="1665"/>
                  <a:pt x="0" y="1713"/>
                  <a:pt x="101" y="1713"/>
                </a:cubicBezTo>
                <a:cubicBezTo>
                  <a:pt x="900" y="1713"/>
                  <a:pt x="900" y="1713"/>
                  <a:pt x="900" y="1713"/>
                </a:cubicBezTo>
                <a:cubicBezTo>
                  <a:pt x="1672" y="1713"/>
                  <a:pt x="1672" y="1250"/>
                  <a:pt x="1767" y="844"/>
                </a:cubicBezTo>
                <a:cubicBezTo>
                  <a:pt x="1862" y="442"/>
                  <a:pt x="2094" y="44"/>
                  <a:pt x="2627" y="104"/>
                </a:cubicBezTo>
                <a:cubicBezTo>
                  <a:pt x="2525" y="45"/>
                  <a:pt x="2403" y="15"/>
                  <a:pt x="2258" y="4"/>
                </a:cubicBezTo>
                <a:cubicBezTo>
                  <a:pt x="2201" y="1"/>
                  <a:pt x="2140" y="0"/>
                  <a:pt x="2077"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9C6B1E39-4ACB-4BF7-B179-A9A280AFB7F7}"/>
              </a:ext>
            </a:extLst>
          </p:cNvPr>
          <p:cNvSpPr>
            <a:spLocks noGrp="1"/>
          </p:cNvSpPr>
          <p:nvPr>
            <p:ph type="pic" sz="quarter" idx="26"/>
          </p:nvPr>
        </p:nvSpPr>
        <p:spPr/>
      </p:sp>
      <p:sp>
        <p:nvSpPr>
          <p:cNvPr id="9" name="Picture Placeholder 8">
            <a:extLst>
              <a:ext uri="{FF2B5EF4-FFF2-40B4-BE49-F238E27FC236}">
                <a16:creationId xmlns:a16="http://schemas.microsoft.com/office/drawing/2014/main" id="{9A41C772-B0B6-453B-A798-1BD598B001A5}"/>
              </a:ext>
            </a:extLst>
          </p:cNvPr>
          <p:cNvSpPr>
            <a:spLocks noGrp="1"/>
          </p:cNvSpPr>
          <p:nvPr>
            <p:ph type="pic" sz="quarter" idx="23"/>
          </p:nvPr>
        </p:nvSpPr>
        <p:spPr/>
      </p:sp>
      <p:sp>
        <p:nvSpPr>
          <p:cNvPr id="12" name="Picture Placeholder 11">
            <a:extLst>
              <a:ext uri="{FF2B5EF4-FFF2-40B4-BE49-F238E27FC236}">
                <a16:creationId xmlns:a16="http://schemas.microsoft.com/office/drawing/2014/main" id="{AFAC23EC-5CD2-4527-90E8-07FC6C6ED940}"/>
              </a:ext>
            </a:extLst>
          </p:cNvPr>
          <p:cNvSpPr>
            <a:spLocks noGrp="1"/>
          </p:cNvSpPr>
          <p:nvPr>
            <p:ph type="pic" sz="quarter" idx="25"/>
          </p:nvPr>
        </p:nvSpPr>
        <p:spPr/>
      </p:sp>
      <p:sp>
        <p:nvSpPr>
          <p:cNvPr id="14" name="Picture Placeholder 13">
            <a:extLst>
              <a:ext uri="{FF2B5EF4-FFF2-40B4-BE49-F238E27FC236}">
                <a16:creationId xmlns:a16="http://schemas.microsoft.com/office/drawing/2014/main" id="{08AD3DA7-439F-4950-A5A1-CB1282C84E6A}"/>
              </a:ext>
            </a:extLst>
          </p:cNvPr>
          <p:cNvSpPr>
            <a:spLocks noGrp="1"/>
          </p:cNvSpPr>
          <p:nvPr>
            <p:ph type="pic" sz="quarter" idx="24"/>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15</a:t>
            </a:fld>
            <a:endParaRPr lang="en-US" dirty="0"/>
          </a:p>
        </p:txBody>
      </p:sp>
      <p:sp>
        <p:nvSpPr>
          <p:cNvPr id="4" name="Title 3"/>
          <p:cNvSpPr>
            <a:spLocks noGrp="1"/>
          </p:cNvSpPr>
          <p:nvPr>
            <p:ph type="title"/>
          </p:nvPr>
        </p:nvSpPr>
        <p:spPr/>
        <p:txBody>
          <a:bodyPr/>
          <a:lstStyle/>
          <a:p>
            <a:r>
              <a:rPr lang="en-US" dirty="0"/>
              <a:t>Company Portfolio</a:t>
            </a:r>
          </a:p>
        </p:txBody>
      </p:sp>
      <p:sp>
        <p:nvSpPr>
          <p:cNvPr id="7" name="Text Placeholder 6"/>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sp>
        <p:nvSpPr>
          <p:cNvPr id="28" name="Rectangle 9">
            <a:extLst>
              <a:ext uri="{FF2B5EF4-FFF2-40B4-BE49-F238E27FC236}">
                <a16:creationId xmlns:a16="http://schemas.microsoft.com/office/drawing/2014/main" id="{BAF5FBC1-0FD1-4058-845F-3B06C2FF236D}"/>
              </a:ext>
            </a:extLst>
          </p:cNvPr>
          <p:cNvSpPr>
            <a:spLocks/>
          </p:cNvSpPr>
          <p:nvPr/>
        </p:nvSpPr>
        <p:spPr bwMode="auto">
          <a:xfrm>
            <a:off x="446432" y="4650014"/>
            <a:ext cx="2886075" cy="1193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professionalism and lorem to reliability. By</a:t>
            </a:r>
          </a:p>
        </p:txBody>
      </p:sp>
      <p:sp>
        <p:nvSpPr>
          <p:cNvPr id="19" name="Picture Placeholder 18">
            <a:extLst>
              <a:ext uri="{FF2B5EF4-FFF2-40B4-BE49-F238E27FC236}">
                <a16:creationId xmlns:a16="http://schemas.microsoft.com/office/drawing/2014/main" id="{DDDD7EBA-C117-4DA8-91E9-147E9164C825}"/>
              </a:ext>
            </a:extLst>
          </p:cNvPr>
          <p:cNvSpPr>
            <a:spLocks noGrp="1"/>
          </p:cNvSpPr>
          <p:nvPr>
            <p:ph type="pic" sz="quarter" idx="25"/>
          </p:nvPr>
        </p:nvSpPr>
        <p:spPr/>
      </p:sp>
      <p:sp>
        <p:nvSpPr>
          <p:cNvPr id="21" name="Picture Placeholder 20">
            <a:extLst>
              <a:ext uri="{FF2B5EF4-FFF2-40B4-BE49-F238E27FC236}">
                <a16:creationId xmlns:a16="http://schemas.microsoft.com/office/drawing/2014/main" id="{C72049D2-65DE-4BE6-B7A4-23EFC8D5F138}"/>
              </a:ext>
            </a:extLst>
          </p:cNvPr>
          <p:cNvSpPr>
            <a:spLocks noGrp="1"/>
          </p:cNvSpPr>
          <p:nvPr>
            <p:ph type="pic" sz="quarter" idx="30"/>
          </p:nvPr>
        </p:nvSpPr>
        <p:spPr/>
      </p:sp>
      <p:sp>
        <p:nvSpPr>
          <p:cNvPr id="23" name="Picture Placeholder 22">
            <a:extLst>
              <a:ext uri="{FF2B5EF4-FFF2-40B4-BE49-F238E27FC236}">
                <a16:creationId xmlns:a16="http://schemas.microsoft.com/office/drawing/2014/main" id="{076EA33F-3C00-4B57-B5A1-DE9E4C96E4B9}"/>
              </a:ext>
            </a:extLst>
          </p:cNvPr>
          <p:cNvSpPr>
            <a:spLocks noGrp="1"/>
          </p:cNvSpPr>
          <p:nvPr>
            <p:ph type="pic" sz="quarter" idx="29"/>
          </p:nvPr>
        </p:nvSpPr>
        <p:spPr/>
      </p:sp>
      <p:sp>
        <p:nvSpPr>
          <p:cNvPr id="25" name="Picture Placeholder 24">
            <a:extLst>
              <a:ext uri="{FF2B5EF4-FFF2-40B4-BE49-F238E27FC236}">
                <a16:creationId xmlns:a16="http://schemas.microsoft.com/office/drawing/2014/main" id="{E39D1E29-278A-4DA2-A509-76956AAABFC5}"/>
              </a:ext>
            </a:extLst>
          </p:cNvPr>
          <p:cNvSpPr>
            <a:spLocks noGrp="1"/>
          </p:cNvSpPr>
          <p:nvPr>
            <p:ph type="pic" sz="quarter" idx="27"/>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16</a:t>
            </a:fld>
            <a:endParaRPr lang="en-US" dirty="0"/>
          </a:p>
        </p:txBody>
      </p:sp>
      <p:sp>
        <p:nvSpPr>
          <p:cNvPr id="10" name="Rectangle 9">
            <a:extLst>
              <a:ext uri="{FF2B5EF4-FFF2-40B4-BE49-F238E27FC236}">
                <a16:creationId xmlns:a16="http://schemas.microsoft.com/office/drawing/2014/main" id="{45A6B304-851C-4617-8F1F-322A49F42CBF}"/>
              </a:ext>
            </a:extLst>
          </p:cNvPr>
          <p:cNvSpPr/>
          <p:nvPr/>
        </p:nvSpPr>
        <p:spPr>
          <a:xfrm>
            <a:off x="4265210" y="671911"/>
            <a:ext cx="3661580" cy="553998"/>
          </a:xfrm>
          <a:prstGeom prst="rect">
            <a:avLst/>
          </a:prstGeom>
        </p:spPr>
        <p:txBody>
          <a:bodyPr wrap="none">
            <a:spAutoFit/>
          </a:bodyPr>
          <a:lstStyle/>
          <a:p>
            <a:pPr algn="ctr"/>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sp>
        <p:nvSpPr>
          <p:cNvPr id="2" name="Rectangle 1">
            <a:extLst>
              <a:ext uri="{FF2B5EF4-FFF2-40B4-BE49-F238E27FC236}">
                <a16:creationId xmlns:a16="http://schemas.microsoft.com/office/drawing/2014/main" id="{5B08C0DA-C3A4-46FA-AFE8-3B0B4143D188}"/>
              </a:ext>
            </a:extLst>
          </p:cNvPr>
          <p:cNvSpPr/>
          <p:nvPr/>
        </p:nvSpPr>
        <p:spPr>
          <a:xfrm>
            <a:off x="1265440" y="1800631"/>
            <a:ext cx="9615332" cy="28757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5518B16D-8B58-439E-8863-659B422AD07F}"/>
              </a:ext>
            </a:extLst>
          </p:cNvPr>
          <p:cNvGrpSpPr/>
          <p:nvPr/>
        </p:nvGrpSpPr>
        <p:grpSpPr>
          <a:xfrm>
            <a:off x="2222161" y="2381323"/>
            <a:ext cx="7701890" cy="1714338"/>
            <a:chOff x="2242182" y="3091815"/>
            <a:chExt cx="7701890" cy="1714338"/>
          </a:xfrm>
        </p:grpSpPr>
        <p:grpSp>
          <p:nvGrpSpPr>
            <p:cNvPr id="9" name="Group 8">
              <a:extLst>
                <a:ext uri="{FF2B5EF4-FFF2-40B4-BE49-F238E27FC236}">
                  <a16:creationId xmlns:a16="http://schemas.microsoft.com/office/drawing/2014/main" id="{08CEF4C0-25CB-4B7F-9EA6-CD7EF3772FA7}"/>
                </a:ext>
              </a:extLst>
            </p:cNvPr>
            <p:cNvGrpSpPr/>
            <p:nvPr/>
          </p:nvGrpSpPr>
          <p:grpSpPr>
            <a:xfrm>
              <a:off x="2242182" y="3091815"/>
              <a:ext cx="7701890" cy="510948"/>
              <a:chOff x="2140361" y="3091815"/>
              <a:chExt cx="7701890" cy="510948"/>
            </a:xfrm>
          </p:grpSpPr>
          <p:grpSp>
            <p:nvGrpSpPr>
              <p:cNvPr id="3" name="Group 2">
                <a:extLst>
                  <a:ext uri="{FF2B5EF4-FFF2-40B4-BE49-F238E27FC236}">
                    <a16:creationId xmlns:a16="http://schemas.microsoft.com/office/drawing/2014/main" id="{F47E3F31-F93E-42DE-B1E9-ADDA63595E87}"/>
                  </a:ext>
                </a:extLst>
              </p:cNvPr>
              <p:cNvGrpSpPr/>
              <p:nvPr/>
            </p:nvGrpSpPr>
            <p:grpSpPr>
              <a:xfrm>
                <a:off x="2140361" y="3091815"/>
                <a:ext cx="1955505" cy="510948"/>
                <a:chOff x="2047764" y="5237586"/>
                <a:chExt cx="1955505" cy="510948"/>
              </a:xfrm>
            </p:grpSpPr>
            <p:sp>
              <p:nvSpPr>
                <p:cNvPr id="61" name="Freeform 5">
                  <a:extLst>
                    <a:ext uri="{FF2B5EF4-FFF2-40B4-BE49-F238E27FC236}">
                      <a16:creationId xmlns:a16="http://schemas.microsoft.com/office/drawing/2014/main" id="{BC9B388D-4264-4FB9-BB68-52DC2B843A30}"/>
                    </a:ext>
                  </a:extLst>
                </p:cNvPr>
                <p:cNvSpPr>
                  <a:spLocks/>
                </p:cNvSpPr>
                <p:nvPr/>
              </p:nvSpPr>
              <p:spPr bwMode="auto">
                <a:xfrm>
                  <a:off x="2047764" y="5237586"/>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TextBox 61">
                  <a:extLst>
                    <a:ext uri="{FF2B5EF4-FFF2-40B4-BE49-F238E27FC236}">
                      <a16:creationId xmlns:a16="http://schemas.microsoft.com/office/drawing/2014/main" id="{CB8AED9A-00AF-43D5-B452-EC9BBF990E71}"/>
                    </a:ext>
                  </a:extLst>
                </p:cNvPr>
                <p:cNvSpPr txBox="1"/>
                <p:nvPr/>
              </p:nvSpPr>
              <p:spPr>
                <a:xfrm>
                  <a:off x="2663879" y="5308394"/>
                  <a:ext cx="676788"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cs typeface="Lato" panose="020F0502020204030203" pitchFamily="34" charset="0"/>
                    </a:rPr>
                    <a:t>2014</a:t>
                  </a:r>
                </a:p>
              </p:txBody>
            </p:sp>
          </p:grpSp>
          <p:grpSp>
            <p:nvGrpSpPr>
              <p:cNvPr id="8" name="Group 7">
                <a:extLst>
                  <a:ext uri="{FF2B5EF4-FFF2-40B4-BE49-F238E27FC236}">
                    <a16:creationId xmlns:a16="http://schemas.microsoft.com/office/drawing/2014/main" id="{F4C30438-251F-408B-8F0D-A9B5E6D91E90}"/>
                  </a:ext>
                </a:extLst>
              </p:cNvPr>
              <p:cNvGrpSpPr/>
              <p:nvPr/>
            </p:nvGrpSpPr>
            <p:grpSpPr>
              <a:xfrm>
                <a:off x="4055823" y="3091815"/>
                <a:ext cx="1955505" cy="510948"/>
                <a:chOff x="3891063" y="4508605"/>
                <a:chExt cx="1955505" cy="510948"/>
              </a:xfrm>
            </p:grpSpPr>
            <p:sp>
              <p:nvSpPr>
                <p:cNvPr id="64" name="Freeform 5">
                  <a:extLst>
                    <a:ext uri="{FF2B5EF4-FFF2-40B4-BE49-F238E27FC236}">
                      <a16:creationId xmlns:a16="http://schemas.microsoft.com/office/drawing/2014/main" id="{E2553F66-8CA9-4AA3-B09C-44EEE1CC242C}"/>
                    </a:ext>
                  </a:extLst>
                </p:cNvPr>
                <p:cNvSpPr>
                  <a:spLocks/>
                </p:cNvSpPr>
                <p:nvPr/>
              </p:nvSpPr>
              <p:spPr bwMode="auto">
                <a:xfrm>
                  <a:off x="3891063" y="4508605"/>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rgbClr val="00A18F"/>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TextBox 64">
                  <a:extLst>
                    <a:ext uri="{FF2B5EF4-FFF2-40B4-BE49-F238E27FC236}">
                      <a16:creationId xmlns:a16="http://schemas.microsoft.com/office/drawing/2014/main" id="{5D28D34E-DFA0-45DB-AB64-FF2747B3CBA2}"/>
                    </a:ext>
                  </a:extLst>
                </p:cNvPr>
                <p:cNvSpPr txBox="1"/>
                <p:nvPr/>
              </p:nvSpPr>
              <p:spPr>
                <a:xfrm>
                  <a:off x="4507178" y="4579413"/>
                  <a:ext cx="694421"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cs typeface="Lato" panose="020F0502020204030203" pitchFamily="34" charset="0"/>
                    </a:rPr>
                    <a:t>2015</a:t>
                  </a:r>
                </a:p>
              </p:txBody>
            </p:sp>
          </p:grpSp>
          <p:grpSp>
            <p:nvGrpSpPr>
              <p:cNvPr id="7" name="Group 6">
                <a:extLst>
                  <a:ext uri="{FF2B5EF4-FFF2-40B4-BE49-F238E27FC236}">
                    <a16:creationId xmlns:a16="http://schemas.microsoft.com/office/drawing/2014/main" id="{2B3276AB-CFE4-4011-9D53-239A952C95E3}"/>
                  </a:ext>
                </a:extLst>
              </p:cNvPr>
              <p:cNvGrpSpPr/>
              <p:nvPr/>
            </p:nvGrpSpPr>
            <p:grpSpPr>
              <a:xfrm>
                <a:off x="5971285" y="3091815"/>
                <a:ext cx="1955505" cy="510948"/>
                <a:chOff x="5734362" y="3779624"/>
                <a:chExt cx="1955505" cy="510948"/>
              </a:xfrm>
            </p:grpSpPr>
            <p:sp>
              <p:nvSpPr>
                <p:cNvPr id="67" name="Freeform 5">
                  <a:extLst>
                    <a:ext uri="{FF2B5EF4-FFF2-40B4-BE49-F238E27FC236}">
                      <a16:creationId xmlns:a16="http://schemas.microsoft.com/office/drawing/2014/main" id="{AFBF7FFF-A3C2-422A-A012-0C17ABB0B280}"/>
                    </a:ext>
                  </a:extLst>
                </p:cNvPr>
                <p:cNvSpPr>
                  <a:spLocks/>
                </p:cNvSpPr>
                <p:nvPr/>
              </p:nvSpPr>
              <p:spPr bwMode="auto">
                <a:xfrm>
                  <a:off x="5734362" y="3779624"/>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TextBox 67">
                  <a:extLst>
                    <a:ext uri="{FF2B5EF4-FFF2-40B4-BE49-F238E27FC236}">
                      <a16:creationId xmlns:a16="http://schemas.microsoft.com/office/drawing/2014/main" id="{EB0304A2-D8E7-41DC-95F0-7DF56CE86177}"/>
                    </a:ext>
                  </a:extLst>
                </p:cNvPr>
                <p:cNvSpPr txBox="1"/>
                <p:nvPr/>
              </p:nvSpPr>
              <p:spPr>
                <a:xfrm>
                  <a:off x="6350477" y="3850432"/>
                  <a:ext cx="675185"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cs typeface="Lato" panose="020F0502020204030203" pitchFamily="34" charset="0"/>
                    </a:rPr>
                    <a:t>2016</a:t>
                  </a:r>
                </a:p>
              </p:txBody>
            </p:sp>
          </p:grpSp>
          <p:grpSp>
            <p:nvGrpSpPr>
              <p:cNvPr id="4" name="Group 3">
                <a:extLst>
                  <a:ext uri="{FF2B5EF4-FFF2-40B4-BE49-F238E27FC236}">
                    <a16:creationId xmlns:a16="http://schemas.microsoft.com/office/drawing/2014/main" id="{9D1C1106-9731-4593-A895-79B50CC7FD33}"/>
                  </a:ext>
                </a:extLst>
              </p:cNvPr>
              <p:cNvGrpSpPr/>
              <p:nvPr/>
            </p:nvGrpSpPr>
            <p:grpSpPr>
              <a:xfrm>
                <a:off x="7886746" y="3091815"/>
                <a:ext cx="1955505" cy="510948"/>
                <a:chOff x="7577661" y="3050643"/>
                <a:chExt cx="1955505" cy="510948"/>
              </a:xfrm>
            </p:grpSpPr>
            <p:sp>
              <p:nvSpPr>
                <p:cNvPr id="70" name="Freeform 5">
                  <a:extLst>
                    <a:ext uri="{FF2B5EF4-FFF2-40B4-BE49-F238E27FC236}">
                      <a16:creationId xmlns:a16="http://schemas.microsoft.com/office/drawing/2014/main" id="{7AA18161-56FB-4A98-BA2B-C8CDDDE7B501}"/>
                    </a:ext>
                  </a:extLst>
                </p:cNvPr>
                <p:cNvSpPr>
                  <a:spLocks/>
                </p:cNvSpPr>
                <p:nvPr/>
              </p:nvSpPr>
              <p:spPr bwMode="auto">
                <a:xfrm>
                  <a:off x="7577661" y="3050643"/>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TextBox 70">
                  <a:extLst>
                    <a:ext uri="{FF2B5EF4-FFF2-40B4-BE49-F238E27FC236}">
                      <a16:creationId xmlns:a16="http://schemas.microsoft.com/office/drawing/2014/main" id="{920A0808-9224-42BB-8B76-969BE678EA66}"/>
                    </a:ext>
                  </a:extLst>
                </p:cNvPr>
                <p:cNvSpPr txBox="1"/>
                <p:nvPr/>
              </p:nvSpPr>
              <p:spPr>
                <a:xfrm>
                  <a:off x="8193776" y="3121451"/>
                  <a:ext cx="683136"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cs typeface="Lato" panose="020F0502020204030203" pitchFamily="34" charset="0"/>
                    </a:rPr>
                    <a:t>2017</a:t>
                  </a:r>
                </a:p>
              </p:txBody>
            </p:sp>
          </p:grpSp>
        </p:grpSp>
        <p:grpSp>
          <p:nvGrpSpPr>
            <p:cNvPr id="81" name="Group 80">
              <a:extLst>
                <a:ext uri="{FF2B5EF4-FFF2-40B4-BE49-F238E27FC236}">
                  <a16:creationId xmlns:a16="http://schemas.microsoft.com/office/drawing/2014/main" id="{9A95FA06-C5D3-4AC7-BD3F-ED0AF5B2EF93}"/>
                </a:ext>
              </a:extLst>
            </p:cNvPr>
            <p:cNvGrpSpPr/>
            <p:nvPr/>
          </p:nvGrpSpPr>
          <p:grpSpPr>
            <a:xfrm>
              <a:off x="2242182" y="3896849"/>
              <a:ext cx="1500361" cy="909304"/>
              <a:chOff x="1431649" y="4995673"/>
              <a:chExt cx="1282975" cy="909304"/>
            </a:xfrm>
          </p:grpSpPr>
          <p:sp>
            <p:nvSpPr>
              <p:cNvPr id="82" name="TextBox 81">
                <a:extLst>
                  <a:ext uri="{FF2B5EF4-FFF2-40B4-BE49-F238E27FC236}">
                    <a16:creationId xmlns:a16="http://schemas.microsoft.com/office/drawing/2014/main" id="{D3E52EB9-3EFF-4249-AE34-127A8B996702}"/>
                  </a:ext>
                </a:extLst>
              </p:cNvPr>
              <p:cNvSpPr txBox="1"/>
              <p:nvPr/>
            </p:nvSpPr>
            <p:spPr>
              <a:xfrm>
                <a:off x="1431649" y="4995673"/>
                <a:ext cx="1282974" cy="246221"/>
              </a:xfrm>
              <a:prstGeom prst="rect">
                <a:avLst/>
              </a:prstGeom>
              <a:noFill/>
            </p:spPr>
            <p:txBody>
              <a:bodyPr wrap="square" rtlCol="0">
                <a:spAutoFit/>
              </a:bodyPr>
              <a:lstStyle/>
              <a:p>
                <a:r>
                  <a:rPr lang="en-US" sz="1000" dirty="0">
                    <a:latin typeface="Roboto Slab" pitchFamily="2" charset="0"/>
                    <a:ea typeface="Roboto Slab" pitchFamily="2" charset="0"/>
                    <a:cs typeface="Lato" panose="020F0502020204030203" pitchFamily="34" charset="0"/>
                  </a:rPr>
                  <a:t>Company Start-up</a:t>
                </a:r>
              </a:p>
            </p:txBody>
          </p:sp>
          <p:sp>
            <p:nvSpPr>
              <p:cNvPr id="83" name="Rectangle 82">
                <a:extLst>
                  <a:ext uri="{FF2B5EF4-FFF2-40B4-BE49-F238E27FC236}">
                    <a16:creationId xmlns:a16="http://schemas.microsoft.com/office/drawing/2014/main" id="{793FBEAF-E7BE-437B-AB8D-A422C981FFB4}"/>
                  </a:ext>
                </a:extLst>
              </p:cNvPr>
              <p:cNvSpPr/>
              <p:nvPr/>
            </p:nvSpPr>
            <p:spPr>
              <a:xfrm>
                <a:off x="1431649" y="5242295"/>
                <a:ext cx="1282975" cy="662682"/>
              </a:xfrm>
              <a:prstGeom prst="rect">
                <a:avLst/>
              </a:prstGeom>
            </p:spPr>
            <p:txBody>
              <a:bodyPr wrap="square">
                <a:spAutoFit/>
              </a:bodyPr>
              <a:lstStyle/>
              <a:p>
                <a:pPr>
                  <a:lnSpc>
                    <a:spcPts val="900"/>
                  </a:lnSpc>
                </a:pPr>
                <a:r>
                  <a:rPr lang="en-US" sz="700" dirty="0">
                    <a:latin typeface="Roboto Slab" pitchFamily="2" charset="0"/>
                    <a:ea typeface="Roboto Slab" pitchFamily="2" charset="0"/>
                    <a:cs typeface="Lato" panose="020F0502020204030203" pitchFamily="34" charset="0"/>
                  </a:rPr>
                  <a:t>Lorem sum </a:t>
                </a:r>
                <a:r>
                  <a:rPr lang="en-US" sz="700" dirty="0" err="1">
                    <a:latin typeface="Roboto Slab" pitchFamily="2" charset="0"/>
                    <a:ea typeface="Roboto Slab" pitchFamily="2" charset="0"/>
                    <a:cs typeface="Lato" panose="020F0502020204030203" pitchFamily="34" charset="0"/>
                  </a:rPr>
                  <a:t>dol</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amet</a:t>
                </a:r>
                <a:r>
                  <a:rPr lang="en-US" sz="700" dirty="0">
                    <a:latin typeface="Roboto Slab" pitchFamily="2" charset="0"/>
                    <a:ea typeface="Roboto Slab" pitchFamily="2" charset="0"/>
                    <a:cs typeface="Lato" panose="020F0502020204030203" pitchFamily="34" charset="0"/>
                  </a:rPr>
                  <a:t>, Lorem </a:t>
                </a:r>
              </a:p>
              <a:p>
                <a:pPr>
                  <a:lnSpc>
                    <a:spcPts val="900"/>
                  </a:lnSpc>
                </a:pPr>
                <a:r>
                  <a:rPr lang="en-US" sz="700" dirty="0" err="1">
                    <a:latin typeface="Roboto Slab" pitchFamily="2" charset="0"/>
                    <a:ea typeface="Roboto Slab" pitchFamily="2" charset="0"/>
                    <a:cs typeface="Lato" panose="020F0502020204030203" pitchFamily="34" charset="0"/>
                  </a:rPr>
                  <a:t>consectetur</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adipisi</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Suspen</a:t>
                </a:r>
                <a:endParaRPr lang="en-US" sz="700" dirty="0">
                  <a:latin typeface="Roboto Slab" pitchFamily="2" charset="0"/>
                  <a:ea typeface="Roboto Slab" pitchFamily="2" charset="0"/>
                  <a:cs typeface="Lato" panose="020F0502020204030203" pitchFamily="34" charset="0"/>
                </a:endParaRPr>
              </a:p>
              <a:p>
                <a:pPr>
                  <a:lnSpc>
                    <a:spcPts val="900"/>
                  </a:lnSpc>
                </a:pPr>
                <a:r>
                  <a:rPr lang="en-US" sz="700" dirty="0" err="1">
                    <a:latin typeface="Roboto Slab" pitchFamily="2" charset="0"/>
                    <a:ea typeface="Roboto Slab" pitchFamily="2" charset="0"/>
                    <a:cs typeface="Lato" panose="020F0502020204030203" pitchFamily="34" charset="0"/>
                  </a:rPr>
                  <a:t>ceuismod</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psum</a:t>
                </a:r>
                <a:endParaRPr lang="en-US" sz="700" dirty="0">
                  <a:latin typeface="Roboto Slab" pitchFamily="2" charset="0"/>
                  <a:ea typeface="Roboto Slab" pitchFamily="2" charset="0"/>
                  <a:cs typeface="Lato" panose="020F0502020204030203" pitchFamily="34" charset="0"/>
                </a:endParaRPr>
              </a:p>
            </p:txBody>
          </p:sp>
        </p:grpSp>
        <p:grpSp>
          <p:nvGrpSpPr>
            <p:cNvPr id="35" name="Group 34">
              <a:extLst>
                <a:ext uri="{FF2B5EF4-FFF2-40B4-BE49-F238E27FC236}">
                  <a16:creationId xmlns:a16="http://schemas.microsoft.com/office/drawing/2014/main" id="{99F30F8D-2263-4635-93FE-CBD57E09AEF4}"/>
                </a:ext>
              </a:extLst>
            </p:cNvPr>
            <p:cNvGrpSpPr/>
            <p:nvPr/>
          </p:nvGrpSpPr>
          <p:grpSpPr>
            <a:xfrm>
              <a:off x="4170992" y="3896849"/>
              <a:ext cx="1500361" cy="909304"/>
              <a:chOff x="1431649" y="4995673"/>
              <a:chExt cx="1282975" cy="909304"/>
            </a:xfrm>
          </p:grpSpPr>
          <p:sp>
            <p:nvSpPr>
              <p:cNvPr id="36" name="TextBox 35">
                <a:extLst>
                  <a:ext uri="{FF2B5EF4-FFF2-40B4-BE49-F238E27FC236}">
                    <a16:creationId xmlns:a16="http://schemas.microsoft.com/office/drawing/2014/main" id="{8DAB866D-2699-435D-B870-C14429050371}"/>
                  </a:ext>
                </a:extLst>
              </p:cNvPr>
              <p:cNvSpPr txBox="1"/>
              <p:nvPr/>
            </p:nvSpPr>
            <p:spPr>
              <a:xfrm>
                <a:off x="1431649" y="4995673"/>
                <a:ext cx="1282974" cy="246221"/>
              </a:xfrm>
              <a:prstGeom prst="rect">
                <a:avLst/>
              </a:prstGeom>
              <a:noFill/>
            </p:spPr>
            <p:txBody>
              <a:bodyPr wrap="square" rtlCol="0">
                <a:spAutoFit/>
              </a:bodyPr>
              <a:lstStyle/>
              <a:p>
                <a:r>
                  <a:rPr lang="en-US" sz="1000" dirty="0">
                    <a:latin typeface="Roboto Slab" pitchFamily="2" charset="0"/>
                    <a:ea typeface="Roboto Slab" pitchFamily="2" charset="0"/>
                    <a:cs typeface="Lato" panose="020F0502020204030203" pitchFamily="34" charset="0"/>
                  </a:rPr>
                  <a:t>Company Start-up</a:t>
                </a:r>
              </a:p>
            </p:txBody>
          </p:sp>
          <p:sp>
            <p:nvSpPr>
              <p:cNvPr id="37" name="Rectangle 36">
                <a:extLst>
                  <a:ext uri="{FF2B5EF4-FFF2-40B4-BE49-F238E27FC236}">
                    <a16:creationId xmlns:a16="http://schemas.microsoft.com/office/drawing/2014/main" id="{B9FB6976-8BAE-453C-AEDE-EC6199D8AB00}"/>
                  </a:ext>
                </a:extLst>
              </p:cNvPr>
              <p:cNvSpPr/>
              <p:nvPr/>
            </p:nvSpPr>
            <p:spPr>
              <a:xfrm>
                <a:off x="1431649" y="5242295"/>
                <a:ext cx="1282975" cy="662682"/>
              </a:xfrm>
              <a:prstGeom prst="rect">
                <a:avLst/>
              </a:prstGeom>
            </p:spPr>
            <p:txBody>
              <a:bodyPr wrap="square">
                <a:spAutoFit/>
              </a:bodyPr>
              <a:lstStyle/>
              <a:p>
                <a:pPr>
                  <a:lnSpc>
                    <a:spcPts val="900"/>
                  </a:lnSpc>
                </a:pPr>
                <a:r>
                  <a:rPr lang="en-US" sz="700" dirty="0">
                    <a:latin typeface="Roboto Slab" pitchFamily="2" charset="0"/>
                    <a:ea typeface="Roboto Slab" pitchFamily="2" charset="0"/>
                    <a:cs typeface="Lato" panose="020F0502020204030203" pitchFamily="34" charset="0"/>
                  </a:rPr>
                  <a:t>Lorem sum </a:t>
                </a:r>
                <a:r>
                  <a:rPr lang="en-US" sz="700" dirty="0" err="1">
                    <a:latin typeface="Roboto Slab" pitchFamily="2" charset="0"/>
                    <a:ea typeface="Roboto Slab" pitchFamily="2" charset="0"/>
                    <a:cs typeface="Lato" panose="020F0502020204030203" pitchFamily="34" charset="0"/>
                  </a:rPr>
                  <a:t>dol</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amet</a:t>
                </a:r>
                <a:r>
                  <a:rPr lang="en-US" sz="700" dirty="0">
                    <a:latin typeface="Roboto Slab" pitchFamily="2" charset="0"/>
                    <a:ea typeface="Roboto Slab" pitchFamily="2" charset="0"/>
                    <a:cs typeface="Lato" panose="020F0502020204030203" pitchFamily="34" charset="0"/>
                  </a:rPr>
                  <a:t>, Lorem </a:t>
                </a:r>
              </a:p>
              <a:p>
                <a:pPr>
                  <a:lnSpc>
                    <a:spcPts val="900"/>
                  </a:lnSpc>
                </a:pPr>
                <a:r>
                  <a:rPr lang="en-US" sz="700" dirty="0" err="1">
                    <a:latin typeface="Roboto Slab" pitchFamily="2" charset="0"/>
                    <a:ea typeface="Roboto Slab" pitchFamily="2" charset="0"/>
                    <a:cs typeface="Lato" panose="020F0502020204030203" pitchFamily="34" charset="0"/>
                  </a:rPr>
                  <a:t>consectetur</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adipisi</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Suspen</a:t>
                </a:r>
                <a:endParaRPr lang="en-US" sz="700" dirty="0">
                  <a:latin typeface="Roboto Slab" pitchFamily="2" charset="0"/>
                  <a:ea typeface="Roboto Slab" pitchFamily="2" charset="0"/>
                  <a:cs typeface="Lato" panose="020F0502020204030203" pitchFamily="34" charset="0"/>
                </a:endParaRPr>
              </a:p>
              <a:p>
                <a:pPr>
                  <a:lnSpc>
                    <a:spcPts val="900"/>
                  </a:lnSpc>
                </a:pPr>
                <a:r>
                  <a:rPr lang="en-US" sz="700" dirty="0" err="1">
                    <a:latin typeface="Roboto Slab" pitchFamily="2" charset="0"/>
                    <a:ea typeface="Roboto Slab" pitchFamily="2" charset="0"/>
                    <a:cs typeface="Lato" panose="020F0502020204030203" pitchFamily="34" charset="0"/>
                  </a:rPr>
                  <a:t>ceuismod</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psum</a:t>
                </a:r>
                <a:endParaRPr lang="en-US" sz="700" dirty="0">
                  <a:latin typeface="Roboto Slab" pitchFamily="2" charset="0"/>
                  <a:ea typeface="Roboto Slab" pitchFamily="2" charset="0"/>
                  <a:cs typeface="Lato" panose="020F0502020204030203" pitchFamily="34" charset="0"/>
                </a:endParaRPr>
              </a:p>
            </p:txBody>
          </p:sp>
        </p:grpSp>
        <p:grpSp>
          <p:nvGrpSpPr>
            <p:cNvPr id="38" name="Group 37">
              <a:extLst>
                <a:ext uri="{FF2B5EF4-FFF2-40B4-BE49-F238E27FC236}">
                  <a16:creationId xmlns:a16="http://schemas.microsoft.com/office/drawing/2014/main" id="{6D05A0B2-1C7B-4254-9887-00E152443981}"/>
                </a:ext>
              </a:extLst>
            </p:cNvPr>
            <p:cNvGrpSpPr/>
            <p:nvPr/>
          </p:nvGrpSpPr>
          <p:grpSpPr>
            <a:xfrm>
              <a:off x="6099802" y="3896849"/>
              <a:ext cx="1500361" cy="909304"/>
              <a:chOff x="1431649" y="4995673"/>
              <a:chExt cx="1282975" cy="909304"/>
            </a:xfrm>
          </p:grpSpPr>
          <p:sp>
            <p:nvSpPr>
              <p:cNvPr id="39" name="TextBox 38">
                <a:extLst>
                  <a:ext uri="{FF2B5EF4-FFF2-40B4-BE49-F238E27FC236}">
                    <a16:creationId xmlns:a16="http://schemas.microsoft.com/office/drawing/2014/main" id="{1749AAC8-E38D-4B20-8018-47995F4E3E5E}"/>
                  </a:ext>
                </a:extLst>
              </p:cNvPr>
              <p:cNvSpPr txBox="1"/>
              <p:nvPr/>
            </p:nvSpPr>
            <p:spPr>
              <a:xfrm>
                <a:off x="1431649" y="4995673"/>
                <a:ext cx="1282974" cy="246221"/>
              </a:xfrm>
              <a:prstGeom prst="rect">
                <a:avLst/>
              </a:prstGeom>
              <a:noFill/>
            </p:spPr>
            <p:txBody>
              <a:bodyPr wrap="square" rtlCol="0">
                <a:spAutoFit/>
              </a:bodyPr>
              <a:lstStyle/>
              <a:p>
                <a:r>
                  <a:rPr lang="en-US" sz="1000" dirty="0">
                    <a:latin typeface="Roboto Slab" pitchFamily="2" charset="0"/>
                    <a:ea typeface="Roboto Slab" pitchFamily="2" charset="0"/>
                    <a:cs typeface="Lato" panose="020F0502020204030203" pitchFamily="34" charset="0"/>
                  </a:rPr>
                  <a:t>Company Start-up</a:t>
                </a:r>
              </a:p>
            </p:txBody>
          </p:sp>
          <p:sp>
            <p:nvSpPr>
              <p:cNvPr id="40" name="Rectangle 39">
                <a:extLst>
                  <a:ext uri="{FF2B5EF4-FFF2-40B4-BE49-F238E27FC236}">
                    <a16:creationId xmlns:a16="http://schemas.microsoft.com/office/drawing/2014/main" id="{F1BE3444-6D45-42A9-8B64-464AAB795DD1}"/>
                  </a:ext>
                </a:extLst>
              </p:cNvPr>
              <p:cNvSpPr/>
              <p:nvPr/>
            </p:nvSpPr>
            <p:spPr>
              <a:xfrm>
                <a:off x="1431649" y="5242295"/>
                <a:ext cx="1282975" cy="662682"/>
              </a:xfrm>
              <a:prstGeom prst="rect">
                <a:avLst/>
              </a:prstGeom>
            </p:spPr>
            <p:txBody>
              <a:bodyPr wrap="square">
                <a:spAutoFit/>
              </a:bodyPr>
              <a:lstStyle/>
              <a:p>
                <a:pPr>
                  <a:lnSpc>
                    <a:spcPts val="900"/>
                  </a:lnSpc>
                </a:pPr>
                <a:r>
                  <a:rPr lang="en-US" sz="700" dirty="0">
                    <a:latin typeface="Roboto Slab" pitchFamily="2" charset="0"/>
                    <a:ea typeface="Roboto Slab" pitchFamily="2" charset="0"/>
                    <a:cs typeface="Lato" panose="020F0502020204030203" pitchFamily="34" charset="0"/>
                  </a:rPr>
                  <a:t>Lorem sum </a:t>
                </a:r>
                <a:r>
                  <a:rPr lang="en-US" sz="700" dirty="0" err="1">
                    <a:latin typeface="Roboto Slab" pitchFamily="2" charset="0"/>
                    <a:ea typeface="Roboto Slab" pitchFamily="2" charset="0"/>
                    <a:cs typeface="Lato" panose="020F0502020204030203" pitchFamily="34" charset="0"/>
                  </a:rPr>
                  <a:t>dol</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amet</a:t>
                </a:r>
                <a:r>
                  <a:rPr lang="en-US" sz="700" dirty="0">
                    <a:latin typeface="Roboto Slab" pitchFamily="2" charset="0"/>
                    <a:ea typeface="Roboto Slab" pitchFamily="2" charset="0"/>
                    <a:cs typeface="Lato" panose="020F0502020204030203" pitchFamily="34" charset="0"/>
                  </a:rPr>
                  <a:t>, Lorem </a:t>
                </a:r>
              </a:p>
              <a:p>
                <a:pPr>
                  <a:lnSpc>
                    <a:spcPts val="900"/>
                  </a:lnSpc>
                </a:pPr>
                <a:r>
                  <a:rPr lang="en-US" sz="700" dirty="0" err="1">
                    <a:latin typeface="Roboto Slab" pitchFamily="2" charset="0"/>
                    <a:ea typeface="Roboto Slab" pitchFamily="2" charset="0"/>
                    <a:cs typeface="Lato" panose="020F0502020204030203" pitchFamily="34" charset="0"/>
                  </a:rPr>
                  <a:t>consectetur</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adipisi</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Suspen</a:t>
                </a:r>
                <a:endParaRPr lang="en-US" sz="700" dirty="0">
                  <a:latin typeface="Roboto Slab" pitchFamily="2" charset="0"/>
                  <a:ea typeface="Roboto Slab" pitchFamily="2" charset="0"/>
                  <a:cs typeface="Lato" panose="020F0502020204030203" pitchFamily="34" charset="0"/>
                </a:endParaRPr>
              </a:p>
              <a:p>
                <a:pPr>
                  <a:lnSpc>
                    <a:spcPts val="900"/>
                  </a:lnSpc>
                </a:pPr>
                <a:r>
                  <a:rPr lang="en-US" sz="700" dirty="0" err="1">
                    <a:latin typeface="Roboto Slab" pitchFamily="2" charset="0"/>
                    <a:ea typeface="Roboto Slab" pitchFamily="2" charset="0"/>
                    <a:cs typeface="Lato" panose="020F0502020204030203" pitchFamily="34" charset="0"/>
                  </a:rPr>
                  <a:t>ceuismod</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psum</a:t>
                </a:r>
                <a:endParaRPr lang="en-US" sz="700" dirty="0">
                  <a:latin typeface="Roboto Slab" pitchFamily="2" charset="0"/>
                  <a:ea typeface="Roboto Slab" pitchFamily="2" charset="0"/>
                  <a:cs typeface="Lato" panose="020F0502020204030203" pitchFamily="34" charset="0"/>
                </a:endParaRPr>
              </a:p>
            </p:txBody>
          </p:sp>
        </p:grpSp>
        <p:grpSp>
          <p:nvGrpSpPr>
            <p:cNvPr id="41" name="Group 40">
              <a:extLst>
                <a:ext uri="{FF2B5EF4-FFF2-40B4-BE49-F238E27FC236}">
                  <a16:creationId xmlns:a16="http://schemas.microsoft.com/office/drawing/2014/main" id="{7BC9D344-802D-42C2-AB7C-A4953B64F145}"/>
                </a:ext>
              </a:extLst>
            </p:cNvPr>
            <p:cNvGrpSpPr/>
            <p:nvPr/>
          </p:nvGrpSpPr>
          <p:grpSpPr>
            <a:xfrm>
              <a:off x="8028611" y="3896849"/>
              <a:ext cx="1500361" cy="909304"/>
              <a:chOff x="1431649" y="4995673"/>
              <a:chExt cx="1282975" cy="909304"/>
            </a:xfrm>
          </p:grpSpPr>
          <p:sp>
            <p:nvSpPr>
              <p:cNvPr id="42" name="TextBox 41">
                <a:extLst>
                  <a:ext uri="{FF2B5EF4-FFF2-40B4-BE49-F238E27FC236}">
                    <a16:creationId xmlns:a16="http://schemas.microsoft.com/office/drawing/2014/main" id="{516494BF-DC99-486B-8AB9-990DDCEB4E9E}"/>
                  </a:ext>
                </a:extLst>
              </p:cNvPr>
              <p:cNvSpPr txBox="1"/>
              <p:nvPr/>
            </p:nvSpPr>
            <p:spPr>
              <a:xfrm>
                <a:off x="1431649" y="4995673"/>
                <a:ext cx="1282974" cy="246221"/>
              </a:xfrm>
              <a:prstGeom prst="rect">
                <a:avLst/>
              </a:prstGeom>
              <a:noFill/>
            </p:spPr>
            <p:txBody>
              <a:bodyPr wrap="square" rtlCol="0">
                <a:spAutoFit/>
              </a:bodyPr>
              <a:lstStyle/>
              <a:p>
                <a:r>
                  <a:rPr lang="en-US" sz="1000" dirty="0">
                    <a:latin typeface="Roboto Slab" pitchFamily="2" charset="0"/>
                    <a:ea typeface="Roboto Slab" pitchFamily="2" charset="0"/>
                    <a:cs typeface="Lato" panose="020F0502020204030203" pitchFamily="34" charset="0"/>
                  </a:rPr>
                  <a:t>Company Start-up</a:t>
                </a:r>
              </a:p>
            </p:txBody>
          </p:sp>
          <p:sp>
            <p:nvSpPr>
              <p:cNvPr id="43" name="Rectangle 42">
                <a:extLst>
                  <a:ext uri="{FF2B5EF4-FFF2-40B4-BE49-F238E27FC236}">
                    <a16:creationId xmlns:a16="http://schemas.microsoft.com/office/drawing/2014/main" id="{EA15127B-9BF9-4957-9F73-F7137052FCFA}"/>
                  </a:ext>
                </a:extLst>
              </p:cNvPr>
              <p:cNvSpPr/>
              <p:nvPr/>
            </p:nvSpPr>
            <p:spPr>
              <a:xfrm>
                <a:off x="1431649" y="5242295"/>
                <a:ext cx="1282975" cy="662682"/>
              </a:xfrm>
              <a:prstGeom prst="rect">
                <a:avLst/>
              </a:prstGeom>
            </p:spPr>
            <p:txBody>
              <a:bodyPr wrap="square">
                <a:spAutoFit/>
              </a:bodyPr>
              <a:lstStyle/>
              <a:p>
                <a:pPr>
                  <a:lnSpc>
                    <a:spcPts val="900"/>
                  </a:lnSpc>
                </a:pPr>
                <a:r>
                  <a:rPr lang="en-US" sz="700" dirty="0">
                    <a:latin typeface="Roboto Slab" pitchFamily="2" charset="0"/>
                    <a:ea typeface="Roboto Slab" pitchFamily="2" charset="0"/>
                    <a:cs typeface="Lato" panose="020F0502020204030203" pitchFamily="34" charset="0"/>
                  </a:rPr>
                  <a:t>Lorem sum </a:t>
                </a:r>
                <a:r>
                  <a:rPr lang="en-US" sz="700" dirty="0" err="1">
                    <a:latin typeface="Roboto Slab" pitchFamily="2" charset="0"/>
                    <a:ea typeface="Roboto Slab" pitchFamily="2" charset="0"/>
                    <a:cs typeface="Lato" panose="020F0502020204030203" pitchFamily="34" charset="0"/>
                  </a:rPr>
                  <a:t>dol</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amet</a:t>
                </a:r>
                <a:r>
                  <a:rPr lang="en-US" sz="700" dirty="0">
                    <a:latin typeface="Roboto Slab" pitchFamily="2" charset="0"/>
                    <a:ea typeface="Roboto Slab" pitchFamily="2" charset="0"/>
                    <a:cs typeface="Lato" panose="020F0502020204030203" pitchFamily="34" charset="0"/>
                  </a:rPr>
                  <a:t>, Lorem </a:t>
                </a:r>
              </a:p>
              <a:p>
                <a:pPr>
                  <a:lnSpc>
                    <a:spcPts val="900"/>
                  </a:lnSpc>
                </a:pPr>
                <a:r>
                  <a:rPr lang="en-US" sz="700" dirty="0" err="1">
                    <a:latin typeface="Roboto Slab" pitchFamily="2" charset="0"/>
                    <a:ea typeface="Roboto Slab" pitchFamily="2" charset="0"/>
                    <a:cs typeface="Lato" panose="020F0502020204030203" pitchFamily="34" charset="0"/>
                  </a:rPr>
                  <a:t>consectetur</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adipisi</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Suspen</a:t>
                </a:r>
                <a:endParaRPr lang="en-US" sz="700" dirty="0">
                  <a:latin typeface="Roboto Slab" pitchFamily="2" charset="0"/>
                  <a:ea typeface="Roboto Slab" pitchFamily="2" charset="0"/>
                  <a:cs typeface="Lato" panose="020F0502020204030203" pitchFamily="34" charset="0"/>
                </a:endParaRPr>
              </a:p>
              <a:p>
                <a:pPr>
                  <a:lnSpc>
                    <a:spcPts val="900"/>
                  </a:lnSpc>
                </a:pPr>
                <a:r>
                  <a:rPr lang="en-US" sz="700" dirty="0" err="1">
                    <a:latin typeface="Roboto Slab" pitchFamily="2" charset="0"/>
                    <a:ea typeface="Roboto Slab" pitchFamily="2" charset="0"/>
                    <a:cs typeface="Lato" panose="020F0502020204030203" pitchFamily="34" charset="0"/>
                  </a:rPr>
                  <a:t>ceuismod</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psum</a:t>
                </a:r>
                <a:endParaRPr lang="en-US" sz="700" dirty="0">
                  <a:latin typeface="Roboto Slab" pitchFamily="2" charset="0"/>
                  <a:ea typeface="Roboto Slab" pitchFamily="2" charset="0"/>
                  <a:cs typeface="Lato" panose="020F0502020204030203" pitchFamily="34" charset="0"/>
                </a:endParaRPr>
              </a:p>
            </p:txBody>
          </p:sp>
        </p:grpSp>
      </p:grpSp>
      <p:sp>
        <p:nvSpPr>
          <p:cNvPr id="46" name="Rectangle 9">
            <a:extLst>
              <a:ext uri="{FF2B5EF4-FFF2-40B4-BE49-F238E27FC236}">
                <a16:creationId xmlns:a16="http://schemas.microsoft.com/office/drawing/2014/main" id="{04F05C5D-613A-4ACF-8181-E3B8DE9FFB5F}"/>
              </a:ext>
            </a:extLst>
          </p:cNvPr>
          <p:cNvSpPr>
            <a:spLocks/>
          </p:cNvSpPr>
          <p:nvPr/>
        </p:nvSpPr>
        <p:spPr bwMode="auto">
          <a:xfrm>
            <a:off x="1181101" y="5113534"/>
            <a:ext cx="9829801"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890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890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4" name="Group 23">
            <a:extLst>
              <a:ext uri="{FF2B5EF4-FFF2-40B4-BE49-F238E27FC236}">
                <a16:creationId xmlns:a16="http://schemas.microsoft.com/office/drawing/2014/main" id="{F25528C7-ED14-4A0E-A2FC-21E421532BA1}"/>
              </a:ext>
            </a:extLst>
          </p:cNvPr>
          <p:cNvGrpSpPr/>
          <p:nvPr/>
        </p:nvGrpSpPr>
        <p:grpSpPr>
          <a:xfrm>
            <a:off x="834810" y="1600930"/>
            <a:ext cx="4761159" cy="4205288"/>
            <a:chOff x="840336" y="1511506"/>
            <a:chExt cx="4761159" cy="4205288"/>
          </a:xfrm>
        </p:grpSpPr>
        <p:sp>
          <p:nvSpPr>
            <p:cNvPr id="9" name="Freeform 5">
              <a:extLst>
                <a:ext uri="{FF2B5EF4-FFF2-40B4-BE49-F238E27FC236}">
                  <a16:creationId xmlns:a16="http://schemas.microsoft.com/office/drawing/2014/main" id="{05F4A3DA-30B4-4728-9F8C-A46D051FA74D}"/>
                </a:ext>
              </a:extLst>
            </p:cNvPr>
            <p:cNvSpPr>
              <a:spLocks/>
            </p:cNvSpPr>
            <p:nvPr/>
          </p:nvSpPr>
          <p:spPr bwMode="auto">
            <a:xfrm>
              <a:off x="1669309" y="2757383"/>
              <a:ext cx="2468794" cy="2575135"/>
            </a:xfrm>
            <a:custGeom>
              <a:avLst/>
              <a:gdLst>
                <a:gd name="T0" fmla="*/ 0 w 2043"/>
                <a:gd name="T1" fmla="*/ 765 h 2131"/>
                <a:gd name="T2" fmla="*/ 0 w 2043"/>
                <a:gd name="T3" fmla="*/ 2131 h 2131"/>
                <a:gd name="T4" fmla="*/ 2043 w 2043"/>
                <a:gd name="T5" fmla="*/ 2131 h 2131"/>
                <a:gd name="T6" fmla="*/ 2043 w 2043"/>
                <a:gd name="T7" fmla="*/ 0 h 2131"/>
                <a:gd name="T8" fmla="*/ 783 w 2043"/>
                <a:gd name="T9" fmla="*/ 0 h 2131"/>
                <a:gd name="T10" fmla="*/ 0 w 2043"/>
                <a:gd name="T11" fmla="*/ 765 h 2131"/>
              </a:gdLst>
              <a:ahLst/>
              <a:cxnLst>
                <a:cxn ang="0">
                  <a:pos x="T0" y="T1"/>
                </a:cxn>
                <a:cxn ang="0">
                  <a:pos x="T2" y="T3"/>
                </a:cxn>
                <a:cxn ang="0">
                  <a:pos x="T4" y="T5"/>
                </a:cxn>
                <a:cxn ang="0">
                  <a:pos x="T6" y="T7"/>
                </a:cxn>
                <a:cxn ang="0">
                  <a:pos x="T8" y="T9"/>
                </a:cxn>
                <a:cxn ang="0">
                  <a:pos x="T10" y="T11"/>
                </a:cxn>
              </a:cxnLst>
              <a:rect l="0" t="0" r="r" b="b"/>
              <a:pathLst>
                <a:path w="2043" h="2131">
                  <a:moveTo>
                    <a:pt x="0" y="765"/>
                  </a:moveTo>
                  <a:lnTo>
                    <a:pt x="0" y="2131"/>
                  </a:lnTo>
                  <a:lnTo>
                    <a:pt x="2043" y="2131"/>
                  </a:lnTo>
                  <a:lnTo>
                    <a:pt x="2043" y="0"/>
                  </a:lnTo>
                  <a:lnTo>
                    <a:pt x="783" y="0"/>
                  </a:lnTo>
                  <a:lnTo>
                    <a:pt x="0" y="765"/>
                  </a:lnTo>
                  <a:close/>
                </a:path>
              </a:pathLst>
            </a:custGeom>
            <a:solidFill>
              <a:srgbClr val="00A18F"/>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E893A4D7-5C2D-436D-A4C4-BEA5F02A0063}"/>
                </a:ext>
              </a:extLst>
            </p:cNvPr>
            <p:cNvSpPr>
              <a:spLocks/>
            </p:cNvSpPr>
            <p:nvPr/>
          </p:nvSpPr>
          <p:spPr bwMode="auto">
            <a:xfrm>
              <a:off x="1669309" y="2757383"/>
              <a:ext cx="2468794" cy="2575135"/>
            </a:xfrm>
            <a:custGeom>
              <a:avLst/>
              <a:gdLst>
                <a:gd name="T0" fmla="*/ 0 w 2043"/>
                <a:gd name="T1" fmla="*/ 765 h 2131"/>
                <a:gd name="T2" fmla="*/ 0 w 2043"/>
                <a:gd name="T3" fmla="*/ 2131 h 2131"/>
                <a:gd name="T4" fmla="*/ 2043 w 2043"/>
                <a:gd name="T5" fmla="*/ 2131 h 2131"/>
                <a:gd name="T6" fmla="*/ 2043 w 2043"/>
                <a:gd name="T7" fmla="*/ 0 h 2131"/>
                <a:gd name="T8" fmla="*/ 783 w 2043"/>
                <a:gd name="T9" fmla="*/ 0 h 2131"/>
              </a:gdLst>
              <a:ahLst/>
              <a:cxnLst>
                <a:cxn ang="0">
                  <a:pos x="T0" y="T1"/>
                </a:cxn>
                <a:cxn ang="0">
                  <a:pos x="T2" y="T3"/>
                </a:cxn>
                <a:cxn ang="0">
                  <a:pos x="T4" y="T5"/>
                </a:cxn>
                <a:cxn ang="0">
                  <a:pos x="T6" y="T7"/>
                </a:cxn>
                <a:cxn ang="0">
                  <a:pos x="T8" y="T9"/>
                </a:cxn>
              </a:cxnLst>
              <a:rect l="0" t="0" r="r" b="b"/>
              <a:pathLst>
                <a:path w="2043" h="2131">
                  <a:moveTo>
                    <a:pt x="0" y="765"/>
                  </a:moveTo>
                  <a:lnTo>
                    <a:pt x="0" y="2131"/>
                  </a:lnTo>
                  <a:lnTo>
                    <a:pt x="2043" y="2131"/>
                  </a:lnTo>
                  <a:lnTo>
                    <a:pt x="2043" y="0"/>
                  </a:lnTo>
                  <a:lnTo>
                    <a:pt x="7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79B06D5D-D4D0-4A4E-A936-034319768D3D}"/>
                </a:ext>
              </a:extLst>
            </p:cNvPr>
            <p:cNvSpPr>
              <a:spLocks/>
            </p:cNvSpPr>
            <p:nvPr/>
          </p:nvSpPr>
          <p:spPr bwMode="auto">
            <a:xfrm>
              <a:off x="4138103" y="4308989"/>
              <a:ext cx="1371553" cy="1023529"/>
            </a:xfrm>
            <a:custGeom>
              <a:avLst/>
              <a:gdLst>
                <a:gd name="T0" fmla="*/ 415 w 595"/>
                <a:gd name="T1" fmla="*/ 445 h 445"/>
                <a:gd name="T2" fmla="*/ 595 w 595"/>
                <a:gd name="T3" fmla="*/ 445 h 445"/>
                <a:gd name="T4" fmla="*/ 595 w 595"/>
                <a:gd name="T5" fmla="*/ 126 h 445"/>
                <a:gd name="T6" fmla="*/ 470 w 595"/>
                <a:gd name="T7" fmla="*/ 0 h 445"/>
                <a:gd name="T8" fmla="*/ 0 w 595"/>
                <a:gd name="T9" fmla="*/ 0 h 445"/>
                <a:gd name="T10" fmla="*/ 0 w 595"/>
                <a:gd name="T11" fmla="*/ 445 h 445"/>
                <a:gd name="T12" fmla="*/ 121 w 595"/>
                <a:gd name="T13" fmla="*/ 445 h 445"/>
              </a:gdLst>
              <a:ahLst/>
              <a:cxnLst>
                <a:cxn ang="0">
                  <a:pos x="T0" y="T1"/>
                </a:cxn>
                <a:cxn ang="0">
                  <a:pos x="T2" y="T3"/>
                </a:cxn>
                <a:cxn ang="0">
                  <a:pos x="T4" y="T5"/>
                </a:cxn>
                <a:cxn ang="0">
                  <a:pos x="T6" y="T7"/>
                </a:cxn>
                <a:cxn ang="0">
                  <a:pos x="T8" y="T9"/>
                </a:cxn>
                <a:cxn ang="0">
                  <a:pos x="T10" y="T11"/>
                </a:cxn>
                <a:cxn ang="0">
                  <a:pos x="T12" y="T13"/>
                </a:cxn>
              </a:cxnLst>
              <a:rect l="0" t="0" r="r" b="b"/>
              <a:pathLst>
                <a:path w="595" h="445">
                  <a:moveTo>
                    <a:pt x="415" y="445"/>
                  </a:moveTo>
                  <a:cubicBezTo>
                    <a:pt x="595" y="445"/>
                    <a:pt x="595" y="445"/>
                    <a:pt x="595" y="445"/>
                  </a:cubicBezTo>
                  <a:cubicBezTo>
                    <a:pt x="595" y="126"/>
                    <a:pt x="595" y="126"/>
                    <a:pt x="595" y="126"/>
                  </a:cubicBezTo>
                  <a:cubicBezTo>
                    <a:pt x="595" y="56"/>
                    <a:pt x="539" y="0"/>
                    <a:pt x="470" y="0"/>
                  </a:cubicBezTo>
                  <a:cubicBezTo>
                    <a:pt x="0" y="0"/>
                    <a:pt x="0" y="0"/>
                    <a:pt x="0" y="0"/>
                  </a:cubicBezTo>
                  <a:cubicBezTo>
                    <a:pt x="0" y="445"/>
                    <a:pt x="0" y="445"/>
                    <a:pt x="0" y="445"/>
                  </a:cubicBezTo>
                  <a:cubicBezTo>
                    <a:pt x="121" y="445"/>
                    <a:pt x="121" y="445"/>
                    <a:pt x="121" y="445"/>
                  </a:cubicBezTo>
                </a:path>
              </a:pathLst>
            </a:custGeom>
            <a:solidFill>
              <a:srgbClr val="7074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a:extLst>
                <a:ext uri="{FF2B5EF4-FFF2-40B4-BE49-F238E27FC236}">
                  <a16:creationId xmlns:a16="http://schemas.microsoft.com/office/drawing/2014/main" id="{B01995BF-8EA3-4046-B6B9-10AB54EA9D62}"/>
                </a:ext>
              </a:extLst>
            </p:cNvPr>
            <p:cNvSpPr>
              <a:spLocks/>
            </p:cNvSpPr>
            <p:nvPr/>
          </p:nvSpPr>
          <p:spPr bwMode="auto">
            <a:xfrm>
              <a:off x="4138103" y="3541645"/>
              <a:ext cx="1028362" cy="767344"/>
            </a:xfrm>
            <a:custGeom>
              <a:avLst/>
              <a:gdLst>
                <a:gd name="T0" fmla="*/ 0 w 446"/>
                <a:gd name="T1" fmla="*/ 334 h 334"/>
                <a:gd name="T2" fmla="*/ 446 w 446"/>
                <a:gd name="T3" fmla="*/ 334 h 334"/>
                <a:gd name="T4" fmla="*/ 381 w 446"/>
                <a:gd name="T5" fmla="*/ 128 h 334"/>
                <a:gd name="T6" fmla="*/ 206 w 446"/>
                <a:gd name="T7" fmla="*/ 0 h 334"/>
                <a:gd name="T8" fmla="*/ 0 w 446"/>
                <a:gd name="T9" fmla="*/ 0 h 334"/>
                <a:gd name="T10" fmla="*/ 0 w 446"/>
                <a:gd name="T11" fmla="*/ 334 h 334"/>
              </a:gdLst>
              <a:ahLst/>
              <a:cxnLst>
                <a:cxn ang="0">
                  <a:pos x="T0" y="T1"/>
                </a:cxn>
                <a:cxn ang="0">
                  <a:pos x="T2" y="T3"/>
                </a:cxn>
                <a:cxn ang="0">
                  <a:pos x="T4" y="T5"/>
                </a:cxn>
                <a:cxn ang="0">
                  <a:pos x="T6" y="T7"/>
                </a:cxn>
                <a:cxn ang="0">
                  <a:pos x="T8" y="T9"/>
                </a:cxn>
                <a:cxn ang="0">
                  <a:pos x="T10" y="T11"/>
                </a:cxn>
              </a:cxnLst>
              <a:rect l="0" t="0" r="r" b="b"/>
              <a:pathLst>
                <a:path w="446" h="334">
                  <a:moveTo>
                    <a:pt x="0" y="334"/>
                  </a:moveTo>
                  <a:cubicBezTo>
                    <a:pt x="446" y="334"/>
                    <a:pt x="446" y="334"/>
                    <a:pt x="446" y="334"/>
                  </a:cubicBezTo>
                  <a:cubicBezTo>
                    <a:pt x="381" y="128"/>
                    <a:pt x="381" y="128"/>
                    <a:pt x="381" y="128"/>
                  </a:cubicBezTo>
                  <a:cubicBezTo>
                    <a:pt x="356" y="52"/>
                    <a:pt x="286" y="0"/>
                    <a:pt x="206" y="0"/>
                  </a:cubicBezTo>
                  <a:cubicBezTo>
                    <a:pt x="0" y="0"/>
                    <a:pt x="0" y="0"/>
                    <a:pt x="0" y="0"/>
                  </a:cubicBezTo>
                  <a:lnTo>
                    <a:pt x="0" y="334"/>
                  </a:lnTo>
                  <a:close/>
                </a:path>
              </a:pathLst>
            </a:custGeom>
            <a:solidFill>
              <a:srgbClr val="E4E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Oval 9">
              <a:extLst>
                <a:ext uri="{FF2B5EF4-FFF2-40B4-BE49-F238E27FC236}">
                  <a16:creationId xmlns:a16="http://schemas.microsoft.com/office/drawing/2014/main" id="{08C777A3-F06B-42F8-A174-F97BD256D321}"/>
                </a:ext>
              </a:extLst>
            </p:cNvPr>
            <p:cNvSpPr>
              <a:spLocks noChangeArrowheads="1"/>
            </p:cNvSpPr>
            <p:nvPr/>
          </p:nvSpPr>
          <p:spPr bwMode="auto">
            <a:xfrm>
              <a:off x="2350856" y="5038872"/>
              <a:ext cx="584873" cy="586082"/>
            </a:xfrm>
            <a:prstGeom prst="ellipse">
              <a:avLst/>
            </a:prstGeom>
            <a:solidFill>
              <a:srgbClr val="00A18F"/>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10">
              <a:extLst>
                <a:ext uri="{FF2B5EF4-FFF2-40B4-BE49-F238E27FC236}">
                  <a16:creationId xmlns:a16="http://schemas.microsoft.com/office/drawing/2014/main" id="{8830DE6D-2B44-46DE-9DCC-71EEFAE8DC0E}"/>
                </a:ext>
              </a:extLst>
            </p:cNvPr>
            <p:cNvSpPr>
              <a:spLocks noChangeArrowheads="1"/>
            </p:cNvSpPr>
            <p:nvPr/>
          </p:nvSpPr>
          <p:spPr bwMode="auto">
            <a:xfrm>
              <a:off x="4463167" y="5038872"/>
              <a:ext cx="584873" cy="586082"/>
            </a:xfrm>
            <a:prstGeom prst="ellipse">
              <a:avLst/>
            </a:prstGeom>
            <a:solidFill>
              <a:srgbClr val="00A18F"/>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1">
              <a:extLst>
                <a:ext uri="{FF2B5EF4-FFF2-40B4-BE49-F238E27FC236}">
                  <a16:creationId xmlns:a16="http://schemas.microsoft.com/office/drawing/2014/main" id="{8AA52A96-B3B2-4899-8047-CA508B2A5E5A}"/>
                </a:ext>
              </a:extLst>
            </p:cNvPr>
            <p:cNvSpPr>
              <a:spLocks/>
            </p:cNvSpPr>
            <p:nvPr/>
          </p:nvSpPr>
          <p:spPr bwMode="auto">
            <a:xfrm>
              <a:off x="2904311" y="3180329"/>
              <a:ext cx="727466" cy="1145578"/>
            </a:xfrm>
            <a:custGeom>
              <a:avLst/>
              <a:gdLst>
                <a:gd name="T0" fmla="*/ 602 w 602"/>
                <a:gd name="T1" fmla="*/ 423 h 948"/>
                <a:gd name="T2" fmla="*/ 301 w 602"/>
                <a:gd name="T3" fmla="*/ 0 h 948"/>
                <a:gd name="T4" fmla="*/ 0 w 602"/>
                <a:gd name="T5" fmla="*/ 423 h 948"/>
                <a:gd name="T6" fmla="*/ 160 w 602"/>
                <a:gd name="T7" fmla="*/ 423 h 948"/>
                <a:gd name="T8" fmla="*/ 160 w 602"/>
                <a:gd name="T9" fmla="*/ 948 h 948"/>
                <a:gd name="T10" fmla="*/ 442 w 602"/>
                <a:gd name="T11" fmla="*/ 948 h 948"/>
                <a:gd name="T12" fmla="*/ 442 w 602"/>
                <a:gd name="T13" fmla="*/ 423 h 948"/>
                <a:gd name="T14" fmla="*/ 602 w 602"/>
                <a:gd name="T15" fmla="*/ 423 h 9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2" h="948">
                  <a:moveTo>
                    <a:pt x="602" y="423"/>
                  </a:moveTo>
                  <a:lnTo>
                    <a:pt x="301" y="0"/>
                  </a:lnTo>
                  <a:lnTo>
                    <a:pt x="0" y="423"/>
                  </a:lnTo>
                  <a:lnTo>
                    <a:pt x="160" y="423"/>
                  </a:lnTo>
                  <a:lnTo>
                    <a:pt x="160" y="948"/>
                  </a:lnTo>
                  <a:lnTo>
                    <a:pt x="442" y="948"/>
                  </a:lnTo>
                  <a:lnTo>
                    <a:pt x="442" y="423"/>
                  </a:lnTo>
                  <a:lnTo>
                    <a:pt x="602" y="423"/>
                  </a:lnTo>
                  <a:close/>
                </a:path>
              </a:pathLst>
            </a:custGeom>
            <a:solidFill>
              <a:srgbClr val="7074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a:extLst>
                <a:ext uri="{FF2B5EF4-FFF2-40B4-BE49-F238E27FC236}">
                  <a16:creationId xmlns:a16="http://schemas.microsoft.com/office/drawing/2014/main" id="{885CC6FD-7990-4ED0-A211-99925C6536CC}"/>
                </a:ext>
              </a:extLst>
            </p:cNvPr>
            <p:cNvSpPr>
              <a:spLocks/>
            </p:cNvSpPr>
            <p:nvPr/>
          </p:nvSpPr>
          <p:spPr bwMode="auto">
            <a:xfrm>
              <a:off x="5080667" y="4571216"/>
              <a:ext cx="184888" cy="187305"/>
            </a:xfrm>
            <a:custGeom>
              <a:avLst/>
              <a:gdLst>
                <a:gd name="T0" fmla="*/ 40 w 80"/>
                <a:gd name="T1" fmla="*/ 81 h 81"/>
                <a:gd name="T2" fmla="*/ 32 w 80"/>
                <a:gd name="T3" fmla="*/ 80 h 81"/>
                <a:gd name="T4" fmla="*/ 25 w 80"/>
                <a:gd name="T5" fmla="*/ 77 h 81"/>
                <a:gd name="T6" fmla="*/ 18 w 80"/>
                <a:gd name="T7" fmla="*/ 74 h 81"/>
                <a:gd name="T8" fmla="*/ 12 w 80"/>
                <a:gd name="T9" fmla="*/ 69 h 81"/>
                <a:gd name="T10" fmla="*/ 0 w 80"/>
                <a:gd name="T11" fmla="*/ 41 h 81"/>
                <a:gd name="T12" fmla="*/ 1 w 80"/>
                <a:gd name="T13" fmla="*/ 33 h 81"/>
                <a:gd name="T14" fmla="*/ 3 w 80"/>
                <a:gd name="T15" fmla="*/ 25 h 81"/>
                <a:gd name="T16" fmla="*/ 7 w 80"/>
                <a:gd name="T17" fmla="*/ 18 h 81"/>
                <a:gd name="T18" fmla="*/ 12 w 80"/>
                <a:gd name="T19" fmla="*/ 12 h 81"/>
                <a:gd name="T20" fmla="*/ 18 w 80"/>
                <a:gd name="T21" fmla="*/ 7 h 81"/>
                <a:gd name="T22" fmla="*/ 25 w 80"/>
                <a:gd name="T23" fmla="*/ 4 h 81"/>
                <a:gd name="T24" fmla="*/ 32 w 80"/>
                <a:gd name="T25" fmla="*/ 1 h 81"/>
                <a:gd name="T26" fmla="*/ 48 w 80"/>
                <a:gd name="T27" fmla="*/ 1 h 81"/>
                <a:gd name="T28" fmla="*/ 55 w 80"/>
                <a:gd name="T29" fmla="*/ 4 h 81"/>
                <a:gd name="T30" fmla="*/ 62 w 80"/>
                <a:gd name="T31" fmla="*/ 7 h 81"/>
                <a:gd name="T32" fmla="*/ 68 w 80"/>
                <a:gd name="T33" fmla="*/ 12 h 81"/>
                <a:gd name="T34" fmla="*/ 73 w 80"/>
                <a:gd name="T35" fmla="*/ 18 h 81"/>
                <a:gd name="T36" fmla="*/ 77 w 80"/>
                <a:gd name="T37" fmla="*/ 25 h 81"/>
                <a:gd name="T38" fmla="*/ 79 w 80"/>
                <a:gd name="T39" fmla="*/ 33 h 81"/>
                <a:gd name="T40" fmla="*/ 80 w 80"/>
                <a:gd name="T41" fmla="*/ 41 h 81"/>
                <a:gd name="T42" fmla="*/ 68 w 80"/>
                <a:gd name="T43" fmla="*/ 69 h 81"/>
                <a:gd name="T44" fmla="*/ 62 w 80"/>
                <a:gd name="T45" fmla="*/ 74 h 81"/>
                <a:gd name="T46" fmla="*/ 55 w 80"/>
                <a:gd name="T47" fmla="*/ 77 h 81"/>
                <a:gd name="T48" fmla="*/ 48 w 80"/>
                <a:gd name="T49" fmla="*/ 80 h 81"/>
                <a:gd name="T50" fmla="*/ 40 w 80"/>
                <a:gd name="T51"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81">
                  <a:moveTo>
                    <a:pt x="40" y="81"/>
                  </a:moveTo>
                  <a:cubicBezTo>
                    <a:pt x="37" y="81"/>
                    <a:pt x="35" y="80"/>
                    <a:pt x="32" y="80"/>
                  </a:cubicBezTo>
                  <a:cubicBezTo>
                    <a:pt x="29" y="79"/>
                    <a:pt x="27" y="78"/>
                    <a:pt x="25" y="77"/>
                  </a:cubicBezTo>
                  <a:cubicBezTo>
                    <a:pt x="22" y="76"/>
                    <a:pt x="20" y="75"/>
                    <a:pt x="18" y="74"/>
                  </a:cubicBezTo>
                  <a:cubicBezTo>
                    <a:pt x="15" y="72"/>
                    <a:pt x="13" y="71"/>
                    <a:pt x="12" y="69"/>
                  </a:cubicBezTo>
                  <a:cubicBezTo>
                    <a:pt x="4" y="61"/>
                    <a:pt x="0" y="51"/>
                    <a:pt x="0" y="41"/>
                  </a:cubicBezTo>
                  <a:cubicBezTo>
                    <a:pt x="0" y="38"/>
                    <a:pt x="0" y="35"/>
                    <a:pt x="1" y="33"/>
                  </a:cubicBezTo>
                  <a:cubicBezTo>
                    <a:pt x="1" y="30"/>
                    <a:pt x="2" y="28"/>
                    <a:pt x="3" y="25"/>
                  </a:cubicBezTo>
                  <a:cubicBezTo>
                    <a:pt x="4" y="23"/>
                    <a:pt x="5" y="20"/>
                    <a:pt x="7" y="18"/>
                  </a:cubicBezTo>
                  <a:cubicBezTo>
                    <a:pt x="8" y="16"/>
                    <a:pt x="10" y="14"/>
                    <a:pt x="12" y="12"/>
                  </a:cubicBezTo>
                  <a:cubicBezTo>
                    <a:pt x="13" y="10"/>
                    <a:pt x="15" y="9"/>
                    <a:pt x="18" y="7"/>
                  </a:cubicBezTo>
                  <a:cubicBezTo>
                    <a:pt x="20" y="6"/>
                    <a:pt x="22" y="5"/>
                    <a:pt x="25" y="4"/>
                  </a:cubicBezTo>
                  <a:cubicBezTo>
                    <a:pt x="27" y="3"/>
                    <a:pt x="29" y="2"/>
                    <a:pt x="32" y="1"/>
                  </a:cubicBezTo>
                  <a:cubicBezTo>
                    <a:pt x="37" y="0"/>
                    <a:pt x="43" y="0"/>
                    <a:pt x="48" y="1"/>
                  </a:cubicBezTo>
                  <a:cubicBezTo>
                    <a:pt x="50" y="2"/>
                    <a:pt x="53" y="3"/>
                    <a:pt x="55" y="4"/>
                  </a:cubicBezTo>
                  <a:cubicBezTo>
                    <a:pt x="58" y="5"/>
                    <a:pt x="60" y="6"/>
                    <a:pt x="62" y="7"/>
                  </a:cubicBezTo>
                  <a:cubicBezTo>
                    <a:pt x="64" y="9"/>
                    <a:pt x="66" y="10"/>
                    <a:pt x="68" y="12"/>
                  </a:cubicBezTo>
                  <a:cubicBezTo>
                    <a:pt x="70" y="14"/>
                    <a:pt x="72" y="16"/>
                    <a:pt x="73" y="18"/>
                  </a:cubicBezTo>
                  <a:cubicBezTo>
                    <a:pt x="75" y="20"/>
                    <a:pt x="76" y="23"/>
                    <a:pt x="77" y="25"/>
                  </a:cubicBezTo>
                  <a:cubicBezTo>
                    <a:pt x="78" y="28"/>
                    <a:pt x="79" y="30"/>
                    <a:pt x="79" y="33"/>
                  </a:cubicBezTo>
                  <a:cubicBezTo>
                    <a:pt x="80" y="35"/>
                    <a:pt x="80" y="38"/>
                    <a:pt x="80" y="41"/>
                  </a:cubicBezTo>
                  <a:cubicBezTo>
                    <a:pt x="80" y="51"/>
                    <a:pt x="76" y="61"/>
                    <a:pt x="68" y="69"/>
                  </a:cubicBezTo>
                  <a:cubicBezTo>
                    <a:pt x="66" y="71"/>
                    <a:pt x="64" y="72"/>
                    <a:pt x="62" y="74"/>
                  </a:cubicBezTo>
                  <a:cubicBezTo>
                    <a:pt x="60" y="75"/>
                    <a:pt x="58" y="76"/>
                    <a:pt x="55" y="77"/>
                  </a:cubicBezTo>
                  <a:cubicBezTo>
                    <a:pt x="53" y="78"/>
                    <a:pt x="50" y="79"/>
                    <a:pt x="48" y="80"/>
                  </a:cubicBezTo>
                  <a:cubicBezTo>
                    <a:pt x="45" y="80"/>
                    <a:pt x="42" y="81"/>
                    <a:pt x="40" y="8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3">
              <a:extLst>
                <a:ext uri="{FF2B5EF4-FFF2-40B4-BE49-F238E27FC236}">
                  <a16:creationId xmlns:a16="http://schemas.microsoft.com/office/drawing/2014/main" id="{4CF5E78E-242B-4229-A696-F2D9E57C26BC}"/>
                </a:ext>
              </a:extLst>
            </p:cNvPr>
            <p:cNvSpPr>
              <a:spLocks/>
            </p:cNvSpPr>
            <p:nvPr/>
          </p:nvSpPr>
          <p:spPr bwMode="auto">
            <a:xfrm>
              <a:off x="2175635" y="3210539"/>
              <a:ext cx="728675" cy="1115368"/>
            </a:xfrm>
            <a:custGeom>
              <a:avLst/>
              <a:gdLst>
                <a:gd name="T0" fmla="*/ 0 w 603"/>
                <a:gd name="T1" fmla="*/ 398 h 923"/>
                <a:gd name="T2" fmla="*/ 159 w 603"/>
                <a:gd name="T3" fmla="*/ 398 h 923"/>
                <a:gd name="T4" fmla="*/ 159 w 603"/>
                <a:gd name="T5" fmla="*/ 923 h 923"/>
                <a:gd name="T6" fmla="*/ 443 w 603"/>
                <a:gd name="T7" fmla="*/ 923 h 923"/>
                <a:gd name="T8" fmla="*/ 443 w 603"/>
                <a:gd name="T9" fmla="*/ 398 h 923"/>
                <a:gd name="T10" fmla="*/ 603 w 603"/>
                <a:gd name="T11" fmla="*/ 398 h 923"/>
                <a:gd name="T12" fmla="*/ 321 w 603"/>
                <a:gd name="T13" fmla="*/ 0 h 923"/>
                <a:gd name="T14" fmla="*/ 0 w 603"/>
                <a:gd name="T15" fmla="*/ 398 h 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3" h="923">
                  <a:moveTo>
                    <a:pt x="0" y="398"/>
                  </a:moveTo>
                  <a:lnTo>
                    <a:pt x="159" y="398"/>
                  </a:lnTo>
                  <a:lnTo>
                    <a:pt x="159" y="923"/>
                  </a:lnTo>
                  <a:lnTo>
                    <a:pt x="443" y="923"/>
                  </a:lnTo>
                  <a:lnTo>
                    <a:pt x="443" y="398"/>
                  </a:lnTo>
                  <a:lnTo>
                    <a:pt x="603" y="398"/>
                  </a:lnTo>
                  <a:lnTo>
                    <a:pt x="321" y="0"/>
                  </a:lnTo>
                  <a:lnTo>
                    <a:pt x="0" y="398"/>
                  </a:lnTo>
                  <a:close/>
                </a:path>
              </a:pathLst>
            </a:custGeom>
            <a:solidFill>
              <a:srgbClr val="7074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4">
              <a:extLst>
                <a:ext uri="{FF2B5EF4-FFF2-40B4-BE49-F238E27FC236}">
                  <a16:creationId xmlns:a16="http://schemas.microsoft.com/office/drawing/2014/main" id="{04E6AB95-11EE-4657-8BAB-E22DC7673CD5}"/>
                </a:ext>
              </a:extLst>
            </p:cNvPr>
            <p:cNvSpPr>
              <a:spLocks/>
            </p:cNvSpPr>
            <p:nvPr/>
          </p:nvSpPr>
          <p:spPr bwMode="auto">
            <a:xfrm>
              <a:off x="2175635" y="3210539"/>
              <a:ext cx="728675" cy="1115368"/>
            </a:xfrm>
            <a:custGeom>
              <a:avLst/>
              <a:gdLst>
                <a:gd name="T0" fmla="*/ 0 w 603"/>
                <a:gd name="T1" fmla="*/ 398 h 923"/>
                <a:gd name="T2" fmla="*/ 159 w 603"/>
                <a:gd name="T3" fmla="*/ 398 h 923"/>
                <a:gd name="T4" fmla="*/ 159 w 603"/>
                <a:gd name="T5" fmla="*/ 923 h 923"/>
                <a:gd name="T6" fmla="*/ 443 w 603"/>
                <a:gd name="T7" fmla="*/ 923 h 923"/>
                <a:gd name="T8" fmla="*/ 443 w 603"/>
                <a:gd name="T9" fmla="*/ 398 h 923"/>
                <a:gd name="T10" fmla="*/ 603 w 603"/>
                <a:gd name="T11" fmla="*/ 398 h 923"/>
                <a:gd name="T12" fmla="*/ 321 w 603"/>
                <a:gd name="T13" fmla="*/ 0 h 923"/>
              </a:gdLst>
              <a:ahLst/>
              <a:cxnLst>
                <a:cxn ang="0">
                  <a:pos x="T0" y="T1"/>
                </a:cxn>
                <a:cxn ang="0">
                  <a:pos x="T2" y="T3"/>
                </a:cxn>
                <a:cxn ang="0">
                  <a:pos x="T4" y="T5"/>
                </a:cxn>
                <a:cxn ang="0">
                  <a:pos x="T6" y="T7"/>
                </a:cxn>
                <a:cxn ang="0">
                  <a:pos x="T8" y="T9"/>
                </a:cxn>
                <a:cxn ang="0">
                  <a:pos x="T10" y="T11"/>
                </a:cxn>
                <a:cxn ang="0">
                  <a:pos x="T12" y="T13"/>
                </a:cxn>
              </a:cxnLst>
              <a:rect l="0" t="0" r="r" b="b"/>
              <a:pathLst>
                <a:path w="603" h="923">
                  <a:moveTo>
                    <a:pt x="0" y="398"/>
                  </a:moveTo>
                  <a:lnTo>
                    <a:pt x="159" y="398"/>
                  </a:lnTo>
                  <a:lnTo>
                    <a:pt x="159" y="923"/>
                  </a:lnTo>
                  <a:lnTo>
                    <a:pt x="443" y="923"/>
                  </a:lnTo>
                  <a:lnTo>
                    <a:pt x="443" y="398"/>
                  </a:lnTo>
                  <a:lnTo>
                    <a:pt x="603" y="398"/>
                  </a:lnTo>
                  <a:lnTo>
                    <a:pt x="3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5">
              <a:extLst>
                <a:ext uri="{FF2B5EF4-FFF2-40B4-BE49-F238E27FC236}">
                  <a16:creationId xmlns:a16="http://schemas.microsoft.com/office/drawing/2014/main" id="{8816FBF5-6394-4950-A1B7-A1284D6A8EB7}"/>
                </a:ext>
              </a:extLst>
            </p:cNvPr>
            <p:cNvSpPr>
              <a:spLocks/>
            </p:cNvSpPr>
            <p:nvPr/>
          </p:nvSpPr>
          <p:spPr bwMode="auto">
            <a:xfrm>
              <a:off x="929759" y="1600930"/>
              <a:ext cx="1697825" cy="2221068"/>
            </a:xfrm>
            <a:custGeom>
              <a:avLst/>
              <a:gdLst>
                <a:gd name="T0" fmla="*/ 586 w 737"/>
                <a:gd name="T1" fmla="*/ 236 h 966"/>
                <a:gd name="T2" fmla="*/ 521 w 737"/>
                <a:gd name="T3" fmla="*/ 251 h 966"/>
                <a:gd name="T4" fmla="*/ 496 w 737"/>
                <a:gd name="T5" fmla="*/ 306 h 966"/>
                <a:gd name="T6" fmla="*/ 429 w 737"/>
                <a:gd name="T7" fmla="*/ 170 h 966"/>
                <a:gd name="T8" fmla="*/ 375 w 737"/>
                <a:gd name="T9" fmla="*/ 19 h 966"/>
                <a:gd name="T10" fmla="*/ 349 w 737"/>
                <a:gd name="T11" fmla="*/ 9 h 966"/>
                <a:gd name="T12" fmla="*/ 205 w 737"/>
                <a:gd name="T13" fmla="*/ 335 h 966"/>
                <a:gd name="T14" fmla="*/ 146 w 737"/>
                <a:gd name="T15" fmla="*/ 243 h 966"/>
                <a:gd name="T16" fmla="*/ 110 w 737"/>
                <a:gd name="T17" fmla="*/ 238 h 966"/>
                <a:gd name="T18" fmla="*/ 105 w 737"/>
                <a:gd name="T19" fmla="*/ 246 h 966"/>
                <a:gd name="T20" fmla="*/ 32 w 737"/>
                <a:gd name="T21" fmla="*/ 664 h 966"/>
                <a:gd name="T22" fmla="*/ 615 w 737"/>
                <a:gd name="T23" fmla="*/ 818 h 966"/>
                <a:gd name="T24" fmla="*/ 725 w 737"/>
                <a:gd name="T25" fmla="*/ 616 h 966"/>
                <a:gd name="T26" fmla="*/ 586 w 737"/>
                <a:gd name="T27" fmla="*/ 236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7" h="966">
                  <a:moveTo>
                    <a:pt x="586" y="236"/>
                  </a:moveTo>
                  <a:cubicBezTo>
                    <a:pt x="566" y="214"/>
                    <a:pt x="534" y="184"/>
                    <a:pt x="521" y="251"/>
                  </a:cubicBezTo>
                  <a:cubicBezTo>
                    <a:pt x="516" y="274"/>
                    <a:pt x="506" y="292"/>
                    <a:pt x="496" y="306"/>
                  </a:cubicBezTo>
                  <a:cubicBezTo>
                    <a:pt x="487" y="257"/>
                    <a:pt x="457" y="205"/>
                    <a:pt x="429" y="170"/>
                  </a:cubicBezTo>
                  <a:cubicBezTo>
                    <a:pt x="419" y="157"/>
                    <a:pt x="382" y="106"/>
                    <a:pt x="375" y="19"/>
                  </a:cubicBezTo>
                  <a:cubicBezTo>
                    <a:pt x="374" y="6"/>
                    <a:pt x="358" y="0"/>
                    <a:pt x="349" y="9"/>
                  </a:cubicBezTo>
                  <a:cubicBezTo>
                    <a:pt x="257" y="92"/>
                    <a:pt x="207" y="206"/>
                    <a:pt x="205" y="335"/>
                  </a:cubicBezTo>
                  <a:cubicBezTo>
                    <a:pt x="205" y="335"/>
                    <a:pt x="167" y="303"/>
                    <a:pt x="146" y="243"/>
                  </a:cubicBezTo>
                  <a:cubicBezTo>
                    <a:pt x="141" y="227"/>
                    <a:pt x="119" y="224"/>
                    <a:pt x="110" y="238"/>
                  </a:cubicBezTo>
                  <a:cubicBezTo>
                    <a:pt x="108" y="241"/>
                    <a:pt x="106" y="244"/>
                    <a:pt x="105" y="246"/>
                  </a:cubicBezTo>
                  <a:cubicBezTo>
                    <a:pt x="34" y="371"/>
                    <a:pt x="0" y="523"/>
                    <a:pt x="32" y="664"/>
                  </a:cubicBezTo>
                  <a:cubicBezTo>
                    <a:pt x="84" y="900"/>
                    <a:pt x="431" y="966"/>
                    <a:pt x="615" y="818"/>
                  </a:cubicBezTo>
                  <a:cubicBezTo>
                    <a:pt x="678" y="767"/>
                    <a:pt x="717" y="695"/>
                    <a:pt x="725" y="616"/>
                  </a:cubicBezTo>
                  <a:cubicBezTo>
                    <a:pt x="737" y="496"/>
                    <a:pt x="691" y="351"/>
                    <a:pt x="586" y="2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16">
              <a:extLst>
                <a:ext uri="{FF2B5EF4-FFF2-40B4-BE49-F238E27FC236}">
                  <a16:creationId xmlns:a16="http://schemas.microsoft.com/office/drawing/2014/main" id="{A8DE2C42-93BF-4A4F-B21E-493C46C955B5}"/>
                </a:ext>
              </a:extLst>
            </p:cNvPr>
            <p:cNvSpPr>
              <a:spLocks/>
            </p:cNvSpPr>
            <p:nvPr/>
          </p:nvSpPr>
          <p:spPr bwMode="auto">
            <a:xfrm>
              <a:off x="1310409" y="2515700"/>
              <a:ext cx="981234" cy="1262795"/>
            </a:xfrm>
            <a:custGeom>
              <a:avLst/>
              <a:gdLst>
                <a:gd name="T0" fmla="*/ 209 w 426"/>
                <a:gd name="T1" fmla="*/ 10 h 549"/>
                <a:gd name="T2" fmla="*/ 195 w 426"/>
                <a:gd name="T3" fmla="*/ 5 h 549"/>
                <a:gd name="T4" fmla="*/ 136 w 426"/>
                <a:gd name="T5" fmla="*/ 222 h 549"/>
                <a:gd name="T6" fmla="*/ 59 w 426"/>
                <a:gd name="T7" fmla="*/ 137 h 549"/>
                <a:gd name="T8" fmla="*/ 18 w 426"/>
                <a:gd name="T9" fmla="*/ 369 h 549"/>
                <a:gd name="T10" fmla="*/ 404 w 426"/>
                <a:gd name="T11" fmla="*/ 343 h 549"/>
                <a:gd name="T12" fmla="*/ 209 w 426"/>
                <a:gd name="T13" fmla="*/ 10 h 549"/>
              </a:gdLst>
              <a:ahLst/>
              <a:cxnLst>
                <a:cxn ang="0">
                  <a:pos x="T0" y="T1"/>
                </a:cxn>
                <a:cxn ang="0">
                  <a:pos x="T2" y="T3"/>
                </a:cxn>
                <a:cxn ang="0">
                  <a:pos x="T4" y="T5"/>
                </a:cxn>
                <a:cxn ang="0">
                  <a:pos x="T6" y="T7"/>
                </a:cxn>
                <a:cxn ang="0">
                  <a:pos x="T8" y="T9"/>
                </a:cxn>
                <a:cxn ang="0">
                  <a:pos x="T10" y="T11"/>
                </a:cxn>
                <a:cxn ang="0">
                  <a:pos x="T12" y="T13"/>
                </a:cxn>
              </a:cxnLst>
              <a:rect l="0" t="0" r="r" b="b"/>
              <a:pathLst>
                <a:path w="426" h="549">
                  <a:moveTo>
                    <a:pt x="209" y="10"/>
                  </a:moveTo>
                  <a:cubicBezTo>
                    <a:pt x="208" y="3"/>
                    <a:pt x="200" y="0"/>
                    <a:pt x="195" y="5"/>
                  </a:cubicBezTo>
                  <a:cubicBezTo>
                    <a:pt x="144" y="51"/>
                    <a:pt x="137" y="150"/>
                    <a:pt x="136" y="222"/>
                  </a:cubicBezTo>
                  <a:cubicBezTo>
                    <a:pt x="136" y="222"/>
                    <a:pt x="60" y="135"/>
                    <a:pt x="59" y="137"/>
                  </a:cubicBezTo>
                  <a:cubicBezTo>
                    <a:pt x="19" y="206"/>
                    <a:pt x="0" y="291"/>
                    <a:pt x="18" y="369"/>
                  </a:cubicBezTo>
                  <a:cubicBezTo>
                    <a:pt x="58" y="549"/>
                    <a:pt x="384" y="543"/>
                    <a:pt x="404" y="343"/>
                  </a:cubicBezTo>
                  <a:cubicBezTo>
                    <a:pt x="426" y="222"/>
                    <a:pt x="213" y="58"/>
                    <a:pt x="209" y="10"/>
                  </a:cubicBezTo>
                  <a:close/>
                </a:path>
              </a:pathLst>
            </a:custGeom>
            <a:solidFill>
              <a:srgbClr val="00A18F"/>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17">
              <a:extLst>
                <a:ext uri="{FF2B5EF4-FFF2-40B4-BE49-F238E27FC236}">
                  <a16:creationId xmlns:a16="http://schemas.microsoft.com/office/drawing/2014/main" id="{2648F1B0-DEA3-4A5F-B59F-7BB61EB99B59}"/>
                </a:ext>
              </a:extLst>
            </p:cNvPr>
            <p:cNvSpPr>
              <a:spLocks noEditPoints="1"/>
            </p:cNvSpPr>
            <p:nvPr/>
          </p:nvSpPr>
          <p:spPr bwMode="auto">
            <a:xfrm>
              <a:off x="840336" y="1511506"/>
              <a:ext cx="4761159" cy="4205288"/>
            </a:xfrm>
            <a:custGeom>
              <a:avLst/>
              <a:gdLst>
                <a:gd name="T0" fmla="*/ 1638 w 2067"/>
                <a:gd name="T1" fmla="*/ 843 h 1829"/>
                <a:gd name="T2" fmla="*/ 1432 w 2067"/>
                <a:gd name="T3" fmla="*/ 502 h 1829"/>
                <a:gd name="T4" fmla="*/ 572 w 2067"/>
                <a:gd name="T5" fmla="*/ 211 h 1829"/>
                <a:gd name="T6" fmla="*/ 453 w 2067"/>
                <a:gd name="T7" fmla="*/ 55 h 1829"/>
                <a:gd name="T8" fmla="*/ 218 w 2067"/>
                <a:gd name="T9" fmla="*/ 259 h 1829"/>
                <a:gd name="T10" fmla="*/ 109 w 2067"/>
                <a:gd name="T11" fmla="*/ 266 h 1829"/>
                <a:gd name="T12" fmla="*/ 320 w 2067"/>
                <a:gd name="T13" fmla="*/ 967 h 1829"/>
                <a:gd name="T14" fmla="*/ 620 w 2067"/>
                <a:gd name="T15" fmla="*/ 1702 h 1829"/>
                <a:gd name="T16" fmla="*/ 1538 w 2067"/>
                <a:gd name="T17" fmla="*/ 1702 h 1829"/>
                <a:gd name="T18" fmla="*/ 2027 w 2067"/>
                <a:gd name="T19" fmla="*/ 1702 h 1829"/>
                <a:gd name="T20" fmla="*/ 2067 w 2067"/>
                <a:gd name="T21" fmla="*/ 1343 h 1829"/>
                <a:gd name="T22" fmla="*/ 652 w 2067"/>
                <a:gd name="T23" fmla="*/ 908 h 1829"/>
                <a:gd name="T24" fmla="*/ 818 w 2067"/>
                <a:gd name="T25" fmla="*/ 908 h 1829"/>
                <a:gd name="T26" fmla="*/ 772 w 2067"/>
                <a:gd name="T27" fmla="*/ 1184 h 1829"/>
                <a:gd name="T28" fmla="*/ 663 w 2067"/>
                <a:gd name="T29" fmla="*/ 908 h 1829"/>
                <a:gd name="T30" fmla="*/ 218 w 2067"/>
                <a:gd name="T31" fmla="*/ 405 h 1829"/>
                <a:gd name="T32" fmla="*/ 381 w 2067"/>
                <a:gd name="T33" fmla="*/ 112 h 1829"/>
                <a:gd name="T34" fmla="*/ 528 w 2067"/>
                <a:gd name="T35" fmla="*/ 385 h 1829"/>
                <a:gd name="T36" fmla="*/ 724 w 2067"/>
                <a:gd name="T37" fmla="*/ 651 h 1829"/>
                <a:gd name="T38" fmla="*/ 506 w 2067"/>
                <a:gd name="T39" fmla="*/ 508 h 1829"/>
                <a:gd name="T40" fmla="*/ 372 w 2067"/>
                <a:gd name="T41" fmla="*/ 412 h 1829"/>
                <a:gd name="T42" fmla="*/ 259 w 2067"/>
                <a:gd name="T43" fmla="*/ 534 h 1829"/>
                <a:gd name="T44" fmla="*/ 183 w 2067"/>
                <a:gd name="T45" fmla="*/ 817 h 1829"/>
                <a:gd name="T46" fmla="*/ 402 w 2067"/>
                <a:gd name="T47" fmla="*/ 508 h 1829"/>
                <a:gd name="T48" fmla="*/ 569 w 2067"/>
                <a:gd name="T49" fmla="*/ 776 h 1829"/>
                <a:gd name="T50" fmla="*/ 274 w 2067"/>
                <a:gd name="T51" fmla="*/ 645 h 1829"/>
                <a:gd name="T52" fmla="*/ 380 w 2067"/>
                <a:gd name="T53" fmla="*/ 659 h 1829"/>
                <a:gd name="T54" fmla="*/ 783 w 2067"/>
                <a:gd name="T55" fmla="*/ 1574 h 1829"/>
                <a:gd name="T56" fmla="*/ 1392 w 2067"/>
                <a:gd name="T57" fmla="*/ 1622 h 1829"/>
                <a:gd name="T58" fmla="*/ 620 w 2067"/>
                <a:gd name="T59" fmla="*/ 1622 h 1829"/>
                <a:gd name="T60" fmla="*/ 1392 w 2067"/>
                <a:gd name="T61" fmla="*/ 1412 h 1829"/>
                <a:gd name="T62" fmla="*/ 400 w 2067"/>
                <a:gd name="T63" fmla="*/ 1332 h 1829"/>
                <a:gd name="T64" fmla="*/ 541 w 2067"/>
                <a:gd name="T65" fmla="*/ 959 h 1829"/>
                <a:gd name="T66" fmla="*/ 623 w 2067"/>
                <a:gd name="T67" fmla="*/ 1224 h 1829"/>
                <a:gd name="T68" fmla="*/ 852 w 2067"/>
                <a:gd name="T69" fmla="*/ 1224 h 1829"/>
                <a:gd name="T70" fmla="*/ 940 w 2067"/>
                <a:gd name="T71" fmla="*/ 1224 h 1829"/>
                <a:gd name="T72" fmla="*/ 1168 w 2067"/>
                <a:gd name="T73" fmla="*/ 1224 h 1829"/>
                <a:gd name="T74" fmla="*/ 1248 w 2067"/>
                <a:gd name="T75" fmla="*/ 966 h 1829"/>
                <a:gd name="T76" fmla="*/ 1054 w 2067"/>
                <a:gd name="T77" fmla="*/ 686 h 1829"/>
                <a:gd name="T78" fmla="*/ 790 w 2067"/>
                <a:gd name="T79" fmla="*/ 728 h 1829"/>
                <a:gd name="T80" fmla="*/ 1392 w 2067"/>
                <a:gd name="T81" fmla="*/ 582 h 1829"/>
                <a:gd name="T82" fmla="*/ 974 w 2067"/>
                <a:gd name="T83" fmla="*/ 908 h 1829"/>
                <a:gd name="T84" fmla="*/ 1128 w 2067"/>
                <a:gd name="T85" fmla="*/ 908 h 1829"/>
                <a:gd name="T86" fmla="*/ 1020 w 2067"/>
                <a:gd name="T87" fmla="*/ 1184 h 1829"/>
                <a:gd name="T88" fmla="*/ 1472 w 2067"/>
                <a:gd name="T89" fmla="*/ 923 h 1829"/>
                <a:gd name="T90" fmla="*/ 1823 w 2067"/>
                <a:gd name="T91" fmla="*/ 1177 h 1829"/>
                <a:gd name="T92" fmla="*/ 1700 w 2067"/>
                <a:gd name="T93" fmla="*/ 1749 h 1829"/>
                <a:gd name="T94" fmla="*/ 1787 w 2067"/>
                <a:gd name="T95" fmla="*/ 1662 h 1829"/>
                <a:gd name="T96" fmla="*/ 1863 w 2067"/>
                <a:gd name="T97" fmla="*/ 1622 h 1829"/>
                <a:gd name="T98" fmla="*/ 1472 w 2067"/>
                <a:gd name="T99" fmla="*/ 1622 h 1829"/>
                <a:gd name="T100" fmla="*/ 1761 w 2067"/>
                <a:gd name="T101" fmla="*/ 1372 h 1829"/>
                <a:gd name="T102" fmla="*/ 1472 w 2067"/>
                <a:gd name="T103" fmla="*/ 1257 h 1829"/>
                <a:gd name="T104" fmla="*/ 1987 w 2067"/>
                <a:gd name="T105" fmla="*/ 1622 h 1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67" h="1829">
                  <a:moveTo>
                    <a:pt x="1907" y="1177"/>
                  </a:moveTo>
                  <a:cubicBezTo>
                    <a:pt x="1851" y="999"/>
                    <a:pt x="1851" y="999"/>
                    <a:pt x="1851" y="999"/>
                  </a:cubicBezTo>
                  <a:cubicBezTo>
                    <a:pt x="1821" y="906"/>
                    <a:pt x="1736" y="843"/>
                    <a:pt x="1638" y="843"/>
                  </a:cubicBezTo>
                  <a:cubicBezTo>
                    <a:pt x="1472" y="843"/>
                    <a:pt x="1472" y="843"/>
                    <a:pt x="1472" y="843"/>
                  </a:cubicBezTo>
                  <a:cubicBezTo>
                    <a:pt x="1472" y="542"/>
                    <a:pt x="1472" y="542"/>
                    <a:pt x="1472" y="542"/>
                  </a:cubicBezTo>
                  <a:cubicBezTo>
                    <a:pt x="1472" y="519"/>
                    <a:pt x="1454" y="502"/>
                    <a:pt x="1432" y="502"/>
                  </a:cubicBezTo>
                  <a:cubicBezTo>
                    <a:pt x="792" y="502"/>
                    <a:pt x="792" y="502"/>
                    <a:pt x="792" y="502"/>
                  </a:cubicBezTo>
                  <a:cubicBezTo>
                    <a:pt x="770" y="411"/>
                    <a:pt x="722" y="322"/>
                    <a:pt x="654" y="248"/>
                  </a:cubicBezTo>
                  <a:cubicBezTo>
                    <a:pt x="641" y="234"/>
                    <a:pt x="611" y="200"/>
                    <a:pt x="572" y="211"/>
                  </a:cubicBezTo>
                  <a:cubicBezTo>
                    <a:pt x="555" y="216"/>
                    <a:pt x="544" y="227"/>
                    <a:pt x="536" y="239"/>
                  </a:cubicBezTo>
                  <a:cubicBezTo>
                    <a:pt x="525" y="220"/>
                    <a:pt x="513" y="201"/>
                    <a:pt x="499" y="184"/>
                  </a:cubicBezTo>
                  <a:cubicBezTo>
                    <a:pt x="493" y="176"/>
                    <a:pt x="460" y="132"/>
                    <a:pt x="453" y="55"/>
                  </a:cubicBezTo>
                  <a:cubicBezTo>
                    <a:pt x="452" y="34"/>
                    <a:pt x="438" y="16"/>
                    <a:pt x="419" y="8"/>
                  </a:cubicBezTo>
                  <a:cubicBezTo>
                    <a:pt x="399" y="0"/>
                    <a:pt x="377" y="4"/>
                    <a:pt x="361" y="18"/>
                  </a:cubicBezTo>
                  <a:cubicBezTo>
                    <a:pt x="290" y="83"/>
                    <a:pt x="241" y="166"/>
                    <a:pt x="218" y="259"/>
                  </a:cubicBezTo>
                  <a:cubicBezTo>
                    <a:pt x="209" y="242"/>
                    <a:pt x="193" y="231"/>
                    <a:pt x="173" y="229"/>
                  </a:cubicBezTo>
                  <a:cubicBezTo>
                    <a:pt x="150" y="226"/>
                    <a:pt x="128" y="236"/>
                    <a:pt x="115" y="255"/>
                  </a:cubicBezTo>
                  <a:cubicBezTo>
                    <a:pt x="113" y="259"/>
                    <a:pt x="111" y="262"/>
                    <a:pt x="109" y="266"/>
                  </a:cubicBezTo>
                  <a:cubicBezTo>
                    <a:pt x="28" y="408"/>
                    <a:pt x="0" y="571"/>
                    <a:pt x="32" y="712"/>
                  </a:cubicBezTo>
                  <a:cubicBezTo>
                    <a:pt x="56" y="821"/>
                    <a:pt x="139" y="908"/>
                    <a:pt x="259" y="950"/>
                  </a:cubicBezTo>
                  <a:cubicBezTo>
                    <a:pt x="279" y="957"/>
                    <a:pt x="299" y="962"/>
                    <a:pt x="320" y="967"/>
                  </a:cubicBezTo>
                  <a:cubicBezTo>
                    <a:pt x="320" y="1662"/>
                    <a:pt x="320" y="1662"/>
                    <a:pt x="320" y="1662"/>
                  </a:cubicBezTo>
                  <a:cubicBezTo>
                    <a:pt x="320" y="1684"/>
                    <a:pt x="338" y="1702"/>
                    <a:pt x="360" y="1702"/>
                  </a:cubicBezTo>
                  <a:cubicBezTo>
                    <a:pt x="620" y="1702"/>
                    <a:pt x="620" y="1702"/>
                    <a:pt x="620" y="1702"/>
                  </a:cubicBezTo>
                  <a:cubicBezTo>
                    <a:pt x="638" y="1774"/>
                    <a:pt x="704" y="1829"/>
                    <a:pt x="783" y="1829"/>
                  </a:cubicBezTo>
                  <a:cubicBezTo>
                    <a:pt x="861" y="1829"/>
                    <a:pt x="927" y="1774"/>
                    <a:pt x="945" y="1702"/>
                  </a:cubicBezTo>
                  <a:cubicBezTo>
                    <a:pt x="1538" y="1702"/>
                    <a:pt x="1538" y="1702"/>
                    <a:pt x="1538" y="1702"/>
                  </a:cubicBezTo>
                  <a:cubicBezTo>
                    <a:pt x="1556" y="1774"/>
                    <a:pt x="1622" y="1829"/>
                    <a:pt x="1700" y="1829"/>
                  </a:cubicBezTo>
                  <a:cubicBezTo>
                    <a:pt x="1779" y="1829"/>
                    <a:pt x="1845" y="1774"/>
                    <a:pt x="1863" y="1702"/>
                  </a:cubicBezTo>
                  <a:cubicBezTo>
                    <a:pt x="2027" y="1702"/>
                    <a:pt x="2027" y="1702"/>
                    <a:pt x="2027" y="1702"/>
                  </a:cubicBezTo>
                  <a:cubicBezTo>
                    <a:pt x="2038" y="1702"/>
                    <a:pt x="2048" y="1697"/>
                    <a:pt x="2055" y="1690"/>
                  </a:cubicBezTo>
                  <a:cubicBezTo>
                    <a:pt x="2063" y="1682"/>
                    <a:pt x="2067" y="1672"/>
                    <a:pt x="2067" y="1662"/>
                  </a:cubicBezTo>
                  <a:cubicBezTo>
                    <a:pt x="2067" y="1343"/>
                    <a:pt x="2067" y="1343"/>
                    <a:pt x="2067" y="1343"/>
                  </a:cubicBezTo>
                  <a:cubicBezTo>
                    <a:pt x="2067" y="1253"/>
                    <a:pt x="1996" y="1180"/>
                    <a:pt x="1907" y="1177"/>
                  </a:cubicBezTo>
                  <a:close/>
                  <a:moveTo>
                    <a:pt x="663" y="908"/>
                  </a:moveTo>
                  <a:cubicBezTo>
                    <a:pt x="652" y="908"/>
                    <a:pt x="652" y="908"/>
                    <a:pt x="652" y="908"/>
                  </a:cubicBezTo>
                  <a:cubicBezTo>
                    <a:pt x="662" y="901"/>
                    <a:pt x="671" y="895"/>
                    <a:pt x="679" y="888"/>
                  </a:cubicBezTo>
                  <a:cubicBezTo>
                    <a:pt x="707" y="865"/>
                    <a:pt x="731" y="839"/>
                    <a:pt x="750" y="811"/>
                  </a:cubicBezTo>
                  <a:cubicBezTo>
                    <a:pt x="818" y="908"/>
                    <a:pt x="818" y="908"/>
                    <a:pt x="818" y="908"/>
                  </a:cubicBezTo>
                  <a:cubicBezTo>
                    <a:pt x="812" y="908"/>
                    <a:pt x="812" y="908"/>
                    <a:pt x="812" y="908"/>
                  </a:cubicBezTo>
                  <a:cubicBezTo>
                    <a:pt x="790" y="908"/>
                    <a:pt x="772" y="926"/>
                    <a:pt x="772" y="948"/>
                  </a:cubicBezTo>
                  <a:cubicBezTo>
                    <a:pt x="772" y="1184"/>
                    <a:pt x="772" y="1184"/>
                    <a:pt x="772" y="1184"/>
                  </a:cubicBezTo>
                  <a:cubicBezTo>
                    <a:pt x="703" y="1184"/>
                    <a:pt x="703" y="1184"/>
                    <a:pt x="703" y="1184"/>
                  </a:cubicBezTo>
                  <a:cubicBezTo>
                    <a:pt x="703" y="948"/>
                    <a:pt x="703" y="948"/>
                    <a:pt x="703" y="948"/>
                  </a:cubicBezTo>
                  <a:cubicBezTo>
                    <a:pt x="703" y="926"/>
                    <a:pt x="686" y="908"/>
                    <a:pt x="663" y="908"/>
                  </a:cubicBezTo>
                  <a:close/>
                  <a:moveTo>
                    <a:pt x="110" y="694"/>
                  </a:moveTo>
                  <a:cubicBezTo>
                    <a:pt x="84" y="581"/>
                    <a:pt x="104" y="451"/>
                    <a:pt x="164" y="333"/>
                  </a:cubicBezTo>
                  <a:cubicBezTo>
                    <a:pt x="187" y="377"/>
                    <a:pt x="214" y="401"/>
                    <a:pt x="218" y="405"/>
                  </a:cubicBezTo>
                  <a:cubicBezTo>
                    <a:pt x="230" y="415"/>
                    <a:pt x="247" y="417"/>
                    <a:pt x="261" y="410"/>
                  </a:cubicBezTo>
                  <a:cubicBezTo>
                    <a:pt x="275" y="404"/>
                    <a:pt x="284" y="390"/>
                    <a:pt x="284" y="375"/>
                  </a:cubicBezTo>
                  <a:cubicBezTo>
                    <a:pt x="286" y="273"/>
                    <a:pt x="319" y="183"/>
                    <a:pt x="381" y="112"/>
                  </a:cubicBezTo>
                  <a:cubicBezTo>
                    <a:pt x="396" y="179"/>
                    <a:pt x="427" y="221"/>
                    <a:pt x="437" y="234"/>
                  </a:cubicBezTo>
                  <a:cubicBezTo>
                    <a:pt x="460" y="263"/>
                    <a:pt x="487" y="309"/>
                    <a:pt x="496" y="353"/>
                  </a:cubicBezTo>
                  <a:cubicBezTo>
                    <a:pt x="499" y="369"/>
                    <a:pt x="512" y="382"/>
                    <a:pt x="528" y="385"/>
                  </a:cubicBezTo>
                  <a:cubicBezTo>
                    <a:pt x="544" y="388"/>
                    <a:pt x="560" y="381"/>
                    <a:pt x="569" y="367"/>
                  </a:cubicBezTo>
                  <a:cubicBezTo>
                    <a:pt x="577" y="355"/>
                    <a:pt x="591" y="333"/>
                    <a:pt x="598" y="305"/>
                  </a:cubicBezTo>
                  <a:cubicBezTo>
                    <a:pt x="687" y="404"/>
                    <a:pt x="736" y="536"/>
                    <a:pt x="724" y="651"/>
                  </a:cubicBezTo>
                  <a:cubicBezTo>
                    <a:pt x="718" y="713"/>
                    <a:pt x="690" y="770"/>
                    <a:pt x="643" y="813"/>
                  </a:cubicBezTo>
                  <a:cubicBezTo>
                    <a:pt x="645" y="804"/>
                    <a:pt x="647" y="795"/>
                    <a:pt x="648" y="785"/>
                  </a:cubicBezTo>
                  <a:cubicBezTo>
                    <a:pt x="664" y="689"/>
                    <a:pt x="573" y="584"/>
                    <a:pt x="506" y="508"/>
                  </a:cubicBezTo>
                  <a:cubicBezTo>
                    <a:pt x="486" y="485"/>
                    <a:pt x="458" y="453"/>
                    <a:pt x="453" y="441"/>
                  </a:cubicBezTo>
                  <a:cubicBezTo>
                    <a:pt x="450" y="424"/>
                    <a:pt x="439" y="409"/>
                    <a:pt x="422" y="403"/>
                  </a:cubicBezTo>
                  <a:cubicBezTo>
                    <a:pt x="405" y="396"/>
                    <a:pt x="386" y="399"/>
                    <a:pt x="372" y="412"/>
                  </a:cubicBezTo>
                  <a:cubicBezTo>
                    <a:pt x="333" y="448"/>
                    <a:pt x="315" y="503"/>
                    <a:pt x="307" y="561"/>
                  </a:cubicBezTo>
                  <a:cubicBezTo>
                    <a:pt x="306" y="561"/>
                    <a:pt x="306" y="560"/>
                    <a:pt x="305" y="560"/>
                  </a:cubicBezTo>
                  <a:cubicBezTo>
                    <a:pt x="290" y="543"/>
                    <a:pt x="279" y="532"/>
                    <a:pt x="259" y="534"/>
                  </a:cubicBezTo>
                  <a:cubicBezTo>
                    <a:pt x="246" y="535"/>
                    <a:pt x="234" y="543"/>
                    <a:pt x="228" y="554"/>
                  </a:cubicBezTo>
                  <a:cubicBezTo>
                    <a:pt x="181" y="637"/>
                    <a:pt x="165" y="732"/>
                    <a:pt x="183" y="815"/>
                  </a:cubicBezTo>
                  <a:cubicBezTo>
                    <a:pt x="183" y="816"/>
                    <a:pt x="183" y="816"/>
                    <a:pt x="183" y="817"/>
                  </a:cubicBezTo>
                  <a:cubicBezTo>
                    <a:pt x="151" y="788"/>
                    <a:pt x="122" y="749"/>
                    <a:pt x="110" y="694"/>
                  </a:cubicBezTo>
                  <a:close/>
                  <a:moveTo>
                    <a:pt x="380" y="659"/>
                  </a:moveTo>
                  <a:cubicBezTo>
                    <a:pt x="380" y="631"/>
                    <a:pt x="381" y="558"/>
                    <a:pt x="402" y="508"/>
                  </a:cubicBezTo>
                  <a:cubicBezTo>
                    <a:pt x="413" y="523"/>
                    <a:pt x="428" y="540"/>
                    <a:pt x="446" y="561"/>
                  </a:cubicBezTo>
                  <a:cubicBezTo>
                    <a:pt x="499" y="622"/>
                    <a:pt x="580" y="713"/>
                    <a:pt x="569" y="773"/>
                  </a:cubicBezTo>
                  <a:cubicBezTo>
                    <a:pt x="569" y="774"/>
                    <a:pt x="569" y="775"/>
                    <a:pt x="569" y="776"/>
                  </a:cubicBezTo>
                  <a:cubicBezTo>
                    <a:pt x="560" y="858"/>
                    <a:pt x="485" y="892"/>
                    <a:pt x="424" y="895"/>
                  </a:cubicBezTo>
                  <a:cubicBezTo>
                    <a:pt x="357" y="899"/>
                    <a:pt x="277" y="871"/>
                    <a:pt x="261" y="798"/>
                  </a:cubicBezTo>
                  <a:cubicBezTo>
                    <a:pt x="250" y="750"/>
                    <a:pt x="255" y="696"/>
                    <a:pt x="274" y="645"/>
                  </a:cubicBezTo>
                  <a:cubicBezTo>
                    <a:pt x="285" y="657"/>
                    <a:pt x="298" y="672"/>
                    <a:pt x="310" y="685"/>
                  </a:cubicBezTo>
                  <a:cubicBezTo>
                    <a:pt x="321" y="698"/>
                    <a:pt x="338" y="702"/>
                    <a:pt x="354" y="696"/>
                  </a:cubicBezTo>
                  <a:cubicBezTo>
                    <a:pt x="369" y="691"/>
                    <a:pt x="380" y="676"/>
                    <a:pt x="380" y="659"/>
                  </a:cubicBezTo>
                  <a:close/>
                  <a:moveTo>
                    <a:pt x="783" y="1749"/>
                  </a:moveTo>
                  <a:cubicBezTo>
                    <a:pt x="735" y="1749"/>
                    <a:pt x="696" y="1710"/>
                    <a:pt x="696" y="1662"/>
                  </a:cubicBezTo>
                  <a:cubicBezTo>
                    <a:pt x="696" y="1613"/>
                    <a:pt x="735" y="1574"/>
                    <a:pt x="783" y="1574"/>
                  </a:cubicBezTo>
                  <a:cubicBezTo>
                    <a:pt x="831" y="1574"/>
                    <a:pt x="870" y="1613"/>
                    <a:pt x="870" y="1662"/>
                  </a:cubicBezTo>
                  <a:cubicBezTo>
                    <a:pt x="870" y="1710"/>
                    <a:pt x="831" y="1749"/>
                    <a:pt x="783" y="1749"/>
                  </a:cubicBezTo>
                  <a:close/>
                  <a:moveTo>
                    <a:pt x="1392" y="1622"/>
                  </a:moveTo>
                  <a:cubicBezTo>
                    <a:pt x="945" y="1622"/>
                    <a:pt x="945" y="1622"/>
                    <a:pt x="945" y="1622"/>
                  </a:cubicBezTo>
                  <a:cubicBezTo>
                    <a:pt x="927" y="1549"/>
                    <a:pt x="861" y="1494"/>
                    <a:pt x="783" y="1494"/>
                  </a:cubicBezTo>
                  <a:cubicBezTo>
                    <a:pt x="704" y="1494"/>
                    <a:pt x="638" y="1549"/>
                    <a:pt x="620" y="1622"/>
                  </a:cubicBezTo>
                  <a:cubicBezTo>
                    <a:pt x="400" y="1622"/>
                    <a:pt x="400" y="1622"/>
                    <a:pt x="400" y="1622"/>
                  </a:cubicBezTo>
                  <a:cubicBezTo>
                    <a:pt x="400" y="1412"/>
                    <a:pt x="400" y="1412"/>
                    <a:pt x="400" y="1412"/>
                  </a:cubicBezTo>
                  <a:cubicBezTo>
                    <a:pt x="1392" y="1412"/>
                    <a:pt x="1392" y="1412"/>
                    <a:pt x="1392" y="1412"/>
                  </a:cubicBezTo>
                  <a:lnTo>
                    <a:pt x="1392" y="1622"/>
                  </a:lnTo>
                  <a:close/>
                  <a:moveTo>
                    <a:pt x="1392" y="1332"/>
                  </a:moveTo>
                  <a:cubicBezTo>
                    <a:pt x="400" y="1332"/>
                    <a:pt x="400" y="1332"/>
                    <a:pt x="400" y="1332"/>
                  </a:cubicBezTo>
                  <a:cubicBezTo>
                    <a:pt x="400" y="976"/>
                    <a:pt x="400" y="976"/>
                    <a:pt x="400" y="976"/>
                  </a:cubicBezTo>
                  <a:cubicBezTo>
                    <a:pt x="405" y="976"/>
                    <a:pt x="410" y="976"/>
                    <a:pt x="414" y="976"/>
                  </a:cubicBezTo>
                  <a:cubicBezTo>
                    <a:pt x="458" y="976"/>
                    <a:pt x="501" y="970"/>
                    <a:pt x="541" y="959"/>
                  </a:cubicBezTo>
                  <a:cubicBezTo>
                    <a:pt x="546" y="975"/>
                    <a:pt x="561" y="988"/>
                    <a:pt x="580" y="988"/>
                  </a:cubicBezTo>
                  <a:cubicBezTo>
                    <a:pt x="623" y="988"/>
                    <a:pt x="623" y="988"/>
                    <a:pt x="623" y="988"/>
                  </a:cubicBezTo>
                  <a:cubicBezTo>
                    <a:pt x="623" y="1224"/>
                    <a:pt x="623" y="1224"/>
                    <a:pt x="623" y="1224"/>
                  </a:cubicBezTo>
                  <a:cubicBezTo>
                    <a:pt x="623" y="1246"/>
                    <a:pt x="641" y="1264"/>
                    <a:pt x="663" y="1264"/>
                  </a:cubicBezTo>
                  <a:cubicBezTo>
                    <a:pt x="812" y="1264"/>
                    <a:pt x="812" y="1264"/>
                    <a:pt x="812" y="1264"/>
                  </a:cubicBezTo>
                  <a:cubicBezTo>
                    <a:pt x="834" y="1264"/>
                    <a:pt x="852" y="1246"/>
                    <a:pt x="852" y="1224"/>
                  </a:cubicBezTo>
                  <a:cubicBezTo>
                    <a:pt x="852" y="988"/>
                    <a:pt x="852" y="988"/>
                    <a:pt x="852" y="988"/>
                  </a:cubicBezTo>
                  <a:cubicBezTo>
                    <a:pt x="940" y="988"/>
                    <a:pt x="940" y="988"/>
                    <a:pt x="940" y="988"/>
                  </a:cubicBezTo>
                  <a:cubicBezTo>
                    <a:pt x="940" y="1224"/>
                    <a:pt x="940" y="1224"/>
                    <a:pt x="940" y="1224"/>
                  </a:cubicBezTo>
                  <a:cubicBezTo>
                    <a:pt x="940" y="1246"/>
                    <a:pt x="958" y="1264"/>
                    <a:pt x="980" y="1264"/>
                  </a:cubicBezTo>
                  <a:cubicBezTo>
                    <a:pt x="1128" y="1264"/>
                    <a:pt x="1128" y="1264"/>
                    <a:pt x="1128" y="1264"/>
                  </a:cubicBezTo>
                  <a:cubicBezTo>
                    <a:pt x="1150" y="1264"/>
                    <a:pt x="1168" y="1246"/>
                    <a:pt x="1168" y="1224"/>
                  </a:cubicBezTo>
                  <a:cubicBezTo>
                    <a:pt x="1168" y="988"/>
                    <a:pt x="1168" y="988"/>
                    <a:pt x="1168" y="988"/>
                  </a:cubicBezTo>
                  <a:cubicBezTo>
                    <a:pt x="1212" y="988"/>
                    <a:pt x="1212" y="988"/>
                    <a:pt x="1212" y="988"/>
                  </a:cubicBezTo>
                  <a:cubicBezTo>
                    <a:pt x="1227" y="988"/>
                    <a:pt x="1241" y="979"/>
                    <a:pt x="1248" y="966"/>
                  </a:cubicBezTo>
                  <a:cubicBezTo>
                    <a:pt x="1255" y="953"/>
                    <a:pt x="1253" y="937"/>
                    <a:pt x="1245" y="924"/>
                  </a:cubicBezTo>
                  <a:cubicBezTo>
                    <a:pt x="1087" y="703"/>
                    <a:pt x="1087" y="703"/>
                    <a:pt x="1087" y="703"/>
                  </a:cubicBezTo>
                  <a:cubicBezTo>
                    <a:pt x="1079" y="692"/>
                    <a:pt x="1067" y="686"/>
                    <a:pt x="1054" y="686"/>
                  </a:cubicBezTo>
                  <a:cubicBezTo>
                    <a:pt x="1041" y="686"/>
                    <a:pt x="1029" y="692"/>
                    <a:pt x="1021" y="703"/>
                  </a:cubicBezTo>
                  <a:cubicBezTo>
                    <a:pt x="896" y="879"/>
                    <a:pt x="896" y="879"/>
                    <a:pt x="896" y="879"/>
                  </a:cubicBezTo>
                  <a:cubicBezTo>
                    <a:pt x="790" y="728"/>
                    <a:pt x="790" y="728"/>
                    <a:pt x="790" y="728"/>
                  </a:cubicBezTo>
                  <a:cubicBezTo>
                    <a:pt x="797" y="706"/>
                    <a:pt x="802" y="683"/>
                    <a:pt x="804" y="659"/>
                  </a:cubicBezTo>
                  <a:cubicBezTo>
                    <a:pt x="807" y="634"/>
                    <a:pt x="807" y="608"/>
                    <a:pt x="805" y="582"/>
                  </a:cubicBezTo>
                  <a:cubicBezTo>
                    <a:pt x="1392" y="582"/>
                    <a:pt x="1392" y="582"/>
                    <a:pt x="1392" y="582"/>
                  </a:cubicBezTo>
                  <a:lnTo>
                    <a:pt x="1392" y="1332"/>
                  </a:lnTo>
                  <a:close/>
                  <a:moveTo>
                    <a:pt x="980" y="908"/>
                  </a:moveTo>
                  <a:cubicBezTo>
                    <a:pt x="974" y="908"/>
                    <a:pt x="974" y="908"/>
                    <a:pt x="974" y="908"/>
                  </a:cubicBezTo>
                  <a:cubicBezTo>
                    <a:pt x="1054" y="795"/>
                    <a:pt x="1054" y="795"/>
                    <a:pt x="1054" y="795"/>
                  </a:cubicBezTo>
                  <a:cubicBezTo>
                    <a:pt x="1134" y="908"/>
                    <a:pt x="1134" y="908"/>
                    <a:pt x="1134" y="908"/>
                  </a:cubicBezTo>
                  <a:cubicBezTo>
                    <a:pt x="1128" y="908"/>
                    <a:pt x="1128" y="908"/>
                    <a:pt x="1128" y="908"/>
                  </a:cubicBezTo>
                  <a:cubicBezTo>
                    <a:pt x="1106" y="908"/>
                    <a:pt x="1088" y="926"/>
                    <a:pt x="1088" y="948"/>
                  </a:cubicBezTo>
                  <a:cubicBezTo>
                    <a:pt x="1088" y="1184"/>
                    <a:pt x="1088" y="1184"/>
                    <a:pt x="1088" y="1184"/>
                  </a:cubicBezTo>
                  <a:cubicBezTo>
                    <a:pt x="1020" y="1184"/>
                    <a:pt x="1020" y="1184"/>
                    <a:pt x="1020" y="1184"/>
                  </a:cubicBezTo>
                  <a:cubicBezTo>
                    <a:pt x="1020" y="948"/>
                    <a:pt x="1020" y="948"/>
                    <a:pt x="1020" y="948"/>
                  </a:cubicBezTo>
                  <a:cubicBezTo>
                    <a:pt x="1020" y="926"/>
                    <a:pt x="1002" y="908"/>
                    <a:pt x="980" y="908"/>
                  </a:cubicBezTo>
                  <a:close/>
                  <a:moveTo>
                    <a:pt x="1472" y="923"/>
                  </a:moveTo>
                  <a:cubicBezTo>
                    <a:pt x="1638" y="923"/>
                    <a:pt x="1638" y="923"/>
                    <a:pt x="1638" y="923"/>
                  </a:cubicBezTo>
                  <a:cubicBezTo>
                    <a:pt x="1701" y="923"/>
                    <a:pt x="1755" y="963"/>
                    <a:pt x="1774" y="1023"/>
                  </a:cubicBezTo>
                  <a:cubicBezTo>
                    <a:pt x="1823" y="1177"/>
                    <a:pt x="1823" y="1177"/>
                    <a:pt x="1823" y="1177"/>
                  </a:cubicBezTo>
                  <a:cubicBezTo>
                    <a:pt x="1472" y="1177"/>
                    <a:pt x="1472" y="1177"/>
                    <a:pt x="1472" y="1177"/>
                  </a:cubicBezTo>
                  <a:lnTo>
                    <a:pt x="1472" y="923"/>
                  </a:lnTo>
                  <a:close/>
                  <a:moveTo>
                    <a:pt x="1700" y="1749"/>
                  </a:moveTo>
                  <a:cubicBezTo>
                    <a:pt x="1652" y="1749"/>
                    <a:pt x="1613" y="1710"/>
                    <a:pt x="1613" y="1662"/>
                  </a:cubicBezTo>
                  <a:cubicBezTo>
                    <a:pt x="1613" y="1613"/>
                    <a:pt x="1652" y="1574"/>
                    <a:pt x="1700" y="1574"/>
                  </a:cubicBezTo>
                  <a:cubicBezTo>
                    <a:pt x="1748" y="1574"/>
                    <a:pt x="1787" y="1613"/>
                    <a:pt x="1787" y="1662"/>
                  </a:cubicBezTo>
                  <a:cubicBezTo>
                    <a:pt x="1787" y="1710"/>
                    <a:pt x="1748" y="1749"/>
                    <a:pt x="1700" y="1749"/>
                  </a:cubicBezTo>
                  <a:close/>
                  <a:moveTo>
                    <a:pt x="1987" y="1622"/>
                  </a:moveTo>
                  <a:cubicBezTo>
                    <a:pt x="1863" y="1622"/>
                    <a:pt x="1863" y="1622"/>
                    <a:pt x="1863" y="1622"/>
                  </a:cubicBezTo>
                  <a:cubicBezTo>
                    <a:pt x="1845" y="1549"/>
                    <a:pt x="1779" y="1494"/>
                    <a:pt x="1700" y="1494"/>
                  </a:cubicBezTo>
                  <a:cubicBezTo>
                    <a:pt x="1622" y="1494"/>
                    <a:pt x="1556" y="1549"/>
                    <a:pt x="1538" y="1622"/>
                  </a:cubicBezTo>
                  <a:cubicBezTo>
                    <a:pt x="1472" y="1622"/>
                    <a:pt x="1472" y="1622"/>
                    <a:pt x="1472" y="1622"/>
                  </a:cubicBezTo>
                  <a:cubicBezTo>
                    <a:pt x="1472" y="1412"/>
                    <a:pt x="1472" y="1412"/>
                    <a:pt x="1472" y="1412"/>
                  </a:cubicBezTo>
                  <a:cubicBezTo>
                    <a:pt x="1721" y="1412"/>
                    <a:pt x="1721" y="1412"/>
                    <a:pt x="1721" y="1412"/>
                  </a:cubicBezTo>
                  <a:cubicBezTo>
                    <a:pt x="1743" y="1412"/>
                    <a:pt x="1761" y="1394"/>
                    <a:pt x="1761" y="1372"/>
                  </a:cubicBezTo>
                  <a:cubicBezTo>
                    <a:pt x="1761" y="1349"/>
                    <a:pt x="1743" y="1332"/>
                    <a:pt x="1721" y="1332"/>
                  </a:cubicBezTo>
                  <a:cubicBezTo>
                    <a:pt x="1472" y="1332"/>
                    <a:pt x="1472" y="1332"/>
                    <a:pt x="1472" y="1332"/>
                  </a:cubicBezTo>
                  <a:cubicBezTo>
                    <a:pt x="1472" y="1257"/>
                    <a:pt x="1472" y="1257"/>
                    <a:pt x="1472" y="1257"/>
                  </a:cubicBezTo>
                  <a:cubicBezTo>
                    <a:pt x="1902" y="1257"/>
                    <a:pt x="1902" y="1257"/>
                    <a:pt x="1902" y="1257"/>
                  </a:cubicBezTo>
                  <a:cubicBezTo>
                    <a:pt x="1949" y="1257"/>
                    <a:pt x="1987" y="1296"/>
                    <a:pt x="1987" y="1343"/>
                  </a:cubicBezTo>
                  <a:lnTo>
                    <a:pt x="1987" y="16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 name="Rectangle 9">
            <a:extLst>
              <a:ext uri="{FF2B5EF4-FFF2-40B4-BE49-F238E27FC236}">
                <a16:creationId xmlns:a16="http://schemas.microsoft.com/office/drawing/2014/main" id="{99586436-8FC3-4B84-9162-F632628D6178}"/>
              </a:ext>
            </a:extLst>
          </p:cNvPr>
          <p:cNvSpPr>
            <a:spLocks/>
          </p:cNvSpPr>
          <p:nvPr/>
        </p:nvSpPr>
        <p:spPr bwMode="auto">
          <a:xfrm>
            <a:off x="6135372" y="2476799"/>
            <a:ext cx="1750530" cy="307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sp>
        <p:nvSpPr>
          <p:cNvPr id="33" name="Picture Placeholder 32">
            <a:extLst>
              <a:ext uri="{FF2B5EF4-FFF2-40B4-BE49-F238E27FC236}">
                <a16:creationId xmlns:a16="http://schemas.microsoft.com/office/drawing/2014/main" id="{9E0E5C48-11C9-490F-811F-F7E404501B4F}"/>
              </a:ext>
            </a:extLst>
          </p:cNvPr>
          <p:cNvSpPr>
            <a:spLocks noGrp="1"/>
          </p:cNvSpPr>
          <p:nvPr>
            <p:ph type="pic" sz="quarter" idx="23"/>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6645"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6645" y="336550"/>
            <a:ext cx="10515600" cy="679450"/>
          </a:xfrm>
        </p:spPr>
        <p:txBody>
          <a:bodyPr/>
          <a:lstStyle/>
          <a:p>
            <a:pPr algn="ctr"/>
            <a:r>
              <a:rPr lang="en-US" dirty="0"/>
              <a:t>Company </a:t>
            </a:r>
            <a:r>
              <a:rPr lang="en-US" b="1" dirty="0"/>
              <a:t>Infographic</a:t>
            </a:r>
          </a:p>
        </p:txBody>
      </p:sp>
      <p:sp>
        <p:nvSpPr>
          <p:cNvPr id="53" name="Rectangle 9">
            <a:extLst>
              <a:ext uri="{FF2B5EF4-FFF2-40B4-BE49-F238E27FC236}">
                <a16:creationId xmlns:a16="http://schemas.microsoft.com/office/drawing/2014/main" id="{91936E14-72AD-4F18-B510-5A9B8BC63ABC}"/>
              </a:ext>
            </a:extLst>
          </p:cNvPr>
          <p:cNvSpPr>
            <a:spLocks/>
          </p:cNvSpPr>
          <p:nvPr/>
        </p:nvSpPr>
        <p:spPr bwMode="auto">
          <a:xfrm>
            <a:off x="9480214" y="2268404"/>
            <a:ext cx="1750530" cy="307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grpSp>
        <p:nvGrpSpPr>
          <p:cNvPr id="35" name="Group 34">
            <a:extLst>
              <a:ext uri="{FF2B5EF4-FFF2-40B4-BE49-F238E27FC236}">
                <a16:creationId xmlns:a16="http://schemas.microsoft.com/office/drawing/2014/main" id="{F1E4D95C-D7BD-4015-B4B0-7F814E1A8B5B}"/>
              </a:ext>
            </a:extLst>
          </p:cNvPr>
          <p:cNvGrpSpPr/>
          <p:nvPr/>
        </p:nvGrpSpPr>
        <p:grpSpPr>
          <a:xfrm>
            <a:off x="4270735" y="1469630"/>
            <a:ext cx="4667431" cy="4673431"/>
            <a:chOff x="-11847513" y="-88900"/>
            <a:chExt cx="6175375" cy="6183313"/>
          </a:xfrm>
        </p:grpSpPr>
        <p:sp>
          <p:nvSpPr>
            <p:cNvPr id="9" name="Rectangle 5">
              <a:extLst>
                <a:ext uri="{FF2B5EF4-FFF2-40B4-BE49-F238E27FC236}">
                  <a16:creationId xmlns:a16="http://schemas.microsoft.com/office/drawing/2014/main" id="{D6E5031E-959E-4221-953D-AB8AA5F11A4E}"/>
                </a:ext>
              </a:extLst>
            </p:cNvPr>
            <p:cNvSpPr>
              <a:spLocks noChangeArrowheads="1"/>
            </p:cNvSpPr>
            <p:nvPr/>
          </p:nvSpPr>
          <p:spPr bwMode="auto">
            <a:xfrm>
              <a:off x="-11320463" y="2406650"/>
              <a:ext cx="5121275" cy="2613025"/>
            </a:xfrm>
            <a:prstGeom prst="rect">
              <a:avLst/>
            </a:prstGeom>
            <a:solidFill>
              <a:srgbClr val="E4EA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6">
              <a:extLst>
                <a:ext uri="{FF2B5EF4-FFF2-40B4-BE49-F238E27FC236}">
                  <a16:creationId xmlns:a16="http://schemas.microsoft.com/office/drawing/2014/main" id="{E0681F22-B101-4FAE-B92A-773BDC219248}"/>
                </a:ext>
              </a:extLst>
            </p:cNvPr>
            <p:cNvSpPr>
              <a:spLocks noChangeArrowheads="1"/>
            </p:cNvSpPr>
            <p:nvPr/>
          </p:nvSpPr>
          <p:spPr bwMode="auto">
            <a:xfrm>
              <a:off x="-11506201" y="5019675"/>
              <a:ext cx="5491163" cy="476250"/>
            </a:xfrm>
            <a:prstGeom prst="rect">
              <a:avLst/>
            </a:pr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7">
              <a:extLst>
                <a:ext uri="{FF2B5EF4-FFF2-40B4-BE49-F238E27FC236}">
                  <a16:creationId xmlns:a16="http://schemas.microsoft.com/office/drawing/2014/main" id="{E5F714ED-061B-41A6-AA4D-8899D9B1C98F}"/>
                </a:ext>
              </a:extLst>
            </p:cNvPr>
            <p:cNvSpPr>
              <a:spLocks/>
            </p:cNvSpPr>
            <p:nvPr/>
          </p:nvSpPr>
          <p:spPr bwMode="auto">
            <a:xfrm>
              <a:off x="-11506201" y="5019675"/>
              <a:ext cx="5491163" cy="476250"/>
            </a:xfrm>
            <a:custGeom>
              <a:avLst/>
              <a:gdLst>
                <a:gd name="T0" fmla="*/ 3459 w 3459"/>
                <a:gd name="T1" fmla="*/ 300 h 300"/>
                <a:gd name="T2" fmla="*/ 3459 w 3459"/>
                <a:gd name="T3" fmla="*/ 0 h 300"/>
                <a:gd name="T4" fmla="*/ 0 w 3459"/>
                <a:gd name="T5" fmla="*/ 0 h 300"/>
                <a:gd name="T6" fmla="*/ 0 w 3459"/>
                <a:gd name="T7" fmla="*/ 300 h 300"/>
              </a:gdLst>
              <a:ahLst/>
              <a:cxnLst>
                <a:cxn ang="0">
                  <a:pos x="T0" y="T1"/>
                </a:cxn>
                <a:cxn ang="0">
                  <a:pos x="T2" y="T3"/>
                </a:cxn>
                <a:cxn ang="0">
                  <a:pos x="T4" y="T5"/>
                </a:cxn>
                <a:cxn ang="0">
                  <a:pos x="T6" y="T7"/>
                </a:cxn>
              </a:cxnLst>
              <a:rect l="0" t="0" r="r" b="b"/>
              <a:pathLst>
                <a:path w="3459" h="300">
                  <a:moveTo>
                    <a:pt x="3459" y="300"/>
                  </a:moveTo>
                  <a:lnTo>
                    <a:pt x="3459" y="0"/>
                  </a:lnTo>
                  <a:lnTo>
                    <a:pt x="0" y="0"/>
                  </a:lnTo>
                  <a:lnTo>
                    <a:pt x="0" y="3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8">
              <a:extLst>
                <a:ext uri="{FF2B5EF4-FFF2-40B4-BE49-F238E27FC236}">
                  <a16:creationId xmlns:a16="http://schemas.microsoft.com/office/drawing/2014/main" id="{87F2C096-3A66-4765-B981-E3F63C7FF949}"/>
                </a:ext>
              </a:extLst>
            </p:cNvPr>
            <p:cNvSpPr>
              <a:spLocks noChangeArrowheads="1"/>
            </p:cNvSpPr>
            <p:nvPr/>
          </p:nvSpPr>
          <p:spPr bwMode="auto">
            <a:xfrm>
              <a:off x="-11726863" y="5495925"/>
              <a:ext cx="5934075" cy="477838"/>
            </a:xfrm>
            <a:prstGeom prst="rect">
              <a:avLst/>
            </a:prstGeom>
            <a:solidFill>
              <a:srgbClr val="70748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Rectangle 9">
              <a:extLst>
                <a:ext uri="{FF2B5EF4-FFF2-40B4-BE49-F238E27FC236}">
                  <a16:creationId xmlns:a16="http://schemas.microsoft.com/office/drawing/2014/main" id="{598FAB89-61C6-4CD0-91BB-CCD901A030E3}"/>
                </a:ext>
              </a:extLst>
            </p:cNvPr>
            <p:cNvSpPr>
              <a:spLocks noChangeArrowheads="1"/>
            </p:cNvSpPr>
            <p:nvPr/>
          </p:nvSpPr>
          <p:spPr bwMode="auto">
            <a:xfrm>
              <a:off x="-10982326" y="2406650"/>
              <a:ext cx="1041400" cy="392113"/>
            </a:xfrm>
            <a:prstGeom prst="rect">
              <a:avLst/>
            </a:prstGeom>
            <a:solidFill>
              <a:srgbClr val="E4EA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Rectangle 10">
              <a:extLst>
                <a:ext uri="{FF2B5EF4-FFF2-40B4-BE49-F238E27FC236}">
                  <a16:creationId xmlns:a16="http://schemas.microsoft.com/office/drawing/2014/main" id="{03D1A5EE-532B-4A33-B7FA-DF300E921F36}"/>
                </a:ext>
              </a:extLst>
            </p:cNvPr>
            <p:cNvSpPr>
              <a:spLocks noChangeArrowheads="1"/>
            </p:cNvSpPr>
            <p:nvPr/>
          </p:nvSpPr>
          <p:spPr bwMode="auto">
            <a:xfrm>
              <a:off x="-10982326" y="4625975"/>
              <a:ext cx="1041400" cy="393700"/>
            </a:xfrm>
            <a:prstGeom prst="rect">
              <a:avLst/>
            </a:prstGeom>
            <a:solidFill>
              <a:srgbClr val="E4EA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11">
              <a:extLst>
                <a:ext uri="{FF2B5EF4-FFF2-40B4-BE49-F238E27FC236}">
                  <a16:creationId xmlns:a16="http://schemas.microsoft.com/office/drawing/2014/main" id="{BC198B05-34B4-4B81-998D-54DD08AF0380}"/>
                </a:ext>
              </a:extLst>
            </p:cNvPr>
            <p:cNvSpPr>
              <a:spLocks noChangeArrowheads="1"/>
            </p:cNvSpPr>
            <p:nvPr/>
          </p:nvSpPr>
          <p:spPr bwMode="auto">
            <a:xfrm>
              <a:off x="-10772776" y="2798763"/>
              <a:ext cx="623888" cy="1827213"/>
            </a:xfrm>
            <a:prstGeom prst="rect">
              <a:avLst/>
            </a:prstGeom>
            <a:solidFill>
              <a:srgbClr val="70748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Rectangle 12">
              <a:extLst>
                <a:ext uri="{FF2B5EF4-FFF2-40B4-BE49-F238E27FC236}">
                  <a16:creationId xmlns:a16="http://schemas.microsoft.com/office/drawing/2014/main" id="{3F5D16BB-EA06-4B79-B494-9C11CC998D18}"/>
                </a:ext>
              </a:extLst>
            </p:cNvPr>
            <p:cNvSpPr>
              <a:spLocks noChangeArrowheads="1"/>
            </p:cNvSpPr>
            <p:nvPr/>
          </p:nvSpPr>
          <p:spPr bwMode="auto">
            <a:xfrm>
              <a:off x="-7578726" y="2406650"/>
              <a:ext cx="1041400" cy="392113"/>
            </a:xfrm>
            <a:prstGeom prst="rect">
              <a:avLst/>
            </a:prstGeom>
            <a:solidFill>
              <a:srgbClr val="E4EA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13">
              <a:extLst>
                <a:ext uri="{FF2B5EF4-FFF2-40B4-BE49-F238E27FC236}">
                  <a16:creationId xmlns:a16="http://schemas.microsoft.com/office/drawing/2014/main" id="{2A6E9B59-0E72-40E4-BCBA-B2A905C62692}"/>
                </a:ext>
              </a:extLst>
            </p:cNvPr>
            <p:cNvSpPr>
              <a:spLocks noChangeArrowheads="1"/>
            </p:cNvSpPr>
            <p:nvPr/>
          </p:nvSpPr>
          <p:spPr bwMode="auto">
            <a:xfrm>
              <a:off x="-7578726" y="4625975"/>
              <a:ext cx="1041400" cy="393700"/>
            </a:xfrm>
            <a:prstGeom prst="rect">
              <a:avLst/>
            </a:prstGeom>
            <a:solidFill>
              <a:srgbClr val="E4EA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14">
              <a:extLst>
                <a:ext uri="{FF2B5EF4-FFF2-40B4-BE49-F238E27FC236}">
                  <a16:creationId xmlns:a16="http://schemas.microsoft.com/office/drawing/2014/main" id="{F3C4F0B7-3649-4155-9C4C-56D067D55C8D}"/>
                </a:ext>
              </a:extLst>
            </p:cNvPr>
            <p:cNvSpPr>
              <a:spLocks noChangeArrowheads="1"/>
            </p:cNvSpPr>
            <p:nvPr/>
          </p:nvSpPr>
          <p:spPr bwMode="auto">
            <a:xfrm>
              <a:off x="-7367588" y="2798763"/>
              <a:ext cx="620713" cy="1827213"/>
            </a:xfrm>
            <a:prstGeom prst="rect">
              <a:avLst/>
            </a:prstGeom>
            <a:solidFill>
              <a:srgbClr val="70748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a:extLst>
                <a:ext uri="{FF2B5EF4-FFF2-40B4-BE49-F238E27FC236}">
                  <a16:creationId xmlns:a16="http://schemas.microsoft.com/office/drawing/2014/main" id="{A6A7DDC0-0007-4954-AAC3-41A935CB04AB}"/>
                </a:ext>
              </a:extLst>
            </p:cNvPr>
            <p:cNvSpPr>
              <a:spLocks/>
            </p:cNvSpPr>
            <p:nvPr/>
          </p:nvSpPr>
          <p:spPr bwMode="auto">
            <a:xfrm>
              <a:off x="-11637963" y="41275"/>
              <a:ext cx="5756275" cy="2365375"/>
            </a:xfrm>
            <a:custGeom>
              <a:avLst/>
              <a:gdLst>
                <a:gd name="T0" fmla="*/ 1813 w 3626"/>
                <a:gd name="T1" fmla="*/ 0 h 1490"/>
                <a:gd name="T2" fmla="*/ 0 w 3626"/>
                <a:gd name="T3" fmla="*/ 1490 h 1490"/>
                <a:gd name="T4" fmla="*/ 3626 w 3626"/>
                <a:gd name="T5" fmla="*/ 1490 h 1490"/>
                <a:gd name="T6" fmla="*/ 1813 w 3626"/>
                <a:gd name="T7" fmla="*/ 0 h 1490"/>
              </a:gdLst>
              <a:ahLst/>
              <a:cxnLst>
                <a:cxn ang="0">
                  <a:pos x="T0" y="T1"/>
                </a:cxn>
                <a:cxn ang="0">
                  <a:pos x="T2" y="T3"/>
                </a:cxn>
                <a:cxn ang="0">
                  <a:pos x="T4" y="T5"/>
                </a:cxn>
                <a:cxn ang="0">
                  <a:pos x="T6" y="T7"/>
                </a:cxn>
              </a:cxnLst>
              <a:rect l="0" t="0" r="r" b="b"/>
              <a:pathLst>
                <a:path w="3626" h="1490">
                  <a:moveTo>
                    <a:pt x="1813" y="0"/>
                  </a:moveTo>
                  <a:lnTo>
                    <a:pt x="0" y="1490"/>
                  </a:lnTo>
                  <a:lnTo>
                    <a:pt x="3626" y="1490"/>
                  </a:lnTo>
                  <a:lnTo>
                    <a:pt x="1813" y="0"/>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6">
              <a:extLst>
                <a:ext uri="{FF2B5EF4-FFF2-40B4-BE49-F238E27FC236}">
                  <a16:creationId xmlns:a16="http://schemas.microsoft.com/office/drawing/2014/main" id="{8E515B61-6344-49FF-AEAF-623F93A45E53}"/>
                </a:ext>
              </a:extLst>
            </p:cNvPr>
            <p:cNvSpPr>
              <a:spLocks noEditPoints="1"/>
            </p:cNvSpPr>
            <p:nvPr/>
          </p:nvSpPr>
          <p:spPr bwMode="auto">
            <a:xfrm>
              <a:off x="-9090026" y="593725"/>
              <a:ext cx="657225" cy="1093788"/>
            </a:xfrm>
            <a:custGeom>
              <a:avLst/>
              <a:gdLst>
                <a:gd name="T0" fmla="*/ 96 w 217"/>
                <a:gd name="T1" fmla="*/ 339 h 362"/>
                <a:gd name="T2" fmla="*/ 0 w 217"/>
                <a:gd name="T3" fmla="*/ 282 h 362"/>
                <a:gd name="T4" fmla="*/ 30 w 217"/>
                <a:gd name="T5" fmla="*/ 245 h 362"/>
                <a:gd name="T6" fmla="*/ 96 w 217"/>
                <a:gd name="T7" fmla="*/ 276 h 362"/>
                <a:gd name="T8" fmla="*/ 96 w 217"/>
                <a:gd name="T9" fmla="*/ 205 h 362"/>
                <a:gd name="T10" fmla="*/ 8 w 217"/>
                <a:gd name="T11" fmla="*/ 114 h 362"/>
                <a:gd name="T12" fmla="*/ 96 w 217"/>
                <a:gd name="T13" fmla="*/ 24 h 362"/>
                <a:gd name="T14" fmla="*/ 96 w 217"/>
                <a:gd name="T15" fmla="*/ 12 h 362"/>
                <a:gd name="T16" fmla="*/ 113 w 217"/>
                <a:gd name="T17" fmla="*/ 0 h 362"/>
                <a:gd name="T18" fmla="*/ 130 w 217"/>
                <a:gd name="T19" fmla="*/ 12 h 362"/>
                <a:gd name="T20" fmla="*/ 130 w 217"/>
                <a:gd name="T21" fmla="*/ 23 h 362"/>
                <a:gd name="T22" fmla="*/ 209 w 217"/>
                <a:gd name="T23" fmla="*/ 61 h 362"/>
                <a:gd name="T24" fmla="*/ 182 w 217"/>
                <a:gd name="T25" fmla="*/ 98 h 362"/>
                <a:gd name="T26" fmla="*/ 130 w 217"/>
                <a:gd name="T27" fmla="*/ 81 h 362"/>
                <a:gd name="T28" fmla="*/ 130 w 217"/>
                <a:gd name="T29" fmla="*/ 146 h 362"/>
                <a:gd name="T30" fmla="*/ 217 w 217"/>
                <a:gd name="T31" fmla="*/ 241 h 362"/>
                <a:gd name="T32" fmla="*/ 130 w 217"/>
                <a:gd name="T33" fmla="*/ 337 h 362"/>
                <a:gd name="T34" fmla="*/ 130 w 217"/>
                <a:gd name="T35" fmla="*/ 350 h 362"/>
                <a:gd name="T36" fmla="*/ 113 w 217"/>
                <a:gd name="T37" fmla="*/ 362 h 362"/>
                <a:gd name="T38" fmla="*/ 96 w 217"/>
                <a:gd name="T39" fmla="*/ 350 h 362"/>
                <a:gd name="T40" fmla="*/ 96 w 217"/>
                <a:gd name="T41" fmla="*/ 339 h 362"/>
                <a:gd name="T42" fmla="*/ 101 w 217"/>
                <a:gd name="T43" fmla="*/ 135 h 362"/>
                <a:gd name="T44" fmla="*/ 101 w 217"/>
                <a:gd name="T45" fmla="*/ 83 h 362"/>
                <a:gd name="T46" fmla="*/ 73 w 217"/>
                <a:gd name="T47" fmla="*/ 107 h 362"/>
                <a:gd name="T48" fmla="*/ 101 w 217"/>
                <a:gd name="T49" fmla="*/ 135 h 362"/>
                <a:gd name="T50" fmla="*/ 126 w 217"/>
                <a:gd name="T51" fmla="*/ 217 h 362"/>
                <a:gd name="T52" fmla="*/ 126 w 217"/>
                <a:gd name="T53" fmla="*/ 276 h 362"/>
                <a:gd name="T54" fmla="*/ 153 w 217"/>
                <a:gd name="T55" fmla="*/ 248 h 362"/>
                <a:gd name="T56" fmla="*/ 126 w 217"/>
                <a:gd name="T57" fmla="*/ 217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7" h="362">
                  <a:moveTo>
                    <a:pt x="96" y="339"/>
                  </a:moveTo>
                  <a:cubicBezTo>
                    <a:pt x="43" y="337"/>
                    <a:pt x="0" y="310"/>
                    <a:pt x="0" y="282"/>
                  </a:cubicBezTo>
                  <a:cubicBezTo>
                    <a:pt x="0" y="267"/>
                    <a:pt x="13" y="245"/>
                    <a:pt x="30" y="245"/>
                  </a:cubicBezTo>
                  <a:cubicBezTo>
                    <a:pt x="49" y="245"/>
                    <a:pt x="64" y="271"/>
                    <a:pt x="96" y="276"/>
                  </a:cubicBezTo>
                  <a:cubicBezTo>
                    <a:pt x="96" y="205"/>
                    <a:pt x="96" y="205"/>
                    <a:pt x="96" y="205"/>
                  </a:cubicBezTo>
                  <a:cubicBezTo>
                    <a:pt x="56" y="189"/>
                    <a:pt x="8" y="170"/>
                    <a:pt x="8" y="114"/>
                  </a:cubicBezTo>
                  <a:cubicBezTo>
                    <a:pt x="8" y="58"/>
                    <a:pt x="50" y="31"/>
                    <a:pt x="96" y="24"/>
                  </a:cubicBezTo>
                  <a:cubicBezTo>
                    <a:pt x="96" y="12"/>
                    <a:pt x="96" y="12"/>
                    <a:pt x="96" y="12"/>
                  </a:cubicBezTo>
                  <a:cubicBezTo>
                    <a:pt x="96" y="6"/>
                    <a:pt x="104" y="0"/>
                    <a:pt x="113" y="0"/>
                  </a:cubicBezTo>
                  <a:cubicBezTo>
                    <a:pt x="122" y="0"/>
                    <a:pt x="130" y="6"/>
                    <a:pt x="130" y="12"/>
                  </a:cubicBezTo>
                  <a:cubicBezTo>
                    <a:pt x="130" y="23"/>
                    <a:pt x="130" y="23"/>
                    <a:pt x="130" y="23"/>
                  </a:cubicBezTo>
                  <a:cubicBezTo>
                    <a:pt x="157" y="24"/>
                    <a:pt x="209" y="31"/>
                    <a:pt x="209" y="61"/>
                  </a:cubicBezTo>
                  <a:cubicBezTo>
                    <a:pt x="209" y="73"/>
                    <a:pt x="201" y="98"/>
                    <a:pt x="182" y="98"/>
                  </a:cubicBezTo>
                  <a:cubicBezTo>
                    <a:pt x="167" y="98"/>
                    <a:pt x="159" y="83"/>
                    <a:pt x="130" y="81"/>
                  </a:cubicBezTo>
                  <a:cubicBezTo>
                    <a:pt x="130" y="146"/>
                    <a:pt x="130" y="146"/>
                    <a:pt x="130" y="146"/>
                  </a:cubicBezTo>
                  <a:cubicBezTo>
                    <a:pt x="170" y="161"/>
                    <a:pt x="217" y="181"/>
                    <a:pt x="217" y="241"/>
                  </a:cubicBezTo>
                  <a:cubicBezTo>
                    <a:pt x="217" y="296"/>
                    <a:pt x="182" y="329"/>
                    <a:pt x="130" y="337"/>
                  </a:cubicBezTo>
                  <a:cubicBezTo>
                    <a:pt x="130" y="350"/>
                    <a:pt x="130" y="350"/>
                    <a:pt x="130" y="350"/>
                  </a:cubicBezTo>
                  <a:cubicBezTo>
                    <a:pt x="130" y="356"/>
                    <a:pt x="122" y="362"/>
                    <a:pt x="113" y="362"/>
                  </a:cubicBezTo>
                  <a:cubicBezTo>
                    <a:pt x="104" y="362"/>
                    <a:pt x="96" y="356"/>
                    <a:pt x="96" y="350"/>
                  </a:cubicBezTo>
                  <a:lnTo>
                    <a:pt x="96" y="339"/>
                  </a:lnTo>
                  <a:close/>
                  <a:moveTo>
                    <a:pt x="101" y="135"/>
                  </a:moveTo>
                  <a:cubicBezTo>
                    <a:pt x="101" y="83"/>
                    <a:pt x="101" y="83"/>
                    <a:pt x="101" y="83"/>
                  </a:cubicBezTo>
                  <a:cubicBezTo>
                    <a:pt x="81" y="87"/>
                    <a:pt x="73" y="97"/>
                    <a:pt x="73" y="107"/>
                  </a:cubicBezTo>
                  <a:cubicBezTo>
                    <a:pt x="73" y="120"/>
                    <a:pt x="84" y="128"/>
                    <a:pt x="101" y="135"/>
                  </a:cubicBezTo>
                  <a:close/>
                  <a:moveTo>
                    <a:pt x="126" y="217"/>
                  </a:moveTo>
                  <a:cubicBezTo>
                    <a:pt x="126" y="276"/>
                    <a:pt x="126" y="276"/>
                    <a:pt x="126" y="276"/>
                  </a:cubicBezTo>
                  <a:cubicBezTo>
                    <a:pt x="141" y="272"/>
                    <a:pt x="153" y="264"/>
                    <a:pt x="153" y="248"/>
                  </a:cubicBezTo>
                  <a:cubicBezTo>
                    <a:pt x="153" y="234"/>
                    <a:pt x="141" y="224"/>
                    <a:pt x="126" y="2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a:extLst>
                <a:ext uri="{FF2B5EF4-FFF2-40B4-BE49-F238E27FC236}">
                  <a16:creationId xmlns:a16="http://schemas.microsoft.com/office/drawing/2014/main" id="{331020A8-C628-4F44-9970-439EC79739D4}"/>
                </a:ext>
              </a:extLst>
            </p:cNvPr>
            <p:cNvSpPr>
              <a:spLocks/>
            </p:cNvSpPr>
            <p:nvPr/>
          </p:nvSpPr>
          <p:spPr bwMode="auto">
            <a:xfrm>
              <a:off x="-7234238" y="1878013"/>
              <a:ext cx="242888" cy="241300"/>
            </a:xfrm>
            <a:custGeom>
              <a:avLst/>
              <a:gdLst>
                <a:gd name="T0" fmla="*/ 40 w 80"/>
                <a:gd name="T1" fmla="*/ 80 h 80"/>
                <a:gd name="T2" fmla="*/ 32 w 80"/>
                <a:gd name="T3" fmla="*/ 79 h 80"/>
                <a:gd name="T4" fmla="*/ 25 w 80"/>
                <a:gd name="T5" fmla="*/ 77 h 80"/>
                <a:gd name="T6" fmla="*/ 18 w 80"/>
                <a:gd name="T7" fmla="*/ 73 h 80"/>
                <a:gd name="T8" fmla="*/ 12 w 80"/>
                <a:gd name="T9" fmla="*/ 68 h 80"/>
                <a:gd name="T10" fmla="*/ 7 w 80"/>
                <a:gd name="T11" fmla="*/ 62 h 80"/>
                <a:gd name="T12" fmla="*/ 3 w 80"/>
                <a:gd name="T13" fmla="*/ 55 h 80"/>
                <a:gd name="T14" fmla="*/ 1 w 80"/>
                <a:gd name="T15" fmla="*/ 48 h 80"/>
                <a:gd name="T16" fmla="*/ 0 w 80"/>
                <a:gd name="T17" fmla="*/ 40 h 80"/>
                <a:gd name="T18" fmla="*/ 1 w 80"/>
                <a:gd name="T19" fmla="*/ 32 h 80"/>
                <a:gd name="T20" fmla="*/ 3 w 80"/>
                <a:gd name="T21" fmla="*/ 25 h 80"/>
                <a:gd name="T22" fmla="*/ 7 w 80"/>
                <a:gd name="T23" fmla="*/ 18 h 80"/>
                <a:gd name="T24" fmla="*/ 12 w 80"/>
                <a:gd name="T25" fmla="*/ 12 h 80"/>
                <a:gd name="T26" fmla="*/ 18 w 80"/>
                <a:gd name="T27" fmla="*/ 7 h 80"/>
                <a:gd name="T28" fmla="*/ 25 w 80"/>
                <a:gd name="T29" fmla="*/ 3 h 80"/>
                <a:gd name="T30" fmla="*/ 32 w 80"/>
                <a:gd name="T31" fmla="*/ 1 h 80"/>
                <a:gd name="T32" fmla="*/ 48 w 80"/>
                <a:gd name="T33" fmla="*/ 1 h 80"/>
                <a:gd name="T34" fmla="*/ 55 w 80"/>
                <a:gd name="T35" fmla="*/ 3 h 80"/>
                <a:gd name="T36" fmla="*/ 62 w 80"/>
                <a:gd name="T37" fmla="*/ 7 h 80"/>
                <a:gd name="T38" fmla="*/ 68 w 80"/>
                <a:gd name="T39" fmla="*/ 12 h 80"/>
                <a:gd name="T40" fmla="*/ 73 w 80"/>
                <a:gd name="T41" fmla="*/ 18 h 80"/>
                <a:gd name="T42" fmla="*/ 77 w 80"/>
                <a:gd name="T43" fmla="*/ 25 h 80"/>
                <a:gd name="T44" fmla="*/ 79 w 80"/>
                <a:gd name="T45" fmla="*/ 32 h 80"/>
                <a:gd name="T46" fmla="*/ 80 w 80"/>
                <a:gd name="T47" fmla="*/ 40 h 80"/>
                <a:gd name="T48" fmla="*/ 79 w 80"/>
                <a:gd name="T49" fmla="*/ 48 h 80"/>
                <a:gd name="T50" fmla="*/ 77 w 80"/>
                <a:gd name="T51" fmla="*/ 55 h 80"/>
                <a:gd name="T52" fmla="*/ 73 w 80"/>
                <a:gd name="T53" fmla="*/ 62 h 80"/>
                <a:gd name="T54" fmla="*/ 68 w 80"/>
                <a:gd name="T55" fmla="*/ 68 h 80"/>
                <a:gd name="T56" fmla="*/ 62 w 80"/>
                <a:gd name="T57" fmla="*/ 73 h 80"/>
                <a:gd name="T58" fmla="*/ 55 w 80"/>
                <a:gd name="T59" fmla="*/ 77 h 80"/>
                <a:gd name="T60" fmla="*/ 48 w 80"/>
                <a:gd name="T61" fmla="*/ 79 h 80"/>
                <a:gd name="T62" fmla="*/ 40 w 80"/>
                <a:gd name="T63"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80">
                  <a:moveTo>
                    <a:pt x="40" y="80"/>
                  </a:moveTo>
                  <a:cubicBezTo>
                    <a:pt x="37" y="80"/>
                    <a:pt x="35" y="80"/>
                    <a:pt x="32" y="79"/>
                  </a:cubicBezTo>
                  <a:cubicBezTo>
                    <a:pt x="30" y="79"/>
                    <a:pt x="27" y="78"/>
                    <a:pt x="25" y="77"/>
                  </a:cubicBezTo>
                  <a:cubicBezTo>
                    <a:pt x="22" y="76"/>
                    <a:pt x="20" y="75"/>
                    <a:pt x="18" y="73"/>
                  </a:cubicBezTo>
                  <a:cubicBezTo>
                    <a:pt x="16" y="72"/>
                    <a:pt x="14" y="70"/>
                    <a:pt x="12" y="68"/>
                  </a:cubicBezTo>
                  <a:cubicBezTo>
                    <a:pt x="10" y="66"/>
                    <a:pt x="8" y="64"/>
                    <a:pt x="7" y="62"/>
                  </a:cubicBezTo>
                  <a:cubicBezTo>
                    <a:pt x="5" y="60"/>
                    <a:pt x="4" y="58"/>
                    <a:pt x="3" y="55"/>
                  </a:cubicBezTo>
                  <a:cubicBezTo>
                    <a:pt x="2" y="53"/>
                    <a:pt x="1" y="50"/>
                    <a:pt x="1" y="48"/>
                  </a:cubicBezTo>
                  <a:cubicBezTo>
                    <a:pt x="0" y="45"/>
                    <a:pt x="0" y="43"/>
                    <a:pt x="0" y="40"/>
                  </a:cubicBezTo>
                  <a:cubicBezTo>
                    <a:pt x="0" y="37"/>
                    <a:pt x="0" y="35"/>
                    <a:pt x="1" y="32"/>
                  </a:cubicBezTo>
                  <a:cubicBezTo>
                    <a:pt x="1" y="30"/>
                    <a:pt x="2" y="27"/>
                    <a:pt x="3" y="25"/>
                  </a:cubicBezTo>
                  <a:cubicBezTo>
                    <a:pt x="4" y="22"/>
                    <a:pt x="5" y="20"/>
                    <a:pt x="7" y="18"/>
                  </a:cubicBezTo>
                  <a:cubicBezTo>
                    <a:pt x="8" y="16"/>
                    <a:pt x="10" y="14"/>
                    <a:pt x="12" y="12"/>
                  </a:cubicBezTo>
                  <a:cubicBezTo>
                    <a:pt x="14" y="10"/>
                    <a:pt x="16" y="8"/>
                    <a:pt x="18" y="7"/>
                  </a:cubicBezTo>
                  <a:cubicBezTo>
                    <a:pt x="20" y="5"/>
                    <a:pt x="22" y="4"/>
                    <a:pt x="25" y="3"/>
                  </a:cubicBezTo>
                  <a:cubicBezTo>
                    <a:pt x="27" y="2"/>
                    <a:pt x="30" y="1"/>
                    <a:pt x="32" y="1"/>
                  </a:cubicBezTo>
                  <a:cubicBezTo>
                    <a:pt x="37" y="0"/>
                    <a:pt x="43" y="0"/>
                    <a:pt x="48" y="1"/>
                  </a:cubicBezTo>
                  <a:cubicBezTo>
                    <a:pt x="50" y="1"/>
                    <a:pt x="53" y="2"/>
                    <a:pt x="55" y="3"/>
                  </a:cubicBezTo>
                  <a:cubicBezTo>
                    <a:pt x="58" y="4"/>
                    <a:pt x="60" y="5"/>
                    <a:pt x="62" y="7"/>
                  </a:cubicBezTo>
                  <a:cubicBezTo>
                    <a:pt x="64" y="8"/>
                    <a:pt x="66" y="10"/>
                    <a:pt x="68" y="12"/>
                  </a:cubicBezTo>
                  <a:cubicBezTo>
                    <a:pt x="70" y="14"/>
                    <a:pt x="72" y="16"/>
                    <a:pt x="73" y="18"/>
                  </a:cubicBezTo>
                  <a:cubicBezTo>
                    <a:pt x="75" y="20"/>
                    <a:pt x="76" y="22"/>
                    <a:pt x="77" y="25"/>
                  </a:cubicBezTo>
                  <a:cubicBezTo>
                    <a:pt x="78" y="27"/>
                    <a:pt x="79" y="30"/>
                    <a:pt x="79" y="32"/>
                  </a:cubicBezTo>
                  <a:cubicBezTo>
                    <a:pt x="80" y="35"/>
                    <a:pt x="80" y="37"/>
                    <a:pt x="80" y="40"/>
                  </a:cubicBezTo>
                  <a:cubicBezTo>
                    <a:pt x="80" y="43"/>
                    <a:pt x="80" y="45"/>
                    <a:pt x="79" y="48"/>
                  </a:cubicBezTo>
                  <a:cubicBezTo>
                    <a:pt x="79" y="50"/>
                    <a:pt x="78" y="53"/>
                    <a:pt x="77" y="55"/>
                  </a:cubicBezTo>
                  <a:cubicBezTo>
                    <a:pt x="76" y="58"/>
                    <a:pt x="75" y="60"/>
                    <a:pt x="73" y="62"/>
                  </a:cubicBezTo>
                  <a:cubicBezTo>
                    <a:pt x="72" y="64"/>
                    <a:pt x="70" y="66"/>
                    <a:pt x="68" y="68"/>
                  </a:cubicBezTo>
                  <a:cubicBezTo>
                    <a:pt x="66" y="70"/>
                    <a:pt x="64" y="72"/>
                    <a:pt x="62" y="73"/>
                  </a:cubicBezTo>
                  <a:cubicBezTo>
                    <a:pt x="60" y="75"/>
                    <a:pt x="58" y="76"/>
                    <a:pt x="55" y="77"/>
                  </a:cubicBezTo>
                  <a:cubicBezTo>
                    <a:pt x="53" y="78"/>
                    <a:pt x="50" y="79"/>
                    <a:pt x="48" y="79"/>
                  </a:cubicBezTo>
                  <a:cubicBezTo>
                    <a:pt x="45" y="80"/>
                    <a:pt x="43" y="80"/>
                    <a:pt x="40" y="8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8">
              <a:extLst>
                <a:ext uri="{FF2B5EF4-FFF2-40B4-BE49-F238E27FC236}">
                  <a16:creationId xmlns:a16="http://schemas.microsoft.com/office/drawing/2014/main" id="{3A398442-5168-4D5E-802A-AD4434A84721}"/>
                </a:ext>
              </a:extLst>
            </p:cNvPr>
            <p:cNvSpPr>
              <a:spLocks/>
            </p:cNvSpPr>
            <p:nvPr/>
          </p:nvSpPr>
          <p:spPr bwMode="auto">
            <a:xfrm>
              <a:off x="-9340851" y="3005138"/>
              <a:ext cx="1162050" cy="2014538"/>
            </a:xfrm>
            <a:custGeom>
              <a:avLst/>
              <a:gdLst>
                <a:gd name="T0" fmla="*/ 384 w 384"/>
                <a:gd name="T1" fmla="*/ 667 h 667"/>
                <a:gd name="T2" fmla="*/ 0 w 384"/>
                <a:gd name="T3" fmla="*/ 667 h 667"/>
                <a:gd name="T4" fmla="*/ 0 w 384"/>
                <a:gd name="T5" fmla="*/ 189 h 667"/>
                <a:gd name="T6" fmla="*/ 189 w 384"/>
                <a:gd name="T7" fmla="*/ 0 h 667"/>
                <a:gd name="T8" fmla="*/ 195 w 384"/>
                <a:gd name="T9" fmla="*/ 0 h 667"/>
                <a:gd name="T10" fmla="*/ 384 w 384"/>
                <a:gd name="T11" fmla="*/ 189 h 667"/>
                <a:gd name="T12" fmla="*/ 384 w 384"/>
                <a:gd name="T13" fmla="*/ 667 h 667"/>
              </a:gdLst>
              <a:ahLst/>
              <a:cxnLst>
                <a:cxn ang="0">
                  <a:pos x="T0" y="T1"/>
                </a:cxn>
                <a:cxn ang="0">
                  <a:pos x="T2" y="T3"/>
                </a:cxn>
                <a:cxn ang="0">
                  <a:pos x="T4" y="T5"/>
                </a:cxn>
                <a:cxn ang="0">
                  <a:pos x="T6" y="T7"/>
                </a:cxn>
                <a:cxn ang="0">
                  <a:pos x="T8" y="T9"/>
                </a:cxn>
                <a:cxn ang="0">
                  <a:pos x="T10" y="T11"/>
                </a:cxn>
                <a:cxn ang="0">
                  <a:pos x="T12" y="T13"/>
                </a:cxn>
              </a:cxnLst>
              <a:rect l="0" t="0" r="r" b="b"/>
              <a:pathLst>
                <a:path w="384" h="667">
                  <a:moveTo>
                    <a:pt x="384" y="667"/>
                  </a:moveTo>
                  <a:cubicBezTo>
                    <a:pt x="0" y="667"/>
                    <a:pt x="0" y="667"/>
                    <a:pt x="0" y="667"/>
                  </a:cubicBezTo>
                  <a:cubicBezTo>
                    <a:pt x="0" y="189"/>
                    <a:pt x="0" y="189"/>
                    <a:pt x="0" y="189"/>
                  </a:cubicBezTo>
                  <a:cubicBezTo>
                    <a:pt x="0" y="85"/>
                    <a:pt x="85" y="0"/>
                    <a:pt x="189" y="0"/>
                  </a:cubicBezTo>
                  <a:cubicBezTo>
                    <a:pt x="195" y="0"/>
                    <a:pt x="195" y="0"/>
                    <a:pt x="195" y="0"/>
                  </a:cubicBezTo>
                  <a:cubicBezTo>
                    <a:pt x="299" y="0"/>
                    <a:pt x="384" y="85"/>
                    <a:pt x="384" y="189"/>
                  </a:cubicBezTo>
                  <a:lnTo>
                    <a:pt x="384" y="667"/>
                  </a:lnTo>
                  <a:close/>
                </a:path>
              </a:pathLst>
            </a:custGeom>
            <a:solidFill>
              <a:srgbClr val="00A18F"/>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9">
              <a:extLst>
                <a:ext uri="{FF2B5EF4-FFF2-40B4-BE49-F238E27FC236}">
                  <a16:creationId xmlns:a16="http://schemas.microsoft.com/office/drawing/2014/main" id="{BA1FDFE9-C8CD-4203-9CEE-25752ADEEB40}"/>
                </a:ext>
              </a:extLst>
            </p:cNvPr>
            <p:cNvSpPr>
              <a:spLocks noEditPoints="1"/>
            </p:cNvSpPr>
            <p:nvPr/>
          </p:nvSpPr>
          <p:spPr bwMode="auto">
            <a:xfrm>
              <a:off x="-11847513" y="-88900"/>
              <a:ext cx="6175375" cy="6183313"/>
            </a:xfrm>
            <a:custGeom>
              <a:avLst/>
              <a:gdLst>
                <a:gd name="T0" fmla="*/ 1967 w 2040"/>
                <a:gd name="T1" fmla="*/ 1691 h 2047"/>
                <a:gd name="T2" fmla="*/ 1906 w 2040"/>
                <a:gd name="T3" fmla="*/ 866 h 2047"/>
                <a:gd name="T4" fmla="*/ 1997 w 2040"/>
                <a:gd name="T5" fmla="*/ 796 h 2047"/>
                <a:gd name="T6" fmla="*/ 43 w 2040"/>
                <a:gd name="T7" fmla="*/ 796 h 2047"/>
                <a:gd name="T8" fmla="*/ 134 w 2040"/>
                <a:gd name="T9" fmla="*/ 866 h 2047"/>
                <a:gd name="T10" fmla="*/ 73 w 2040"/>
                <a:gd name="T11" fmla="*/ 1691 h 2047"/>
                <a:gd name="T12" fmla="*/ 0 w 2040"/>
                <a:gd name="T13" fmla="*/ 1849 h 2047"/>
                <a:gd name="T14" fmla="*/ 2000 w 2040"/>
                <a:gd name="T15" fmla="*/ 2047 h 2047"/>
                <a:gd name="T16" fmla="*/ 2000 w 2040"/>
                <a:gd name="T17" fmla="*/ 1809 h 2047"/>
                <a:gd name="T18" fmla="*/ 1794 w 2040"/>
                <a:gd name="T19" fmla="*/ 1561 h 2047"/>
                <a:gd name="T20" fmla="*/ 1725 w 2040"/>
                <a:gd name="T21" fmla="*/ 996 h 2047"/>
                <a:gd name="T22" fmla="*/ 1794 w 2040"/>
                <a:gd name="T23" fmla="*/ 866 h 2047"/>
                <a:gd name="T24" fmla="*/ 1252 w 2040"/>
                <a:gd name="T25" fmla="*/ 1651 h 2047"/>
                <a:gd name="T26" fmla="*/ 1017 w 2040"/>
                <a:gd name="T27" fmla="*/ 984 h 2047"/>
                <a:gd name="T28" fmla="*/ 670 w 2040"/>
                <a:gd name="T29" fmla="*/ 1651 h 2047"/>
                <a:gd name="T30" fmla="*/ 600 w 2040"/>
                <a:gd name="T31" fmla="*/ 1521 h 2047"/>
                <a:gd name="T32" fmla="*/ 670 w 2040"/>
                <a:gd name="T33" fmla="*/ 956 h 2047"/>
                <a:gd name="T34" fmla="*/ 1370 w 2040"/>
                <a:gd name="T35" fmla="*/ 956 h 2047"/>
                <a:gd name="T36" fmla="*/ 1440 w 2040"/>
                <a:gd name="T37" fmla="*/ 1521 h 2047"/>
                <a:gd name="T38" fmla="*/ 1370 w 2040"/>
                <a:gd name="T39" fmla="*/ 1651 h 2047"/>
                <a:gd name="T40" fmla="*/ 868 w 2040"/>
                <a:gd name="T41" fmla="*/ 1651 h 2047"/>
                <a:gd name="T42" fmla="*/ 1023 w 2040"/>
                <a:gd name="T43" fmla="*/ 1064 h 2047"/>
                <a:gd name="T44" fmla="*/ 590 w 2040"/>
                <a:gd name="T45" fmla="*/ 916 h 2047"/>
                <a:gd name="T46" fmla="*/ 590 w 2040"/>
                <a:gd name="T47" fmla="*/ 866 h 2047"/>
                <a:gd name="T48" fmla="*/ 521 w 2040"/>
                <a:gd name="T49" fmla="*/ 996 h 2047"/>
                <a:gd name="T50" fmla="*/ 395 w 2040"/>
                <a:gd name="T51" fmla="*/ 996 h 2047"/>
                <a:gd name="T52" fmla="*/ 590 w 2040"/>
                <a:gd name="T53" fmla="*/ 1651 h 2047"/>
                <a:gd name="T54" fmla="*/ 1645 w 2040"/>
                <a:gd name="T55" fmla="*/ 1521 h 2047"/>
                <a:gd name="T56" fmla="*/ 1645 w 2040"/>
                <a:gd name="T57" fmla="*/ 996 h 2047"/>
                <a:gd name="T58" fmla="*/ 1450 w 2040"/>
                <a:gd name="T59" fmla="*/ 916 h 2047"/>
                <a:gd name="T60" fmla="*/ 1714 w 2040"/>
                <a:gd name="T61" fmla="*/ 916 h 2047"/>
                <a:gd name="T62" fmla="*/ 1714 w 2040"/>
                <a:gd name="T63" fmla="*/ 1651 h 2047"/>
                <a:gd name="T64" fmla="*/ 248 w 2040"/>
                <a:gd name="T65" fmla="*/ 731 h 2047"/>
                <a:gd name="T66" fmla="*/ 1417 w 2040"/>
                <a:gd name="T67" fmla="*/ 651 h 2047"/>
                <a:gd name="T68" fmla="*/ 1860 w 2040"/>
                <a:gd name="T69" fmla="*/ 787 h 2047"/>
                <a:gd name="T70" fmla="*/ 214 w 2040"/>
                <a:gd name="T71" fmla="*/ 866 h 2047"/>
                <a:gd name="T72" fmla="*/ 286 w 2040"/>
                <a:gd name="T73" fmla="*/ 996 h 2047"/>
                <a:gd name="T74" fmla="*/ 286 w 2040"/>
                <a:gd name="T75" fmla="*/ 1521 h 2047"/>
                <a:gd name="T76" fmla="*/ 214 w 2040"/>
                <a:gd name="T77" fmla="*/ 1651 h 2047"/>
                <a:gd name="T78" fmla="*/ 1887 w 2040"/>
                <a:gd name="T79" fmla="*/ 1730 h 2047"/>
                <a:gd name="T80" fmla="*/ 153 w 2040"/>
                <a:gd name="T81" fmla="*/ 1730 h 2047"/>
                <a:gd name="T82" fmla="*/ 80 w 2040"/>
                <a:gd name="T83" fmla="*/ 1889 h 2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0" h="2047">
                  <a:moveTo>
                    <a:pt x="2000" y="1809"/>
                  </a:moveTo>
                  <a:cubicBezTo>
                    <a:pt x="1967" y="1809"/>
                    <a:pt x="1967" y="1809"/>
                    <a:pt x="1967" y="1809"/>
                  </a:cubicBezTo>
                  <a:cubicBezTo>
                    <a:pt x="1967" y="1691"/>
                    <a:pt x="1967" y="1691"/>
                    <a:pt x="1967" y="1691"/>
                  </a:cubicBezTo>
                  <a:cubicBezTo>
                    <a:pt x="1967" y="1668"/>
                    <a:pt x="1949" y="1651"/>
                    <a:pt x="1927" y="1651"/>
                  </a:cubicBezTo>
                  <a:cubicBezTo>
                    <a:pt x="1906" y="1651"/>
                    <a:pt x="1906" y="1651"/>
                    <a:pt x="1906" y="1651"/>
                  </a:cubicBezTo>
                  <a:cubicBezTo>
                    <a:pt x="1906" y="866"/>
                    <a:pt x="1906" y="866"/>
                    <a:pt x="1906" y="866"/>
                  </a:cubicBezTo>
                  <a:cubicBezTo>
                    <a:pt x="1971" y="866"/>
                    <a:pt x="1971" y="866"/>
                    <a:pt x="1971" y="866"/>
                  </a:cubicBezTo>
                  <a:cubicBezTo>
                    <a:pt x="1988" y="866"/>
                    <a:pt x="2003" y="856"/>
                    <a:pt x="2009" y="840"/>
                  </a:cubicBezTo>
                  <a:cubicBezTo>
                    <a:pt x="2015" y="824"/>
                    <a:pt x="2010" y="806"/>
                    <a:pt x="1997" y="796"/>
                  </a:cubicBezTo>
                  <a:cubicBezTo>
                    <a:pt x="1045" y="12"/>
                    <a:pt x="1045" y="12"/>
                    <a:pt x="1045" y="12"/>
                  </a:cubicBezTo>
                  <a:cubicBezTo>
                    <a:pt x="1031" y="0"/>
                    <a:pt x="1009" y="0"/>
                    <a:pt x="995" y="12"/>
                  </a:cubicBezTo>
                  <a:cubicBezTo>
                    <a:pt x="43" y="796"/>
                    <a:pt x="43" y="796"/>
                    <a:pt x="43" y="796"/>
                  </a:cubicBezTo>
                  <a:cubicBezTo>
                    <a:pt x="30" y="806"/>
                    <a:pt x="26" y="824"/>
                    <a:pt x="31" y="840"/>
                  </a:cubicBezTo>
                  <a:cubicBezTo>
                    <a:pt x="37" y="856"/>
                    <a:pt x="52" y="866"/>
                    <a:pt x="69" y="866"/>
                  </a:cubicBezTo>
                  <a:cubicBezTo>
                    <a:pt x="134" y="866"/>
                    <a:pt x="134" y="866"/>
                    <a:pt x="134" y="866"/>
                  </a:cubicBezTo>
                  <a:cubicBezTo>
                    <a:pt x="134" y="1651"/>
                    <a:pt x="134" y="1651"/>
                    <a:pt x="134" y="1651"/>
                  </a:cubicBezTo>
                  <a:cubicBezTo>
                    <a:pt x="113" y="1651"/>
                    <a:pt x="113" y="1651"/>
                    <a:pt x="113" y="1651"/>
                  </a:cubicBezTo>
                  <a:cubicBezTo>
                    <a:pt x="91" y="1651"/>
                    <a:pt x="73" y="1668"/>
                    <a:pt x="73" y="1691"/>
                  </a:cubicBezTo>
                  <a:cubicBezTo>
                    <a:pt x="73" y="1809"/>
                    <a:pt x="73" y="1809"/>
                    <a:pt x="73" y="1809"/>
                  </a:cubicBezTo>
                  <a:cubicBezTo>
                    <a:pt x="40" y="1809"/>
                    <a:pt x="40" y="1809"/>
                    <a:pt x="40" y="1809"/>
                  </a:cubicBezTo>
                  <a:cubicBezTo>
                    <a:pt x="18" y="1809"/>
                    <a:pt x="0" y="1827"/>
                    <a:pt x="0" y="1849"/>
                  </a:cubicBezTo>
                  <a:cubicBezTo>
                    <a:pt x="0" y="2007"/>
                    <a:pt x="0" y="2007"/>
                    <a:pt x="0" y="2007"/>
                  </a:cubicBezTo>
                  <a:cubicBezTo>
                    <a:pt x="0" y="2029"/>
                    <a:pt x="18" y="2047"/>
                    <a:pt x="40" y="2047"/>
                  </a:cubicBezTo>
                  <a:cubicBezTo>
                    <a:pt x="2000" y="2047"/>
                    <a:pt x="2000" y="2047"/>
                    <a:pt x="2000" y="2047"/>
                  </a:cubicBezTo>
                  <a:cubicBezTo>
                    <a:pt x="2022" y="2047"/>
                    <a:pt x="2040" y="2029"/>
                    <a:pt x="2040" y="2007"/>
                  </a:cubicBezTo>
                  <a:cubicBezTo>
                    <a:pt x="2040" y="1849"/>
                    <a:pt x="2040" y="1849"/>
                    <a:pt x="2040" y="1849"/>
                  </a:cubicBezTo>
                  <a:cubicBezTo>
                    <a:pt x="2040" y="1827"/>
                    <a:pt x="2022" y="1809"/>
                    <a:pt x="2000" y="1809"/>
                  </a:cubicBezTo>
                  <a:close/>
                  <a:moveTo>
                    <a:pt x="1826" y="1651"/>
                  </a:moveTo>
                  <a:cubicBezTo>
                    <a:pt x="1794" y="1651"/>
                    <a:pt x="1794" y="1651"/>
                    <a:pt x="1794" y="1651"/>
                  </a:cubicBezTo>
                  <a:cubicBezTo>
                    <a:pt x="1794" y="1561"/>
                    <a:pt x="1794" y="1561"/>
                    <a:pt x="1794" y="1561"/>
                  </a:cubicBezTo>
                  <a:cubicBezTo>
                    <a:pt x="1794" y="1539"/>
                    <a:pt x="1776" y="1521"/>
                    <a:pt x="1754" y="1521"/>
                  </a:cubicBezTo>
                  <a:cubicBezTo>
                    <a:pt x="1725" y="1521"/>
                    <a:pt x="1725" y="1521"/>
                    <a:pt x="1725" y="1521"/>
                  </a:cubicBezTo>
                  <a:cubicBezTo>
                    <a:pt x="1725" y="996"/>
                    <a:pt x="1725" y="996"/>
                    <a:pt x="1725" y="996"/>
                  </a:cubicBezTo>
                  <a:cubicBezTo>
                    <a:pt x="1754" y="996"/>
                    <a:pt x="1754" y="996"/>
                    <a:pt x="1754" y="996"/>
                  </a:cubicBezTo>
                  <a:cubicBezTo>
                    <a:pt x="1776" y="996"/>
                    <a:pt x="1794" y="978"/>
                    <a:pt x="1794" y="956"/>
                  </a:cubicBezTo>
                  <a:cubicBezTo>
                    <a:pt x="1794" y="866"/>
                    <a:pt x="1794" y="866"/>
                    <a:pt x="1794" y="866"/>
                  </a:cubicBezTo>
                  <a:cubicBezTo>
                    <a:pt x="1826" y="866"/>
                    <a:pt x="1826" y="866"/>
                    <a:pt x="1826" y="866"/>
                  </a:cubicBezTo>
                  <a:lnTo>
                    <a:pt x="1826" y="1651"/>
                  </a:lnTo>
                  <a:close/>
                  <a:moveTo>
                    <a:pt x="1252" y="1651"/>
                  </a:moveTo>
                  <a:cubicBezTo>
                    <a:pt x="1252" y="1213"/>
                    <a:pt x="1252" y="1213"/>
                    <a:pt x="1252" y="1213"/>
                  </a:cubicBezTo>
                  <a:cubicBezTo>
                    <a:pt x="1252" y="1087"/>
                    <a:pt x="1149" y="984"/>
                    <a:pt x="1023" y="984"/>
                  </a:cubicBezTo>
                  <a:cubicBezTo>
                    <a:pt x="1017" y="984"/>
                    <a:pt x="1017" y="984"/>
                    <a:pt x="1017" y="984"/>
                  </a:cubicBezTo>
                  <a:cubicBezTo>
                    <a:pt x="891" y="984"/>
                    <a:pt x="788" y="1087"/>
                    <a:pt x="788" y="1213"/>
                  </a:cubicBezTo>
                  <a:cubicBezTo>
                    <a:pt x="788" y="1651"/>
                    <a:pt x="788" y="1651"/>
                    <a:pt x="788" y="1651"/>
                  </a:cubicBezTo>
                  <a:cubicBezTo>
                    <a:pt x="670" y="1651"/>
                    <a:pt x="670" y="1651"/>
                    <a:pt x="670" y="1651"/>
                  </a:cubicBezTo>
                  <a:cubicBezTo>
                    <a:pt x="670" y="1561"/>
                    <a:pt x="670" y="1561"/>
                    <a:pt x="670" y="1561"/>
                  </a:cubicBezTo>
                  <a:cubicBezTo>
                    <a:pt x="670" y="1539"/>
                    <a:pt x="652" y="1521"/>
                    <a:pt x="630" y="1521"/>
                  </a:cubicBezTo>
                  <a:cubicBezTo>
                    <a:pt x="600" y="1521"/>
                    <a:pt x="600" y="1521"/>
                    <a:pt x="600" y="1521"/>
                  </a:cubicBezTo>
                  <a:cubicBezTo>
                    <a:pt x="600" y="996"/>
                    <a:pt x="600" y="996"/>
                    <a:pt x="600" y="996"/>
                  </a:cubicBezTo>
                  <a:cubicBezTo>
                    <a:pt x="630" y="996"/>
                    <a:pt x="630" y="996"/>
                    <a:pt x="630" y="996"/>
                  </a:cubicBezTo>
                  <a:cubicBezTo>
                    <a:pt x="652" y="996"/>
                    <a:pt x="670" y="978"/>
                    <a:pt x="670" y="956"/>
                  </a:cubicBezTo>
                  <a:cubicBezTo>
                    <a:pt x="670" y="866"/>
                    <a:pt x="670" y="866"/>
                    <a:pt x="670" y="866"/>
                  </a:cubicBezTo>
                  <a:cubicBezTo>
                    <a:pt x="1370" y="866"/>
                    <a:pt x="1370" y="866"/>
                    <a:pt x="1370" y="866"/>
                  </a:cubicBezTo>
                  <a:cubicBezTo>
                    <a:pt x="1370" y="956"/>
                    <a:pt x="1370" y="956"/>
                    <a:pt x="1370" y="956"/>
                  </a:cubicBezTo>
                  <a:cubicBezTo>
                    <a:pt x="1370" y="978"/>
                    <a:pt x="1388" y="996"/>
                    <a:pt x="1410" y="996"/>
                  </a:cubicBezTo>
                  <a:cubicBezTo>
                    <a:pt x="1440" y="996"/>
                    <a:pt x="1440" y="996"/>
                    <a:pt x="1440" y="996"/>
                  </a:cubicBezTo>
                  <a:cubicBezTo>
                    <a:pt x="1440" y="1521"/>
                    <a:pt x="1440" y="1521"/>
                    <a:pt x="1440" y="1521"/>
                  </a:cubicBezTo>
                  <a:cubicBezTo>
                    <a:pt x="1410" y="1521"/>
                    <a:pt x="1410" y="1521"/>
                    <a:pt x="1410" y="1521"/>
                  </a:cubicBezTo>
                  <a:cubicBezTo>
                    <a:pt x="1388" y="1521"/>
                    <a:pt x="1370" y="1539"/>
                    <a:pt x="1370" y="1561"/>
                  </a:cubicBezTo>
                  <a:cubicBezTo>
                    <a:pt x="1370" y="1651"/>
                    <a:pt x="1370" y="1651"/>
                    <a:pt x="1370" y="1651"/>
                  </a:cubicBezTo>
                  <a:lnTo>
                    <a:pt x="1252" y="1651"/>
                  </a:lnTo>
                  <a:close/>
                  <a:moveTo>
                    <a:pt x="1172" y="1651"/>
                  </a:moveTo>
                  <a:cubicBezTo>
                    <a:pt x="868" y="1651"/>
                    <a:pt x="868" y="1651"/>
                    <a:pt x="868" y="1651"/>
                  </a:cubicBezTo>
                  <a:cubicBezTo>
                    <a:pt x="868" y="1213"/>
                    <a:pt x="868" y="1213"/>
                    <a:pt x="868" y="1213"/>
                  </a:cubicBezTo>
                  <a:cubicBezTo>
                    <a:pt x="868" y="1131"/>
                    <a:pt x="935" y="1064"/>
                    <a:pt x="1017" y="1064"/>
                  </a:cubicBezTo>
                  <a:cubicBezTo>
                    <a:pt x="1023" y="1064"/>
                    <a:pt x="1023" y="1064"/>
                    <a:pt x="1023" y="1064"/>
                  </a:cubicBezTo>
                  <a:cubicBezTo>
                    <a:pt x="1105" y="1064"/>
                    <a:pt x="1172" y="1131"/>
                    <a:pt x="1172" y="1213"/>
                  </a:cubicBezTo>
                  <a:lnTo>
                    <a:pt x="1172" y="1651"/>
                  </a:lnTo>
                  <a:close/>
                  <a:moveTo>
                    <a:pt x="590" y="916"/>
                  </a:moveTo>
                  <a:cubicBezTo>
                    <a:pt x="326" y="916"/>
                    <a:pt x="326" y="916"/>
                    <a:pt x="326" y="916"/>
                  </a:cubicBezTo>
                  <a:cubicBezTo>
                    <a:pt x="326" y="866"/>
                    <a:pt x="326" y="866"/>
                    <a:pt x="326" y="866"/>
                  </a:cubicBezTo>
                  <a:cubicBezTo>
                    <a:pt x="590" y="866"/>
                    <a:pt x="590" y="866"/>
                    <a:pt x="590" y="866"/>
                  </a:cubicBezTo>
                  <a:lnTo>
                    <a:pt x="590" y="916"/>
                  </a:lnTo>
                  <a:close/>
                  <a:moveTo>
                    <a:pt x="395" y="996"/>
                  </a:moveTo>
                  <a:cubicBezTo>
                    <a:pt x="521" y="996"/>
                    <a:pt x="521" y="996"/>
                    <a:pt x="521" y="996"/>
                  </a:cubicBezTo>
                  <a:cubicBezTo>
                    <a:pt x="521" y="1521"/>
                    <a:pt x="521" y="1521"/>
                    <a:pt x="521" y="1521"/>
                  </a:cubicBezTo>
                  <a:cubicBezTo>
                    <a:pt x="395" y="1521"/>
                    <a:pt x="395" y="1521"/>
                    <a:pt x="395" y="1521"/>
                  </a:cubicBezTo>
                  <a:lnTo>
                    <a:pt x="395" y="996"/>
                  </a:lnTo>
                  <a:close/>
                  <a:moveTo>
                    <a:pt x="326" y="1601"/>
                  </a:moveTo>
                  <a:cubicBezTo>
                    <a:pt x="590" y="1601"/>
                    <a:pt x="590" y="1601"/>
                    <a:pt x="590" y="1601"/>
                  </a:cubicBezTo>
                  <a:cubicBezTo>
                    <a:pt x="590" y="1651"/>
                    <a:pt x="590" y="1651"/>
                    <a:pt x="590" y="1651"/>
                  </a:cubicBezTo>
                  <a:cubicBezTo>
                    <a:pt x="326" y="1651"/>
                    <a:pt x="326" y="1651"/>
                    <a:pt x="326" y="1651"/>
                  </a:cubicBezTo>
                  <a:lnTo>
                    <a:pt x="326" y="1601"/>
                  </a:lnTo>
                  <a:close/>
                  <a:moveTo>
                    <a:pt x="1645" y="1521"/>
                  </a:moveTo>
                  <a:cubicBezTo>
                    <a:pt x="1519" y="1521"/>
                    <a:pt x="1519" y="1521"/>
                    <a:pt x="1519" y="1521"/>
                  </a:cubicBezTo>
                  <a:cubicBezTo>
                    <a:pt x="1519" y="996"/>
                    <a:pt x="1519" y="996"/>
                    <a:pt x="1519" y="996"/>
                  </a:cubicBezTo>
                  <a:cubicBezTo>
                    <a:pt x="1645" y="996"/>
                    <a:pt x="1645" y="996"/>
                    <a:pt x="1645" y="996"/>
                  </a:cubicBezTo>
                  <a:lnTo>
                    <a:pt x="1645" y="1521"/>
                  </a:lnTo>
                  <a:close/>
                  <a:moveTo>
                    <a:pt x="1714" y="916"/>
                  </a:moveTo>
                  <a:cubicBezTo>
                    <a:pt x="1450" y="916"/>
                    <a:pt x="1450" y="916"/>
                    <a:pt x="1450" y="916"/>
                  </a:cubicBezTo>
                  <a:cubicBezTo>
                    <a:pt x="1450" y="866"/>
                    <a:pt x="1450" y="866"/>
                    <a:pt x="1450" y="866"/>
                  </a:cubicBezTo>
                  <a:cubicBezTo>
                    <a:pt x="1714" y="866"/>
                    <a:pt x="1714" y="866"/>
                    <a:pt x="1714" y="866"/>
                  </a:cubicBezTo>
                  <a:lnTo>
                    <a:pt x="1714" y="916"/>
                  </a:lnTo>
                  <a:close/>
                  <a:moveTo>
                    <a:pt x="1450" y="1601"/>
                  </a:moveTo>
                  <a:cubicBezTo>
                    <a:pt x="1714" y="1601"/>
                    <a:pt x="1714" y="1601"/>
                    <a:pt x="1714" y="1601"/>
                  </a:cubicBezTo>
                  <a:cubicBezTo>
                    <a:pt x="1714" y="1651"/>
                    <a:pt x="1714" y="1651"/>
                    <a:pt x="1714" y="1651"/>
                  </a:cubicBezTo>
                  <a:cubicBezTo>
                    <a:pt x="1450" y="1651"/>
                    <a:pt x="1450" y="1651"/>
                    <a:pt x="1450" y="1651"/>
                  </a:cubicBezTo>
                  <a:lnTo>
                    <a:pt x="1450" y="1601"/>
                  </a:lnTo>
                  <a:close/>
                  <a:moveTo>
                    <a:pt x="248" y="731"/>
                  </a:moveTo>
                  <a:cubicBezTo>
                    <a:pt x="1417" y="731"/>
                    <a:pt x="1417" y="731"/>
                    <a:pt x="1417" y="731"/>
                  </a:cubicBezTo>
                  <a:cubicBezTo>
                    <a:pt x="1439" y="731"/>
                    <a:pt x="1456" y="713"/>
                    <a:pt x="1456" y="691"/>
                  </a:cubicBezTo>
                  <a:cubicBezTo>
                    <a:pt x="1456" y="669"/>
                    <a:pt x="1439" y="651"/>
                    <a:pt x="1417" y="651"/>
                  </a:cubicBezTo>
                  <a:cubicBezTo>
                    <a:pt x="345" y="651"/>
                    <a:pt x="345" y="651"/>
                    <a:pt x="345" y="651"/>
                  </a:cubicBezTo>
                  <a:cubicBezTo>
                    <a:pt x="1020" y="95"/>
                    <a:pt x="1020" y="95"/>
                    <a:pt x="1020" y="95"/>
                  </a:cubicBezTo>
                  <a:cubicBezTo>
                    <a:pt x="1860" y="787"/>
                    <a:pt x="1860" y="787"/>
                    <a:pt x="1860" y="787"/>
                  </a:cubicBezTo>
                  <a:cubicBezTo>
                    <a:pt x="180" y="787"/>
                    <a:pt x="180" y="787"/>
                    <a:pt x="180" y="787"/>
                  </a:cubicBezTo>
                  <a:lnTo>
                    <a:pt x="248" y="731"/>
                  </a:lnTo>
                  <a:close/>
                  <a:moveTo>
                    <a:pt x="214" y="866"/>
                  </a:moveTo>
                  <a:cubicBezTo>
                    <a:pt x="246" y="866"/>
                    <a:pt x="246" y="866"/>
                    <a:pt x="246" y="866"/>
                  </a:cubicBezTo>
                  <a:cubicBezTo>
                    <a:pt x="246" y="956"/>
                    <a:pt x="246" y="956"/>
                    <a:pt x="246" y="956"/>
                  </a:cubicBezTo>
                  <a:cubicBezTo>
                    <a:pt x="246" y="978"/>
                    <a:pt x="264" y="996"/>
                    <a:pt x="286" y="996"/>
                  </a:cubicBezTo>
                  <a:cubicBezTo>
                    <a:pt x="315" y="996"/>
                    <a:pt x="315" y="996"/>
                    <a:pt x="315" y="996"/>
                  </a:cubicBezTo>
                  <a:cubicBezTo>
                    <a:pt x="315" y="1521"/>
                    <a:pt x="315" y="1521"/>
                    <a:pt x="315" y="1521"/>
                  </a:cubicBezTo>
                  <a:cubicBezTo>
                    <a:pt x="286" y="1521"/>
                    <a:pt x="286" y="1521"/>
                    <a:pt x="286" y="1521"/>
                  </a:cubicBezTo>
                  <a:cubicBezTo>
                    <a:pt x="264" y="1521"/>
                    <a:pt x="246" y="1539"/>
                    <a:pt x="246" y="1561"/>
                  </a:cubicBezTo>
                  <a:cubicBezTo>
                    <a:pt x="246" y="1651"/>
                    <a:pt x="246" y="1651"/>
                    <a:pt x="246" y="1651"/>
                  </a:cubicBezTo>
                  <a:cubicBezTo>
                    <a:pt x="214" y="1651"/>
                    <a:pt x="214" y="1651"/>
                    <a:pt x="214" y="1651"/>
                  </a:cubicBezTo>
                  <a:lnTo>
                    <a:pt x="214" y="866"/>
                  </a:lnTo>
                  <a:close/>
                  <a:moveTo>
                    <a:pt x="153" y="1730"/>
                  </a:moveTo>
                  <a:cubicBezTo>
                    <a:pt x="1887" y="1730"/>
                    <a:pt x="1887" y="1730"/>
                    <a:pt x="1887" y="1730"/>
                  </a:cubicBezTo>
                  <a:cubicBezTo>
                    <a:pt x="1887" y="1809"/>
                    <a:pt x="1887" y="1809"/>
                    <a:pt x="1887" y="1809"/>
                  </a:cubicBezTo>
                  <a:cubicBezTo>
                    <a:pt x="153" y="1809"/>
                    <a:pt x="153" y="1809"/>
                    <a:pt x="153" y="1809"/>
                  </a:cubicBezTo>
                  <a:lnTo>
                    <a:pt x="153" y="1730"/>
                  </a:lnTo>
                  <a:close/>
                  <a:moveTo>
                    <a:pt x="1960" y="1967"/>
                  </a:moveTo>
                  <a:cubicBezTo>
                    <a:pt x="80" y="1967"/>
                    <a:pt x="80" y="1967"/>
                    <a:pt x="80" y="1967"/>
                  </a:cubicBezTo>
                  <a:cubicBezTo>
                    <a:pt x="80" y="1889"/>
                    <a:pt x="80" y="1889"/>
                    <a:pt x="80" y="1889"/>
                  </a:cubicBezTo>
                  <a:cubicBezTo>
                    <a:pt x="1960" y="1889"/>
                    <a:pt x="1960" y="1889"/>
                    <a:pt x="1960" y="1889"/>
                  </a:cubicBezTo>
                  <a:lnTo>
                    <a:pt x="1960" y="19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6" name="Picture Placeholder 65">
            <a:extLst>
              <a:ext uri="{FF2B5EF4-FFF2-40B4-BE49-F238E27FC236}">
                <a16:creationId xmlns:a16="http://schemas.microsoft.com/office/drawing/2014/main" id="{8133C840-2899-4912-809A-667C170A9173}"/>
              </a:ext>
            </a:extLst>
          </p:cNvPr>
          <p:cNvSpPr>
            <a:spLocks noGrp="1"/>
          </p:cNvSpPr>
          <p:nvPr>
            <p:ph type="pic" sz="quarter" idx="23"/>
          </p:nvPr>
        </p:nvSpPr>
        <p:spPr/>
      </p:sp>
      <p:sp>
        <p:nvSpPr>
          <p:cNvPr id="68" name="Picture Placeholder 67">
            <a:extLst>
              <a:ext uri="{FF2B5EF4-FFF2-40B4-BE49-F238E27FC236}">
                <a16:creationId xmlns:a16="http://schemas.microsoft.com/office/drawing/2014/main" id="{DF73B9CC-F335-414D-9B33-D09721D46177}"/>
              </a:ext>
            </a:extLst>
          </p:cNvPr>
          <p:cNvSpPr>
            <a:spLocks noGrp="1"/>
          </p:cNvSpPr>
          <p:nvPr>
            <p:ph type="pic" sz="quarter" idx="24"/>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7" name="Group 16">
            <a:extLst>
              <a:ext uri="{FF2B5EF4-FFF2-40B4-BE49-F238E27FC236}">
                <a16:creationId xmlns:a16="http://schemas.microsoft.com/office/drawing/2014/main" id="{80AD98E8-8793-4945-AA73-8E662749BAA8}"/>
              </a:ext>
            </a:extLst>
          </p:cNvPr>
          <p:cNvGrpSpPr/>
          <p:nvPr/>
        </p:nvGrpSpPr>
        <p:grpSpPr>
          <a:xfrm>
            <a:off x="1079304" y="1609644"/>
            <a:ext cx="5000171" cy="4394361"/>
            <a:chOff x="-9085263" y="461963"/>
            <a:chExt cx="6197600" cy="5446712"/>
          </a:xfrm>
        </p:grpSpPr>
        <p:sp>
          <p:nvSpPr>
            <p:cNvPr id="9" name="Rectangle 5">
              <a:extLst>
                <a:ext uri="{FF2B5EF4-FFF2-40B4-BE49-F238E27FC236}">
                  <a16:creationId xmlns:a16="http://schemas.microsoft.com/office/drawing/2014/main" id="{CE903598-C4CE-4C87-A262-1FF62A43A560}"/>
                </a:ext>
              </a:extLst>
            </p:cNvPr>
            <p:cNvSpPr>
              <a:spLocks noChangeArrowheads="1"/>
            </p:cNvSpPr>
            <p:nvPr/>
          </p:nvSpPr>
          <p:spPr bwMode="auto">
            <a:xfrm>
              <a:off x="-8964613" y="4841875"/>
              <a:ext cx="5956300" cy="946150"/>
            </a:xfrm>
            <a:prstGeom prst="rect">
              <a:avLst/>
            </a:prstGeom>
            <a:solidFill>
              <a:srgbClr val="00A18F"/>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ECE661AC-4136-431D-B62C-3852B279FC04}"/>
                </a:ext>
              </a:extLst>
            </p:cNvPr>
            <p:cNvSpPr>
              <a:spLocks/>
            </p:cNvSpPr>
            <p:nvPr/>
          </p:nvSpPr>
          <p:spPr bwMode="auto">
            <a:xfrm>
              <a:off x="-5487988" y="5129213"/>
              <a:ext cx="242888" cy="241300"/>
            </a:xfrm>
            <a:custGeom>
              <a:avLst/>
              <a:gdLst>
                <a:gd name="T0" fmla="*/ 40 w 80"/>
                <a:gd name="T1" fmla="*/ 80 h 80"/>
                <a:gd name="T2" fmla="*/ 32 w 80"/>
                <a:gd name="T3" fmla="*/ 80 h 80"/>
                <a:gd name="T4" fmla="*/ 25 w 80"/>
                <a:gd name="T5" fmla="*/ 77 h 80"/>
                <a:gd name="T6" fmla="*/ 18 w 80"/>
                <a:gd name="T7" fmla="*/ 74 h 80"/>
                <a:gd name="T8" fmla="*/ 12 w 80"/>
                <a:gd name="T9" fmla="*/ 69 h 80"/>
                <a:gd name="T10" fmla="*/ 0 w 80"/>
                <a:gd name="T11" fmla="*/ 40 h 80"/>
                <a:gd name="T12" fmla="*/ 1 w 80"/>
                <a:gd name="T13" fmla="*/ 33 h 80"/>
                <a:gd name="T14" fmla="*/ 3 w 80"/>
                <a:gd name="T15" fmla="*/ 25 h 80"/>
                <a:gd name="T16" fmla="*/ 7 w 80"/>
                <a:gd name="T17" fmla="*/ 18 h 80"/>
                <a:gd name="T18" fmla="*/ 12 w 80"/>
                <a:gd name="T19" fmla="*/ 12 h 80"/>
                <a:gd name="T20" fmla="*/ 18 w 80"/>
                <a:gd name="T21" fmla="*/ 7 h 80"/>
                <a:gd name="T22" fmla="*/ 25 w 80"/>
                <a:gd name="T23" fmla="*/ 3 h 80"/>
                <a:gd name="T24" fmla="*/ 32 w 80"/>
                <a:gd name="T25" fmla="*/ 1 h 80"/>
                <a:gd name="T26" fmla="*/ 48 w 80"/>
                <a:gd name="T27" fmla="*/ 1 h 80"/>
                <a:gd name="T28" fmla="*/ 56 w 80"/>
                <a:gd name="T29" fmla="*/ 3 h 80"/>
                <a:gd name="T30" fmla="*/ 63 w 80"/>
                <a:gd name="T31" fmla="*/ 7 h 80"/>
                <a:gd name="T32" fmla="*/ 69 w 80"/>
                <a:gd name="T33" fmla="*/ 12 h 80"/>
                <a:gd name="T34" fmla="*/ 74 w 80"/>
                <a:gd name="T35" fmla="*/ 18 h 80"/>
                <a:gd name="T36" fmla="*/ 77 w 80"/>
                <a:gd name="T37" fmla="*/ 25 h 80"/>
                <a:gd name="T38" fmla="*/ 80 w 80"/>
                <a:gd name="T39" fmla="*/ 33 h 80"/>
                <a:gd name="T40" fmla="*/ 80 w 80"/>
                <a:gd name="T41" fmla="*/ 40 h 80"/>
                <a:gd name="T42" fmla="*/ 69 w 80"/>
                <a:gd name="T43" fmla="*/ 69 h 80"/>
                <a:gd name="T44" fmla="*/ 63 w 80"/>
                <a:gd name="T45" fmla="*/ 74 h 80"/>
                <a:gd name="T46" fmla="*/ 56 w 80"/>
                <a:gd name="T47" fmla="*/ 77 h 80"/>
                <a:gd name="T48" fmla="*/ 48 w 80"/>
                <a:gd name="T49" fmla="*/ 80 h 80"/>
                <a:gd name="T50" fmla="*/ 40 w 80"/>
                <a:gd name="T5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80">
                  <a:moveTo>
                    <a:pt x="40" y="80"/>
                  </a:moveTo>
                  <a:cubicBezTo>
                    <a:pt x="38" y="80"/>
                    <a:pt x="35" y="80"/>
                    <a:pt x="32" y="80"/>
                  </a:cubicBezTo>
                  <a:cubicBezTo>
                    <a:pt x="30" y="79"/>
                    <a:pt x="27" y="78"/>
                    <a:pt x="25" y="77"/>
                  </a:cubicBezTo>
                  <a:cubicBezTo>
                    <a:pt x="23" y="76"/>
                    <a:pt x="20" y="75"/>
                    <a:pt x="18" y="74"/>
                  </a:cubicBezTo>
                  <a:cubicBezTo>
                    <a:pt x="16" y="72"/>
                    <a:pt x="14" y="70"/>
                    <a:pt x="12" y="69"/>
                  </a:cubicBezTo>
                  <a:cubicBezTo>
                    <a:pt x="5" y="61"/>
                    <a:pt x="0" y="51"/>
                    <a:pt x="0" y="40"/>
                  </a:cubicBezTo>
                  <a:cubicBezTo>
                    <a:pt x="0" y="38"/>
                    <a:pt x="1" y="35"/>
                    <a:pt x="1" y="33"/>
                  </a:cubicBezTo>
                  <a:cubicBezTo>
                    <a:pt x="2" y="30"/>
                    <a:pt x="2" y="27"/>
                    <a:pt x="3" y="25"/>
                  </a:cubicBezTo>
                  <a:cubicBezTo>
                    <a:pt x="4" y="23"/>
                    <a:pt x="6" y="20"/>
                    <a:pt x="7" y="18"/>
                  </a:cubicBezTo>
                  <a:cubicBezTo>
                    <a:pt x="9" y="16"/>
                    <a:pt x="10" y="14"/>
                    <a:pt x="12" y="12"/>
                  </a:cubicBezTo>
                  <a:cubicBezTo>
                    <a:pt x="14" y="10"/>
                    <a:pt x="16" y="9"/>
                    <a:pt x="18" y="7"/>
                  </a:cubicBezTo>
                  <a:cubicBezTo>
                    <a:pt x="20" y="6"/>
                    <a:pt x="23" y="4"/>
                    <a:pt x="25" y="3"/>
                  </a:cubicBezTo>
                  <a:cubicBezTo>
                    <a:pt x="27" y="2"/>
                    <a:pt x="30" y="2"/>
                    <a:pt x="32" y="1"/>
                  </a:cubicBezTo>
                  <a:cubicBezTo>
                    <a:pt x="38" y="0"/>
                    <a:pt x="43" y="0"/>
                    <a:pt x="48" y="1"/>
                  </a:cubicBezTo>
                  <a:cubicBezTo>
                    <a:pt x="51" y="2"/>
                    <a:pt x="53" y="2"/>
                    <a:pt x="56" y="3"/>
                  </a:cubicBezTo>
                  <a:cubicBezTo>
                    <a:pt x="58" y="4"/>
                    <a:pt x="60" y="6"/>
                    <a:pt x="63" y="7"/>
                  </a:cubicBezTo>
                  <a:cubicBezTo>
                    <a:pt x="65" y="9"/>
                    <a:pt x="67" y="10"/>
                    <a:pt x="69" y="12"/>
                  </a:cubicBezTo>
                  <a:cubicBezTo>
                    <a:pt x="70" y="14"/>
                    <a:pt x="72" y="16"/>
                    <a:pt x="74" y="18"/>
                  </a:cubicBezTo>
                  <a:cubicBezTo>
                    <a:pt x="75" y="20"/>
                    <a:pt x="76" y="23"/>
                    <a:pt x="77" y="25"/>
                  </a:cubicBezTo>
                  <a:cubicBezTo>
                    <a:pt x="78" y="27"/>
                    <a:pt x="79" y="30"/>
                    <a:pt x="80" y="33"/>
                  </a:cubicBezTo>
                  <a:cubicBezTo>
                    <a:pt x="80" y="35"/>
                    <a:pt x="80" y="38"/>
                    <a:pt x="80" y="40"/>
                  </a:cubicBezTo>
                  <a:cubicBezTo>
                    <a:pt x="80" y="51"/>
                    <a:pt x="76" y="61"/>
                    <a:pt x="69" y="69"/>
                  </a:cubicBezTo>
                  <a:cubicBezTo>
                    <a:pt x="67" y="70"/>
                    <a:pt x="65" y="72"/>
                    <a:pt x="63" y="74"/>
                  </a:cubicBezTo>
                  <a:cubicBezTo>
                    <a:pt x="60" y="75"/>
                    <a:pt x="58" y="76"/>
                    <a:pt x="56" y="77"/>
                  </a:cubicBezTo>
                  <a:cubicBezTo>
                    <a:pt x="53" y="78"/>
                    <a:pt x="51" y="79"/>
                    <a:pt x="48" y="80"/>
                  </a:cubicBezTo>
                  <a:cubicBezTo>
                    <a:pt x="46" y="80"/>
                    <a:pt x="43" y="80"/>
                    <a:pt x="40" y="8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4B4C6CB9-9EFC-4258-977C-FFF956608827}"/>
                </a:ext>
              </a:extLst>
            </p:cNvPr>
            <p:cNvSpPr>
              <a:spLocks/>
            </p:cNvSpPr>
            <p:nvPr/>
          </p:nvSpPr>
          <p:spPr bwMode="auto">
            <a:xfrm>
              <a:off x="-8410576" y="5129213"/>
              <a:ext cx="2681288" cy="241300"/>
            </a:xfrm>
            <a:custGeom>
              <a:avLst/>
              <a:gdLst>
                <a:gd name="T0" fmla="*/ 846 w 886"/>
                <a:gd name="T1" fmla="*/ 80 h 80"/>
                <a:gd name="T2" fmla="*/ 40 w 886"/>
                <a:gd name="T3" fmla="*/ 80 h 80"/>
                <a:gd name="T4" fmla="*/ 0 w 886"/>
                <a:gd name="T5" fmla="*/ 40 h 80"/>
                <a:gd name="T6" fmla="*/ 40 w 886"/>
                <a:gd name="T7" fmla="*/ 0 h 80"/>
                <a:gd name="T8" fmla="*/ 846 w 886"/>
                <a:gd name="T9" fmla="*/ 0 h 80"/>
                <a:gd name="T10" fmla="*/ 886 w 886"/>
                <a:gd name="T11" fmla="*/ 40 h 80"/>
                <a:gd name="T12" fmla="*/ 846 w 886"/>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886" h="80">
                  <a:moveTo>
                    <a:pt x="846" y="80"/>
                  </a:moveTo>
                  <a:cubicBezTo>
                    <a:pt x="40" y="80"/>
                    <a:pt x="40" y="80"/>
                    <a:pt x="40" y="80"/>
                  </a:cubicBezTo>
                  <a:cubicBezTo>
                    <a:pt x="18" y="80"/>
                    <a:pt x="0" y="62"/>
                    <a:pt x="0" y="40"/>
                  </a:cubicBezTo>
                  <a:cubicBezTo>
                    <a:pt x="0" y="18"/>
                    <a:pt x="18" y="0"/>
                    <a:pt x="40" y="0"/>
                  </a:cubicBezTo>
                  <a:cubicBezTo>
                    <a:pt x="846" y="0"/>
                    <a:pt x="846" y="0"/>
                    <a:pt x="846" y="0"/>
                  </a:cubicBezTo>
                  <a:cubicBezTo>
                    <a:pt x="868" y="0"/>
                    <a:pt x="886" y="18"/>
                    <a:pt x="886" y="40"/>
                  </a:cubicBezTo>
                  <a:cubicBezTo>
                    <a:pt x="886" y="62"/>
                    <a:pt x="868" y="80"/>
                    <a:pt x="846" y="8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a:extLst>
                <a:ext uri="{FF2B5EF4-FFF2-40B4-BE49-F238E27FC236}">
                  <a16:creationId xmlns:a16="http://schemas.microsoft.com/office/drawing/2014/main" id="{AEDF8475-C487-4122-9201-B7917574EA61}"/>
                </a:ext>
              </a:extLst>
            </p:cNvPr>
            <p:cNvSpPr>
              <a:spLocks/>
            </p:cNvSpPr>
            <p:nvPr/>
          </p:nvSpPr>
          <p:spPr bwMode="auto">
            <a:xfrm>
              <a:off x="-4764088" y="5319713"/>
              <a:ext cx="1292225" cy="241300"/>
            </a:xfrm>
            <a:custGeom>
              <a:avLst/>
              <a:gdLst>
                <a:gd name="T0" fmla="*/ 387 w 427"/>
                <a:gd name="T1" fmla="*/ 80 h 80"/>
                <a:gd name="T2" fmla="*/ 40 w 427"/>
                <a:gd name="T3" fmla="*/ 80 h 80"/>
                <a:gd name="T4" fmla="*/ 0 w 427"/>
                <a:gd name="T5" fmla="*/ 40 h 80"/>
                <a:gd name="T6" fmla="*/ 40 w 427"/>
                <a:gd name="T7" fmla="*/ 0 h 80"/>
                <a:gd name="T8" fmla="*/ 387 w 427"/>
                <a:gd name="T9" fmla="*/ 0 h 80"/>
                <a:gd name="T10" fmla="*/ 427 w 427"/>
                <a:gd name="T11" fmla="*/ 40 h 80"/>
                <a:gd name="T12" fmla="*/ 387 w 427"/>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427" h="80">
                  <a:moveTo>
                    <a:pt x="387" y="80"/>
                  </a:moveTo>
                  <a:cubicBezTo>
                    <a:pt x="40" y="80"/>
                    <a:pt x="40" y="80"/>
                    <a:pt x="40" y="80"/>
                  </a:cubicBezTo>
                  <a:cubicBezTo>
                    <a:pt x="18" y="80"/>
                    <a:pt x="0" y="62"/>
                    <a:pt x="0" y="40"/>
                  </a:cubicBezTo>
                  <a:cubicBezTo>
                    <a:pt x="0" y="18"/>
                    <a:pt x="18" y="0"/>
                    <a:pt x="40" y="0"/>
                  </a:cubicBezTo>
                  <a:cubicBezTo>
                    <a:pt x="387" y="0"/>
                    <a:pt x="387" y="0"/>
                    <a:pt x="387" y="0"/>
                  </a:cubicBezTo>
                  <a:cubicBezTo>
                    <a:pt x="409" y="0"/>
                    <a:pt x="427" y="18"/>
                    <a:pt x="427" y="40"/>
                  </a:cubicBezTo>
                  <a:cubicBezTo>
                    <a:pt x="427" y="62"/>
                    <a:pt x="409" y="80"/>
                    <a:pt x="387" y="8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a:extLst>
                <a:ext uri="{FF2B5EF4-FFF2-40B4-BE49-F238E27FC236}">
                  <a16:creationId xmlns:a16="http://schemas.microsoft.com/office/drawing/2014/main" id="{BE2ABAC4-D82D-451B-8BC3-D58362E6E3F4}"/>
                </a:ext>
              </a:extLst>
            </p:cNvPr>
            <p:cNvSpPr>
              <a:spLocks noEditPoints="1"/>
            </p:cNvSpPr>
            <p:nvPr/>
          </p:nvSpPr>
          <p:spPr bwMode="auto">
            <a:xfrm>
              <a:off x="-7569201" y="579438"/>
              <a:ext cx="2584450" cy="4262437"/>
            </a:xfrm>
            <a:custGeom>
              <a:avLst/>
              <a:gdLst>
                <a:gd name="T0" fmla="*/ 779 w 854"/>
                <a:gd name="T1" fmla="*/ 227 h 1411"/>
                <a:gd name="T2" fmla="*/ 715 w 854"/>
                <a:gd name="T3" fmla="*/ 296 h 1411"/>
                <a:gd name="T4" fmla="*/ 715 w 854"/>
                <a:gd name="T5" fmla="*/ 183 h 1411"/>
                <a:gd name="T6" fmla="*/ 639 w 854"/>
                <a:gd name="T7" fmla="*/ 102 h 1411"/>
                <a:gd name="T8" fmla="*/ 557 w 854"/>
                <a:gd name="T9" fmla="*/ 181 h 1411"/>
                <a:gd name="T10" fmla="*/ 557 w 854"/>
                <a:gd name="T11" fmla="*/ 486 h 1411"/>
                <a:gd name="T12" fmla="*/ 557 w 854"/>
                <a:gd name="T13" fmla="*/ 83 h 1411"/>
                <a:gd name="T14" fmla="*/ 481 w 854"/>
                <a:gd name="T15" fmla="*/ 2 h 1411"/>
                <a:gd name="T16" fmla="*/ 398 w 854"/>
                <a:gd name="T17" fmla="*/ 81 h 1411"/>
                <a:gd name="T18" fmla="*/ 398 w 854"/>
                <a:gd name="T19" fmla="*/ 232 h 1411"/>
                <a:gd name="T20" fmla="*/ 322 w 854"/>
                <a:gd name="T21" fmla="*/ 151 h 1411"/>
                <a:gd name="T22" fmla="*/ 240 w 854"/>
                <a:gd name="T23" fmla="*/ 230 h 1411"/>
                <a:gd name="T24" fmla="*/ 240 w 854"/>
                <a:gd name="T25" fmla="*/ 690 h 1411"/>
                <a:gd name="T26" fmla="*/ 175 w 854"/>
                <a:gd name="T27" fmla="*/ 514 h 1411"/>
                <a:gd name="T28" fmla="*/ 76 w 854"/>
                <a:gd name="T29" fmla="*/ 462 h 1411"/>
                <a:gd name="T30" fmla="*/ 24 w 854"/>
                <a:gd name="T31" fmla="*/ 562 h 1411"/>
                <a:gd name="T32" fmla="*/ 173 w 854"/>
                <a:gd name="T33" fmla="*/ 922 h 1411"/>
                <a:gd name="T34" fmla="*/ 290 w 854"/>
                <a:gd name="T35" fmla="*/ 1009 h 1411"/>
                <a:gd name="T36" fmla="*/ 344 w 854"/>
                <a:gd name="T37" fmla="*/ 1009 h 1411"/>
                <a:gd name="T38" fmla="*/ 344 w 854"/>
                <a:gd name="T39" fmla="*/ 1411 h 1411"/>
                <a:gd name="T40" fmla="*/ 685 w 854"/>
                <a:gd name="T41" fmla="*/ 1411 h 1411"/>
                <a:gd name="T42" fmla="*/ 685 w 854"/>
                <a:gd name="T43" fmla="*/ 1009 h 1411"/>
                <a:gd name="T44" fmla="*/ 723 w 854"/>
                <a:gd name="T45" fmla="*/ 1009 h 1411"/>
                <a:gd name="T46" fmla="*/ 854 w 854"/>
                <a:gd name="T47" fmla="*/ 878 h 1411"/>
                <a:gd name="T48" fmla="*/ 854 w 854"/>
                <a:gd name="T49" fmla="*/ 298 h 1411"/>
                <a:gd name="T50" fmla="*/ 779 w 854"/>
                <a:gd name="T51" fmla="*/ 227 h 1411"/>
                <a:gd name="T52" fmla="*/ 399 w 854"/>
                <a:gd name="T53" fmla="*/ 454 h 1411"/>
                <a:gd name="T54" fmla="*/ 398 w 854"/>
                <a:gd name="T55" fmla="*/ 454 h 1411"/>
                <a:gd name="T56" fmla="*/ 398 w 854"/>
                <a:gd name="T57" fmla="*/ 234 h 1411"/>
                <a:gd name="T58" fmla="*/ 399 w 854"/>
                <a:gd name="T59" fmla="*/ 454 h 1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4" h="1411">
                  <a:moveTo>
                    <a:pt x="779" y="227"/>
                  </a:moveTo>
                  <a:cubicBezTo>
                    <a:pt x="743" y="230"/>
                    <a:pt x="715" y="259"/>
                    <a:pt x="715" y="296"/>
                  </a:cubicBezTo>
                  <a:cubicBezTo>
                    <a:pt x="715" y="183"/>
                    <a:pt x="715" y="183"/>
                    <a:pt x="715" y="183"/>
                  </a:cubicBezTo>
                  <a:cubicBezTo>
                    <a:pt x="715" y="140"/>
                    <a:pt x="682" y="103"/>
                    <a:pt x="639" y="102"/>
                  </a:cubicBezTo>
                  <a:cubicBezTo>
                    <a:pt x="594" y="100"/>
                    <a:pt x="557" y="136"/>
                    <a:pt x="557" y="181"/>
                  </a:cubicBezTo>
                  <a:cubicBezTo>
                    <a:pt x="557" y="486"/>
                    <a:pt x="557" y="486"/>
                    <a:pt x="557" y="486"/>
                  </a:cubicBezTo>
                  <a:cubicBezTo>
                    <a:pt x="557" y="83"/>
                    <a:pt x="557" y="83"/>
                    <a:pt x="557" y="83"/>
                  </a:cubicBezTo>
                  <a:cubicBezTo>
                    <a:pt x="557" y="40"/>
                    <a:pt x="524" y="4"/>
                    <a:pt x="481" y="2"/>
                  </a:cubicBezTo>
                  <a:cubicBezTo>
                    <a:pt x="436" y="0"/>
                    <a:pt x="398" y="37"/>
                    <a:pt x="398" y="81"/>
                  </a:cubicBezTo>
                  <a:cubicBezTo>
                    <a:pt x="398" y="232"/>
                    <a:pt x="398" y="232"/>
                    <a:pt x="398" y="232"/>
                  </a:cubicBezTo>
                  <a:cubicBezTo>
                    <a:pt x="398" y="189"/>
                    <a:pt x="365" y="152"/>
                    <a:pt x="322" y="151"/>
                  </a:cubicBezTo>
                  <a:cubicBezTo>
                    <a:pt x="277" y="149"/>
                    <a:pt x="240" y="185"/>
                    <a:pt x="240" y="230"/>
                  </a:cubicBezTo>
                  <a:cubicBezTo>
                    <a:pt x="240" y="690"/>
                    <a:pt x="240" y="690"/>
                    <a:pt x="240" y="690"/>
                  </a:cubicBezTo>
                  <a:cubicBezTo>
                    <a:pt x="175" y="514"/>
                    <a:pt x="175" y="514"/>
                    <a:pt x="175" y="514"/>
                  </a:cubicBezTo>
                  <a:cubicBezTo>
                    <a:pt x="162" y="472"/>
                    <a:pt x="117" y="449"/>
                    <a:pt x="76" y="462"/>
                  </a:cubicBezTo>
                  <a:cubicBezTo>
                    <a:pt x="34" y="476"/>
                    <a:pt x="0" y="525"/>
                    <a:pt x="24" y="562"/>
                  </a:cubicBezTo>
                  <a:cubicBezTo>
                    <a:pt x="89" y="662"/>
                    <a:pt x="173" y="922"/>
                    <a:pt x="173" y="922"/>
                  </a:cubicBezTo>
                  <a:cubicBezTo>
                    <a:pt x="189" y="974"/>
                    <a:pt x="237" y="1009"/>
                    <a:pt x="290" y="1009"/>
                  </a:cubicBezTo>
                  <a:cubicBezTo>
                    <a:pt x="344" y="1009"/>
                    <a:pt x="344" y="1009"/>
                    <a:pt x="344" y="1009"/>
                  </a:cubicBezTo>
                  <a:cubicBezTo>
                    <a:pt x="344" y="1411"/>
                    <a:pt x="344" y="1411"/>
                    <a:pt x="344" y="1411"/>
                  </a:cubicBezTo>
                  <a:cubicBezTo>
                    <a:pt x="685" y="1411"/>
                    <a:pt x="685" y="1411"/>
                    <a:pt x="685" y="1411"/>
                  </a:cubicBezTo>
                  <a:cubicBezTo>
                    <a:pt x="685" y="1009"/>
                    <a:pt x="685" y="1009"/>
                    <a:pt x="685" y="1009"/>
                  </a:cubicBezTo>
                  <a:cubicBezTo>
                    <a:pt x="723" y="1009"/>
                    <a:pt x="723" y="1009"/>
                    <a:pt x="723" y="1009"/>
                  </a:cubicBezTo>
                  <a:cubicBezTo>
                    <a:pt x="795" y="1009"/>
                    <a:pt x="854" y="950"/>
                    <a:pt x="854" y="878"/>
                  </a:cubicBezTo>
                  <a:cubicBezTo>
                    <a:pt x="854" y="298"/>
                    <a:pt x="854" y="298"/>
                    <a:pt x="854" y="298"/>
                  </a:cubicBezTo>
                  <a:cubicBezTo>
                    <a:pt x="854" y="257"/>
                    <a:pt x="819" y="223"/>
                    <a:pt x="779" y="227"/>
                  </a:cubicBezTo>
                  <a:close/>
                  <a:moveTo>
                    <a:pt x="399" y="454"/>
                  </a:moveTo>
                  <a:cubicBezTo>
                    <a:pt x="398" y="454"/>
                    <a:pt x="398" y="454"/>
                    <a:pt x="398" y="454"/>
                  </a:cubicBezTo>
                  <a:cubicBezTo>
                    <a:pt x="398" y="234"/>
                    <a:pt x="398" y="234"/>
                    <a:pt x="398" y="234"/>
                  </a:cubicBezTo>
                  <a:lnTo>
                    <a:pt x="399" y="454"/>
                  </a:lnTo>
                  <a:close/>
                </a:path>
              </a:pathLst>
            </a:cu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0">
              <a:extLst>
                <a:ext uri="{FF2B5EF4-FFF2-40B4-BE49-F238E27FC236}">
                  <a16:creationId xmlns:a16="http://schemas.microsoft.com/office/drawing/2014/main" id="{E3F3E19B-1F0A-400A-A53D-2BBA48C21419}"/>
                </a:ext>
              </a:extLst>
            </p:cNvPr>
            <p:cNvSpPr>
              <a:spLocks/>
            </p:cNvSpPr>
            <p:nvPr/>
          </p:nvSpPr>
          <p:spPr bwMode="auto">
            <a:xfrm>
              <a:off x="-5495926" y="3927475"/>
              <a:ext cx="2487613" cy="914400"/>
            </a:xfrm>
            <a:custGeom>
              <a:avLst/>
              <a:gdLst>
                <a:gd name="T0" fmla="*/ 821 w 822"/>
                <a:gd name="T1" fmla="*/ 0 h 303"/>
                <a:gd name="T2" fmla="*/ 673 w 822"/>
                <a:gd name="T3" fmla="*/ 90 h 303"/>
                <a:gd name="T4" fmla="*/ 534 w 822"/>
                <a:gd name="T5" fmla="*/ 15 h 303"/>
                <a:gd name="T6" fmla="*/ 506 w 822"/>
                <a:gd name="T7" fmla="*/ 0 h 303"/>
                <a:gd name="T8" fmla="*/ 478 w 822"/>
                <a:gd name="T9" fmla="*/ 15 h 303"/>
                <a:gd name="T10" fmla="*/ 339 w 822"/>
                <a:gd name="T11" fmla="*/ 90 h 303"/>
                <a:gd name="T12" fmla="*/ 200 w 822"/>
                <a:gd name="T13" fmla="*/ 15 h 303"/>
                <a:gd name="T14" fmla="*/ 172 w 822"/>
                <a:gd name="T15" fmla="*/ 0 h 303"/>
                <a:gd name="T16" fmla="*/ 144 w 822"/>
                <a:gd name="T17" fmla="*/ 15 h 303"/>
                <a:gd name="T18" fmla="*/ 5 w 822"/>
                <a:gd name="T19" fmla="*/ 90 h 303"/>
                <a:gd name="T20" fmla="*/ 0 w 822"/>
                <a:gd name="T21" fmla="*/ 90 h 303"/>
                <a:gd name="T22" fmla="*/ 0 w 822"/>
                <a:gd name="T23" fmla="*/ 303 h 303"/>
                <a:gd name="T24" fmla="*/ 822 w 822"/>
                <a:gd name="T25" fmla="*/ 303 h 303"/>
                <a:gd name="T26" fmla="*/ 822 w 822"/>
                <a:gd name="T27" fmla="*/ 0 h 303"/>
                <a:gd name="T28" fmla="*/ 821 w 822"/>
                <a:gd name="T29"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2" h="303">
                  <a:moveTo>
                    <a:pt x="821" y="0"/>
                  </a:moveTo>
                  <a:cubicBezTo>
                    <a:pt x="793" y="53"/>
                    <a:pt x="738" y="90"/>
                    <a:pt x="673" y="90"/>
                  </a:cubicBezTo>
                  <a:cubicBezTo>
                    <a:pt x="615" y="90"/>
                    <a:pt x="564" y="60"/>
                    <a:pt x="534" y="15"/>
                  </a:cubicBezTo>
                  <a:cubicBezTo>
                    <a:pt x="528" y="6"/>
                    <a:pt x="517" y="0"/>
                    <a:pt x="506" y="0"/>
                  </a:cubicBezTo>
                  <a:cubicBezTo>
                    <a:pt x="495" y="0"/>
                    <a:pt x="485" y="6"/>
                    <a:pt x="478" y="15"/>
                  </a:cubicBezTo>
                  <a:cubicBezTo>
                    <a:pt x="448" y="60"/>
                    <a:pt x="397" y="90"/>
                    <a:pt x="339" y="90"/>
                  </a:cubicBezTo>
                  <a:cubicBezTo>
                    <a:pt x="281" y="90"/>
                    <a:pt x="230" y="60"/>
                    <a:pt x="200" y="15"/>
                  </a:cubicBezTo>
                  <a:cubicBezTo>
                    <a:pt x="194" y="6"/>
                    <a:pt x="183" y="0"/>
                    <a:pt x="172" y="0"/>
                  </a:cubicBezTo>
                  <a:cubicBezTo>
                    <a:pt x="161" y="0"/>
                    <a:pt x="150" y="6"/>
                    <a:pt x="144" y="15"/>
                  </a:cubicBezTo>
                  <a:cubicBezTo>
                    <a:pt x="114" y="60"/>
                    <a:pt x="63" y="90"/>
                    <a:pt x="5" y="90"/>
                  </a:cubicBezTo>
                  <a:cubicBezTo>
                    <a:pt x="3" y="90"/>
                    <a:pt x="2" y="90"/>
                    <a:pt x="0" y="90"/>
                  </a:cubicBezTo>
                  <a:cubicBezTo>
                    <a:pt x="0" y="303"/>
                    <a:pt x="0" y="303"/>
                    <a:pt x="0" y="303"/>
                  </a:cubicBezTo>
                  <a:cubicBezTo>
                    <a:pt x="822" y="303"/>
                    <a:pt x="822" y="303"/>
                    <a:pt x="822" y="303"/>
                  </a:cubicBezTo>
                  <a:cubicBezTo>
                    <a:pt x="822" y="0"/>
                    <a:pt x="822" y="0"/>
                    <a:pt x="822" y="0"/>
                  </a:cubicBezTo>
                  <a:lnTo>
                    <a:pt x="821" y="0"/>
                  </a:lnTo>
                  <a:close/>
                </a:path>
              </a:pathLst>
            </a:custGeom>
            <a:solidFill>
              <a:srgbClr val="E4E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a:extLst>
                <a:ext uri="{FF2B5EF4-FFF2-40B4-BE49-F238E27FC236}">
                  <a16:creationId xmlns:a16="http://schemas.microsoft.com/office/drawing/2014/main" id="{61375B80-7D5D-4C8A-8FE8-6788C46F7F86}"/>
                </a:ext>
              </a:extLst>
            </p:cNvPr>
            <p:cNvSpPr>
              <a:spLocks/>
            </p:cNvSpPr>
            <p:nvPr/>
          </p:nvSpPr>
          <p:spPr bwMode="auto">
            <a:xfrm>
              <a:off x="-8964613" y="3927475"/>
              <a:ext cx="2436813" cy="914400"/>
            </a:xfrm>
            <a:custGeom>
              <a:avLst/>
              <a:gdLst>
                <a:gd name="T0" fmla="*/ 678 w 805"/>
                <a:gd name="T1" fmla="*/ 15 h 303"/>
                <a:gd name="T2" fmla="*/ 650 w 805"/>
                <a:gd name="T3" fmla="*/ 0 h 303"/>
                <a:gd name="T4" fmla="*/ 622 w 805"/>
                <a:gd name="T5" fmla="*/ 15 h 303"/>
                <a:gd name="T6" fmla="*/ 483 w 805"/>
                <a:gd name="T7" fmla="*/ 90 h 303"/>
                <a:gd name="T8" fmla="*/ 344 w 805"/>
                <a:gd name="T9" fmla="*/ 15 h 303"/>
                <a:gd name="T10" fmla="*/ 316 w 805"/>
                <a:gd name="T11" fmla="*/ 0 h 303"/>
                <a:gd name="T12" fmla="*/ 288 w 805"/>
                <a:gd name="T13" fmla="*/ 15 h 303"/>
                <a:gd name="T14" fmla="*/ 149 w 805"/>
                <a:gd name="T15" fmla="*/ 90 h 303"/>
                <a:gd name="T16" fmla="*/ 1 w 805"/>
                <a:gd name="T17" fmla="*/ 0 h 303"/>
                <a:gd name="T18" fmla="*/ 0 w 805"/>
                <a:gd name="T19" fmla="*/ 0 h 303"/>
                <a:gd name="T20" fmla="*/ 0 w 805"/>
                <a:gd name="T21" fmla="*/ 303 h 303"/>
                <a:gd name="T22" fmla="*/ 805 w 805"/>
                <a:gd name="T23" fmla="*/ 303 h 303"/>
                <a:gd name="T24" fmla="*/ 805 w 805"/>
                <a:gd name="T25" fmla="*/ 89 h 303"/>
                <a:gd name="T26" fmla="*/ 678 w 805"/>
                <a:gd name="T27" fmla="*/ 1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303">
                  <a:moveTo>
                    <a:pt x="678" y="15"/>
                  </a:moveTo>
                  <a:cubicBezTo>
                    <a:pt x="672" y="6"/>
                    <a:pt x="661" y="0"/>
                    <a:pt x="650" y="0"/>
                  </a:cubicBezTo>
                  <a:cubicBezTo>
                    <a:pt x="639" y="0"/>
                    <a:pt x="628" y="6"/>
                    <a:pt x="622" y="15"/>
                  </a:cubicBezTo>
                  <a:cubicBezTo>
                    <a:pt x="592" y="60"/>
                    <a:pt x="541" y="90"/>
                    <a:pt x="483" y="90"/>
                  </a:cubicBezTo>
                  <a:cubicBezTo>
                    <a:pt x="425" y="90"/>
                    <a:pt x="374" y="60"/>
                    <a:pt x="344" y="15"/>
                  </a:cubicBezTo>
                  <a:cubicBezTo>
                    <a:pt x="337" y="6"/>
                    <a:pt x="327" y="0"/>
                    <a:pt x="316" y="0"/>
                  </a:cubicBezTo>
                  <a:cubicBezTo>
                    <a:pt x="305" y="0"/>
                    <a:pt x="294" y="6"/>
                    <a:pt x="288" y="15"/>
                  </a:cubicBezTo>
                  <a:cubicBezTo>
                    <a:pt x="258" y="60"/>
                    <a:pt x="207" y="90"/>
                    <a:pt x="149" y="90"/>
                  </a:cubicBezTo>
                  <a:cubicBezTo>
                    <a:pt x="84" y="90"/>
                    <a:pt x="29" y="53"/>
                    <a:pt x="1" y="0"/>
                  </a:cubicBezTo>
                  <a:cubicBezTo>
                    <a:pt x="0" y="0"/>
                    <a:pt x="0" y="0"/>
                    <a:pt x="0" y="0"/>
                  </a:cubicBezTo>
                  <a:cubicBezTo>
                    <a:pt x="0" y="303"/>
                    <a:pt x="0" y="303"/>
                    <a:pt x="0" y="303"/>
                  </a:cubicBezTo>
                  <a:cubicBezTo>
                    <a:pt x="805" y="303"/>
                    <a:pt x="805" y="303"/>
                    <a:pt x="805" y="303"/>
                  </a:cubicBezTo>
                  <a:cubicBezTo>
                    <a:pt x="805" y="89"/>
                    <a:pt x="805" y="89"/>
                    <a:pt x="805" y="89"/>
                  </a:cubicBezTo>
                  <a:cubicBezTo>
                    <a:pt x="752" y="86"/>
                    <a:pt x="706" y="57"/>
                    <a:pt x="678" y="15"/>
                  </a:cubicBezTo>
                  <a:close/>
                </a:path>
              </a:pathLst>
            </a:custGeom>
            <a:solidFill>
              <a:srgbClr val="E4E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a:extLst>
                <a:ext uri="{FF2B5EF4-FFF2-40B4-BE49-F238E27FC236}">
                  <a16:creationId xmlns:a16="http://schemas.microsoft.com/office/drawing/2014/main" id="{487FC12D-70C9-4DE1-9AB2-063B4B5C7C09}"/>
                </a:ext>
              </a:extLst>
            </p:cNvPr>
            <p:cNvSpPr>
              <a:spLocks noEditPoints="1"/>
            </p:cNvSpPr>
            <p:nvPr/>
          </p:nvSpPr>
          <p:spPr bwMode="auto">
            <a:xfrm>
              <a:off x="-9085263" y="461963"/>
              <a:ext cx="6197600" cy="5446712"/>
            </a:xfrm>
            <a:custGeom>
              <a:avLst/>
              <a:gdLst>
                <a:gd name="T0" fmla="*/ 1972 w 2048"/>
                <a:gd name="T1" fmla="*/ 1129 h 1803"/>
                <a:gd name="T2" fmla="*/ 1692 w 2048"/>
                <a:gd name="T3" fmla="*/ 1107 h 1803"/>
                <a:gd name="T4" fmla="*/ 1419 w 2048"/>
                <a:gd name="T5" fmla="*/ 1140 h 1803"/>
                <a:gd name="T6" fmla="*/ 1226 w 2048"/>
                <a:gd name="T7" fmla="*/ 1192 h 1803"/>
                <a:gd name="T8" fmla="*/ 1395 w 2048"/>
                <a:gd name="T9" fmla="*/ 337 h 1803"/>
                <a:gd name="T10" fmla="*/ 1256 w 2048"/>
                <a:gd name="T11" fmla="*/ 229 h 1803"/>
                <a:gd name="T12" fmla="*/ 1097 w 2048"/>
                <a:gd name="T13" fmla="*/ 107 h 1803"/>
                <a:gd name="T14" fmla="*/ 859 w 2048"/>
                <a:gd name="T15" fmla="*/ 120 h 1803"/>
                <a:gd name="T16" fmla="*/ 737 w 2048"/>
                <a:gd name="T17" fmla="*/ 183 h 1803"/>
                <a:gd name="T18" fmla="*/ 656 w 2048"/>
                <a:gd name="T19" fmla="*/ 471 h 1803"/>
                <a:gd name="T20" fmla="*/ 492 w 2048"/>
                <a:gd name="T21" fmla="*/ 623 h 1803"/>
                <a:gd name="T22" fmla="*/ 805 w 2048"/>
                <a:gd name="T23" fmla="*/ 1088 h 1803"/>
                <a:gd name="T24" fmla="*/ 690 w 2048"/>
                <a:gd name="T25" fmla="*/ 1107 h 1803"/>
                <a:gd name="T26" fmla="*/ 417 w 2048"/>
                <a:gd name="T27" fmla="*/ 1140 h 1803"/>
                <a:gd name="T28" fmla="*/ 189 w 2048"/>
                <a:gd name="T29" fmla="*/ 1197 h 1803"/>
                <a:gd name="T30" fmla="*/ 40 w 2048"/>
                <a:gd name="T31" fmla="*/ 1107 h 1803"/>
                <a:gd name="T32" fmla="*/ 40 w 2048"/>
                <a:gd name="T33" fmla="*/ 1803 h 1803"/>
                <a:gd name="T34" fmla="*/ 2048 w 2048"/>
                <a:gd name="T35" fmla="*/ 1147 h 1803"/>
                <a:gd name="T36" fmla="*/ 1525 w 2048"/>
                <a:gd name="T37" fmla="*/ 1277 h 1803"/>
                <a:gd name="T38" fmla="*/ 1968 w 2048"/>
                <a:gd name="T39" fmla="*/ 1246 h 1803"/>
                <a:gd name="T40" fmla="*/ 1226 w 2048"/>
                <a:gd name="T41" fmla="*/ 1274 h 1803"/>
                <a:gd name="T42" fmla="*/ 712 w 2048"/>
                <a:gd name="T43" fmla="*/ 949 h 1803"/>
                <a:gd name="T44" fmla="*/ 559 w 2048"/>
                <a:gd name="T45" fmla="*/ 568 h 1803"/>
                <a:gd name="T46" fmla="*/ 638 w 2048"/>
                <a:gd name="T47" fmla="*/ 565 h 1803"/>
                <a:gd name="T48" fmla="*/ 748 w 2048"/>
                <a:gd name="T49" fmla="*/ 768 h 1803"/>
                <a:gd name="T50" fmla="*/ 793 w 2048"/>
                <a:gd name="T51" fmla="*/ 241 h 1803"/>
                <a:gd name="T52" fmla="*/ 859 w 2048"/>
                <a:gd name="T53" fmla="*/ 271 h 1803"/>
                <a:gd name="T54" fmla="*/ 878 w 2048"/>
                <a:gd name="T55" fmla="*/ 527 h 1803"/>
                <a:gd name="T56" fmla="*/ 939 w 2048"/>
                <a:gd name="T57" fmla="*/ 120 h 1803"/>
                <a:gd name="T58" fmla="*/ 1018 w 2048"/>
                <a:gd name="T59" fmla="*/ 122 h 1803"/>
                <a:gd name="T60" fmla="*/ 1058 w 2048"/>
                <a:gd name="T61" fmla="*/ 565 h 1803"/>
                <a:gd name="T62" fmla="*/ 1110 w 2048"/>
                <a:gd name="T63" fmla="*/ 192 h 1803"/>
                <a:gd name="T64" fmla="*/ 1176 w 2048"/>
                <a:gd name="T65" fmla="*/ 518 h 1803"/>
                <a:gd name="T66" fmla="*/ 1256 w 2048"/>
                <a:gd name="T67" fmla="*/ 335 h 1803"/>
                <a:gd name="T68" fmla="*/ 1315 w 2048"/>
                <a:gd name="T69" fmla="*/ 337 h 1803"/>
                <a:gd name="T70" fmla="*/ 1186 w 2048"/>
                <a:gd name="T71" fmla="*/ 1008 h 1803"/>
                <a:gd name="T72" fmla="*/ 885 w 2048"/>
                <a:gd name="T73" fmla="*/ 1410 h 1803"/>
                <a:gd name="T74" fmla="*/ 791 w 2048"/>
                <a:gd name="T75" fmla="*/ 1008 h 1803"/>
                <a:gd name="T76" fmla="*/ 356 w 2048"/>
                <a:gd name="T77" fmla="*/ 1192 h 1803"/>
                <a:gd name="T78" fmla="*/ 805 w 2048"/>
                <a:gd name="T79" fmla="*/ 1270 h 1803"/>
                <a:gd name="T80" fmla="*/ 80 w 2048"/>
                <a:gd name="T81" fmla="*/ 1246 h 1803"/>
                <a:gd name="T82" fmla="*/ 80 w 2048"/>
                <a:gd name="T83" fmla="*/ 1490 h 1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8" h="1803">
                  <a:moveTo>
                    <a:pt x="2008" y="1107"/>
                  </a:moveTo>
                  <a:cubicBezTo>
                    <a:pt x="2007" y="1107"/>
                    <a:pt x="2007" y="1107"/>
                    <a:pt x="2007" y="1107"/>
                  </a:cubicBezTo>
                  <a:cubicBezTo>
                    <a:pt x="1992" y="1107"/>
                    <a:pt x="1979" y="1115"/>
                    <a:pt x="1972" y="1129"/>
                  </a:cubicBezTo>
                  <a:cubicBezTo>
                    <a:pt x="1950" y="1171"/>
                    <a:pt x="1907" y="1197"/>
                    <a:pt x="1859" y="1197"/>
                  </a:cubicBezTo>
                  <a:cubicBezTo>
                    <a:pt x="1817" y="1197"/>
                    <a:pt x="1777" y="1176"/>
                    <a:pt x="1753" y="1140"/>
                  </a:cubicBezTo>
                  <a:cubicBezTo>
                    <a:pt x="1740" y="1119"/>
                    <a:pt x="1717" y="1107"/>
                    <a:pt x="1692" y="1107"/>
                  </a:cubicBezTo>
                  <a:cubicBezTo>
                    <a:pt x="1668" y="1107"/>
                    <a:pt x="1645" y="1119"/>
                    <a:pt x="1631" y="1140"/>
                  </a:cubicBezTo>
                  <a:cubicBezTo>
                    <a:pt x="1607" y="1176"/>
                    <a:pt x="1568" y="1197"/>
                    <a:pt x="1525" y="1197"/>
                  </a:cubicBezTo>
                  <a:cubicBezTo>
                    <a:pt x="1482" y="1197"/>
                    <a:pt x="1443" y="1176"/>
                    <a:pt x="1419" y="1140"/>
                  </a:cubicBezTo>
                  <a:cubicBezTo>
                    <a:pt x="1406" y="1119"/>
                    <a:pt x="1383" y="1107"/>
                    <a:pt x="1358" y="1107"/>
                  </a:cubicBezTo>
                  <a:cubicBezTo>
                    <a:pt x="1334" y="1107"/>
                    <a:pt x="1311" y="1119"/>
                    <a:pt x="1297" y="1140"/>
                  </a:cubicBezTo>
                  <a:cubicBezTo>
                    <a:pt x="1280" y="1166"/>
                    <a:pt x="1255" y="1184"/>
                    <a:pt x="1226" y="1192"/>
                  </a:cubicBezTo>
                  <a:cubicBezTo>
                    <a:pt x="1226" y="1088"/>
                    <a:pt x="1226" y="1088"/>
                    <a:pt x="1226" y="1088"/>
                  </a:cubicBezTo>
                  <a:cubicBezTo>
                    <a:pt x="1319" y="1087"/>
                    <a:pt x="1395" y="1010"/>
                    <a:pt x="1395" y="917"/>
                  </a:cubicBezTo>
                  <a:cubicBezTo>
                    <a:pt x="1395" y="337"/>
                    <a:pt x="1395" y="337"/>
                    <a:pt x="1395" y="337"/>
                  </a:cubicBezTo>
                  <a:cubicBezTo>
                    <a:pt x="1395" y="306"/>
                    <a:pt x="1381" y="275"/>
                    <a:pt x="1358" y="254"/>
                  </a:cubicBezTo>
                  <a:cubicBezTo>
                    <a:pt x="1336" y="233"/>
                    <a:pt x="1307" y="223"/>
                    <a:pt x="1276" y="226"/>
                  </a:cubicBezTo>
                  <a:cubicBezTo>
                    <a:pt x="1269" y="226"/>
                    <a:pt x="1263" y="228"/>
                    <a:pt x="1256" y="229"/>
                  </a:cubicBezTo>
                  <a:cubicBezTo>
                    <a:pt x="1256" y="222"/>
                    <a:pt x="1256" y="222"/>
                    <a:pt x="1256" y="222"/>
                  </a:cubicBezTo>
                  <a:cubicBezTo>
                    <a:pt x="1256" y="157"/>
                    <a:pt x="1205" y="103"/>
                    <a:pt x="1141" y="101"/>
                  </a:cubicBezTo>
                  <a:cubicBezTo>
                    <a:pt x="1126" y="100"/>
                    <a:pt x="1111" y="102"/>
                    <a:pt x="1097" y="107"/>
                  </a:cubicBezTo>
                  <a:cubicBezTo>
                    <a:pt x="1090" y="50"/>
                    <a:pt x="1042" y="3"/>
                    <a:pt x="983" y="1"/>
                  </a:cubicBezTo>
                  <a:cubicBezTo>
                    <a:pt x="951" y="0"/>
                    <a:pt x="919" y="12"/>
                    <a:pt x="896" y="34"/>
                  </a:cubicBezTo>
                  <a:cubicBezTo>
                    <a:pt x="872" y="57"/>
                    <a:pt x="859" y="88"/>
                    <a:pt x="859" y="120"/>
                  </a:cubicBezTo>
                  <a:cubicBezTo>
                    <a:pt x="859" y="156"/>
                    <a:pt x="859" y="156"/>
                    <a:pt x="859" y="156"/>
                  </a:cubicBezTo>
                  <a:cubicBezTo>
                    <a:pt x="848" y="152"/>
                    <a:pt x="836" y="150"/>
                    <a:pt x="824" y="150"/>
                  </a:cubicBezTo>
                  <a:cubicBezTo>
                    <a:pt x="792" y="149"/>
                    <a:pt x="761" y="160"/>
                    <a:pt x="737" y="183"/>
                  </a:cubicBezTo>
                  <a:cubicBezTo>
                    <a:pt x="714" y="206"/>
                    <a:pt x="701" y="236"/>
                    <a:pt x="701" y="269"/>
                  </a:cubicBezTo>
                  <a:cubicBezTo>
                    <a:pt x="701" y="512"/>
                    <a:pt x="701" y="512"/>
                    <a:pt x="701" y="512"/>
                  </a:cubicBezTo>
                  <a:cubicBezTo>
                    <a:pt x="690" y="495"/>
                    <a:pt x="674" y="480"/>
                    <a:pt x="656" y="471"/>
                  </a:cubicBezTo>
                  <a:cubicBezTo>
                    <a:pt x="627" y="456"/>
                    <a:pt x="595" y="454"/>
                    <a:pt x="565" y="463"/>
                  </a:cubicBezTo>
                  <a:cubicBezTo>
                    <a:pt x="528" y="475"/>
                    <a:pt x="496" y="505"/>
                    <a:pt x="483" y="541"/>
                  </a:cubicBezTo>
                  <a:cubicBezTo>
                    <a:pt x="473" y="569"/>
                    <a:pt x="476" y="598"/>
                    <a:pt x="492" y="623"/>
                  </a:cubicBezTo>
                  <a:cubicBezTo>
                    <a:pt x="552" y="716"/>
                    <a:pt x="633" y="966"/>
                    <a:pt x="636" y="973"/>
                  </a:cubicBezTo>
                  <a:cubicBezTo>
                    <a:pt x="657" y="1042"/>
                    <a:pt x="720" y="1088"/>
                    <a:pt x="791" y="1088"/>
                  </a:cubicBezTo>
                  <a:cubicBezTo>
                    <a:pt x="805" y="1088"/>
                    <a:pt x="805" y="1088"/>
                    <a:pt x="805" y="1088"/>
                  </a:cubicBezTo>
                  <a:cubicBezTo>
                    <a:pt x="805" y="1186"/>
                    <a:pt x="805" y="1186"/>
                    <a:pt x="805" y="1186"/>
                  </a:cubicBezTo>
                  <a:cubicBezTo>
                    <a:pt x="783" y="1176"/>
                    <a:pt x="765" y="1161"/>
                    <a:pt x="751" y="1140"/>
                  </a:cubicBezTo>
                  <a:cubicBezTo>
                    <a:pt x="737" y="1119"/>
                    <a:pt x="714" y="1107"/>
                    <a:pt x="690" y="1107"/>
                  </a:cubicBezTo>
                  <a:cubicBezTo>
                    <a:pt x="665" y="1107"/>
                    <a:pt x="642" y="1119"/>
                    <a:pt x="629" y="1140"/>
                  </a:cubicBezTo>
                  <a:cubicBezTo>
                    <a:pt x="605" y="1176"/>
                    <a:pt x="566" y="1197"/>
                    <a:pt x="523" y="1197"/>
                  </a:cubicBezTo>
                  <a:cubicBezTo>
                    <a:pt x="480" y="1197"/>
                    <a:pt x="441" y="1176"/>
                    <a:pt x="417" y="1140"/>
                  </a:cubicBezTo>
                  <a:cubicBezTo>
                    <a:pt x="403" y="1119"/>
                    <a:pt x="380" y="1107"/>
                    <a:pt x="356" y="1107"/>
                  </a:cubicBezTo>
                  <a:cubicBezTo>
                    <a:pt x="331" y="1107"/>
                    <a:pt x="308" y="1119"/>
                    <a:pt x="295" y="1140"/>
                  </a:cubicBezTo>
                  <a:cubicBezTo>
                    <a:pt x="271" y="1176"/>
                    <a:pt x="231" y="1197"/>
                    <a:pt x="189" y="1197"/>
                  </a:cubicBezTo>
                  <a:cubicBezTo>
                    <a:pt x="141" y="1197"/>
                    <a:pt x="98" y="1171"/>
                    <a:pt x="76" y="1129"/>
                  </a:cubicBezTo>
                  <a:cubicBezTo>
                    <a:pt x="69" y="1115"/>
                    <a:pt x="56" y="1107"/>
                    <a:pt x="41" y="1107"/>
                  </a:cubicBezTo>
                  <a:cubicBezTo>
                    <a:pt x="40" y="1107"/>
                    <a:pt x="40" y="1107"/>
                    <a:pt x="40" y="1107"/>
                  </a:cubicBezTo>
                  <a:cubicBezTo>
                    <a:pt x="18" y="1107"/>
                    <a:pt x="0" y="1125"/>
                    <a:pt x="0" y="1147"/>
                  </a:cubicBezTo>
                  <a:cubicBezTo>
                    <a:pt x="0" y="1763"/>
                    <a:pt x="0" y="1763"/>
                    <a:pt x="0" y="1763"/>
                  </a:cubicBezTo>
                  <a:cubicBezTo>
                    <a:pt x="0" y="1785"/>
                    <a:pt x="18" y="1803"/>
                    <a:pt x="40" y="1803"/>
                  </a:cubicBezTo>
                  <a:cubicBezTo>
                    <a:pt x="2008" y="1803"/>
                    <a:pt x="2008" y="1803"/>
                    <a:pt x="2008" y="1803"/>
                  </a:cubicBezTo>
                  <a:cubicBezTo>
                    <a:pt x="2030" y="1803"/>
                    <a:pt x="2048" y="1785"/>
                    <a:pt x="2048" y="1763"/>
                  </a:cubicBezTo>
                  <a:cubicBezTo>
                    <a:pt x="2048" y="1147"/>
                    <a:pt x="2048" y="1147"/>
                    <a:pt x="2048" y="1147"/>
                  </a:cubicBezTo>
                  <a:cubicBezTo>
                    <a:pt x="2048" y="1125"/>
                    <a:pt x="2030" y="1107"/>
                    <a:pt x="2008" y="1107"/>
                  </a:cubicBezTo>
                  <a:close/>
                  <a:moveTo>
                    <a:pt x="1358" y="1192"/>
                  </a:moveTo>
                  <a:cubicBezTo>
                    <a:pt x="1397" y="1245"/>
                    <a:pt x="1459" y="1277"/>
                    <a:pt x="1525" y="1277"/>
                  </a:cubicBezTo>
                  <a:cubicBezTo>
                    <a:pt x="1591" y="1277"/>
                    <a:pt x="1653" y="1245"/>
                    <a:pt x="1692" y="1192"/>
                  </a:cubicBezTo>
                  <a:cubicBezTo>
                    <a:pt x="1731" y="1245"/>
                    <a:pt x="1793" y="1277"/>
                    <a:pt x="1859" y="1277"/>
                  </a:cubicBezTo>
                  <a:cubicBezTo>
                    <a:pt x="1898" y="1277"/>
                    <a:pt x="1936" y="1266"/>
                    <a:pt x="1968" y="1246"/>
                  </a:cubicBezTo>
                  <a:cubicBezTo>
                    <a:pt x="1968" y="1410"/>
                    <a:pt x="1968" y="1410"/>
                    <a:pt x="1968" y="1410"/>
                  </a:cubicBezTo>
                  <a:cubicBezTo>
                    <a:pt x="1226" y="1410"/>
                    <a:pt x="1226" y="1410"/>
                    <a:pt x="1226" y="1410"/>
                  </a:cubicBezTo>
                  <a:cubicBezTo>
                    <a:pt x="1226" y="1274"/>
                    <a:pt x="1226" y="1274"/>
                    <a:pt x="1226" y="1274"/>
                  </a:cubicBezTo>
                  <a:cubicBezTo>
                    <a:pt x="1279" y="1265"/>
                    <a:pt x="1326" y="1236"/>
                    <a:pt x="1358" y="1192"/>
                  </a:cubicBezTo>
                  <a:close/>
                  <a:moveTo>
                    <a:pt x="791" y="1008"/>
                  </a:moveTo>
                  <a:cubicBezTo>
                    <a:pt x="755" y="1008"/>
                    <a:pt x="723" y="984"/>
                    <a:pt x="712" y="949"/>
                  </a:cubicBezTo>
                  <a:cubicBezTo>
                    <a:pt x="712" y="949"/>
                    <a:pt x="712" y="949"/>
                    <a:pt x="712" y="949"/>
                  </a:cubicBezTo>
                  <a:cubicBezTo>
                    <a:pt x="708" y="938"/>
                    <a:pt x="625" y="682"/>
                    <a:pt x="559" y="579"/>
                  </a:cubicBezTo>
                  <a:cubicBezTo>
                    <a:pt x="558" y="578"/>
                    <a:pt x="556" y="575"/>
                    <a:pt x="559" y="568"/>
                  </a:cubicBezTo>
                  <a:cubicBezTo>
                    <a:pt x="563" y="555"/>
                    <a:pt x="576" y="544"/>
                    <a:pt x="589" y="539"/>
                  </a:cubicBezTo>
                  <a:cubicBezTo>
                    <a:pt x="599" y="536"/>
                    <a:pt x="610" y="537"/>
                    <a:pt x="619" y="542"/>
                  </a:cubicBezTo>
                  <a:cubicBezTo>
                    <a:pt x="628" y="547"/>
                    <a:pt x="635" y="555"/>
                    <a:pt x="638" y="565"/>
                  </a:cubicBezTo>
                  <a:cubicBezTo>
                    <a:pt x="639" y="565"/>
                    <a:pt x="639" y="566"/>
                    <a:pt x="639" y="567"/>
                  </a:cubicBezTo>
                  <a:cubicBezTo>
                    <a:pt x="703" y="742"/>
                    <a:pt x="703" y="742"/>
                    <a:pt x="703" y="742"/>
                  </a:cubicBezTo>
                  <a:cubicBezTo>
                    <a:pt x="710" y="761"/>
                    <a:pt x="729" y="771"/>
                    <a:pt x="748" y="768"/>
                  </a:cubicBezTo>
                  <a:cubicBezTo>
                    <a:pt x="767" y="765"/>
                    <a:pt x="781" y="748"/>
                    <a:pt x="781" y="729"/>
                  </a:cubicBezTo>
                  <a:cubicBezTo>
                    <a:pt x="781" y="269"/>
                    <a:pt x="781" y="269"/>
                    <a:pt x="781" y="269"/>
                  </a:cubicBezTo>
                  <a:cubicBezTo>
                    <a:pt x="781" y="258"/>
                    <a:pt x="785" y="248"/>
                    <a:pt x="793" y="241"/>
                  </a:cubicBezTo>
                  <a:cubicBezTo>
                    <a:pt x="801" y="233"/>
                    <a:pt x="811" y="229"/>
                    <a:pt x="822" y="230"/>
                  </a:cubicBezTo>
                  <a:cubicBezTo>
                    <a:pt x="842" y="230"/>
                    <a:pt x="859" y="249"/>
                    <a:pt x="859" y="271"/>
                  </a:cubicBezTo>
                  <a:cubicBezTo>
                    <a:pt x="859" y="271"/>
                    <a:pt x="859" y="271"/>
                    <a:pt x="859" y="271"/>
                  </a:cubicBezTo>
                  <a:cubicBezTo>
                    <a:pt x="859" y="493"/>
                    <a:pt x="859" y="493"/>
                    <a:pt x="859" y="493"/>
                  </a:cubicBezTo>
                  <a:cubicBezTo>
                    <a:pt x="859" y="506"/>
                    <a:pt x="866" y="519"/>
                    <a:pt x="878" y="526"/>
                  </a:cubicBezTo>
                  <a:cubicBezTo>
                    <a:pt x="878" y="527"/>
                    <a:pt x="878" y="527"/>
                    <a:pt x="878" y="527"/>
                  </a:cubicBezTo>
                  <a:cubicBezTo>
                    <a:pt x="890" y="534"/>
                    <a:pt x="906" y="535"/>
                    <a:pt x="919" y="528"/>
                  </a:cubicBezTo>
                  <a:cubicBezTo>
                    <a:pt x="932" y="521"/>
                    <a:pt x="940" y="507"/>
                    <a:pt x="940" y="493"/>
                  </a:cubicBezTo>
                  <a:cubicBezTo>
                    <a:pt x="939" y="120"/>
                    <a:pt x="939" y="120"/>
                    <a:pt x="939" y="120"/>
                  </a:cubicBezTo>
                  <a:cubicBezTo>
                    <a:pt x="939" y="110"/>
                    <a:pt x="944" y="99"/>
                    <a:pt x="951" y="92"/>
                  </a:cubicBezTo>
                  <a:cubicBezTo>
                    <a:pt x="959" y="85"/>
                    <a:pt x="969" y="81"/>
                    <a:pt x="980" y="81"/>
                  </a:cubicBezTo>
                  <a:cubicBezTo>
                    <a:pt x="1001" y="82"/>
                    <a:pt x="1018" y="100"/>
                    <a:pt x="1018" y="122"/>
                  </a:cubicBezTo>
                  <a:cubicBezTo>
                    <a:pt x="1018" y="525"/>
                    <a:pt x="1018" y="525"/>
                    <a:pt x="1018" y="525"/>
                  </a:cubicBezTo>
                  <a:cubicBezTo>
                    <a:pt x="1018" y="547"/>
                    <a:pt x="1036" y="565"/>
                    <a:pt x="1058" y="565"/>
                  </a:cubicBezTo>
                  <a:cubicBezTo>
                    <a:pt x="1058" y="565"/>
                    <a:pt x="1058" y="565"/>
                    <a:pt x="1058" y="565"/>
                  </a:cubicBezTo>
                  <a:cubicBezTo>
                    <a:pt x="1080" y="565"/>
                    <a:pt x="1098" y="547"/>
                    <a:pt x="1098" y="525"/>
                  </a:cubicBezTo>
                  <a:cubicBezTo>
                    <a:pt x="1098" y="220"/>
                    <a:pt x="1098" y="220"/>
                    <a:pt x="1098" y="220"/>
                  </a:cubicBezTo>
                  <a:cubicBezTo>
                    <a:pt x="1098" y="209"/>
                    <a:pt x="1102" y="199"/>
                    <a:pt x="1110" y="192"/>
                  </a:cubicBezTo>
                  <a:cubicBezTo>
                    <a:pt x="1118" y="184"/>
                    <a:pt x="1128" y="180"/>
                    <a:pt x="1138" y="181"/>
                  </a:cubicBezTo>
                  <a:cubicBezTo>
                    <a:pt x="1159" y="181"/>
                    <a:pt x="1176" y="200"/>
                    <a:pt x="1176" y="222"/>
                  </a:cubicBezTo>
                  <a:cubicBezTo>
                    <a:pt x="1176" y="518"/>
                    <a:pt x="1176" y="518"/>
                    <a:pt x="1176" y="518"/>
                  </a:cubicBezTo>
                  <a:cubicBezTo>
                    <a:pt x="1176" y="540"/>
                    <a:pt x="1194" y="558"/>
                    <a:pt x="1216" y="558"/>
                  </a:cubicBezTo>
                  <a:cubicBezTo>
                    <a:pt x="1238" y="558"/>
                    <a:pt x="1256" y="540"/>
                    <a:pt x="1256" y="518"/>
                  </a:cubicBezTo>
                  <a:cubicBezTo>
                    <a:pt x="1256" y="518"/>
                    <a:pt x="1256" y="335"/>
                    <a:pt x="1256" y="335"/>
                  </a:cubicBezTo>
                  <a:cubicBezTo>
                    <a:pt x="1256" y="320"/>
                    <a:pt x="1268" y="307"/>
                    <a:pt x="1283" y="306"/>
                  </a:cubicBezTo>
                  <a:cubicBezTo>
                    <a:pt x="1293" y="305"/>
                    <a:pt x="1301" y="310"/>
                    <a:pt x="1304" y="313"/>
                  </a:cubicBezTo>
                  <a:cubicBezTo>
                    <a:pt x="1311" y="319"/>
                    <a:pt x="1315" y="328"/>
                    <a:pt x="1315" y="337"/>
                  </a:cubicBezTo>
                  <a:cubicBezTo>
                    <a:pt x="1315" y="917"/>
                    <a:pt x="1315" y="917"/>
                    <a:pt x="1315" y="917"/>
                  </a:cubicBezTo>
                  <a:cubicBezTo>
                    <a:pt x="1315" y="967"/>
                    <a:pt x="1274" y="1008"/>
                    <a:pt x="1224" y="1008"/>
                  </a:cubicBezTo>
                  <a:cubicBezTo>
                    <a:pt x="1186" y="1008"/>
                    <a:pt x="1186" y="1008"/>
                    <a:pt x="1186" y="1008"/>
                  </a:cubicBezTo>
                  <a:cubicBezTo>
                    <a:pt x="1164" y="1008"/>
                    <a:pt x="1146" y="1026"/>
                    <a:pt x="1146" y="1048"/>
                  </a:cubicBezTo>
                  <a:cubicBezTo>
                    <a:pt x="1146" y="1410"/>
                    <a:pt x="1146" y="1410"/>
                    <a:pt x="1146" y="1410"/>
                  </a:cubicBezTo>
                  <a:cubicBezTo>
                    <a:pt x="885" y="1410"/>
                    <a:pt x="885" y="1410"/>
                    <a:pt x="885" y="1410"/>
                  </a:cubicBezTo>
                  <a:cubicBezTo>
                    <a:pt x="885" y="1048"/>
                    <a:pt x="885" y="1048"/>
                    <a:pt x="885" y="1048"/>
                  </a:cubicBezTo>
                  <a:cubicBezTo>
                    <a:pt x="885" y="1026"/>
                    <a:pt x="867" y="1008"/>
                    <a:pt x="845" y="1008"/>
                  </a:cubicBezTo>
                  <a:cubicBezTo>
                    <a:pt x="791" y="1008"/>
                    <a:pt x="791" y="1008"/>
                    <a:pt x="791" y="1008"/>
                  </a:cubicBezTo>
                  <a:close/>
                  <a:moveTo>
                    <a:pt x="80" y="1246"/>
                  </a:moveTo>
                  <a:cubicBezTo>
                    <a:pt x="112" y="1266"/>
                    <a:pt x="150" y="1277"/>
                    <a:pt x="189" y="1277"/>
                  </a:cubicBezTo>
                  <a:cubicBezTo>
                    <a:pt x="255" y="1277"/>
                    <a:pt x="317" y="1245"/>
                    <a:pt x="356" y="1192"/>
                  </a:cubicBezTo>
                  <a:cubicBezTo>
                    <a:pt x="395" y="1245"/>
                    <a:pt x="457" y="1277"/>
                    <a:pt x="523" y="1277"/>
                  </a:cubicBezTo>
                  <a:cubicBezTo>
                    <a:pt x="589" y="1277"/>
                    <a:pt x="651" y="1245"/>
                    <a:pt x="690" y="1192"/>
                  </a:cubicBezTo>
                  <a:cubicBezTo>
                    <a:pt x="719" y="1231"/>
                    <a:pt x="759" y="1259"/>
                    <a:pt x="805" y="1270"/>
                  </a:cubicBezTo>
                  <a:cubicBezTo>
                    <a:pt x="805" y="1410"/>
                    <a:pt x="805" y="1410"/>
                    <a:pt x="805" y="1410"/>
                  </a:cubicBezTo>
                  <a:cubicBezTo>
                    <a:pt x="80" y="1410"/>
                    <a:pt x="80" y="1410"/>
                    <a:pt x="80" y="1410"/>
                  </a:cubicBezTo>
                  <a:lnTo>
                    <a:pt x="80" y="1246"/>
                  </a:lnTo>
                  <a:close/>
                  <a:moveTo>
                    <a:pt x="1968" y="1723"/>
                  </a:moveTo>
                  <a:cubicBezTo>
                    <a:pt x="80" y="1723"/>
                    <a:pt x="80" y="1723"/>
                    <a:pt x="80" y="1723"/>
                  </a:cubicBezTo>
                  <a:cubicBezTo>
                    <a:pt x="80" y="1490"/>
                    <a:pt x="80" y="1490"/>
                    <a:pt x="80" y="1490"/>
                  </a:cubicBezTo>
                  <a:cubicBezTo>
                    <a:pt x="1968" y="1490"/>
                    <a:pt x="1968" y="1490"/>
                    <a:pt x="1968" y="1490"/>
                  </a:cubicBezTo>
                  <a:lnTo>
                    <a:pt x="1968" y="17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2" name="Rectangle 9">
            <a:extLst>
              <a:ext uri="{FF2B5EF4-FFF2-40B4-BE49-F238E27FC236}">
                <a16:creationId xmlns:a16="http://schemas.microsoft.com/office/drawing/2014/main" id="{72E09D81-C4EC-4F22-9240-1F22B2644BD7}"/>
              </a:ext>
            </a:extLst>
          </p:cNvPr>
          <p:cNvSpPr>
            <a:spLocks/>
          </p:cNvSpPr>
          <p:nvPr/>
        </p:nvSpPr>
        <p:spPr bwMode="auto">
          <a:xfrm>
            <a:off x="6464498" y="4698963"/>
            <a:ext cx="4274063" cy="118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sp>
        <p:nvSpPr>
          <p:cNvPr id="28" name="Picture Placeholder 27">
            <a:extLst>
              <a:ext uri="{FF2B5EF4-FFF2-40B4-BE49-F238E27FC236}">
                <a16:creationId xmlns:a16="http://schemas.microsoft.com/office/drawing/2014/main" id="{464F5426-5A07-47C1-A404-4EFC51FD7226}"/>
              </a:ext>
            </a:extLst>
          </p:cNvPr>
          <p:cNvSpPr>
            <a:spLocks noGrp="1"/>
          </p:cNvSpPr>
          <p:nvPr>
            <p:ph type="pic" sz="quarter" idx="23"/>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2</a:t>
            </a:fld>
            <a:endParaRPr lang="en-US" dirty="0">
              <a:latin typeface="Raleway" panose="020B0503030101060003" pitchFamily="34" charset="0"/>
            </a:endParaRPr>
          </a:p>
        </p:txBody>
      </p:sp>
      <p:pic>
        <p:nvPicPr>
          <p:cNvPr id="4" name="Picture 3">
            <a:extLst>
              <a:ext uri="{FF2B5EF4-FFF2-40B4-BE49-F238E27FC236}">
                <a16:creationId xmlns:a16="http://schemas.microsoft.com/office/drawing/2014/main" id="{07906AAC-DC00-4ADA-94AE-E39C3C2A5B67}"/>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3647931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t>Project </a:t>
            </a:r>
            <a:r>
              <a:rPr lang="en-US" b="1" dirty="0"/>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0" name="Diamond 9">
            <a:extLst>
              <a:ext uri="{FF2B5EF4-FFF2-40B4-BE49-F238E27FC236}">
                <a16:creationId xmlns:a16="http://schemas.microsoft.com/office/drawing/2014/main" id="{F24FC18D-32AE-49A1-8899-6F8B50598775}"/>
              </a:ext>
            </a:extLst>
          </p:cNvPr>
          <p:cNvSpPr/>
          <p:nvPr/>
        </p:nvSpPr>
        <p:spPr>
          <a:xfrm>
            <a:off x="6567889" y="1437379"/>
            <a:ext cx="3470380" cy="3470380"/>
          </a:xfrm>
          <a:prstGeom prst="diamond">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9">
            <a:extLst>
              <a:ext uri="{FF2B5EF4-FFF2-40B4-BE49-F238E27FC236}">
                <a16:creationId xmlns:a16="http://schemas.microsoft.com/office/drawing/2014/main" id="{2F936469-20A8-4602-821A-AD52B99A4F5F}"/>
              </a:ext>
            </a:extLst>
          </p:cNvPr>
          <p:cNvSpPr>
            <a:spLocks/>
          </p:cNvSpPr>
          <p:nvPr/>
        </p:nvSpPr>
        <p:spPr bwMode="auto">
          <a:xfrm>
            <a:off x="7370102" y="2090087"/>
            <a:ext cx="1865954" cy="216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2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project an letterhead design is meant to project an professionalism and lorem to reliability. By using simple.</a:t>
            </a:r>
          </a:p>
        </p:txBody>
      </p:sp>
      <p:sp>
        <p:nvSpPr>
          <p:cNvPr id="14" name="Picture Placeholder 13">
            <a:extLst>
              <a:ext uri="{FF2B5EF4-FFF2-40B4-BE49-F238E27FC236}">
                <a16:creationId xmlns:a16="http://schemas.microsoft.com/office/drawing/2014/main" id="{A45DDF6E-BE52-4865-800C-F52680A1A3CC}"/>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2C84A5-E246-449B-92EE-EE985A493EC0}"/>
              </a:ext>
            </a:extLst>
          </p:cNvPr>
          <p:cNvSpPr/>
          <p:nvPr/>
        </p:nvSpPr>
        <p:spPr>
          <a:xfrm>
            <a:off x="-14514" y="0"/>
            <a:ext cx="1220651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16" name="Freeform: Shape 15">
            <a:extLst>
              <a:ext uri="{FF2B5EF4-FFF2-40B4-BE49-F238E27FC236}">
                <a16:creationId xmlns:a16="http://schemas.microsoft.com/office/drawing/2014/main" id="{FEBBB74B-A23E-4F5D-922D-E8F0FC37F9B5}"/>
              </a:ext>
            </a:extLst>
          </p:cNvPr>
          <p:cNvSpPr>
            <a:spLocks/>
          </p:cNvSpPr>
          <p:nvPr/>
        </p:nvSpPr>
        <p:spPr bwMode="auto">
          <a:xfrm>
            <a:off x="4152810" y="1913888"/>
            <a:ext cx="3589120" cy="2753024"/>
          </a:xfrm>
          <a:custGeom>
            <a:avLst/>
            <a:gdLst>
              <a:gd name="connsiteX0" fmla="*/ 747337 w 3589120"/>
              <a:gd name="connsiteY0" fmla="*/ 1998536 h 2753024"/>
              <a:gd name="connsiteX1" fmla="*/ 739949 w 3589120"/>
              <a:gd name="connsiteY1" fmla="*/ 2045417 h 2753024"/>
              <a:gd name="connsiteX2" fmla="*/ 738079 w 3589120"/>
              <a:gd name="connsiteY2" fmla="*/ 2135381 h 2753024"/>
              <a:gd name="connsiteX3" fmla="*/ 738226 w 3589120"/>
              <a:gd name="connsiteY3" fmla="*/ 2133196 h 2753024"/>
              <a:gd name="connsiteX4" fmla="*/ 740052 w 3589120"/>
              <a:gd name="connsiteY4" fmla="*/ 2045391 h 2753024"/>
              <a:gd name="connsiteX5" fmla="*/ 747265 w 3589120"/>
              <a:gd name="connsiteY5" fmla="*/ 1999600 h 2753024"/>
              <a:gd name="connsiteX6" fmla="*/ 780077 w 3589120"/>
              <a:gd name="connsiteY6" fmla="*/ 1824685 h 2753024"/>
              <a:gd name="connsiteX7" fmla="*/ 766970 w 3589120"/>
              <a:gd name="connsiteY7" fmla="*/ 1873952 h 2753024"/>
              <a:gd name="connsiteX8" fmla="*/ 750559 w 3589120"/>
              <a:gd name="connsiteY8" fmla="*/ 1978093 h 2753024"/>
              <a:gd name="connsiteX9" fmla="*/ 751081 w 3589120"/>
              <a:gd name="connsiteY9" fmla="*/ 1975379 h 2753024"/>
              <a:gd name="connsiteX10" fmla="*/ 767068 w 3589120"/>
              <a:gd name="connsiteY10" fmla="*/ 1873897 h 2753024"/>
              <a:gd name="connsiteX11" fmla="*/ 779869 w 3589120"/>
              <a:gd name="connsiteY11" fmla="*/ 1825767 h 2753024"/>
              <a:gd name="connsiteX12" fmla="*/ 833576 w 3589120"/>
              <a:gd name="connsiteY12" fmla="*/ 1639038 h 2753024"/>
              <a:gd name="connsiteX13" fmla="*/ 816949 w 3589120"/>
              <a:gd name="connsiteY13" fmla="*/ 1686092 h 2753024"/>
              <a:gd name="connsiteX14" fmla="*/ 789297 w 3589120"/>
              <a:gd name="connsiteY14" fmla="*/ 1790031 h 2753024"/>
              <a:gd name="connsiteX15" fmla="*/ 790122 w 3589120"/>
              <a:gd name="connsiteY15" fmla="*/ 1787216 h 2753024"/>
              <a:gd name="connsiteX16" fmla="*/ 817041 w 3589120"/>
              <a:gd name="connsiteY16" fmla="*/ 1686006 h 2753024"/>
              <a:gd name="connsiteX17" fmla="*/ 833302 w 3589120"/>
              <a:gd name="connsiteY17" fmla="*/ 1639972 h 2753024"/>
              <a:gd name="connsiteX18" fmla="*/ 905270 w 3589120"/>
              <a:gd name="connsiteY18" fmla="*/ 1444742 h 2753024"/>
              <a:gd name="connsiteX19" fmla="*/ 889049 w 3589120"/>
              <a:gd name="connsiteY19" fmla="*/ 1482047 h 2753024"/>
              <a:gd name="connsiteX20" fmla="*/ 856105 w 3589120"/>
              <a:gd name="connsiteY20" fmla="*/ 1575279 h 2753024"/>
              <a:gd name="connsiteX21" fmla="*/ 856901 w 3589120"/>
              <a:gd name="connsiteY21" fmla="*/ 1573168 h 2753024"/>
              <a:gd name="connsiteX22" fmla="*/ 889131 w 3589120"/>
              <a:gd name="connsiteY22" fmla="*/ 1481927 h 2753024"/>
              <a:gd name="connsiteX23" fmla="*/ 905109 w 3589120"/>
              <a:gd name="connsiteY23" fmla="*/ 1445170 h 2753024"/>
              <a:gd name="connsiteX24" fmla="*/ 1262382 w 3589120"/>
              <a:gd name="connsiteY24" fmla="*/ 0 h 2753024"/>
              <a:gd name="connsiteX25" fmla="*/ 2308377 w 3589120"/>
              <a:gd name="connsiteY25" fmla="*/ 276363 h 2753024"/>
              <a:gd name="connsiteX26" fmla="*/ 2707843 w 3589120"/>
              <a:gd name="connsiteY26" fmla="*/ 589514 h 2753024"/>
              <a:gd name="connsiteX27" fmla="*/ 2785874 w 3589120"/>
              <a:gd name="connsiteY27" fmla="*/ 722169 h 2753024"/>
              <a:gd name="connsiteX28" fmla="*/ 2891781 w 3589120"/>
              <a:gd name="connsiteY28" fmla="*/ 763642 h 2753024"/>
              <a:gd name="connsiteX29" fmla="*/ 3042037 w 3589120"/>
              <a:gd name="connsiteY29" fmla="*/ 829256 h 2753024"/>
              <a:gd name="connsiteX30" fmla="*/ 2309211 w 3589120"/>
              <a:gd name="connsiteY30" fmla="*/ 2625986 h 2753024"/>
              <a:gd name="connsiteX31" fmla="*/ 749870 w 3589120"/>
              <a:gd name="connsiteY31" fmla="*/ 2295775 h 2753024"/>
              <a:gd name="connsiteX32" fmla="*/ 741169 w 3589120"/>
              <a:gd name="connsiteY32" fmla="*/ 2200275 h 2753024"/>
              <a:gd name="connsiteX33" fmla="*/ 736832 w 3589120"/>
              <a:gd name="connsiteY33" fmla="*/ 2200275 h 2753024"/>
              <a:gd name="connsiteX34" fmla="*/ 737638 w 3589120"/>
              <a:gd name="connsiteY34" fmla="*/ 2161521 h 2753024"/>
              <a:gd name="connsiteX35" fmla="*/ 737554 w 3589120"/>
              <a:gd name="connsiteY35" fmla="*/ 2160603 h 2753024"/>
              <a:gd name="connsiteX36" fmla="*/ 736729 w 3589120"/>
              <a:gd name="connsiteY36" fmla="*/ 2200275 h 2753024"/>
              <a:gd name="connsiteX37" fmla="*/ 285411 w 3589120"/>
              <a:gd name="connsiteY37" fmla="*/ 632446 h 2753024"/>
              <a:gd name="connsiteX38" fmla="*/ 1262382 w 3589120"/>
              <a:gd name="connsiteY38" fmla="*/ 0 h 2753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89120" h="2753024">
                <a:moveTo>
                  <a:pt x="747337" y="1998536"/>
                </a:moveTo>
                <a:lnTo>
                  <a:pt x="739949" y="2045417"/>
                </a:lnTo>
                <a:lnTo>
                  <a:pt x="738079" y="2135381"/>
                </a:lnTo>
                <a:lnTo>
                  <a:pt x="738226" y="2133196"/>
                </a:lnTo>
                <a:lnTo>
                  <a:pt x="740052" y="2045391"/>
                </a:lnTo>
                <a:lnTo>
                  <a:pt x="747265" y="1999600"/>
                </a:lnTo>
                <a:close/>
                <a:moveTo>
                  <a:pt x="780077" y="1824685"/>
                </a:moveTo>
                <a:lnTo>
                  <a:pt x="766970" y="1873952"/>
                </a:lnTo>
                <a:lnTo>
                  <a:pt x="750559" y="1978093"/>
                </a:lnTo>
                <a:lnTo>
                  <a:pt x="751081" y="1975379"/>
                </a:lnTo>
                <a:lnTo>
                  <a:pt x="767068" y="1873897"/>
                </a:lnTo>
                <a:lnTo>
                  <a:pt x="779869" y="1825767"/>
                </a:lnTo>
                <a:close/>
                <a:moveTo>
                  <a:pt x="833576" y="1639038"/>
                </a:moveTo>
                <a:lnTo>
                  <a:pt x="816949" y="1686092"/>
                </a:lnTo>
                <a:lnTo>
                  <a:pt x="789297" y="1790031"/>
                </a:lnTo>
                <a:lnTo>
                  <a:pt x="790122" y="1787216"/>
                </a:lnTo>
                <a:lnTo>
                  <a:pt x="817041" y="1686006"/>
                </a:lnTo>
                <a:lnTo>
                  <a:pt x="833302" y="1639972"/>
                </a:lnTo>
                <a:close/>
                <a:moveTo>
                  <a:pt x="905270" y="1444742"/>
                </a:moveTo>
                <a:lnTo>
                  <a:pt x="889049" y="1482047"/>
                </a:lnTo>
                <a:lnTo>
                  <a:pt x="856105" y="1575279"/>
                </a:lnTo>
                <a:lnTo>
                  <a:pt x="856901" y="1573168"/>
                </a:lnTo>
                <a:lnTo>
                  <a:pt x="889131" y="1481927"/>
                </a:lnTo>
                <a:lnTo>
                  <a:pt x="905109" y="1445170"/>
                </a:lnTo>
                <a:close/>
                <a:moveTo>
                  <a:pt x="1262382" y="0"/>
                </a:moveTo>
                <a:cubicBezTo>
                  <a:pt x="1586269" y="0"/>
                  <a:pt x="1947323" y="111608"/>
                  <a:pt x="2308377" y="276363"/>
                </a:cubicBezTo>
                <a:cubicBezTo>
                  <a:pt x="2479613" y="356083"/>
                  <a:pt x="2615008" y="462709"/>
                  <a:pt x="2707843" y="589514"/>
                </a:cubicBezTo>
                <a:lnTo>
                  <a:pt x="2785874" y="722169"/>
                </a:lnTo>
                <a:lnTo>
                  <a:pt x="2891781" y="763642"/>
                </a:lnTo>
                <a:cubicBezTo>
                  <a:pt x="2941804" y="784405"/>
                  <a:pt x="2991921" y="806332"/>
                  <a:pt x="3042037" y="829256"/>
                </a:cubicBezTo>
                <a:cubicBezTo>
                  <a:pt x="3849208" y="1196044"/>
                  <a:pt x="3886380" y="2221988"/>
                  <a:pt x="2309211" y="2625986"/>
                </a:cubicBezTo>
                <a:cubicBezTo>
                  <a:pt x="1323480" y="2881808"/>
                  <a:pt x="833518" y="2741023"/>
                  <a:pt x="749870" y="2295775"/>
                </a:cubicBezTo>
                <a:lnTo>
                  <a:pt x="741169" y="2200275"/>
                </a:lnTo>
                <a:lnTo>
                  <a:pt x="736832" y="2200275"/>
                </a:lnTo>
                <a:lnTo>
                  <a:pt x="737638" y="2161521"/>
                </a:lnTo>
                <a:lnTo>
                  <a:pt x="737554" y="2160603"/>
                </a:lnTo>
                <a:lnTo>
                  <a:pt x="736729" y="2200275"/>
                </a:lnTo>
                <a:cubicBezTo>
                  <a:pt x="-96882" y="2194960"/>
                  <a:pt x="-187145" y="1610346"/>
                  <a:pt x="285411" y="632446"/>
                </a:cubicBezTo>
                <a:cubicBezTo>
                  <a:pt x="513725" y="170069"/>
                  <a:pt x="864160" y="0"/>
                  <a:pt x="1262382"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2" name="Freeform 5">
            <a:extLst>
              <a:ext uri="{FF2B5EF4-FFF2-40B4-BE49-F238E27FC236}">
                <a16:creationId xmlns:a16="http://schemas.microsoft.com/office/drawing/2014/main" id="{E7D2580A-4757-4397-8976-2DA8A832D5F0}"/>
              </a:ext>
            </a:extLst>
          </p:cNvPr>
          <p:cNvSpPr>
            <a:spLocks/>
          </p:cNvSpPr>
          <p:nvPr/>
        </p:nvSpPr>
        <p:spPr bwMode="auto">
          <a:xfrm>
            <a:off x="4576852" y="2279239"/>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Shape 22">
            <a:extLst>
              <a:ext uri="{FF2B5EF4-FFF2-40B4-BE49-F238E27FC236}">
                <a16:creationId xmlns:a16="http://schemas.microsoft.com/office/drawing/2014/main" id="{265A2A96-28DD-4F38-9320-EC4EEDA8C067}"/>
              </a:ext>
            </a:extLst>
          </p:cNvPr>
          <p:cNvSpPr>
            <a:spLocks/>
          </p:cNvSpPr>
          <p:nvPr/>
        </p:nvSpPr>
        <p:spPr bwMode="auto">
          <a:xfrm>
            <a:off x="4152810" y="191388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4" name="Rectangle 23">
            <a:extLst>
              <a:ext uri="{FF2B5EF4-FFF2-40B4-BE49-F238E27FC236}">
                <a16:creationId xmlns:a16="http://schemas.microsoft.com/office/drawing/2014/main" id="{CD9B93C2-C11E-4D5A-9412-0E63CB1C55F0}"/>
              </a:ext>
            </a:extLst>
          </p:cNvPr>
          <p:cNvSpPr/>
          <p:nvPr/>
        </p:nvSpPr>
        <p:spPr>
          <a:xfrm>
            <a:off x="4353407" y="2581567"/>
            <a:ext cx="2450582" cy="881010"/>
          </a:xfrm>
          <a:prstGeom prst="rect">
            <a:avLst/>
          </a:prstGeom>
        </p:spPr>
        <p:txBody>
          <a:bodyPr wrap="square">
            <a:spAutoFit/>
          </a:bodyPr>
          <a:lstStyle/>
          <a:p>
            <a:pPr algn="ctr">
              <a:lnSpc>
                <a:spcPts val="3000"/>
              </a:lnSpc>
            </a:pPr>
            <a:r>
              <a:rPr lang="en-US" sz="3000" b="1" dirty="0">
                <a:latin typeface="Roboto Slab" pitchFamily="2" charset="0"/>
                <a:ea typeface="Roboto Slab" pitchFamily="2" charset="0"/>
                <a:cs typeface="Roboto" panose="02000000000000000000" pitchFamily="2" charset="0"/>
              </a:rPr>
              <a:t>THE</a:t>
            </a:r>
          </a:p>
          <a:p>
            <a:pPr algn="ctr">
              <a:lnSpc>
                <a:spcPts val="3000"/>
              </a:lnSpc>
            </a:pPr>
            <a:r>
              <a:rPr lang="en-US" sz="3000" b="1" dirty="0">
                <a:latin typeface="Roboto Slab" pitchFamily="2" charset="0"/>
                <a:ea typeface="Roboto Slab" pitchFamily="2" charset="0"/>
                <a:cs typeface="Roboto" panose="02000000000000000000" pitchFamily="2" charset="0"/>
              </a:rPr>
              <a:t>END</a:t>
            </a:r>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3</a:t>
            </a:fld>
            <a:endParaRPr lang="en-US" dirty="0"/>
          </a:p>
        </p:txBody>
      </p:sp>
      <p:sp>
        <p:nvSpPr>
          <p:cNvPr id="3" name="Title 2">
            <a:extLst>
              <a:ext uri="{FF2B5EF4-FFF2-40B4-BE49-F238E27FC236}">
                <a16:creationId xmlns:a16="http://schemas.microsoft.com/office/drawing/2014/main" id="{B74682B7-8639-4B34-BAEF-8D8DF6E599F0}"/>
              </a:ext>
            </a:extLst>
          </p:cNvPr>
          <p:cNvSpPr>
            <a:spLocks noGrp="1"/>
          </p:cNvSpPr>
          <p:nvPr>
            <p:ph type="title"/>
          </p:nvPr>
        </p:nvSpPr>
        <p:spPr/>
        <p:txBody>
          <a:bodyPr/>
          <a:lstStyle/>
          <a:p>
            <a:r>
              <a:rPr lang="en-US" b="1" dirty="0">
                <a:solidFill>
                  <a:sysClr val="windowText" lastClr="000000"/>
                </a:solidFill>
              </a:rPr>
              <a:t>Welcome Message</a:t>
            </a:r>
          </a:p>
        </p:txBody>
      </p:sp>
      <p:sp>
        <p:nvSpPr>
          <p:cNvPr id="7" name="Text Placeholder 6">
            <a:extLst>
              <a:ext uri="{FF2B5EF4-FFF2-40B4-BE49-F238E27FC236}">
                <a16:creationId xmlns:a16="http://schemas.microsoft.com/office/drawing/2014/main" id="{141885CA-C019-4F0A-A8E4-D614A9C0E1DB}"/>
              </a:ext>
            </a:extLst>
          </p:cNvPr>
          <p:cNvSpPr>
            <a:spLocks noGrp="1"/>
          </p:cNvSpPr>
          <p:nvPr>
            <p:ph type="body" sz="quarter" idx="12"/>
          </p:nvPr>
        </p:nvSpPr>
        <p:spPr/>
        <p:txBody>
          <a:bodyPr/>
          <a:lstStyle/>
          <a:p>
            <a:r>
              <a:rPr lang="en-US" dirty="0">
                <a:solidFill>
                  <a:sysClr val="windowText" lastClr="000000"/>
                </a:solidFill>
                <a:latin typeface="Roboto Slab" pitchFamily="2" charset="0"/>
                <a:ea typeface="Roboto Slab" pitchFamily="2" charset="0"/>
              </a:rPr>
              <a:t>Lorem ipsum your title here some text so dummy and your </a:t>
            </a:r>
            <a:r>
              <a:rPr lang="en-US" dirty="0" err="1">
                <a:solidFill>
                  <a:sysClr val="windowText" lastClr="000000"/>
                </a:solidFill>
                <a:latin typeface="Roboto Slab" pitchFamily="2" charset="0"/>
                <a:ea typeface="Roboto Slab" pitchFamily="2" charset="0"/>
              </a:rPr>
              <a:t>powerpoint</a:t>
            </a:r>
            <a:r>
              <a:rPr lang="en-US" dirty="0">
                <a:solidFill>
                  <a:sysClr val="windowText" lastClr="000000"/>
                </a:solidFill>
                <a:latin typeface="Roboto Slab" pitchFamily="2" charset="0"/>
                <a:ea typeface="Roboto Slab" pitchFamily="2" charset="0"/>
              </a:rPr>
              <a:t> presentation</a:t>
            </a:r>
          </a:p>
        </p:txBody>
      </p:sp>
      <p:grpSp>
        <p:nvGrpSpPr>
          <p:cNvPr id="21" name="Group 20">
            <a:extLst>
              <a:ext uri="{FF2B5EF4-FFF2-40B4-BE49-F238E27FC236}">
                <a16:creationId xmlns:a16="http://schemas.microsoft.com/office/drawing/2014/main" id="{4D92C29E-155D-4D54-B61C-9E2FBF785C97}"/>
              </a:ext>
            </a:extLst>
          </p:cNvPr>
          <p:cNvGrpSpPr/>
          <p:nvPr/>
        </p:nvGrpSpPr>
        <p:grpSpPr>
          <a:xfrm>
            <a:off x="6172892" y="2725854"/>
            <a:ext cx="4838949" cy="2209247"/>
            <a:chOff x="5471242" y="2208278"/>
            <a:chExt cx="4838949" cy="2209247"/>
          </a:xfrm>
        </p:grpSpPr>
        <p:grpSp>
          <p:nvGrpSpPr>
            <p:cNvPr id="11" name="Group 10">
              <a:extLst>
                <a:ext uri="{FF2B5EF4-FFF2-40B4-BE49-F238E27FC236}">
                  <a16:creationId xmlns:a16="http://schemas.microsoft.com/office/drawing/2014/main" id="{EAE51EB6-5A4A-43B5-840A-FB60784F4454}"/>
                </a:ext>
              </a:extLst>
            </p:cNvPr>
            <p:cNvGrpSpPr/>
            <p:nvPr/>
          </p:nvGrpSpPr>
          <p:grpSpPr>
            <a:xfrm>
              <a:off x="5471242" y="2208278"/>
              <a:ext cx="3316855" cy="693551"/>
              <a:chOff x="4437573" y="4072056"/>
              <a:chExt cx="3316855" cy="693551"/>
            </a:xfrm>
          </p:grpSpPr>
          <p:sp>
            <p:nvSpPr>
              <p:cNvPr id="12" name="TextBox 11">
                <a:extLst>
                  <a:ext uri="{FF2B5EF4-FFF2-40B4-BE49-F238E27FC236}">
                    <a16:creationId xmlns:a16="http://schemas.microsoft.com/office/drawing/2014/main" id="{873F1D1D-7DEF-4D68-8E79-42C0C633A1C9}"/>
                  </a:ext>
                </a:extLst>
              </p:cNvPr>
              <p:cNvSpPr txBox="1"/>
              <p:nvPr/>
            </p:nvSpPr>
            <p:spPr>
              <a:xfrm>
                <a:off x="4437573" y="4072056"/>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3" y="442705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26" name="Rectangle 9">
              <a:extLst>
                <a:ext uri="{FF2B5EF4-FFF2-40B4-BE49-F238E27FC236}">
                  <a16:creationId xmlns:a16="http://schemas.microsoft.com/office/drawing/2014/main" id="{D577EA48-1755-43E7-9CDC-40E7770FD633}"/>
                </a:ext>
              </a:extLst>
            </p:cNvPr>
            <p:cNvSpPr>
              <a:spLocks/>
            </p:cNvSpPr>
            <p:nvPr/>
          </p:nvSpPr>
          <p:spPr bwMode="auto">
            <a:xfrm>
              <a:off x="5566645" y="3029645"/>
              <a:ext cx="4743546" cy="138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4" name="Picture Placeholder 3">
            <a:extLst>
              <a:ext uri="{FF2B5EF4-FFF2-40B4-BE49-F238E27FC236}">
                <a16:creationId xmlns:a16="http://schemas.microsoft.com/office/drawing/2014/main" id="{E0AEE8AC-0623-4F88-8896-18C25742FD21}"/>
              </a:ext>
            </a:extLst>
          </p:cNvPr>
          <p:cNvSpPr>
            <a:spLocks noGrp="1"/>
          </p:cNvSpPr>
          <p:nvPr>
            <p:ph type="pic" sz="quarter" idx="23"/>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6803962F-108A-4228-A10F-B32797EBABFE}"/>
              </a:ext>
            </a:extLst>
          </p:cNvPr>
          <p:cNvSpPr>
            <a:spLocks/>
          </p:cNvSpPr>
          <p:nvPr/>
        </p:nvSpPr>
        <p:spPr bwMode="auto">
          <a:xfrm>
            <a:off x="-829858" y="-275772"/>
            <a:ext cx="7066338" cy="4600811"/>
          </a:xfrm>
          <a:custGeom>
            <a:avLst/>
            <a:gdLst>
              <a:gd name="T0" fmla="*/ 2077 w 2627"/>
              <a:gd name="T1" fmla="*/ 0 h 1713"/>
              <a:gd name="T2" fmla="*/ 1407 w 2627"/>
              <a:gd name="T3" fmla="*/ 0 h 1713"/>
              <a:gd name="T4" fmla="*/ 490 w 2627"/>
              <a:gd name="T5" fmla="*/ 935 h 1713"/>
              <a:gd name="T6" fmla="*/ 101 w 2627"/>
              <a:gd name="T7" fmla="*/ 1713 h 1713"/>
              <a:gd name="T8" fmla="*/ 900 w 2627"/>
              <a:gd name="T9" fmla="*/ 1713 h 1713"/>
              <a:gd name="T10" fmla="*/ 1767 w 2627"/>
              <a:gd name="T11" fmla="*/ 844 h 1713"/>
              <a:gd name="T12" fmla="*/ 2627 w 2627"/>
              <a:gd name="T13" fmla="*/ 104 h 1713"/>
              <a:gd name="T14" fmla="*/ 2258 w 2627"/>
              <a:gd name="T15" fmla="*/ 4 h 1713"/>
              <a:gd name="T16" fmla="*/ 2077 w 2627"/>
              <a:gd name="T17" fmla="*/ 0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27" h="1713">
                <a:moveTo>
                  <a:pt x="2077" y="0"/>
                </a:moveTo>
                <a:cubicBezTo>
                  <a:pt x="1407" y="0"/>
                  <a:pt x="1407" y="0"/>
                  <a:pt x="1407" y="0"/>
                </a:cubicBezTo>
                <a:cubicBezTo>
                  <a:pt x="867" y="0"/>
                  <a:pt x="608" y="205"/>
                  <a:pt x="490" y="935"/>
                </a:cubicBezTo>
                <a:cubicBezTo>
                  <a:pt x="371" y="1665"/>
                  <a:pt x="0" y="1713"/>
                  <a:pt x="101" y="1713"/>
                </a:cubicBezTo>
                <a:cubicBezTo>
                  <a:pt x="900" y="1713"/>
                  <a:pt x="900" y="1713"/>
                  <a:pt x="900" y="1713"/>
                </a:cubicBezTo>
                <a:cubicBezTo>
                  <a:pt x="1672" y="1713"/>
                  <a:pt x="1672" y="1250"/>
                  <a:pt x="1767" y="844"/>
                </a:cubicBezTo>
                <a:cubicBezTo>
                  <a:pt x="1862" y="442"/>
                  <a:pt x="2094" y="44"/>
                  <a:pt x="2627" y="104"/>
                </a:cubicBezTo>
                <a:cubicBezTo>
                  <a:pt x="2525" y="45"/>
                  <a:pt x="2403" y="15"/>
                  <a:pt x="2258" y="4"/>
                </a:cubicBezTo>
                <a:cubicBezTo>
                  <a:pt x="2201" y="1"/>
                  <a:pt x="2140" y="0"/>
                  <a:pt x="2077" y="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Oval 8">
            <a:extLst>
              <a:ext uri="{FF2B5EF4-FFF2-40B4-BE49-F238E27FC236}">
                <a16:creationId xmlns:a16="http://schemas.microsoft.com/office/drawing/2014/main" id="{CEE2071D-CD20-4D98-9021-16A56AD1DA81}"/>
              </a:ext>
            </a:extLst>
          </p:cNvPr>
          <p:cNvSpPr/>
          <p:nvPr/>
        </p:nvSpPr>
        <p:spPr>
          <a:xfrm>
            <a:off x="2406384" y="1280909"/>
            <a:ext cx="2963977" cy="2963977"/>
          </a:xfrm>
          <a:prstGeom prst="ellipse">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17" name="Rectangle 9">
            <a:extLst>
              <a:ext uri="{FF2B5EF4-FFF2-40B4-BE49-F238E27FC236}">
                <a16:creationId xmlns:a16="http://schemas.microsoft.com/office/drawing/2014/main" id="{FC4F1662-56E2-498F-91D9-CBB7392F7489}"/>
              </a:ext>
            </a:extLst>
          </p:cNvPr>
          <p:cNvSpPr>
            <a:spLocks/>
          </p:cNvSpPr>
          <p:nvPr/>
        </p:nvSpPr>
        <p:spPr bwMode="auto">
          <a:xfrm>
            <a:off x="6058380" y="4038215"/>
            <a:ext cx="4596857" cy="1004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4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are your </a:t>
            </a:r>
            <a:r>
              <a:rPr lang="en-US" sz="14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4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2" name="Rectangle 11">
            <a:extLst>
              <a:ext uri="{FF2B5EF4-FFF2-40B4-BE49-F238E27FC236}">
                <a16:creationId xmlns:a16="http://schemas.microsoft.com/office/drawing/2014/main" id="{4D903848-A3B1-4C27-9B96-C709B5E5CEC8}"/>
              </a:ext>
            </a:extLst>
          </p:cNvPr>
          <p:cNvSpPr/>
          <p:nvPr/>
        </p:nvSpPr>
        <p:spPr>
          <a:xfrm>
            <a:off x="5955520" y="2874214"/>
            <a:ext cx="3663182" cy="1066959"/>
          </a:xfrm>
          <a:prstGeom prst="rect">
            <a:avLst/>
          </a:prstGeom>
        </p:spPr>
        <p:txBody>
          <a:bodyPr wrap="none">
            <a:spAutoFit/>
          </a:bodyPr>
          <a:lstStyle/>
          <a:p>
            <a:pPr>
              <a:lnSpc>
                <a:spcPts val="3800"/>
              </a:lnSpc>
            </a:pPr>
            <a:r>
              <a:rPr lang="en-US" sz="6000" b="1" dirty="0">
                <a:latin typeface="Roboto Slab" pitchFamily="2" charset="0"/>
                <a:ea typeface="Roboto Slab" pitchFamily="2" charset="0"/>
              </a:rPr>
              <a:t>Welcome</a:t>
            </a:r>
            <a:r>
              <a:rPr lang="en-US" sz="3800" b="1" dirty="0">
                <a:latin typeface="Roboto Slab" pitchFamily="2" charset="0"/>
                <a:ea typeface="Roboto Slab" pitchFamily="2" charset="0"/>
              </a:rPr>
              <a:t> </a:t>
            </a:r>
          </a:p>
          <a:p>
            <a:pPr>
              <a:lnSpc>
                <a:spcPts val="3800"/>
              </a:lnSpc>
            </a:pPr>
            <a:r>
              <a:rPr lang="en-US" sz="3800" b="1" dirty="0">
                <a:latin typeface="Roboto Slab" pitchFamily="2" charset="0"/>
                <a:ea typeface="Roboto Slab" pitchFamily="2" charset="0"/>
              </a:rPr>
              <a:t>Message</a:t>
            </a:r>
            <a:endParaRPr lang="en-US" sz="3800" dirty="0">
              <a:latin typeface="Roboto Slab" pitchFamily="2" charset="0"/>
              <a:ea typeface="Roboto Slab" pitchFamily="2" charset="0"/>
            </a:endParaRPr>
          </a:p>
        </p:txBody>
      </p:sp>
      <p:sp>
        <p:nvSpPr>
          <p:cNvPr id="3" name="Picture Placeholder 2">
            <a:extLst>
              <a:ext uri="{FF2B5EF4-FFF2-40B4-BE49-F238E27FC236}">
                <a16:creationId xmlns:a16="http://schemas.microsoft.com/office/drawing/2014/main" id="{35822E64-0D76-4B5C-A724-D9850687DFC3}"/>
              </a:ext>
            </a:extLst>
          </p:cNvPr>
          <p:cNvSpPr>
            <a:spLocks noGrp="1"/>
          </p:cNvSpPr>
          <p:nvPr>
            <p:ph type="pic" sz="quarter" idx="19"/>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6A4BFB4-AEAF-47DF-B106-C3808880C7A4}"/>
              </a:ext>
            </a:extLst>
          </p:cNvPr>
          <p:cNvSpPr/>
          <p:nvPr/>
        </p:nvSpPr>
        <p:spPr>
          <a:xfrm>
            <a:off x="-4446" y="-1"/>
            <a:ext cx="12192000" cy="68580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5">
            <a:extLst>
              <a:ext uri="{FF2B5EF4-FFF2-40B4-BE49-F238E27FC236}">
                <a16:creationId xmlns:a16="http://schemas.microsoft.com/office/drawing/2014/main" id="{584BE2CB-2182-4FB5-942D-22189FBF8921}"/>
              </a:ext>
            </a:extLst>
          </p:cNvPr>
          <p:cNvSpPr>
            <a:spLocks/>
          </p:cNvSpPr>
          <p:nvPr/>
        </p:nvSpPr>
        <p:spPr bwMode="auto">
          <a:xfrm>
            <a:off x="6096000" y="1840979"/>
            <a:ext cx="7808148" cy="5083795"/>
          </a:xfrm>
          <a:custGeom>
            <a:avLst/>
            <a:gdLst>
              <a:gd name="T0" fmla="*/ 2077 w 2627"/>
              <a:gd name="T1" fmla="*/ 0 h 1713"/>
              <a:gd name="T2" fmla="*/ 1407 w 2627"/>
              <a:gd name="T3" fmla="*/ 0 h 1713"/>
              <a:gd name="T4" fmla="*/ 490 w 2627"/>
              <a:gd name="T5" fmla="*/ 935 h 1713"/>
              <a:gd name="T6" fmla="*/ 101 w 2627"/>
              <a:gd name="T7" fmla="*/ 1713 h 1713"/>
              <a:gd name="T8" fmla="*/ 900 w 2627"/>
              <a:gd name="T9" fmla="*/ 1713 h 1713"/>
              <a:gd name="T10" fmla="*/ 1767 w 2627"/>
              <a:gd name="T11" fmla="*/ 844 h 1713"/>
              <a:gd name="T12" fmla="*/ 2627 w 2627"/>
              <a:gd name="T13" fmla="*/ 104 h 1713"/>
              <a:gd name="T14" fmla="*/ 2258 w 2627"/>
              <a:gd name="T15" fmla="*/ 4 h 1713"/>
              <a:gd name="T16" fmla="*/ 2077 w 2627"/>
              <a:gd name="T17" fmla="*/ 0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27" h="1713">
                <a:moveTo>
                  <a:pt x="2077" y="0"/>
                </a:moveTo>
                <a:cubicBezTo>
                  <a:pt x="1407" y="0"/>
                  <a:pt x="1407" y="0"/>
                  <a:pt x="1407" y="0"/>
                </a:cubicBezTo>
                <a:cubicBezTo>
                  <a:pt x="867" y="0"/>
                  <a:pt x="608" y="205"/>
                  <a:pt x="490" y="935"/>
                </a:cubicBezTo>
                <a:cubicBezTo>
                  <a:pt x="371" y="1665"/>
                  <a:pt x="0" y="1713"/>
                  <a:pt x="101" y="1713"/>
                </a:cubicBezTo>
                <a:cubicBezTo>
                  <a:pt x="900" y="1713"/>
                  <a:pt x="900" y="1713"/>
                  <a:pt x="900" y="1713"/>
                </a:cubicBezTo>
                <a:cubicBezTo>
                  <a:pt x="1672" y="1713"/>
                  <a:pt x="1672" y="1250"/>
                  <a:pt x="1767" y="844"/>
                </a:cubicBezTo>
                <a:cubicBezTo>
                  <a:pt x="1862" y="442"/>
                  <a:pt x="2094" y="44"/>
                  <a:pt x="2627" y="104"/>
                </a:cubicBezTo>
                <a:cubicBezTo>
                  <a:pt x="2525" y="45"/>
                  <a:pt x="2403" y="15"/>
                  <a:pt x="2258" y="4"/>
                </a:cubicBezTo>
                <a:cubicBezTo>
                  <a:pt x="2201" y="1"/>
                  <a:pt x="2140" y="0"/>
                  <a:pt x="2077" y="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 name="Oval 1">
            <a:extLst>
              <a:ext uri="{FF2B5EF4-FFF2-40B4-BE49-F238E27FC236}">
                <a16:creationId xmlns:a16="http://schemas.microsoft.com/office/drawing/2014/main" id="{11918DE2-D81E-441C-99E2-4454B0DFBBF0}"/>
              </a:ext>
            </a:extLst>
          </p:cNvPr>
          <p:cNvSpPr/>
          <p:nvPr/>
        </p:nvSpPr>
        <p:spPr>
          <a:xfrm>
            <a:off x="7303639" y="899317"/>
            <a:ext cx="2661805" cy="2661805"/>
          </a:xfrm>
          <a:prstGeom prst="ellipse">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06C4D124-6B12-4A18-A7A1-F21D6642B52F}"/>
              </a:ext>
            </a:extLst>
          </p:cNvPr>
          <p:cNvSpPr/>
          <p:nvPr/>
        </p:nvSpPr>
        <p:spPr>
          <a:xfrm>
            <a:off x="5526289" y="3877107"/>
            <a:ext cx="2661805" cy="2661805"/>
          </a:xfrm>
          <a:prstGeom prst="ellipse">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754148" y="1983046"/>
            <a:ext cx="4073205" cy="89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sp>
        <p:nvSpPr>
          <p:cNvPr id="10" name="TextBox 9">
            <a:extLst>
              <a:ext uri="{FF2B5EF4-FFF2-40B4-BE49-F238E27FC236}">
                <a16:creationId xmlns:a16="http://schemas.microsoft.com/office/drawing/2014/main" id="{F5E0EBF5-61FC-4CEE-9ABE-E7E13253301E}"/>
              </a:ext>
            </a:extLst>
          </p:cNvPr>
          <p:cNvSpPr txBox="1"/>
          <p:nvPr/>
        </p:nvSpPr>
        <p:spPr>
          <a:xfrm>
            <a:off x="651568" y="850197"/>
            <a:ext cx="2963949" cy="1019895"/>
          </a:xfrm>
          <a:prstGeom prst="rect">
            <a:avLst/>
          </a:prstGeom>
          <a:noFill/>
        </p:spPr>
        <p:txBody>
          <a:bodyPr wrap="square" rtlCol="0">
            <a:spAutoFit/>
          </a:bodyPr>
          <a:lstStyle/>
          <a:p>
            <a:pPr>
              <a:lnSpc>
                <a:spcPts val="8000"/>
              </a:lnSpc>
            </a:pPr>
            <a:r>
              <a:rPr lang="en-US" sz="5000" b="1" dirty="0">
                <a:solidFill>
                  <a:schemeClr val="bg1"/>
                </a:solidFill>
                <a:latin typeface="Roboto Slab" pitchFamily="2" charset="0"/>
                <a:ea typeface="Roboto Slab" pitchFamily="2" charset="0"/>
              </a:rPr>
              <a:t>About Us</a:t>
            </a:r>
          </a:p>
        </p:txBody>
      </p:sp>
      <p:sp>
        <p:nvSpPr>
          <p:cNvPr id="11" name="Rectangle 10">
            <a:extLst>
              <a:ext uri="{FF2B5EF4-FFF2-40B4-BE49-F238E27FC236}">
                <a16:creationId xmlns:a16="http://schemas.microsoft.com/office/drawing/2014/main" id="{E760C403-CE7E-450A-A36E-D0698E9AC616}"/>
              </a:ext>
            </a:extLst>
          </p:cNvPr>
          <p:cNvSpPr/>
          <p:nvPr/>
        </p:nvSpPr>
        <p:spPr>
          <a:xfrm>
            <a:off x="754148" y="3256894"/>
            <a:ext cx="1316041" cy="116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id="{B93506E1-D64C-4F51-A8B0-A94950054493}"/>
              </a:ext>
            </a:extLst>
          </p:cNvPr>
          <p:cNvGrpSpPr/>
          <p:nvPr/>
        </p:nvGrpSpPr>
        <p:grpSpPr>
          <a:xfrm>
            <a:off x="852362" y="3964881"/>
            <a:ext cx="3929604" cy="1678612"/>
            <a:chOff x="1497012" y="3921339"/>
            <a:chExt cx="3929604" cy="1678612"/>
          </a:xfrm>
        </p:grpSpPr>
        <p:sp>
          <p:nvSpPr>
            <p:cNvPr id="17" name="Rectangle 9">
              <a:extLst>
                <a:ext uri="{FF2B5EF4-FFF2-40B4-BE49-F238E27FC236}">
                  <a16:creationId xmlns:a16="http://schemas.microsoft.com/office/drawing/2014/main" id="{7BDCBFCF-AE4E-4235-8136-34BFD5F3311C}"/>
                </a:ext>
              </a:extLst>
            </p:cNvPr>
            <p:cNvSpPr>
              <a:spLocks/>
            </p:cNvSpPr>
            <p:nvPr/>
          </p:nvSpPr>
          <p:spPr bwMode="auto">
            <a:xfrm>
              <a:off x="1497012" y="503295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18" name="Diamond 17">
              <a:extLst>
                <a:ext uri="{FF2B5EF4-FFF2-40B4-BE49-F238E27FC236}">
                  <a16:creationId xmlns:a16="http://schemas.microsoft.com/office/drawing/2014/main" id="{5B9807D2-20AA-4275-8306-2A65F6B4E399}"/>
                </a:ext>
              </a:extLst>
            </p:cNvPr>
            <p:cNvSpPr/>
            <p:nvPr/>
          </p:nvSpPr>
          <p:spPr>
            <a:xfrm>
              <a:off x="1679134" y="3921339"/>
              <a:ext cx="931174" cy="931174"/>
            </a:xfrm>
            <a:prstGeom prst="diamond">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9">
              <a:extLst>
                <a:ext uri="{FF2B5EF4-FFF2-40B4-BE49-F238E27FC236}">
                  <a16:creationId xmlns:a16="http://schemas.microsoft.com/office/drawing/2014/main" id="{C98EC3F7-7129-4E50-8A4F-3786D7BFBBA5}"/>
                </a:ext>
              </a:extLst>
            </p:cNvPr>
            <p:cNvSpPr>
              <a:spLocks noEditPoints="1"/>
            </p:cNvSpPr>
            <p:nvPr/>
          </p:nvSpPr>
          <p:spPr bwMode="auto">
            <a:xfrm>
              <a:off x="2000792" y="4239559"/>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Rectangle 9">
              <a:extLst>
                <a:ext uri="{FF2B5EF4-FFF2-40B4-BE49-F238E27FC236}">
                  <a16:creationId xmlns:a16="http://schemas.microsoft.com/office/drawing/2014/main" id="{B93B6965-43E4-4499-AB0D-9966D49CC6AB}"/>
                </a:ext>
              </a:extLst>
            </p:cNvPr>
            <p:cNvSpPr>
              <a:spLocks/>
            </p:cNvSpPr>
            <p:nvPr/>
          </p:nvSpPr>
          <p:spPr bwMode="auto">
            <a:xfrm>
              <a:off x="4131198" y="503295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1" name="Diamond 20">
              <a:extLst>
                <a:ext uri="{FF2B5EF4-FFF2-40B4-BE49-F238E27FC236}">
                  <a16:creationId xmlns:a16="http://schemas.microsoft.com/office/drawing/2014/main" id="{17C26655-45F4-4032-8FE0-A19010FAA1DD}"/>
                </a:ext>
              </a:extLst>
            </p:cNvPr>
            <p:cNvSpPr/>
            <p:nvPr/>
          </p:nvSpPr>
          <p:spPr>
            <a:xfrm>
              <a:off x="4313320" y="3921339"/>
              <a:ext cx="931174" cy="931174"/>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10">
              <a:extLst>
                <a:ext uri="{FF2B5EF4-FFF2-40B4-BE49-F238E27FC236}">
                  <a16:creationId xmlns:a16="http://schemas.microsoft.com/office/drawing/2014/main" id="{8E701819-C1F8-4745-A759-6B7483905463}"/>
                </a:ext>
              </a:extLst>
            </p:cNvPr>
            <p:cNvSpPr>
              <a:spLocks noEditPoints="1"/>
            </p:cNvSpPr>
            <p:nvPr/>
          </p:nvSpPr>
          <p:spPr bwMode="auto">
            <a:xfrm>
              <a:off x="4636943" y="4239559"/>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C9DB066B-D142-4020-9F8C-F98767B553B8}"/>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40C0F985-D1A5-408F-AAB0-AFB3820F875B}"/>
              </a:ext>
            </a:extLst>
          </p:cNvPr>
          <p:cNvSpPr>
            <a:spLocks noGrp="1"/>
          </p:cNvSpPr>
          <p:nvPr>
            <p:ph type="pic" sz="quarter" idx="20"/>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2D4A1939-FB5A-47F5-BEC7-45E54ADE7517}"/>
              </a:ext>
            </a:extLst>
          </p:cNvPr>
          <p:cNvSpPr>
            <a:spLocks/>
          </p:cNvSpPr>
          <p:nvPr/>
        </p:nvSpPr>
        <p:spPr bwMode="auto">
          <a:xfrm>
            <a:off x="-1016735" y="-341663"/>
            <a:ext cx="7808148" cy="5083795"/>
          </a:xfrm>
          <a:custGeom>
            <a:avLst/>
            <a:gdLst>
              <a:gd name="T0" fmla="*/ 2077 w 2627"/>
              <a:gd name="T1" fmla="*/ 0 h 1713"/>
              <a:gd name="T2" fmla="*/ 1407 w 2627"/>
              <a:gd name="T3" fmla="*/ 0 h 1713"/>
              <a:gd name="T4" fmla="*/ 490 w 2627"/>
              <a:gd name="T5" fmla="*/ 935 h 1713"/>
              <a:gd name="T6" fmla="*/ 101 w 2627"/>
              <a:gd name="T7" fmla="*/ 1713 h 1713"/>
              <a:gd name="T8" fmla="*/ 900 w 2627"/>
              <a:gd name="T9" fmla="*/ 1713 h 1713"/>
              <a:gd name="T10" fmla="*/ 1767 w 2627"/>
              <a:gd name="T11" fmla="*/ 844 h 1713"/>
              <a:gd name="T12" fmla="*/ 2627 w 2627"/>
              <a:gd name="T13" fmla="*/ 104 h 1713"/>
              <a:gd name="T14" fmla="*/ 2258 w 2627"/>
              <a:gd name="T15" fmla="*/ 4 h 1713"/>
              <a:gd name="T16" fmla="*/ 2077 w 2627"/>
              <a:gd name="T17" fmla="*/ 0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27" h="1713">
                <a:moveTo>
                  <a:pt x="2077" y="0"/>
                </a:moveTo>
                <a:cubicBezTo>
                  <a:pt x="1407" y="0"/>
                  <a:pt x="1407" y="0"/>
                  <a:pt x="1407" y="0"/>
                </a:cubicBezTo>
                <a:cubicBezTo>
                  <a:pt x="867" y="0"/>
                  <a:pt x="608" y="205"/>
                  <a:pt x="490" y="935"/>
                </a:cubicBezTo>
                <a:cubicBezTo>
                  <a:pt x="371" y="1665"/>
                  <a:pt x="0" y="1713"/>
                  <a:pt x="101" y="1713"/>
                </a:cubicBezTo>
                <a:cubicBezTo>
                  <a:pt x="900" y="1713"/>
                  <a:pt x="900" y="1713"/>
                  <a:pt x="900" y="1713"/>
                </a:cubicBezTo>
                <a:cubicBezTo>
                  <a:pt x="1672" y="1713"/>
                  <a:pt x="1672" y="1250"/>
                  <a:pt x="1767" y="844"/>
                </a:cubicBezTo>
                <a:cubicBezTo>
                  <a:pt x="1862" y="442"/>
                  <a:pt x="2094" y="44"/>
                  <a:pt x="2627" y="104"/>
                </a:cubicBezTo>
                <a:cubicBezTo>
                  <a:pt x="2525" y="45"/>
                  <a:pt x="2403" y="15"/>
                  <a:pt x="2258" y="4"/>
                </a:cubicBezTo>
                <a:cubicBezTo>
                  <a:pt x="2201" y="1"/>
                  <a:pt x="2140" y="0"/>
                  <a:pt x="2077" y="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33" name="Rectangle 32">
            <a:extLst>
              <a:ext uri="{FF2B5EF4-FFF2-40B4-BE49-F238E27FC236}">
                <a16:creationId xmlns:a16="http://schemas.microsoft.com/office/drawing/2014/main" id="{5DB96C26-750A-4894-BB66-9CFD70D50E22}"/>
              </a:ext>
            </a:extLst>
          </p:cNvPr>
          <p:cNvSpPr/>
          <p:nvPr/>
        </p:nvSpPr>
        <p:spPr>
          <a:xfrm>
            <a:off x="744983" y="1047669"/>
            <a:ext cx="2425664" cy="707886"/>
          </a:xfrm>
          <a:prstGeom prst="rect">
            <a:avLst/>
          </a:prstGeom>
        </p:spPr>
        <p:txBody>
          <a:bodyPr wrap="none">
            <a:spAutoFit/>
          </a:bodyPr>
          <a:lstStyle/>
          <a:p>
            <a:pPr>
              <a:lnSpc>
                <a:spcPts val="4800"/>
              </a:lnSpc>
            </a:pPr>
            <a:r>
              <a:rPr lang="en-US" sz="4000" b="1" dirty="0">
                <a:solidFill>
                  <a:sysClr val="windowText" lastClr="000000"/>
                </a:solidFill>
                <a:latin typeface="Roboto Slab" pitchFamily="2" charset="0"/>
                <a:ea typeface="Roboto Slab" pitchFamily="2" charset="0"/>
              </a:rPr>
              <a:t>About Us</a:t>
            </a:r>
            <a:endParaRPr lang="en-US" sz="4000" dirty="0">
              <a:solidFill>
                <a:sysClr val="windowText" lastClr="000000"/>
              </a:solidFill>
              <a:latin typeface="Roboto Slab" pitchFamily="2" charset="0"/>
              <a:ea typeface="Roboto Slab" pitchFamily="2" charset="0"/>
            </a:endParaRPr>
          </a:p>
        </p:txBody>
      </p:sp>
      <p:sp>
        <p:nvSpPr>
          <p:cNvPr id="23" name="Rectangle 9">
            <a:extLst>
              <a:ext uri="{FF2B5EF4-FFF2-40B4-BE49-F238E27FC236}">
                <a16:creationId xmlns:a16="http://schemas.microsoft.com/office/drawing/2014/main" id="{E2E05A10-709B-4269-81D1-B811A271DB8E}"/>
              </a:ext>
            </a:extLst>
          </p:cNvPr>
          <p:cNvSpPr>
            <a:spLocks/>
          </p:cNvSpPr>
          <p:nvPr/>
        </p:nvSpPr>
        <p:spPr bwMode="auto">
          <a:xfrm>
            <a:off x="807931" y="1973943"/>
            <a:ext cx="2878698" cy="115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sp>
        <p:nvSpPr>
          <p:cNvPr id="14" name="Rectangle 9">
            <a:extLst>
              <a:ext uri="{FF2B5EF4-FFF2-40B4-BE49-F238E27FC236}">
                <a16:creationId xmlns:a16="http://schemas.microsoft.com/office/drawing/2014/main" id="{46819A82-BFBE-47DC-AB81-20B66DF0C5F3}"/>
              </a:ext>
            </a:extLst>
          </p:cNvPr>
          <p:cNvSpPr>
            <a:spLocks/>
          </p:cNvSpPr>
          <p:nvPr/>
        </p:nvSpPr>
        <p:spPr bwMode="auto">
          <a:xfrm>
            <a:off x="4705295" y="4373217"/>
            <a:ext cx="5843435" cy="1123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0E998EDB-7220-4A67-84B8-26B42CECED75}"/>
              </a:ext>
            </a:extLst>
          </p:cNvPr>
          <p:cNvSpPr>
            <a:spLocks noGrp="1"/>
          </p:cNvSpPr>
          <p:nvPr>
            <p:ph type="pic" sz="quarter" idx="27"/>
          </p:nvPr>
        </p:nvSpPr>
        <p:spPr/>
      </p:sp>
      <p:sp>
        <p:nvSpPr>
          <p:cNvPr id="7" name="Picture Placeholder 6">
            <a:extLst>
              <a:ext uri="{FF2B5EF4-FFF2-40B4-BE49-F238E27FC236}">
                <a16:creationId xmlns:a16="http://schemas.microsoft.com/office/drawing/2014/main" id="{034B0A28-89C7-447A-9181-607B4F347056}"/>
              </a:ext>
            </a:extLst>
          </p:cNvPr>
          <p:cNvSpPr>
            <a:spLocks noGrp="1"/>
          </p:cNvSpPr>
          <p:nvPr>
            <p:ph type="pic" sz="quarter" idx="26"/>
          </p:nvPr>
        </p:nvSpPr>
        <p:spPr/>
      </p:sp>
      <p:sp>
        <p:nvSpPr>
          <p:cNvPr id="9" name="Picture Placeholder 8">
            <a:extLst>
              <a:ext uri="{FF2B5EF4-FFF2-40B4-BE49-F238E27FC236}">
                <a16:creationId xmlns:a16="http://schemas.microsoft.com/office/drawing/2014/main" id="{8E06349F-C68D-4E5D-9742-9988A3B508F0}"/>
              </a:ext>
            </a:extLst>
          </p:cNvPr>
          <p:cNvSpPr>
            <a:spLocks noGrp="1"/>
          </p:cNvSpPr>
          <p:nvPr>
            <p:ph type="pic" sz="quarter" idx="25"/>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23" name="Rectangle 22">
            <a:extLst>
              <a:ext uri="{FF2B5EF4-FFF2-40B4-BE49-F238E27FC236}">
                <a16:creationId xmlns:a16="http://schemas.microsoft.com/office/drawing/2014/main" id="{5B72BE82-8D21-4F1E-B750-1C6DB932D7E9}"/>
              </a:ext>
            </a:extLst>
          </p:cNvPr>
          <p:cNvSpPr/>
          <p:nvPr/>
        </p:nvSpPr>
        <p:spPr>
          <a:xfrm>
            <a:off x="733835" y="429163"/>
            <a:ext cx="2985113" cy="1374735"/>
          </a:xfrm>
          <a:prstGeom prst="rect">
            <a:avLst/>
          </a:prstGeom>
        </p:spPr>
        <p:txBody>
          <a:bodyPr wrap="none">
            <a:spAutoFit/>
          </a:bodyPr>
          <a:lstStyle/>
          <a:p>
            <a:pPr>
              <a:lnSpc>
                <a:spcPts val="5000"/>
              </a:lnSpc>
            </a:pPr>
            <a:r>
              <a:rPr lang="en-US" sz="3000" dirty="0">
                <a:latin typeface="Roboto Slab" pitchFamily="2" charset="0"/>
                <a:ea typeface="Roboto Slab" pitchFamily="2" charset="0"/>
              </a:rPr>
              <a:t>Company </a:t>
            </a:r>
          </a:p>
          <a:p>
            <a:pPr>
              <a:lnSpc>
                <a:spcPts val="50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sp>
        <p:nvSpPr>
          <p:cNvPr id="25" name="Freeform 5">
            <a:extLst>
              <a:ext uri="{FF2B5EF4-FFF2-40B4-BE49-F238E27FC236}">
                <a16:creationId xmlns:a16="http://schemas.microsoft.com/office/drawing/2014/main" id="{1341E00B-2CA9-4959-A9CC-CDCC03A0C8DF}"/>
              </a:ext>
            </a:extLst>
          </p:cNvPr>
          <p:cNvSpPr>
            <a:spLocks/>
          </p:cNvSpPr>
          <p:nvPr/>
        </p:nvSpPr>
        <p:spPr bwMode="auto">
          <a:xfrm>
            <a:off x="3035203" y="-400266"/>
            <a:ext cx="11366413" cy="7400540"/>
          </a:xfrm>
          <a:custGeom>
            <a:avLst/>
            <a:gdLst>
              <a:gd name="T0" fmla="*/ 2077 w 2627"/>
              <a:gd name="T1" fmla="*/ 0 h 1713"/>
              <a:gd name="T2" fmla="*/ 1407 w 2627"/>
              <a:gd name="T3" fmla="*/ 0 h 1713"/>
              <a:gd name="T4" fmla="*/ 490 w 2627"/>
              <a:gd name="T5" fmla="*/ 935 h 1713"/>
              <a:gd name="T6" fmla="*/ 101 w 2627"/>
              <a:gd name="T7" fmla="*/ 1713 h 1713"/>
              <a:gd name="T8" fmla="*/ 900 w 2627"/>
              <a:gd name="T9" fmla="*/ 1713 h 1713"/>
              <a:gd name="T10" fmla="*/ 1767 w 2627"/>
              <a:gd name="T11" fmla="*/ 844 h 1713"/>
              <a:gd name="T12" fmla="*/ 2627 w 2627"/>
              <a:gd name="T13" fmla="*/ 104 h 1713"/>
              <a:gd name="T14" fmla="*/ 2258 w 2627"/>
              <a:gd name="T15" fmla="*/ 4 h 1713"/>
              <a:gd name="T16" fmla="*/ 2077 w 2627"/>
              <a:gd name="T17" fmla="*/ 0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27" h="1713">
                <a:moveTo>
                  <a:pt x="2077" y="0"/>
                </a:moveTo>
                <a:cubicBezTo>
                  <a:pt x="1407" y="0"/>
                  <a:pt x="1407" y="0"/>
                  <a:pt x="1407" y="0"/>
                </a:cubicBezTo>
                <a:cubicBezTo>
                  <a:pt x="867" y="0"/>
                  <a:pt x="608" y="205"/>
                  <a:pt x="490" y="935"/>
                </a:cubicBezTo>
                <a:cubicBezTo>
                  <a:pt x="371" y="1665"/>
                  <a:pt x="0" y="1713"/>
                  <a:pt x="101" y="1713"/>
                </a:cubicBezTo>
                <a:cubicBezTo>
                  <a:pt x="900" y="1713"/>
                  <a:pt x="900" y="1713"/>
                  <a:pt x="900" y="1713"/>
                </a:cubicBezTo>
                <a:cubicBezTo>
                  <a:pt x="1672" y="1713"/>
                  <a:pt x="1672" y="1250"/>
                  <a:pt x="1767" y="844"/>
                </a:cubicBezTo>
                <a:cubicBezTo>
                  <a:pt x="1862" y="442"/>
                  <a:pt x="2094" y="44"/>
                  <a:pt x="2627" y="104"/>
                </a:cubicBezTo>
                <a:cubicBezTo>
                  <a:pt x="2525" y="45"/>
                  <a:pt x="2403" y="15"/>
                  <a:pt x="2258" y="4"/>
                </a:cubicBezTo>
                <a:cubicBezTo>
                  <a:pt x="2201" y="1"/>
                  <a:pt x="2140" y="0"/>
                  <a:pt x="2077" y="0"/>
                </a:cubicBezTo>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7" name="Group 6">
            <a:extLst>
              <a:ext uri="{FF2B5EF4-FFF2-40B4-BE49-F238E27FC236}">
                <a16:creationId xmlns:a16="http://schemas.microsoft.com/office/drawing/2014/main" id="{293B15F2-1C41-4EF7-BAFD-6C1FF072E88D}"/>
              </a:ext>
            </a:extLst>
          </p:cNvPr>
          <p:cNvGrpSpPr/>
          <p:nvPr/>
        </p:nvGrpSpPr>
        <p:grpSpPr>
          <a:xfrm>
            <a:off x="6838491" y="1938415"/>
            <a:ext cx="2203323" cy="333829"/>
            <a:chOff x="1244504" y="5444866"/>
            <a:chExt cx="2203323" cy="333829"/>
          </a:xfrm>
        </p:grpSpPr>
        <p:sp>
          <p:nvSpPr>
            <p:cNvPr id="26" name="Rectangle 25">
              <a:extLst>
                <a:ext uri="{FF2B5EF4-FFF2-40B4-BE49-F238E27FC236}">
                  <a16:creationId xmlns:a16="http://schemas.microsoft.com/office/drawing/2014/main" id="{7C21A8FF-AAAC-4D07-BB06-37CA5269AF0B}"/>
                </a:ext>
              </a:extLst>
            </p:cNvPr>
            <p:cNvSpPr/>
            <p:nvPr/>
          </p:nvSpPr>
          <p:spPr>
            <a:xfrm rot="2700000">
              <a:off x="1244504" y="544486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TextBox 26">
              <a:extLst>
                <a:ext uri="{FF2B5EF4-FFF2-40B4-BE49-F238E27FC236}">
                  <a16:creationId xmlns:a16="http://schemas.microsoft.com/office/drawing/2014/main" id="{572457F5-C35E-4B1F-B0CB-CCF50E826285}"/>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28" name="Rectangle 9">
              <a:extLst>
                <a:ext uri="{FF2B5EF4-FFF2-40B4-BE49-F238E27FC236}">
                  <a16:creationId xmlns:a16="http://schemas.microsoft.com/office/drawing/2014/main" id="{FA241808-132F-4C17-A56C-311DAE97B52D}"/>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1" name="Group 40">
            <a:extLst>
              <a:ext uri="{FF2B5EF4-FFF2-40B4-BE49-F238E27FC236}">
                <a16:creationId xmlns:a16="http://schemas.microsoft.com/office/drawing/2014/main" id="{B0367568-A564-48FC-9EDD-6CF5E34430DE}"/>
              </a:ext>
            </a:extLst>
          </p:cNvPr>
          <p:cNvGrpSpPr/>
          <p:nvPr/>
        </p:nvGrpSpPr>
        <p:grpSpPr>
          <a:xfrm>
            <a:off x="6838491" y="2864447"/>
            <a:ext cx="2203323" cy="333829"/>
            <a:chOff x="1244504" y="5444866"/>
            <a:chExt cx="2203323" cy="333829"/>
          </a:xfrm>
        </p:grpSpPr>
        <p:sp>
          <p:nvSpPr>
            <p:cNvPr id="43" name="Rectangle 42">
              <a:extLst>
                <a:ext uri="{FF2B5EF4-FFF2-40B4-BE49-F238E27FC236}">
                  <a16:creationId xmlns:a16="http://schemas.microsoft.com/office/drawing/2014/main" id="{56A5F362-7256-4792-8EEC-02C05DB9183A}"/>
                </a:ext>
              </a:extLst>
            </p:cNvPr>
            <p:cNvSpPr/>
            <p:nvPr/>
          </p:nvSpPr>
          <p:spPr>
            <a:xfrm rot="2700000">
              <a:off x="1244504" y="5444866"/>
              <a:ext cx="333829" cy="333829"/>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4" name="TextBox 43">
              <a:extLst>
                <a:ext uri="{FF2B5EF4-FFF2-40B4-BE49-F238E27FC236}">
                  <a16:creationId xmlns:a16="http://schemas.microsoft.com/office/drawing/2014/main" id="{25F43B58-7FE0-4C48-9DF6-CB169D2A42A2}"/>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5" name="Rectangle 9">
              <a:extLst>
                <a:ext uri="{FF2B5EF4-FFF2-40B4-BE49-F238E27FC236}">
                  <a16:creationId xmlns:a16="http://schemas.microsoft.com/office/drawing/2014/main" id="{324AC7A4-3069-4F17-AF07-F33C88A673D9}"/>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6" name="Group 45">
            <a:extLst>
              <a:ext uri="{FF2B5EF4-FFF2-40B4-BE49-F238E27FC236}">
                <a16:creationId xmlns:a16="http://schemas.microsoft.com/office/drawing/2014/main" id="{3CDFA5DF-939D-43DB-BD10-B07EF128CEBE}"/>
              </a:ext>
            </a:extLst>
          </p:cNvPr>
          <p:cNvGrpSpPr/>
          <p:nvPr/>
        </p:nvGrpSpPr>
        <p:grpSpPr>
          <a:xfrm>
            <a:off x="6838491" y="3790479"/>
            <a:ext cx="2203323" cy="333829"/>
            <a:chOff x="1244504" y="5444866"/>
            <a:chExt cx="2203323" cy="333829"/>
          </a:xfrm>
        </p:grpSpPr>
        <p:sp>
          <p:nvSpPr>
            <p:cNvPr id="47" name="Rectangle 46">
              <a:extLst>
                <a:ext uri="{FF2B5EF4-FFF2-40B4-BE49-F238E27FC236}">
                  <a16:creationId xmlns:a16="http://schemas.microsoft.com/office/drawing/2014/main" id="{99110DAB-9E1B-4F0C-A957-4403B7446ABA}"/>
                </a:ext>
              </a:extLst>
            </p:cNvPr>
            <p:cNvSpPr/>
            <p:nvPr/>
          </p:nvSpPr>
          <p:spPr>
            <a:xfrm rot="2700000">
              <a:off x="1244504" y="544486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8" name="TextBox 47">
              <a:extLst>
                <a:ext uri="{FF2B5EF4-FFF2-40B4-BE49-F238E27FC236}">
                  <a16:creationId xmlns:a16="http://schemas.microsoft.com/office/drawing/2014/main" id="{08C2E2CD-87F4-4F44-923A-1D185B01EF8F}"/>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9" name="Rectangle 9">
              <a:extLst>
                <a:ext uri="{FF2B5EF4-FFF2-40B4-BE49-F238E27FC236}">
                  <a16:creationId xmlns:a16="http://schemas.microsoft.com/office/drawing/2014/main" id="{6CA22677-4E39-4C5C-A137-926E89488297}"/>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50" name="Group 49">
            <a:extLst>
              <a:ext uri="{FF2B5EF4-FFF2-40B4-BE49-F238E27FC236}">
                <a16:creationId xmlns:a16="http://schemas.microsoft.com/office/drawing/2014/main" id="{78566675-4973-464D-A38E-C2688940E53C}"/>
              </a:ext>
            </a:extLst>
          </p:cNvPr>
          <p:cNvGrpSpPr/>
          <p:nvPr/>
        </p:nvGrpSpPr>
        <p:grpSpPr>
          <a:xfrm>
            <a:off x="6838491" y="4716510"/>
            <a:ext cx="2203323" cy="333829"/>
            <a:chOff x="1244504" y="5444866"/>
            <a:chExt cx="2203323" cy="333829"/>
          </a:xfrm>
        </p:grpSpPr>
        <p:sp>
          <p:nvSpPr>
            <p:cNvPr id="51" name="Rectangle 50">
              <a:extLst>
                <a:ext uri="{FF2B5EF4-FFF2-40B4-BE49-F238E27FC236}">
                  <a16:creationId xmlns:a16="http://schemas.microsoft.com/office/drawing/2014/main" id="{52FC6193-5C48-40AA-97F5-15023B43E21C}"/>
                </a:ext>
              </a:extLst>
            </p:cNvPr>
            <p:cNvSpPr/>
            <p:nvPr/>
          </p:nvSpPr>
          <p:spPr>
            <a:xfrm rot="2700000">
              <a:off x="1244504" y="5444866"/>
              <a:ext cx="333829" cy="333829"/>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2" name="TextBox 51">
              <a:extLst>
                <a:ext uri="{FF2B5EF4-FFF2-40B4-BE49-F238E27FC236}">
                  <a16:creationId xmlns:a16="http://schemas.microsoft.com/office/drawing/2014/main" id="{B2E093A6-A099-4ECE-B6AC-B1CD3C73DC9B}"/>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53" name="Rectangle 9">
              <a:extLst>
                <a:ext uri="{FF2B5EF4-FFF2-40B4-BE49-F238E27FC236}">
                  <a16:creationId xmlns:a16="http://schemas.microsoft.com/office/drawing/2014/main" id="{D23BA2BD-6A97-4E3B-9CCC-B427060278FA}"/>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sp>
        <p:nvSpPr>
          <p:cNvPr id="3" name="Picture Placeholder 2">
            <a:extLst>
              <a:ext uri="{FF2B5EF4-FFF2-40B4-BE49-F238E27FC236}">
                <a16:creationId xmlns:a16="http://schemas.microsoft.com/office/drawing/2014/main" id="{DE2452F6-C58E-4153-9576-8F06EBDAB3AD}"/>
              </a:ext>
            </a:extLst>
          </p:cNvPr>
          <p:cNvSpPr>
            <a:spLocks noGrp="1"/>
          </p:cNvSpPr>
          <p:nvPr>
            <p:ph type="pic" sz="quarter" idx="24"/>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0" name="Group 9">
            <a:extLst>
              <a:ext uri="{FF2B5EF4-FFF2-40B4-BE49-F238E27FC236}">
                <a16:creationId xmlns:a16="http://schemas.microsoft.com/office/drawing/2014/main" id="{B66239C4-55BB-4535-AA34-BCBF8F85BBF6}"/>
              </a:ext>
            </a:extLst>
          </p:cNvPr>
          <p:cNvGrpSpPr/>
          <p:nvPr/>
        </p:nvGrpSpPr>
        <p:grpSpPr>
          <a:xfrm>
            <a:off x="4341519" y="1867564"/>
            <a:ext cx="1295418" cy="1678612"/>
            <a:chOff x="1445841" y="7342736"/>
            <a:chExt cx="1295418" cy="1678612"/>
          </a:xfrm>
        </p:grpSpPr>
        <p:sp>
          <p:nvSpPr>
            <p:cNvPr id="20" name="Rectangle 9">
              <a:extLst>
                <a:ext uri="{FF2B5EF4-FFF2-40B4-BE49-F238E27FC236}">
                  <a16:creationId xmlns:a16="http://schemas.microsoft.com/office/drawing/2014/main" id="{42191757-05B3-4BE9-8B46-76B34BC5FF7A}"/>
                </a:ext>
              </a:extLst>
            </p:cNvPr>
            <p:cNvSpPr>
              <a:spLocks/>
            </p:cNvSpPr>
            <p:nvPr/>
          </p:nvSpPr>
          <p:spPr bwMode="auto">
            <a:xfrm>
              <a:off x="1445841"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14" name="Diamond 13">
              <a:extLst>
                <a:ext uri="{FF2B5EF4-FFF2-40B4-BE49-F238E27FC236}">
                  <a16:creationId xmlns:a16="http://schemas.microsoft.com/office/drawing/2014/main" id="{BF16ADF1-63D1-42CE-9B59-61D60848E252}"/>
                </a:ext>
              </a:extLst>
            </p:cNvPr>
            <p:cNvSpPr/>
            <p:nvPr/>
          </p:nvSpPr>
          <p:spPr>
            <a:xfrm>
              <a:off x="1627963" y="7342736"/>
              <a:ext cx="931174" cy="931174"/>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
              <a:extLst>
                <a:ext uri="{FF2B5EF4-FFF2-40B4-BE49-F238E27FC236}">
                  <a16:creationId xmlns:a16="http://schemas.microsoft.com/office/drawing/2014/main" id="{5969DAC3-885B-4E90-B8A7-0C854AEE85C8}"/>
                </a:ext>
              </a:extLst>
            </p:cNvPr>
            <p:cNvSpPr>
              <a:spLocks noEditPoints="1"/>
            </p:cNvSpPr>
            <p:nvPr/>
          </p:nvSpPr>
          <p:spPr bwMode="auto">
            <a:xfrm>
              <a:off x="1949621" y="7660956"/>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2" name="Group 11">
            <a:extLst>
              <a:ext uri="{FF2B5EF4-FFF2-40B4-BE49-F238E27FC236}">
                <a16:creationId xmlns:a16="http://schemas.microsoft.com/office/drawing/2014/main" id="{8571ECD7-9B9C-4515-9549-FFF0FC6CA089}"/>
              </a:ext>
            </a:extLst>
          </p:cNvPr>
          <p:cNvGrpSpPr/>
          <p:nvPr/>
        </p:nvGrpSpPr>
        <p:grpSpPr>
          <a:xfrm>
            <a:off x="2074519" y="4101990"/>
            <a:ext cx="1295418" cy="1678612"/>
            <a:chOff x="4080027" y="7342736"/>
            <a:chExt cx="1295418" cy="1678612"/>
          </a:xfrm>
        </p:grpSpPr>
        <p:sp>
          <p:nvSpPr>
            <p:cNvPr id="18" name="Rectangle 9">
              <a:extLst>
                <a:ext uri="{FF2B5EF4-FFF2-40B4-BE49-F238E27FC236}">
                  <a16:creationId xmlns:a16="http://schemas.microsoft.com/office/drawing/2014/main" id="{FDA73362-D045-43ED-B54C-98B0B8C15C41}"/>
                </a:ext>
              </a:extLst>
            </p:cNvPr>
            <p:cNvSpPr>
              <a:spLocks/>
            </p:cNvSpPr>
            <p:nvPr/>
          </p:nvSpPr>
          <p:spPr bwMode="auto">
            <a:xfrm>
              <a:off x="4080027"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3" name="Diamond 22">
              <a:extLst>
                <a:ext uri="{FF2B5EF4-FFF2-40B4-BE49-F238E27FC236}">
                  <a16:creationId xmlns:a16="http://schemas.microsoft.com/office/drawing/2014/main" id="{8023B971-C5C7-47DA-9D90-5297F934E157}"/>
                </a:ext>
              </a:extLst>
            </p:cNvPr>
            <p:cNvSpPr/>
            <p:nvPr/>
          </p:nvSpPr>
          <p:spPr>
            <a:xfrm>
              <a:off x="4262149" y="7342736"/>
              <a:ext cx="931174" cy="931174"/>
            </a:xfrm>
            <a:prstGeom prst="diamond">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0">
              <a:extLst>
                <a:ext uri="{FF2B5EF4-FFF2-40B4-BE49-F238E27FC236}">
                  <a16:creationId xmlns:a16="http://schemas.microsoft.com/office/drawing/2014/main" id="{FF15B20B-935A-436E-8C4E-D87DB1B0B370}"/>
                </a:ext>
              </a:extLst>
            </p:cNvPr>
            <p:cNvSpPr>
              <a:spLocks noEditPoints="1"/>
            </p:cNvSpPr>
            <p:nvPr/>
          </p:nvSpPr>
          <p:spPr bwMode="auto">
            <a:xfrm>
              <a:off x="4585772" y="7660956"/>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6" name="Group 15">
            <a:extLst>
              <a:ext uri="{FF2B5EF4-FFF2-40B4-BE49-F238E27FC236}">
                <a16:creationId xmlns:a16="http://schemas.microsoft.com/office/drawing/2014/main" id="{51631BE8-F515-4D16-9D43-971FE9964FC0}"/>
              </a:ext>
            </a:extLst>
          </p:cNvPr>
          <p:cNvGrpSpPr/>
          <p:nvPr/>
        </p:nvGrpSpPr>
        <p:grpSpPr>
          <a:xfrm>
            <a:off x="6594919" y="4101990"/>
            <a:ext cx="1295418" cy="1678612"/>
            <a:chOff x="6714213" y="7342736"/>
            <a:chExt cx="1295418" cy="1678612"/>
          </a:xfrm>
        </p:grpSpPr>
        <p:sp>
          <p:nvSpPr>
            <p:cNvPr id="24" name="Diamond 23">
              <a:extLst>
                <a:ext uri="{FF2B5EF4-FFF2-40B4-BE49-F238E27FC236}">
                  <a16:creationId xmlns:a16="http://schemas.microsoft.com/office/drawing/2014/main" id="{7FCC06B4-EA91-4F6F-B4B9-0A0FECB570D2}"/>
                </a:ext>
              </a:extLst>
            </p:cNvPr>
            <p:cNvSpPr/>
            <p:nvPr/>
          </p:nvSpPr>
          <p:spPr>
            <a:xfrm>
              <a:off x="6896335" y="7342736"/>
              <a:ext cx="931174" cy="931174"/>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9">
              <a:extLst>
                <a:ext uri="{FF2B5EF4-FFF2-40B4-BE49-F238E27FC236}">
                  <a16:creationId xmlns:a16="http://schemas.microsoft.com/office/drawing/2014/main" id="{46137C4B-6D06-4FF8-B5D5-ED52926C6FC5}"/>
                </a:ext>
              </a:extLst>
            </p:cNvPr>
            <p:cNvSpPr>
              <a:spLocks noEditPoints="1"/>
            </p:cNvSpPr>
            <p:nvPr/>
          </p:nvSpPr>
          <p:spPr bwMode="auto">
            <a:xfrm>
              <a:off x="7217993" y="7660956"/>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Rectangle 9">
              <a:extLst>
                <a:ext uri="{FF2B5EF4-FFF2-40B4-BE49-F238E27FC236}">
                  <a16:creationId xmlns:a16="http://schemas.microsoft.com/office/drawing/2014/main" id="{E14BDA32-B315-4257-86C1-41C816E87A7A}"/>
                </a:ext>
              </a:extLst>
            </p:cNvPr>
            <p:cNvSpPr>
              <a:spLocks/>
            </p:cNvSpPr>
            <p:nvPr/>
          </p:nvSpPr>
          <p:spPr bwMode="auto">
            <a:xfrm>
              <a:off x="6714213"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19" name="Group 18">
            <a:extLst>
              <a:ext uri="{FF2B5EF4-FFF2-40B4-BE49-F238E27FC236}">
                <a16:creationId xmlns:a16="http://schemas.microsoft.com/office/drawing/2014/main" id="{E6194448-F911-4799-AB99-5CF60242378A}"/>
              </a:ext>
            </a:extLst>
          </p:cNvPr>
          <p:cNvGrpSpPr/>
          <p:nvPr/>
        </p:nvGrpSpPr>
        <p:grpSpPr>
          <a:xfrm>
            <a:off x="8716092" y="1867564"/>
            <a:ext cx="1295418" cy="1678612"/>
            <a:chOff x="9348399" y="7342736"/>
            <a:chExt cx="1295418" cy="1678612"/>
          </a:xfrm>
        </p:grpSpPr>
        <p:sp>
          <p:nvSpPr>
            <p:cNvPr id="34" name="Rectangle 9">
              <a:extLst>
                <a:ext uri="{FF2B5EF4-FFF2-40B4-BE49-F238E27FC236}">
                  <a16:creationId xmlns:a16="http://schemas.microsoft.com/office/drawing/2014/main" id="{01B73F9C-40E7-496D-985C-D9EE54A68C1D}"/>
                </a:ext>
              </a:extLst>
            </p:cNvPr>
            <p:cNvSpPr>
              <a:spLocks/>
            </p:cNvSpPr>
            <p:nvPr/>
          </p:nvSpPr>
          <p:spPr bwMode="auto">
            <a:xfrm>
              <a:off x="9348399"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6" name="Diamond 35">
              <a:extLst>
                <a:ext uri="{FF2B5EF4-FFF2-40B4-BE49-F238E27FC236}">
                  <a16:creationId xmlns:a16="http://schemas.microsoft.com/office/drawing/2014/main" id="{5C749D08-6B93-4ACA-97AE-289107A92529}"/>
                </a:ext>
              </a:extLst>
            </p:cNvPr>
            <p:cNvSpPr/>
            <p:nvPr/>
          </p:nvSpPr>
          <p:spPr>
            <a:xfrm>
              <a:off x="9530521" y="7342736"/>
              <a:ext cx="931174" cy="931174"/>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10">
              <a:extLst>
                <a:ext uri="{FF2B5EF4-FFF2-40B4-BE49-F238E27FC236}">
                  <a16:creationId xmlns:a16="http://schemas.microsoft.com/office/drawing/2014/main" id="{9B0AD733-9A2D-4AED-BF7A-1CF52073548B}"/>
                </a:ext>
              </a:extLst>
            </p:cNvPr>
            <p:cNvSpPr>
              <a:spLocks noEditPoints="1"/>
            </p:cNvSpPr>
            <p:nvPr/>
          </p:nvSpPr>
          <p:spPr bwMode="auto">
            <a:xfrm>
              <a:off x="9854144" y="7660956"/>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a:extLst>
              <a:ext uri="{FF2B5EF4-FFF2-40B4-BE49-F238E27FC236}">
                <a16:creationId xmlns:a16="http://schemas.microsoft.com/office/drawing/2014/main" id="{4B9A06E7-27CE-4DAC-9BD3-59298CA008D8}"/>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CBA6B154-B7F8-4A7C-9D0F-C482252AC078}"/>
              </a:ext>
            </a:extLst>
          </p:cNvPr>
          <p:cNvSpPr>
            <a:spLocks noGrp="1"/>
          </p:cNvSpPr>
          <p:nvPr>
            <p:ph type="pic" sz="quarter" idx="18"/>
          </p:nvPr>
        </p:nvSpPr>
        <p:spPr/>
      </p:sp>
      <p:sp>
        <p:nvSpPr>
          <p:cNvPr id="13" name="Picture Placeholder 12">
            <a:extLst>
              <a:ext uri="{FF2B5EF4-FFF2-40B4-BE49-F238E27FC236}">
                <a16:creationId xmlns:a16="http://schemas.microsoft.com/office/drawing/2014/main" id="{0A044322-3133-4368-94E9-1E3618D43401}"/>
              </a:ext>
            </a:extLst>
          </p:cNvPr>
          <p:cNvSpPr>
            <a:spLocks noGrp="1"/>
          </p:cNvSpPr>
          <p:nvPr>
            <p:ph type="pic" sz="quarter" idx="23"/>
          </p:nvPr>
        </p:nvSpPr>
        <p:spPr/>
      </p:sp>
      <p:sp>
        <p:nvSpPr>
          <p:cNvPr id="22" name="Picture Placeholder 21">
            <a:extLst>
              <a:ext uri="{FF2B5EF4-FFF2-40B4-BE49-F238E27FC236}">
                <a16:creationId xmlns:a16="http://schemas.microsoft.com/office/drawing/2014/main" id="{34F60FBE-95E0-4B9A-A0CB-852C7FC26444}"/>
              </a:ext>
            </a:extLst>
          </p:cNvPr>
          <p:cNvSpPr>
            <a:spLocks noGrp="1"/>
          </p:cNvSpPr>
          <p:nvPr>
            <p:ph type="pic" sz="quarter" idx="24"/>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3D6E4C7-AFB2-4049-88D7-4DA8CFF9E00A}"/>
              </a:ext>
            </a:extLst>
          </p:cNvPr>
          <p:cNvSpPr/>
          <p:nvPr/>
        </p:nvSpPr>
        <p:spPr>
          <a:xfrm>
            <a:off x="349825" y="331304"/>
            <a:ext cx="5460425" cy="6164746"/>
          </a:xfrm>
          <a:prstGeom prst="rect">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grpSp>
        <p:nvGrpSpPr>
          <p:cNvPr id="2" name="Group 1">
            <a:extLst>
              <a:ext uri="{FF2B5EF4-FFF2-40B4-BE49-F238E27FC236}">
                <a16:creationId xmlns:a16="http://schemas.microsoft.com/office/drawing/2014/main" id="{CC3B8123-B20C-45EC-B989-F159ED82CC27}"/>
              </a:ext>
            </a:extLst>
          </p:cNvPr>
          <p:cNvGrpSpPr/>
          <p:nvPr/>
        </p:nvGrpSpPr>
        <p:grpSpPr>
          <a:xfrm>
            <a:off x="743514" y="1215499"/>
            <a:ext cx="4163811" cy="1508370"/>
            <a:chOff x="908039" y="583056"/>
            <a:chExt cx="4163811" cy="1508370"/>
          </a:xfrm>
        </p:grpSpPr>
        <p:sp>
          <p:nvSpPr>
            <p:cNvPr id="55" name="Rectangle 54">
              <a:extLst>
                <a:ext uri="{FF2B5EF4-FFF2-40B4-BE49-F238E27FC236}">
                  <a16:creationId xmlns:a16="http://schemas.microsoft.com/office/drawing/2014/main" id="{E05F4E27-1A78-4786-B8D1-8078118AC4A3}"/>
                </a:ext>
              </a:extLst>
            </p:cNvPr>
            <p:cNvSpPr/>
            <p:nvPr/>
          </p:nvSpPr>
          <p:spPr>
            <a:xfrm>
              <a:off x="908039" y="583056"/>
              <a:ext cx="3369833" cy="553998"/>
            </a:xfrm>
            <a:prstGeom prst="rect">
              <a:avLst/>
            </a:prstGeom>
          </p:spPr>
          <p:txBody>
            <a:bodyPr wrap="square">
              <a:spAutoFit/>
            </a:bodyPr>
            <a:lstStyle/>
            <a:p>
              <a:r>
                <a:rPr lang="en-US" sz="3000" b="1" dirty="0">
                  <a:solidFill>
                    <a:schemeClr val="bg1"/>
                  </a:solidFill>
                  <a:latin typeface="Roboto Slab" pitchFamily="2" charset="0"/>
                  <a:ea typeface="Roboto Slab" pitchFamily="2" charset="0"/>
                </a:rPr>
                <a:t>Company Service</a:t>
              </a:r>
            </a:p>
          </p:txBody>
        </p:sp>
        <p:sp>
          <p:nvSpPr>
            <p:cNvPr id="56" name="Rectangle 9">
              <a:extLst>
                <a:ext uri="{FF2B5EF4-FFF2-40B4-BE49-F238E27FC236}">
                  <a16:creationId xmlns:a16="http://schemas.microsoft.com/office/drawing/2014/main" id="{78A618F7-8A32-43D2-930C-04C5F19F50DE}"/>
                </a:ext>
              </a:extLst>
            </p:cNvPr>
            <p:cNvSpPr>
              <a:spLocks/>
            </p:cNvSpPr>
            <p:nvPr/>
          </p:nvSpPr>
          <p:spPr bwMode="auto">
            <a:xfrm>
              <a:off x="1024151" y="1232452"/>
              <a:ext cx="4047699" cy="858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design is meant to project an image of professionalism and lorem to reliability. By using simple.</a:t>
              </a:r>
            </a:p>
          </p:txBody>
        </p:sp>
      </p:grpSp>
      <p:sp>
        <p:nvSpPr>
          <p:cNvPr id="48" name="Rectangle 9">
            <a:extLst>
              <a:ext uri="{FF2B5EF4-FFF2-40B4-BE49-F238E27FC236}">
                <a16:creationId xmlns:a16="http://schemas.microsoft.com/office/drawing/2014/main" id="{8DE8CD53-1A01-44D2-B576-81638DAD2138}"/>
              </a:ext>
            </a:extLst>
          </p:cNvPr>
          <p:cNvSpPr>
            <a:spLocks/>
          </p:cNvSpPr>
          <p:nvPr/>
        </p:nvSpPr>
        <p:spPr bwMode="auto">
          <a:xfrm>
            <a:off x="6203939" y="1510017"/>
            <a:ext cx="4682153" cy="89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sp>
        <p:nvSpPr>
          <p:cNvPr id="36" name="Rectangle 35">
            <a:extLst>
              <a:ext uri="{FF2B5EF4-FFF2-40B4-BE49-F238E27FC236}">
                <a16:creationId xmlns:a16="http://schemas.microsoft.com/office/drawing/2014/main" id="{D1228915-1CE0-40FB-906E-F68679C469FB}"/>
              </a:ext>
            </a:extLst>
          </p:cNvPr>
          <p:cNvSpPr/>
          <p:nvPr/>
        </p:nvSpPr>
        <p:spPr>
          <a:xfrm>
            <a:off x="3904212" y="3195573"/>
            <a:ext cx="6538502" cy="111138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6E687931-91F8-4E02-806A-374998CB1D0C}"/>
              </a:ext>
            </a:extLst>
          </p:cNvPr>
          <p:cNvGrpSpPr/>
          <p:nvPr/>
        </p:nvGrpSpPr>
        <p:grpSpPr>
          <a:xfrm>
            <a:off x="4816362" y="3584350"/>
            <a:ext cx="4714203" cy="333829"/>
            <a:chOff x="6439223" y="1445980"/>
            <a:chExt cx="4714203" cy="333829"/>
          </a:xfrm>
        </p:grpSpPr>
        <p:grpSp>
          <p:nvGrpSpPr>
            <p:cNvPr id="24" name="Group 23">
              <a:extLst>
                <a:ext uri="{FF2B5EF4-FFF2-40B4-BE49-F238E27FC236}">
                  <a16:creationId xmlns:a16="http://schemas.microsoft.com/office/drawing/2014/main" id="{DD70C471-7DAC-4B07-A7E8-8D10CC1B588A}"/>
                </a:ext>
              </a:extLst>
            </p:cNvPr>
            <p:cNvGrpSpPr/>
            <p:nvPr/>
          </p:nvGrpSpPr>
          <p:grpSpPr>
            <a:xfrm>
              <a:off x="6439223" y="1445980"/>
              <a:ext cx="2203323" cy="333829"/>
              <a:chOff x="700455" y="4172716"/>
              <a:chExt cx="2203323" cy="333829"/>
            </a:xfrm>
          </p:grpSpPr>
          <p:sp>
            <p:nvSpPr>
              <p:cNvPr id="25" name="Rectangle 24">
                <a:extLst>
                  <a:ext uri="{FF2B5EF4-FFF2-40B4-BE49-F238E27FC236}">
                    <a16:creationId xmlns:a16="http://schemas.microsoft.com/office/drawing/2014/main" id="{1EA64D13-E3AA-475B-BC49-447CE256E5F0}"/>
                  </a:ext>
                </a:extLst>
              </p:cNvPr>
              <p:cNvSpPr/>
              <p:nvPr/>
            </p:nvSpPr>
            <p:spPr>
              <a:xfrm rot="2700000">
                <a:off x="700455" y="417271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0D3EA89E-0045-4E27-9ACB-3B643EC46508}"/>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1" name="Rectangle 9">
                <a:extLst>
                  <a:ext uri="{FF2B5EF4-FFF2-40B4-BE49-F238E27FC236}">
                    <a16:creationId xmlns:a16="http://schemas.microsoft.com/office/drawing/2014/main" id="{C8C4F938-1BC2-4B8C-BAB2-301BAC2EAEC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2" name="Group 31">
              <a:extLst>
                <a:ext uri="{FF2B5EF4-FFF2-40B4-BE49-F238E27FC236}">
                  <a16:creationId xmlns:a16="http://schemas.microsoft.com/office/drawing/2014/main" id="{240A0E6C-1B96-4672-B8C4-2F5F0E6383AB}"/>
                </a:ext>
              </a:extLst>
            </p:cNvPr>
            <p:cNvGrpSpPr/>
            <p:nvPr/>
          </p:nvGrpSpPr>
          <p:grpSpPr>
            <a:xfrm>
              <a:off x="8950103" y="1445980"/>
              <a:ext cx="2203323" cy="333829"/>
              <a:chOff x="3563963" y="4172716"/>
              <a:chExt cx="2203323" cy="333829"/>
            </a:xfrm>
          </p:grpSpPr>
          <p:sp>
            <p:nvSpPr>
              <p:cNvPr id="33" name="Rectangle 32">
                <a:extLst>
                  <a:ext uri="{FF2B5EF4-FFF2-40B4-BE49-F238E27FC236}">
                    <a16:creationId xmlns:a16="http://schemas.microsoft.com/office/drawing/2014/main" id="{F010D930-8F11-443E-8D3E-268F3E2F42F5}"/>
                  </a:ext>
                </a:extLst>
              </p:cNvPr>
              <p:cNvSpPr/>
              <p:nvPr/>
            </p:nvSpPr>
            <p:spPr>
              <a:xfrm rot="2700000">
                <a:off x="3563963" y="4172716"/>
                <a:ext cx="333829" cy="333829"/>
              </a:xfrm>
              <a:prstGeom prst="rect">
                <a:avLst/>
              </a:prstGeom>
              <a:solidFill>
                <a:srgbClr val="00A18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6E2B186-9051-4E2C-91A1-822EA38F1C39}"/>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35" name="Rectangle 9">
                <a:extLst>
                  <a:ext uri="{FF2B5EF4-FFF2-40B4-BE49-F238E27FC236}">
                    <a16:creationId xmlns:a16="http://schemas.microsoft.com/office/drawing/2014/main" id="{0D3CCA52-8EFF-457C-9E38-62BF6475836E}"/>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37" name="Rectangle 36">
            <a:extLst>
              <a:ext uri="{FF2B5EF4-FFF2-40B4-BE49-F238E27FC236}">
                <a16:creationId xmlns:a16="http://schemas.microsoft.com/office/drawing/2014/main" id="{A8B281DD-F11C-4B1D-8E0A-B175A0FD7A47}"/>
              </a:ext>
            </a:extLst>
          </p:cNvPr>
          <p:cNvSpPr/>
          <p:nvPr/>
        </p:nvSpPr>
        <p:spPr>
          <a:xfrm>
            <a:off x="3904212" y="4518209"/>
            <a:ext cx="6538502" cy="111138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9E2A65C7-D8AC-46CD-A633-82D0A7C66B4D}"/>
              </a:ext>
            </a:extLst>
          </p:cNvPr>
          <p:cNvGrpSpPr/>
          <p:nvPr/>
        </p:nvGrpSpPr>
        <p:grpSpPr>
          <a:xfrm>
            <a:off x="4816362" y="4906986"/>
            <a:ext cx="4714203" cy="333829"/>
            <a:chOff x="6439223" y="2607123"/>
            <a:chExt cx="4714203" cy="333829"/>
          </a:xfrm>
        </p:grpSpPr>
        <p:grpSp>
          <p:nvGrpSpPr>
            <p:cNvPr id="26" name="Group 25">
              <a:extLst>
                <a:ext uri="{FF2B5EF4-FFF2-40B4-BE49-F238E27FC236}">
                  <a16:creationId xmlns:a16="http://schemas.microsoft.com/office/drawing/2014/main" id="{7870ADA1-CB5A-4237-A355-1B87122C79B4}"/>
                </a:ext>
              </a:extLst>
            </p:cNvPr>
            <p:cNvGrpSpPr/>
            <p:nvPr/>
          </p:nvGrpSpPr>
          <p:grpSpPr>
            <a:xfrm>
              <a:off x="6439223" y="2607123"/>
              <a:ext cx="2203323" cy="333829"/>
              <a:chOff x="700455" y="4172716"/>
              <a:chExt cx="2203323" cy="333829"/>
            </a:xfrm>
          </p:grpSpPr>
          <p:sp>
            <p:nvSpPr>
              <p:cNvPr id="27" name="Rectangle 26">
                <a:extLst>
                  <a:ext uri="{FF2B5EF4-FFF2-40B4-BE49-F238E27FC236}">
                    <a16:creationId xmlns:a16="http://schemas.microsoft.com/office/drawing/2014/main" id="{81F24243-8721-4014-89A0-9D2960B4F017}"/>
                  </a:ext>
                </a:extLst>
              </p:cNvPr>
              <p:cNvSpPr/>
              <p:nvPr/>
            </p:nvSpPr>
            <p:spPr>
              <a:xfrm rot="2700000">
                <a:off x="700455" y="417271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6439DA37-A64D-4827-97F2-20F503D8A575}"/>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0" name="Rectangle 9">
                <a:extLst>
                  <a:ext uri="{FF2B5EF4-FFF2-40B4-BE49-F238E27FC236}">
                    <a16:creationId xmlns:a16="http://schemas.microsoft.com/office/drawing/2014/main" id="{74DEFD76-B557-44E6-9D41-222CC81821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1" name="Group 40">
              <a:extLst>
                <a:ext uri="{FF2B5EF4-FFF2-40B4-BE49-F238E27FC236}">
                  <a16:creationId xmlns:a16="http://schemas.microsoft.com/office/drawing/2014/main" id="{1C808608-531E-46E2-B127-F8716733C274}"/>
                </a:ext>
              </a:extLst>
            </p:cNvPr>
            <p:cNvGrpSpPr/>
            <p:nvPr/>
          </p:nvGrpSpPr>
          <p:grpSpPr>
            <a:xfrm>
              <a:off x="8950103" y="2607123"/>
              <a:ext cx="2203323" cy="333829"/>
              <a:chOff x="3563963" y="4172716"/>
              <a:chExt cx="2203323" cy="333829"/>
            </a:xfrm>
          </p:grpSpPr>
          <p:sp>
            <p:nvSpPr>
              <p:cNvPr id="42" name="Rectangle 41">
                <a:extLst>
                  <a:ext uri="{FF2B5EF4-FFF2-40B4-BE49-F238E27FC236}">
                    <a16:creationId xmlns:a16="http://schemas.microsoft.com/office/drawing/2014/main" id="{5740A0FB-B930-4487-B318-CE2031EBE982}"/>
                  </a:ext>
                </a:extLst>
              </p:cNvPr>
              <p:cNvSpPr/>
              <p:nvPr/>
            </p:nvSpPr>
            <p:spPr>
              <a:xfrm rot="2700000">
                <a:off x="3563963" y="4172716"/>
                <a:ext cx="333829" cy="333829"/>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a:extLst>
                  <a:ext uri="{FF2B5EF4-FFF2-40B4-BE49-F238E27FC236}">
                    <a16:creationId xmlns:a16="http://schemas.microsoft.com/office/drawing/2014/main" id="{00F049D9-53FC-47D2-B5A8-C5F4A56CC30C}"/>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4" name="Rectangle 9">
                <a:extLst>
                  <a:ext uri="{FF2B5EF4-FFF2-40B4-BE49-F238E27FC236}">
                    <a16:creationId xmlns:a16="http://schemas.microsoft.com/office/drawing/2014/main" id="{09074465-0F55-47AD-915C-D6297CCD03FE}"/>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8" name="Picture Placeholder 7">
            <a:extLst>
              <a:ext uri="{FF2B5EF4-FFF2-40B4-BE49-F238E27FC236}">
                <a16:creationId xmlns:a16="http://schemas.microsoft.com/office/drawing/2014/main" id="{A100D760-C1A7-4AFC-A171-4BF99F523525}"/>
              </a:ext>
            </a:extLst>
          </p:cNvPr>
          <p:cNvSpPr>
            <a:spLocks noGrp="1"/>
          </p:cNvSpPr>
          <p:nvPr>
            <p:ph type="pic" sz="quarter" idx="20"/>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18982</TotalTime>
  <Words>1270</Words>
  <Application>Microsoft Office PowerPoint</Application>
  <PresentationFormat>Widescreen</PresentationFormat>
  <Paragraphs>177</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Lato</vt:lpstr>
      <vt:lpstr>PT Sans</vt:lpstr>
      <vt:lpstr>Raleway</vt:lpstr>
      <vt:lpstr>Roboto Slab</vt:lpstr>
      <vt:lpstr>Theme_Master</vt:lpstr>
      <vt:lpstr>PowerPoint Presentation</vt:lpstr>
      <vt:lpstr>PowerPoint Presentation</vt:lpstr>
      <vt:lpstr>Welcome Message</vt:lpstr>
      <vt:lpstr>PowerPoint Presentation</vt:lpstr>
      <vt:lpstr>PowerPoint Presentation</vt:lpstr>
      <vt:lpstr>PowerPoint Presentation</vt:lpstr>
      <vt:lpstr>PowerPoint Presentation</vt:lpstr>
      <vt:lpstr>Company Service</vt:lpstr>
      <vt:lpstr>PowerPoint Presentation</vt:lpstr>
      <vt:lpstr>PowerPoint Presentation</vt:lpstr>
      <vt:lpstr>PowerPoint Presentation</vt:lpstr>
      <vt:lpstr>Company Team Members</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3127</cp:revision>
  <dcterms:created xsi:type="dcterms:W3CDTF">2016-12-30T12:29:18Z</dcterms:created>
  <dcterms:modified xsi:type="dcterms:W3CDTF">2019-02-06T11:48:52Z</dcterms:modified>
</cp:coreProperties>
</file>