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handoutMasterIdLst>
    <p:handoutMasterId r:id="rId28"/>
  </p:handoutMasterIdLst>
  <p:sldIdLst>
    <p:sldId id="285" r:id="rId2"/>
    <p:sldId id="256" r:id="rId3"/>
    <p:sldId id="283" r:id="rId4"/>
    <p:sldId id="257" r:id="rId5"/>
    <p:sldId id="279" r:id="rId6"/>
    <p:sldId id="271" r:id="rId7"/>
    <p:sldId id="258" r:id="rId8"/>
    <p:sldId id="280" r:id="rId9"/>
    <p:sldId id="272" r:id="rId10"/>
    <p:sldId id="260" r:id="rId11"/>
    <p:sldId id="273" r:id="rId12"/>
    <p:sldId id="284" r:id="rId13"/>
    <p:sldId id="262" r:id="rId14"/>
    <p:sldId id="274" r:id="rId15"/>
    <p:sldId id="275" r:id="rId16"/>
    <p:sldId id="261" r:id="rId17"/>
    <p:sldId id="265" r:id="rId18"/>
    <p:sldId id="287" r:id="rId19"/>
    <p:sldId id="276" r:id="rId20"/>
    <p:sldId id="268" r:id="rId21"/>
    <p:sldId id="269" r:id="rId22"/>
    <p:sldId id="286" r:id="rId23"/>
    <p:sldId id="266" r:id="rId24"/>
    <p:sldId id="278" r:id="rId25"/>
    <p:sldId id="267"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002C5"/>
    <a:srgbClr val="EC2127"/>
    <a:srgbClr val="FFFF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132" autoAdjust="0"/>
    <p:restoredTop sz="94291" autoAdjust="0"/>
  </p:normalViewPr>
  <p:slideViewPr>
    <p:cSldViewPr snapToGrid="0">
      <p:cViewPr>
        <p:scale>
          <a:sx n="66" d="100"/>
          <a:sy n="66" d="100"/>
        </p:scale>
        <p:origin x="810" y="258"/>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55" d="100"/>
          <a:sy n="55" d="100"/>
        </p:scale>
        <p:origin x="2880"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670A5EB-ECD4-4B29-9C76-251B805226F9}" type="datetimeFigureOut">
              <a:rPr lang="en-US" smtClean="0"/>
              <a:t>6/11/2018</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92370D9-3CC0-43F8-8E07-8EAC09B989BA}" type="slidenum">
              <a:rPr lang="en-US" smtClean="0"/>
              <a:t>‹#›</a:t>
            </a:fld>
            <a:endParaRPr lang="en-US"/>
          </a:p>
        </p:txBody>
      </p:sp>
    </p:spTree>
    <p:extLst>
      <p:ext uri="{BB962C8B-B14F-4D97-AF65-F5344CB8AC3E}">
        <p14:creationId xmlns:p14="http://schemas.microsoft.com/office/powerpoint/2010/main" val="30989865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40019B-648C-422C-9A09-38EB6005BFDA}" type="datetimeFigureOut">
              <a:rPr lang="en-US" smtClean="0"/>
              <a:t>6/11/2018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A59BFB-7562-41C6-8342-54AB716F99C9}" type="slidenum">
              <a:rPr lang="en-US" smtClean="0"/>
              <a:t>‹#›</a:t>
            </a:fld>
            <a:endParaRPr lang="en-US"/>
          </a:p>
        </p:txBody>
      </p:sp>
    </p:spTree>
    <p:extLst>
      <p:ext uri="{BB962C8B-B14F-4D97-AF65-F5344CB8AC3E}">
        <p14:creationId xmlns:p14="http://schemas.microsoft.com/office/powerpoint/2010/main" val="39981946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A59BFB-7562-41C6-8342-54AB716F99C9}" type="slidenum">
              <a:rPr lang="en-US" smtClean="0"/>
              <a:t>3</a:t>
            </a:fld>
            <a:endParaRPr lang="en-US" dirty="0"/>
          </a:p>
        </p:txBody>
      </p:sp>
    </p:spTree>
    <p:extLst>
      <p:ext uri="{BB962C8B-B14F-4D97-AF65-F5344CB8AC3E}">
        <p14:creationId xmlns:p14="http://schemas.microsoft.com/office/powerpoint/2010/main" val="24730490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12</a:t>
            </a:fld>
            <a:endParaRPr lang="en-US"/>
          </a:p>
        </p:txBody>
      </p:sp>
    </p:spTree>
    <p:extLst>
      <p:ext uri="{BB962C8B-B14F-4D97-AF65-F5344CB8AC3E}">
        <p14:creationId xmlns:p14="http://schemas.microsoft.com/office/powerpoint/2010/main" val="29420019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13</a:t>
            </a:fld>
            <a:endParaRPr lang="en-US"/>
          </a:p>
        </p:txBody>
      </p:sp>
    </p:spTree>
    <p:extLst>
      <p:ext uri="{BB962C8B-B14F-4D97-AF65-F5344CB8AC3E}">
        <p14:creationId xmlns:p14="http://schemas.microsoft.com/office/powerpoint/2010/main" val="15790880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14</a:t>
            </a:fld>
            <a:endParaRPr lang="en-US"/>
          </a:p>
        </p:txBody>
      </p:sp>
    </p:spTree>
    <p:extLst>
      <p:ext uri="{BB962C8B-B14F-4D97-AF65-F5344CB8AC3E}">
        <p14:creationId xmlns:p14="http://schemas.microsoft.com/office/powerpoint/2010/main" val="7798298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A59BFB-7562-41C6-8342-54AB716F99C9}" type="slidenum">
              <a:rPr lang="en-US" smtClean="0"/>
              <a:t>15</a:t>
            </a:fld>
            <a:endParaRPr lang="en-US"/>
          </a:p>
        </p:txBody>
      </p:sp>
    </p:spTree>
    <p:extLst>
      <p:ext uri="{BB962C8B-B14F-4D97-AF65-F5344CB8AC3E}">
        <p14:creationId xmlns:p14="http://schemas.microsoft.com/office/powerpoint/2010/main" val="13179445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A59BFB-7562-41C6-8342-54AB716F99C9}" type="slidenum">
              <a:rPr lang="en-US" smtClean="0"/>
              <a:t>16</a:t>
            </a:fld>
            <a:endParaRPr lang="en-US"/>
          </a:p>
        </p:txBody>
      </p:sp>
    </p:spTree>
    <p:extLst>
      <p:ext uri="{BB962C8B-B14F-4D97-AF65-F5344CB8AC3E}">
        <p14:creationId xmlns:p14="http://schemas.microsoft.com/office/powerpoint/2010/main" val="15119806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17</a:t>
            </a:fld>
            <a:endParaRPr lang="en-US"/>
          </a:p>
        </p:txBody>
      </p:sp>
    </p:spTree>
    <p:extLst>
      <p:ext uri="{BB962C8B-B14F-4D97-AF65-F5344CB8AC3E}">
        <p14:creationId xmlns:p14="http://schemas.microsoft.com/office/powerpoint/2010/main" val="23656645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19</a:t>
            </a:fld>
            <a:endParaRPr lang="en-US"/>
          </a:p>
        </p:txBody>
      </p:sp>
    </p:spTree>
    <p:extLst>
      <p:ext uri="{BB962C8B-B14F-4D97-AF65-F5344CB8AC3E}">
        <p14:creationId xmlns:p14="http://schemas.microsoft.com/office/powerpoint/2010/main" val="27407814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A59BFB-7562-41C6-8342-54AB716F99C9}" type="slidenum">
              <a:rPr lang="en-US" smtClean="0"/>
              <a:t>20</a:t>
            </a:fld>
            <a:endParaRPr lang="en-US"/>
          </a:p>
        </p:txBody>
      </p:sp>
    </p:spTree>
    <p:extLst>
      <p:ext uri="{BB962C8B-B14F-4D97-AF65-F5344CB8AC3E}">
        <p14:creationId xmlns:p14="http://schemas.microsoft.com/office/powerpoint/2010/main" val="29584094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21</a:t>
            </a:fld>
            <a:endParaRPr lang="en-US"/>
          </a:p>
        </p:txBody>
      </p:sp>
    </p:spTree>
    <p:extLst>
      <p:ext uri="{BB962C8B-B14F-4D97-AF65-F5344CB8AC3E}">
        <p14:creationId xmlns:p14="http://schemas.microsoft.com/office/powerpoint/2010/main" val="38314044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22</a:t>
            </a:fld>
            <a:endParaRPr lang="en-US"/>
          </a:p>
        </p:txBody>
      </p:sp>
    </p:spTree>
    <p:extLst>
      <p:ext uri="{BB962C8B-B14F-4D97-AF65-F5344CB8AC3E}">
        <p14:creationId xmlns:p14="http://schemas.microsoft.com/office/powerpoint/2010/main" val="939813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A59BFB-7562-41C6-8342-54AB716F99C9}" type="slidenum">
              <a:rPr lang="en-US" smtClean="0"/>
              <a:t>4</a:t>
            </a:fld>
            <a:endParaRPr lang="en-US" dirty="0"/>
          </a:p>
        </p:txBody>
      </p:sp>
    </p:spTree>
    <p:extLst>
      <p:ext uri="{BB962C8B-B14F-4D97-AF65-F5344CB8AC3E}">
        <p14:creationId xmlns:p14="http://schemas.microsoft.com/office/powerpoint/2010/main" val="24911842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23</a:t>
            </a:fld>
            <a:endParaRPr lang="en-US"/>
          </a:p>
        </p:txBody>
      </p:sp>
    </p:spTree>
    <p:extLst>
      <p:ext uri="{BB962C8B-B14F-4D97-AF65-F5344CB8AC3E}">
        <p14:creationId xmlns:p14="http://schemas.microsoft.com/office/powerpoint/2010/main" val="10342566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24</a:t>
            </a:fld>
            <a:endParaRPr lang="en-US"/>
          </a:p>
        </p:txBody>
      </p:sp>
    </p:spTree>
    <p:extLst>
      <p:ext uri="{BB962C8B-B14F-4D97-AF65-F5344CB8AC3E}">
        <p14:creationId xmlns:p14="http://schemas.microsoft.com/office/powerpoint/2010/main" val="11378612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25</a:t>
            </a:fld>
            <a:endParaRPr lang="en-US"/>
          </a:p>
        </p:txBody>
      </p:sp>
    </p:spTree>
    <p:extLst>
      <p:ext uri="{BB962C8B-B14F-4D97-AF65-F5344CB8AC3E}">
        <p14:creationId xmlns:p14="http://schemas.microsoft.com/office/powerpoint/2010/main" val="41212050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5</a:t>
            </a:fld>
            <a:endParaRPr lang="en-US"/>
          </a:p>
        </p:txBody>
      </p:sp>
    </p:spTree>
    <p:extLst>
      <p:ext uri="{BB962C8B-B14F-4D97-AF65-F5344CB8AC3E}">
        <p14:creationId xmlns:p14="http://schemas.microsoft.com/office/powerpoint/2010/main" val="13872684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6</a:t>
            </a:fld>
            <a:endParaRPr lang="en-US"/>
          </a:p>
        </p:txBody>
      </p:sp>
    </p:spTree>
    <p:extLst>
      <p:ext uri="{BB962C8B-B14F-4D97-AF65-F5344CB8AC3E}">
        <p14:creationId xmlns:p14="http://schemas.microsoft.com/office/powerpoint/2010/main" val="29136405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7</a:t>
            </a:fld>
            <a:endParaRPr lang="en-US"/>
          </a:p>
        </p:txBody>
      </p:sp>
    </p:spTree>
    <p:extLst>
      <p:ext uri="{BB962C8B-B14F-4D97-AF65-F5344CB8AC3E}">
        <p14:creationId xmlns:p14="http://schemas.microsoft.com/office/powerpoint/2010/main" val="31122525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8</a:t>
            </a:fld>
            <a:endParaRPr lang="en-US"/>
          </a:p>
        </p:txBody>
      </p:sp>
    </p:spTree>
    <p:extLst>
      <p:ext uri="{BB962C8B-B14F-4D97-AF65-F5344CB8AC3E}">
        <p14:creationId xmlns:p14="http://schemas.microsoft.com/office/powerpoint/2010/main" val="26916533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9</a:t>
            </a:fld>
            <a:endParaRPr lang="en-US"/>
          </a:p>
        </p:txBody>
      </p:sp>
    </p:spTree>
    <p:extLst>
      <p:ext uri="{BB962C8B-B14F-4D97-AF65-F5344CB8AC3E}">
        <p14:creationId xmlns:p14="http://schemas.microsoft.com/office/powerpoint/2010/main" val="31805628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A59BFB-7562-41C6-8342-54AB716F99C9}" type="slidenum">
              <a:rPr lang="en-US" smtClean="0"/>
              <a:t>10</a:t>
            </a:fld>
            <a:endParaRPr lang="en-US"/>
          </a:p>
        </p:txBody>
      </p:sp>
    </p:spTree>
    <p:extLst>
      <p:ext uri="{BB962C8B-B14F-4D97-AF65-F5344CB8AC3E}">
        <p14:creationId xmlns:p14="http://schemas.microsoft.com/office/powerpoint/2010/main" val="11676411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A59BFB-7562-41C6-8342-54AB716F99C9}" type="slidenum">
              <a:rPr lang="en-US" smtClean="0"/>
              <a:t>11</a:t>
            </a:fld>
            <a:endParaRPr lang="en-US"/>
          </a:p>
        </p:txBody>
      </p:sp>
    </p:spTree>
    <p:extLst>
      <p:ext uri="{BB962C8B-B14F-4D97-AF65-F5344CB8AC3E}">
        <p14:creationId xmlns:p14="http://schemas.microsoft.com/office/powerpoint/2010/main" val="13378551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838200" y="1134613"/>
            <a:ext cx="10515600" cy="244244"/>
          </a:xfrm>
          <a:prstGeom prst="rect">
            <a:avLst/>
          </a:prstGeom>
        </p:spPr>
        <p:txBody>
          <a:bodyPr/>
          <a:lstStyle>
            <a:lvl1pPr marL="0" indent="0" algn="ctr">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0" name="Title 9"/>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590697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19_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E701252A-E0BE-457F-B755-EB86D96086CF}"/>
              </a:ext>
            </a:extLst>
          </p:cNvPr>
          <p:cNvSpPr>
            <a:spLocks noGrp="1"/>
          </p:cNvSpPr>
          <p:nvPr>
            <p:ph type="pic" sz="quarter" idx="238" hasCustomPrompt="1"/>
          </p:nvPr>
        </p:nvSpPr>
        <p:spPr>
          <a:xfrm>
            <a:off x="675862" y="2108433"/>
            <a:ext cx="10840277" cy="3803402"/>
          </a:xfrm>
          <a:custGeom>
            <a:avLst/>
            <a:gdLst>
              <a:gd name="connsiteX0" fmla="*/ 0 w 10840277"/>
              <a:gd name="connsiteY0" fmla="*/ 0 h 3803402"/>
              <a:gd name="connsiteX1" fmla="*/ 10840277 w 10840277"/>
              <a:gd name="connsiteY1" fmla="*/ 0 h 3803402"/>
              <a:gd name="connsiteX2" fmla="*/ 10840277 w 10840277"/>
              <a:gd name="connsiteY2" fmla="*/ 3803402 h 3803402"/>
              <a:gd name="connsiteX3" fmla="*/ 0 w 10840277"/>
              <a:gd name="connsiteY3" fmla="*/ 3803402 h 3803402"/>
            </a:gdLst>
            <a:ahLst/>
            <a:cxnLst>
              <a:cxn ang="0">
                <a:pos x="connsiteX0" y="connsiteY0"/>
              </a:cxn>
              <a:cxn ang="0">
                <a:pos x="connsiteX1" y="connsiteY1"/>
              </a:cxn>
              <a:cxn ang="0">
                <a:pos x="connsiteX2" y="connsiteY2"/>
              </a:cxn>
              <a:cxn ang="0">
                <a:pos x="connsiteX3" y="connsiteY3"/>
              </a:cxn>
            </a:cxnLst>
            <a:rect l="l" t="t" r="r" b="b"/>
            <a:pathLst>
              <a:path w="10840277" h="3803402">
                <a:moveTo>
                  <a:pt x="0" y="0"/>
                </a:moveTo>
                <a:lnTo>
                  <a:pt x="10840277" y="0"/>
                </a:lnTo>
                <a:lnTo>
                  <a:pt x="10840277" y="3803402"/>
                </a:lnTo>
                <a:lnTo>
                  <a:pt x="0" y="3803402"/>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30104789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20_Title Slide">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FBBFCC86-5FB4-46F8-85B1-7BFD56737A1E}"/>
              </a:ext>
            </a:extLst>
          </p:cNvPr>
          <p:cNvSpPr>
            <a:spLocks noGrp="1"/>
          </p:cNvSpPr>
          <p:nvPr>
            <p:ph type="pic" sz="quarter" idx="240" hasCustomPrompt="1"/>
          </p:nvPr>
        </p:nvSpPr>
        <p:spPr>
          <a:xfrm>
            <a:off x="0" y="4623993"/>
            <a:ext cx="2351314" cy="2234006"/>
          </a:xfrm>
          <a:custGeom>
            <a:avLst/>
            <a:gdLst>
              <a:gd name="connsiteX0" fmla="*/ 0 w 2351314"/>
              <a:gd name="connsiteY0" fmla="*/ 0 h 2234006"/>
              <a:gd name="connsiteX1" fmla="*/ 2351314 w 2351314"/>
              <a:gd name="connsiteY1" fmla="*/ 0 h 2234006"/>
              <a:gd name="connsiteX2" fmla="*/ 2351314 w 2351314"/>
              <a:gd name="connsiteY2" fmla="*/ 2234006 h 2234006"/>
              <a:gd name="connsiteX3" fmla="*/ 0 w 2351314"/>
              <a:gd name="connsiteY3" fmla="*/ 2234006 h 2234006"/>
            </a:gdLst>
            <a:ahLst/>
            <a:cxnLst>
              <a:cxn ang="0">
                <a:pos x="connsiteX0" y="connsiteY0"/>
              </a:cxn>
              <a:cxn ang="0">
                <a:pos x="connsiteX1" y="connsiteY1"/>
              </a:cxn>
              <a:cxn ang="0">
                <a:pos x="connsiteX2" y="connsiteY2"/>
              </a:cxn>
              <a:cxn ang="0">
                <a:pos x="connsiteX3" y="connsiteY3"/>
              </a:cxn>
            </a:cxnLst>
            <a:rect l="l" t="t" r="r" b="b"/>
            <a:pathLst>
              <a:path w="2351314" h="2234006">
                <a:moveTo>
                  <a:pt x="0" y="0"/>
                </a:moveTo>
                <a:lnTo>
                  <a:pt x="2351314" y="0"/>
                </a:lnTo>
                <a:lnTo>
                  <a:pt x="2351314" y="2234006"/>
                </a:lnTo>
                <a:lnTo>
                  <a:pt x="0" y="2234006"/>
                </a:lnTo>
                <a:close/>
              </a:path>
            </a:pathLst>
          </a:custGeom>
        </p:spPr>
        <p:txBody>
          <a:bodyPr wrap="square">
            <a:noAutofit/>
          </a:bodyPr>
          <a:lstStyle>
            <a:lvl1pPr>
              <a:defRPr sz="1200"/>
            </a:lvl1pPr>
          </a:lstStyle>
          <a:p>
            <a:r>
              <a:rPr lang="en-US" dirty="0"/>
              <a:t>Picture</a:t>
            </a:r>
          </a:p>
        </p:txBody>
      </p:sp>
      <p:sp>
        <p:nvSpPr>
          <p:cNvPr id="10" name="Picture Placeholder 9">
            <a:extLst>
              <a:ext uri="{FF2B5EF4-FFF2-40B4-BE49-F238E27FC236}">
                <a16:creationId xmlns:a16="http://schemas.microsoft.com/office/drawing/2014/main" id="{12EBCA93-5918-46F3-9753-4BC1E145BF08}"/>
              </a:ext>
            </a:extLst>
          </p:cNvPr>
          <p:cNvSpPr>
            <a:spLocks noGrp="1"/>
          </p:cNvSpPr>
          <p:nvPr>
            <p:ph type="pic" sz="quarter" idx="239" hasCustomPrompt="1"/>
          </p:nvPr>
        </p:nvSpPr>
        <p:spPr>
          <a:xfrm>
            <a:off x="0" y="2722622"/>
            <a:ext cx="5428342" cy="1820350"/>
          </a:xfrm>
          <a:custGeom>
            <a:avLst/>
            <a:gdLst>
              <a:gd name="connsiteX0" fmla="*/ 0 w 5428342"/>
              <a:gd name="connsiteY0" fmla="*/ 0 h 1820350"/>
              <a:gd name="connsiteX1" fmla="*/ 5428342 w 5428342"/>
              <a:gd name="connsiteY1" fmla="*/ 0 h 1820350"/>
              <a:gd name="connsiteX2" fmla="*/ 5428342 w 5428342"/>
              <a:gd name="connsiteY2" fmla="*/ 1820350 h 1820350"/>
              <a:gd name="connsiteX3" fmla="*/ 0 w 5428342"/>
              <a:gd name="connsiteY3" fmla="*/ 1820350 h 1820350"/>
            </a:gdLst>
            <a:ahLst/>
            <a:cxnLst>
              <a:cxn ang="0">
                <a:pos x="connsiteX0" y="connsiteY0"/>
              </a:cxn>
              <a:cxn ang="0">
                <a:pos x="connsiteX1" y="connsiteY1"/>
              </a:cxn>
              <a:cxn ang="0">
                <a:pos x="connsiteX2" y="connsiteY2"/>
              </a:cxn>
              <a:cxn ang="0">
                <a:pos x="connsiteX3" y="connsiteY3"/>
              </a:cxn>
            </a:cxnLst>
            <a:rect l="l" t="t" r="r" b="b"/>
            <a:pathLst>
              <a:path w="5428342" h="1820350">
                <a:moveTo>
                  <a:pt x="0" y="0"/>
                </a:moveTo>
                <a:lnTo>
                  <a:pt x="5428342" y="0"/>
                </a:lnTo>
                <a:lnTo>
                  <a:pt x="5428342" y="1820350"/>
                </a:lnTo>
                <a:lnTo>
                  <a:pt x="0" y="1820350"/>
                </a:lnTo>
                <a:close/>
              </a:path>
            </a:pathLst>
          </a:custGeom>
        </p:spPr>
        <p:txBody>
          <a:bodyPr wrap="square">
            <a:noAutofit/>
          </a:bodyPr>
          <a:lstStyle>
            <a:lvl1pPr>
              <a:defRPr sz="1200"/>
            </a:lvl1pPr>
          </a:lstStyle>
          <a:p>
            <a:r>
              <a:rPr lang="en-US" dirty="0"/>
              <a:t>Picture</a:t>
            </a:r>
          </a:p>
        </p:txBody>
      </p:sp>
      <p:sp>
        <p:nvSpPr>
          <p:cNvPr id="8" name="Picture Placeholder 7">
            <a:extLst>
              <a:ext uri="{FF2B5EF4-FFF2-40B4-BE49-F238E27FC236}">
                <a16:creationId xmlns:a16="http://schemas.microsoft.com/office/drawing/2014/main" id="{31AD50C8-81C0-41BB-9C94-87435E0CB2BF}"/>
              </a:ext>
            </a:extLst>
          </p:cNvPr>
          <p:cNvSpPr>
            <a:spLocks noGrp="1"/>
          </p:cNvSpPr>
          <p:nvPr>
            <p:ph type="pic" sz="quarter" idx="238" hasCustomPrompt="1"/>
          </p:nvPr>
        </p:nvSpPr>
        <p:spPr>
          <a:xfrm>
            <a:off x="0" y="1"/>
            <a:ext cx="5428342" cy="2641600"/>
          </a:xfrm>
          <a:custGeom>
            <a:avLst/>
            <a:gdLst>
              <a:gd name="connsiteX0" fmla="*/ 0 w 5428342"/>
              <a:gd name="connsiteY0" fmla="*/ 0 h 2641600"/>
              <a:gd name="connsiteX1" fmla="*/ 5428342 w 5428342"/>
              <a:gd name="connsiteY1" fmla="*/ 0 h 2641600"/>
              <a:gd name="connsiteX2" fmla="*/ 5428342 w 5428342"/>
              <a:gd name="connsiteY2" fmla="*/ 2641600 h 2641600"/>
              <a:gd name="connsiteX3" fmla="*/ 0 w 5428342"/>
              <a:gd name="connsiteY3" fmla="*/ 2641600 h 2641600"/>
            </a:gdLst>
            <a:ahLst/>
            <a:cxnLst>
              <a:cxn ang="0">
                <a:pos x="connsiteX0" y="connsiteY0"/>
              </a:cxn>
              <a:cxn ang="0">
                <a:pos x="connsiteX1" y="connsiteY1"/>
              </a:cxn>
              <a:cxn ang="0">
                <a:pos x="connsiteX2" y="connsiteY2"/>
              </a:cxn>
              <a:cxn ang="0">
                <a:pos x="connsiteX3" y="connsiteY3"/>
              </a:cxn>
            </a:cxnLst>
            <a:rect l="l" t="t" r="r" b="b"/>
            <a:pathLst>
              <a:path w="5428342" h="2641600">
                <a:moveTo>
                  <a:pt x="0" y="0"/>
                </a:moveTo>
                <a:lnTo>
                  <a:pt x="5428342" y="0"/>
                </a:lnTo>
                <a:lnTo>
                  <a:pt x="5428342" y="2641600"/>
                </a:lnTo>
                <a:lnTo>
                  <a:pt x="0" y="2641600"/>
                </a:lnTo>
                <a:close/>
              </a:path>
            </a:pathLst>
          </a:custGeom>
        </p:spPr>
        <p:txBody>
          <a:bodyPr wrap="square">
            <a:noAutofit/>
          </a:bodyPr>
          <a:lstStyle>
            <a:lvl1pPr>
              <a:defRPr sz="1200"/>
            </a:lvl1pPr>
          </a:lstStyle>
          <a:p>
            <a:r>
              <a:rPr lang="en-US" dirty="0"/>
              <a:t>Picture</a:t>
            </a:r>
          </a:p>
        </p:txBody>
      </p:sp>
      <p:sp>
        <p:nvSpPr>
          <p:cNvPr id="14" name="Picture Placeholder 13">
            <a:extLst>
              <a:ext uri="{FF2B5EF4-FFF2-40B4-BE49-F238E27FC236}">
                <a16:creationId xmlns:a16="http://schemas.microsoft.com/office/drawing/2014/main" id="{A5743F28-5C8B-4D29-9908-DFFE988A61C9}"/>
              </a:ext>
            </a:extLst>
          </p:cNvPr>
          <p:cNvSpPr>
            <a:spLocks noGrp="1"/>
          </p:cNvSpPr>
          <p:nvPr>
            <p:ph type="pic" sz="quarter" idx="241" hasCustomPrompt="1"/>
          </p:nvPr>
        </p:nvSpPr>
        <p:spPr>
          <a:xfrm>
            <a:off x="2452914" y="4623994"/>
            <a:ext cx="2975428" cy="2234006"/>
          </a:xfrm>
          <a:custGeom>
            <a:avLst/>
            <a:gdLst>
              <a:gd name="connsiteX0" fmla="*/ 0 w 2975428"/>
              <a:gd name="connsiteY0" fmla="*/ 0 h 2234006"/>
              <a:gd name="connsiteX1" fmla="*/ 2975428 w 2975428"/>
              <a:gd name="connsiteY1" fmla="*/ 0 h 2234006"/>
              <a:gd name="connsiteX2" fmla="*/ 2975428 w 2975428"/>
              <a:gd name="connsiteY2" fmla="*/ 2234006 h 2234006"/>
              <a:gd name="connsiteX3" fmla="*/ 0 w 2975428"/>
              <a:gd name="connsiteY3" fmla="*/ 2234006 h 2234006"/>
            </a:gdLst>
            <a:ahLst/>
            <a:cxnLst>
              <a:cxn ang="0">
                <a:pos x="connsiteX0" y="connsiteY0"/>
              </a:cxn>
              <a:cxn ang="0">
                <a:pos x="connsiteX1" y="connsiteY1"/>
              </a:cxn>
              <a:cxn ang="0">
                <a:pos x="connsiteX2" y="connsiteY2"/>
              </a:cxn>
              <a:cxn ang="0">
                <a:pos x="connsiteX3" y="connsiteY3"/>
              </a:cxn>
            </a:cxnLst>
            <a:rect l="l" t="t" r="r" b="b"/>
            <a:pathLst>
              <a:path w="2975428" h="2234006">
                <a:moveTo>
                  <a:pt x="0" y="0"/>
                </a:moveTo>
                <a:lnTo>
                  <a:pt x="2975428" y="0"/>
                </a:lnTo>
                <a:lnTo>
                  <a:pt x="2975428" y="2234006"/>
                </a:lnTo>
                <a:lnTo>
                  <a:pt x="0" y="2234006"/>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15866842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21_Title Slide">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F178E7BF-80A3-441B-B239-A4D2CCD90712}"/>
              </a:ext>
            </a:extLst>
          </p:cNvPr>
          <p:cNvSpPr>
            <a:spLocks noGrp="1"/>
          </p:cNvSpPr>
          <p:nvPr>
            <p:ph type="pic" sz="quarter" idx="240" hasCustomPrompt="1"/>
          </p:nvPr>
        </p:nvSpPr>
        <p:spPr>
          <a:xfrm>
            <a:off x="6144094" y="4187121"/>
            <a:ext cx="2542524" cy="2162401"/>
          </a:xfrm>
          <a:custGeom>
            <a:avLst/>
            <a:gdLst>
              <a:gd name="connsiteX0" fmla="*/ 0 w 2542524"/>
              <a:gd name="connsiteY0" fmla="*/ 0 h 2162401"/>
              <a:gd name="connsiteX1" fmla="*/ 2542524 w 2542524"/>
              <a:gd name="connsiteY1" fmla="*/ 0 h 2162401"/>
              <a:gd name="connsiteX2" fmla="*/ 2542524 w 2542524"/>
              <a:gd name="connsiteY2" fmla="*/ 2162401 h 2162401"/>
              <a:gd name="connsiteX3" fmla="*/ 0 w 2542524"/>
              <a:gd name="connsiteY3" fmla="*/ 2162401 h 2162401"/>
            </a:gdLst>
            <a:ahLst/>
            <a:cxnLst>
              <a:cxn ang="0">
                <a:pos x="connsiteX0" y="connsiteY0"/>
              </a:cxn>
              <a:cxn ang="0">
                <a:pos x="connsiteX1" y="connsiteY1"/>
              </a:cxn>
              <a:cxn ang="0">
                <a:pos x="connsiteX2" y="connsiteY2"/>
              </a:cxn>
              <a:cxn ang="0">
                <a:pos x="connsiteX3" y="connsiteY3"/>
              </a:cxn>
            </a:cxnLst>
            <a:rect l="l" t="t" r="r" b="b"/>
            <a:pathLst>
              <a:path w="2542524" h="2162401">
                <a:moveTo>
                  <a:pt x="0" y="0"/>
                </a:moveTo>
                <a:lnTo>
                  <a:pt x="2542524" y="0"/>
                </a:lnTo>
                <a:lnTo>
                  <a:pt x="2542524" y="2162401"/>
                </a:lnTo>
                <a:lnTo>
                  <a:pt x="0" y="2162401"/>
                </a:lnTo>
                <a:close/>
              </a:path>
            </a:pathLst>
          </a:custGeom>
        </p:spPr>
        <p:txBody>
          <a:bodyPr wrap="square">
            <a:noAutofit/>
          </a:bodyPr>
          <a:lstStyle>
            <a:lvl1pPr>
              <a:defRPr sz="1200"/>
            </a:lvl1pPr>
          </a:lstStyle>
          <a:p>
            <a:r>
              <a:rPr lang="en-US" dirty="0"/>
              <a:t>Picture</a:t>
            </a:r>
          </a:p>
        </p:txBody>
      </p:sp>
      <p:sp>
        <p:nvSpPr>
          <p:cNvPr id="10" name="Picture Placeholder 9">
            <a:extLst>
              <a:ext uri="{FF2B5EF4-FFF2-40B4-BE49-F238E27FC236}">
                <a16:creationId xmlns:a16="http://schemas.microsoft.com/office/drawing/2014/main" id="{010CF165-56E1-42FF-853A-ED16CD8600BB}"/>
              </a:ext>
            </a:extLst>
          </p:cNvPr>
          <p:cNvSpPr>
            <a:spLocks noGrp="1"/>
          </p:cNvSpPr>
          <p:nvPr>
            <p:ph type="pic" sz="quarter" idx="239" hasCustomPrompt="1"/>
          </p:nvPr>
        </p:nvSpPr>
        <p:spPr>
          <a:xfrm>
            <a:off x="3505383" y="2024721"/>
            <a:ext cx="2542524" cy="2162401"/>
          </a:xfrm>
          <a:custGeom>
            <a:avLst/>
            <a:gdLst>
              <a:gd name="connsiteX0" fmla="*/ 0 w 2542524"/>
              <a:gd name="connsiteY0" fmla="*/ 0 h 2162401"/>
              <a:gd name="connsiteX1" fmla="*/ 2542524 w 2542524"/>
              <a:gd name="connsiteY1" fmla="*/ 0 h 2162401"/>
              <a:gd name="connsiteX2" fmla="*/ 2542524 w 2542524"/>
              <a:gd name="connsiteY2" fmla="*/ 2162401 h 2162401"/>
              <a:gd name="connsiteX3" fmla="*/ 0 w 2542524"/>
              <a:gd name="connsiteY3" fmla="*/ 2162401 h 2162401"/>
            </a:gdLst>
            <a:ahLst/>
            <a:cxnLst>
              <a:cxn ang="0">
                <a:pos x="connsiteX0" y="connsiteY0"/>
              </a:cxn>
              <a:cxn ang="0">
                <a:pos x="connsiteX1" y="connsiteY1"/>
              </a:cxn>
              <a:cxn ang="0">
                <a:pos x="connsiteX2" y="connsiteY2"/>
              </a:cxn>
              <a:cxn ang="0">
                <a:pos x="connsiteX3" y="connsiteY3"/>
              </a:cxn>
            </a:cxnLst>
            <a:rect l="l" t="t" r="r" b="b"/>
            <a:pathLst>
              <a:path w="2542524" h="2162401">
                <a:moveTo>
                  <a:pt x="0" y="0"/>
                </a:moveTo>
                <a:lnTo>
                  <a:pt x="2542524" y="0"/>
                </a:lnTo>
                <a:lnTo>
                  <a:pt x="2542524" y="2162401"/>
                </a:lnTo>
                <a:lnTo>
                  <a:pt x="0" y="2162401"/>
                </a:lnTo>
                <a:close/>
              </a:path>
            </a:pathLst>
          </a:custGeom>
        </p:spPr>
        <p:txBody>
          <a:bodyPr wrap="square">
            <a:noAutofit/>
          </a:bodyPr>
          <a:lstStyle>
            <a:lvl1pPr>
              <a:defRPr sz="1200"/>
            </a:lvl1pPr>
          </a:lstStyle>
          <a:p>
            <a:r>
              <a:rPr lang="en-US" dirty="0"/>
              <a:t>Picture</a:t>
            </a:r>
          </a:p>
        </p:txBody>
      </p:sp>
      <p:sp>
        <p:nvSpPr>
          <p:cNvPr id="8" name="Picture Placeholder 7">
            <a:extLst>
              <a:ext uri="{FF2B5EF4-FFF2-40B4-BE49-F238E27FC236}">
                <a16:creationId xmlns:a16="http://schemas.microsoft.com/office/drawing/2014/main" id="{5AE9F150-3F1F-43FC-84C1-81D4E360138F}"/>
              </a:ext>
            </a:extLst>
          </p:cNvPr>
          <p:cNvSpPr>
            <a:spLocks noGrp="1"/>
          </p:cNvSpPr>
          <p:nvPr>
            <p:ph type="pic" sz="quarter" idx="238" hasCustomPrompt="1"/>
          </p:nvPr>
        </p:nvSpPr>
        <p:spPr>
          <a:xfrm>
            <a:off x="866672" y="4187122"/>
            <a:ext cx="2542524" cy="2162401"/>
          </a:xfrm>
          <a:custGeom>
            <a:avLst/>
            <a:gdLst>
              <a:gd name="connsiteX0" fmla="*/ 0 w 2542524"/>
              <a:gd name="connsiteY0" fmla="*/ 0 h 2162401"/>
              <a:gd name="connsiteX1" fmla="*/ 2542524 w 2542524"/>
              <a:gd name="connsiteY1" fmla="*/ 0 h 2162401"/>
              <a:gd name="connsiteX2" fmla="*/ 2542524 w 2542524"/>
              <a:gd name="connsiteY2" fmla="*/ 2162401 h 2162401"/>
              <a:gd name="connsiteX3" fmla="*/ 0 w 2542524"/>
              <a:gd name="connsiteY3" fmla="*/ 2162401 h 2162401"/>
            </a:gdLst>
            <a:ahLst/>
            <a:cxnLst>
              <a:cxn ang="0">
                <a:pos x="connsiteX0" y="connsiteY0"/>
              </a:cxn>
              <a:cxn ang="0">
                <a:pos x="connsiteX1" y="connsiteY1"/>
              </a:cxn>
              <a:cxn ang="0">
                <a:pos x="connsiteX2" y="connsiteY2"/>
              </a:cxn>
              <a:cxn ang="0">
                <a:pos x="connsiteX3" y="connsiteY3"/>
              </a:cxn>
            </a:cxnLst>
            <a:rect l="l" t="t" r="r" b="b"/>
            <a:pathLst>
              <a:path w="2542524" h="2162401">
                <a:moveTo>
                  <a:pt x="0" y="0"/>
                </a:moveTo>
                <a:lnTo>
                  <a:pt x="2542524" y="0"/>
                </a:lnTo>
                <a:lnTo>
                  <a:pt x="2542524" y="2162401"/>
                </a:lnTo>
                <a:lnTo>
                  <a:pt x="0" y="2162401"/>
                </a:lnTo>
                <a:close/>
              </a:path>
            </a:pathLst>
          </a:custGeom>
        </p:spPr>
        <p:txBody>
          <a:bodyPr wrap="square">
            <a:noAutofit/>
          </a:bodyPr>
          <a:lstStyle>
            <a:lvl1pPr>
              <a:defRPr sz="1200"/>
            </a:lvl1pPr>
          </a:lstStyle>
          <a:p>
            <a:r>
              <a:rPr lang="en-US" dirty="0"/>
              <a:t>Picture</a:t>
            </a:r>
          </a:p>
        </p:txBody>
      </p:sp>
      <p:sp>
        <p:nvSpPr>
          <p:cNvPr id="14" name="Picture Placeholder 13">
            <a:extLst>
              <a:ext uri="{FF2B5EF4-FFF2-40B4-BE49-F238E27FC236}">
                <a16:creationId xmlns:a16="http://schemas.microsoft.com/office/drawing/2014/main" id="{050BAD51-93C7-4BB9-8C22-48573C4561E5}"/>
              </a:ext>
            </a:extLst>
          </p:cNvPr>
          <p:cNvSpPr>
            <a:spLocks noGrp="1"/>
          </p:cNvSpPr>
          <p:nvPr>
            <p:ph type="pic" sz="quarter" idx="241" hasCustomPrompt="1"/>
          </p:nvPr>
        </p:nvSpPr>
        <p:spPr>
          <a:xfrm>
            <a:off x="8782804" y="2024720"/>
            <a:ext cx="2542524" cy="2162401"/>
          </a:xfrm>
          <a:custGeom>
            <a:avLst/>
            <a:gdLst>
              <a:gd name="connsiteX0" fmla="*/ 0 w 2542524"/>
              <a:gd name="connsiteY0" fmla="*/ 0 h 2162401"/>
              <a:gd name="connsiteX1" fmla="*/ 2542524 w 2542524"/>
              <a:gd name="connsiteY1" fmla="*/ 0 h 2162401"/>
              <a:gd name="connsiteX2" fmla="*/ 2542524 w 2542524"/>
              <a:gd name="connsiteY2" fmla="*/ 2162401 h 2162401"/>
              <a:gd name="connsiteX3" fmla="*/ 0 w 2542524"/>
              <a:gd name="connsiteY3" fmla="*/ 2162401 h 2162401"/>
            </a:gdLst>
            <a:ahLst/>
            <a:cxnLst>
              <a:cxn ang="0">
                <a:pos x="connsiteX0" y="connsiteY0"/>
              </a:cxn>
              <a:cxn ang="0">
                <a:pos x="connsiteX1" y="connsiteY1"/>
              </a:cxn>
              <a:cxn ang="0">
                <a:pos x="connsiteX2" y="connsiteY2"/>
              </a:cxn>
              <a:cxn ang="0">
                <a:pos x="connsiteX3" y="connsiteY3"/>
              </a:cxn>
            </a:cxnLst>
            <a:rect l="l" t="t" r="r" b="b"/>
            <a:pathLst>
              <a:path w="2542524" h="2162401">
                <a:moveTo>
                  <a:pt x="0" y="0"/>
                </a:moveTo>
                <a:lnTo>
                  <a:pt x="2542524" y="0"/>
                </a:lnTo>
                <a:lnTo>
                  <a:pt x="2542524" y="2162401"/>
                </a:lnTo>
                <a:lnTo>
                  <a:pt x="0" y="2162401"/>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5881838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22_Title Slid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B281AC6C-44EB-4116-A513-556D25E92D77}"/>
              </a:ext>
            </a:extLst>
          </p:cNvPr>
          <p:cNvSpPr>
            <a:spLocks noGrp="1"/>
          </p:cNvSpPr>
          <p:nvPr>
            <p:ph type="pic" sz="quarter" idx="240" hasCustomPrompt="1"/>
          </p:nvPr>
        </p:nvSpPr>
        <p:spPr>
          <a:xfrm>
            <a:off x="5165667" y="1962588"/>
            <a:ext cx="2075543" cy="2017258"/>
          </a:xfrm>
          <a:custGeom>
            <a:avLst/>
            <a:gdLst>
              <a:gd name="connsiteX0" fmla="*/ 0 w 2075543"/>
              <a:gd name="connsiteY0" fmla="*/ 0 h 2017258"/>
              <a:gd name="connsiteX1" fmla="*/ 2075543 w 2075543"/>
              <a:gd name="connsiteY1" fmla="*/ 0 h 2017258"/>
              <a:gd name="connsiteX2" fmla="*/ 2075543 w 2075543"/>
              <a:gd name="connsiteY2" fmla="*/ 2017258 h 2017258"/>
              <a:gd name="connsiteX3" fmla="*/ 0 w 2075543"/>
              <a:gd name="connsiteY3" fmla="*/ 2017258 h 2017258"/>
            </a:gdLst>
            <a:ahLst/>
            <a:cxnLst>
              <a:cxn ang="0">
                <a:pos x="connsiteX0" y="connsiteY0"/>
              </a:cxn>
              <a:cxn ang="0">
                <a:pos x="connsiteX1" y="connsiteY1"/>
              </a:cxn>
              <a:cxn ang="0">
                <a:pos x="connsiteX2" y="connsiteY2"/>
              </a:cxn>
              <a:cxn ang="0">
                <a:pos x="connsiteX3" y="connsiteY3"/>
              </a:cxn>
            </a:cxnLst>
            <a:rect l="l" t="t" r="r" b="b"/>
            <a:pathLst>
              <a:path w="2075543" h="2017258">
                <a:moveTo>
                  <a:pt x="0" y="0"/>
                </a:moveTo>
                <a:lnTo>
                  <a:pt x="2075543" y="0"/>
                </a:lnTo>
                <a:lnTo>
                  <a:pt x="2075543" y="2017258"/>
                </a:lnTo>
                <a:lnTo>
                  <a:pt x="0" y="2017258"/>
                </a:lnTo>
                <a:close/>
              </a:path>
            </a:pathLst>
          </a:custGeom>
        </p:spPr>
        <p:txBody>
          <a:bodyPr wrap="square">
            <a:noAutofit/>
          </a:bodyPr>
          <a:lstStyle>
            <a:lvl1pPr>
              <a:defRPr sz="1200"/>
            </a:lvl1pPr>
          </a:lstStyle>
          <a:p>
            <a:r>
              <a:rPr lang="en-US" dirty="0"/>
              <a:t>Picture</a:t>
            </a:r>
          </a:p>
        </p:txBody>
      </p:sp>
      <p:sp>
        <p:nvSpPr>
          <p:cNvPr id="11" name="Picture Placeholder 10">
            <a:extLst>
              <a:ext uri="{FF2B5EF4-FFF2-40B4-BE49-F238E27FC236}">
                <a16:creationId xmlns:a16="http://schemas.microsoft.com/office/drawing/2014/main" id="{90E18ADC-0F83-4757-A3CB-A1F2BEBC431A}"/>
              </a:ext>
            </a:extLst>
          </p:cNvPr>
          <p:cNvSpPr>
            <a:spLocks noGrp="1"/>
          </p:cNvSpPr>
          <p:nvPr>
            <p:ph type="pic" sz="quarter" idx="239" hasCustomPrompt="1"/>
          </p:nvPr>
        </p:nvSpPr>
        <p:spPr>
          <a:xfrm>
            <a:off x="1326638" y="1962588"/>
            <a:ext cx="2075543" cy="2017258"/>
          </a:xfrm>
          <a:custGeom>
            <a:avLst/>
            <a:gdLst>
              <a:gd name="connsiteX0" fmla="*/ 0 w 2075543"/>
              <a:gd name="connsiteY0" fmla="*/ 0 h 2017258"/>
              <a:gd name="connsiteX1" fmla="*/ 2075543 w 2075543"/>
              <a:gd name="connsiteY1" fmla="*/ 0 h 2017258"/>
              <a:gd name="connsiteX2" fmla="*/ 2075543 w 2075543"/>
              <a:gd name="connsiteY2" fmla="*/ 2017258 h 2017258"/>
              <a:gd name="connsiteX3" fmla="*/ 0 w 2075543"/>
              <a:gd name="connsiteY3" fmla="*/ 2017258 h 2017258"/>
            </a:gdLst>
            <a:ahLst/>
            <a:cxnLst>
              <a:cxn ang="0">
                <a:pos x="connsiteX0" y="connsiteY0"/>
              </a:cxn>
              <a:cxn ang="0">
                <a:pos x="connsiteX1" y="connsiteY1"/>
              </a:cxn>
              <a:cxn ang="0">
                <a:pos x="connsiteX2" y="connsiteY2"/>
              </a:cxn>
              <a:cxn ang="0">
                <a:pos x="connsiteX3" y="connsiteY3"/>
              </a:cxn>
            </a:cxnLst>
            <a:rect l="l" t="t" r="r" b="b"/>
            <a:pathLst>
              <a:path w="2075543" h="2017258">
                <a:moveTo>
                  <a:pt x="0" y="0"/>
                </a:moveTo>
                <a:lnTo>
                  <a:pt x="2075543" y="0"/>
                </a:lnTo>
                <a:lnTo>
                  <a:pt x="2075543" y="2017258"/>
                </a:lnTo>
                <a:lnTo>
                  <a:pt x="0" y="2017258"/>
                </a:lnTo>
                <a:close/>
              </a:path>
            </a:pathLst>
          </a:custGeom>
        </p:spPr>
        <p:txBody>
          <a:bodyPr wrap="square">
            <a:noAutofit/>
          </a:bodyPr>
          <a:lstStyle>
            <a:lvl1pPr>
              <a:defRPr sz="1200"/>
            </a:lvl1pPr>
          </a:lstStyle>
          <a:p>
            <a:r>
              <a:rPr lang="en-US" dirty="0"/>
              <a:t>Picture</a:t>
            </a:r>
          </a:p>
        </p:txBody>
      </p:sp>
      <p:sp>
        <p:nvSpPr>
          <p:cNvPr id="13" name="Picture Placeholder 12">
            <a:extLst>
              <a:ext uri="{FF2B5EF4-FFF2-40B4-BE49-F238E27FC236}">
                <a16:creationId xmlns:a16="http://schemas.microsoft.com/office/drawing/2014/main" id="{6D734DE1-B53F-44E1-80A0-6E46ACC3E5E0}"/>
              </a:ext>
            </a:extLst>
          </p:cNvPr>
          <p:cNvSpPr>
            <a:spLocks noGrp="1"/>
          </p:cNvSpPr>
          <p:nvPr>
            <p:ph type="pic" sz="quarter" idx="241" hasCustomPrompt="1"/>
          </p:nvPr>
        </p:nvSpPr>
        <p:spPr>
          <a:xfrm>
            <a:off x="9004695" y="1962588"/>
            <a:ext cx="2075543" cy="2017258"/>
          </a:xfrm>
          <a:custGeom>
            <a:avLst/>
            <a:gdLst>
              <a:gd name="connsiteX0" fmla="*/ 0 w 2075543"/>
              <a:gd name="connsiteY0" fmla="*/ 0 h 2017258"/>
              <a:gd name="connsiteX1" fmla="*/ 2075543 w 2075543"/>
              <a:gd name="connsiteY1" fmla="*/ 0 h 2017258"/>
              <a:gd name="connsiteX2" fmla="*/ 2075543 w 2075543"/>
              <a:gd name="connsiteY2" fmla="*/ 2017258 h 2017258"/>
              <a:gd name="connsiteX3" fmla="*/ 0 w 2075543"/>
              <a:gd name="connsiteY3" fmla="*/ 2017258 h 2017258"/>
            </a:gdLst>
            <a:ahLst/>
            <a:cxnLst>
              <a:cxn ang="0">
                <a:pos x="connsiteX0" y="connsiteY0"/>
              </a:cxn>
              <a:cxn ang="0">
                <a:pos x="connsiteX1" y="connsiteY1"/>
              </a:cxn>
              <a:cxn ang="0">
                <a:pos x="connsiteX2" y="connsiteY2"/>
              </a:cxn>
              <a:cxn ang="0">
                <a:pos x="connsiteX3" y="connsiteY3"/>
              </a:cxn>
            </a:cxnLst>
            <a:rect l="l" t="t" r="r" b="b"/>
            <a:pathLst>
              <a:path w="2075543" h="2017258">
                <a:moveTo>
                  <a:pt x="0" y="0"/>
                </a:moveTo>
                <a:lnTo>
                  <a:pt x="2075543" y="0"/>
                </a:lnTo>
                <a:lnTo>
                  <a:pt x="2075543" y="2017258"/>
                </a:lnTo>
                <a:lnTo>
                  <a:pt x="0" y="2017258"/>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36785393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823_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0761C0BC-BA4E-4832-90DF-31ADEB8E4E3D}"/>
              </a:ext>
            </a:extLst>
          </p:cNvPr>
          <p:cNvSpPr>
            <a:spLocks noGrp="1"/>
          </p:cNvSpPr>
          <p:nvPr>
            <p:ph type="pic" sz="quarter" idx="240" hasCustomPrompt="1"/>
          </p:nvPr>
        </p:nvSpPr>
        <p:spPr>
          <a:xfrm>
            <a:off x="591458" y="3516086"/>
            <a:ext cx="2717799" cy="2732087"/>
          </a:xfrm>
          <a:custGeom>
            <a:avLst/>
            <a:gdLst>
              <a:gd name="connsiteX0" fmla="*/ 0 w 2717799"/>
              <a:gd name="connsiteY0" fmla="*/ 0 h 2732087"/>
              <a:gd name="connsiteX1" fmla="*/ 2717799 w 2717799"/>
              <a:gd name="connsiteY1" fmla="*/ 0 h 2732087"/>
              <a:gd name="connsiteX2" fmla="*/ 2717799 w 2717799"/>
              <a:gd name="connsiteY2" fmla="*/ 2732087 h 2732087"/>
              <a:gd name="connsiteX3" fmla="*/ 0 w 2717799"/>
              <a:gd name="connsiteY3" fmla="*/ 2732087 h 2732087"/>
            </a:gdLst>
            <a:ahLst/>
            <a:cxnLst>
              <a:cxn ang="0">
                <a:pos x="connsiteX0" y="connsiteY0"/>
              </a:cxn>
              <a:cxn ang="0">
                <a:pos x="connsiteX1" y="connsiteY1"/>
              </a:cxn>
              <a:cxn ang="0">
                <a:pos x="connsiteX2" y="connsiteY2"/>
              </a:cxn>
              <a:cxn ang="0">
                <a:pos x="connsiteX3" y="connsiteY3"/>
              </a:cxn>
            </a:cxnLst>
            <a:rect l="l" t="t" r="r" b="b"/>
            <a:pathLst>
              <a:path w="2717799" h="2732087">
                <a:moveTo>
                  <a:pt x="0" y="0"/>
                </a:moveTo>
                <a:lnTo>
                  <a:pt x="2717799" y="0"/>
                </a:lnTo>
                <a:lnTo>
                  <a:pt x="2717799" y="2732087"/>
                </a:lnTo>
                <a:lnTo>
                  <a:pt x="0" y="2732087"/>
                </a:lnTo>
                <a:close/>
              </a:path>
            </a:pathLst>
          </a:custGeom>
        </p:spPr>
        <p:txBody>
          <a:bodyPr wrap="square">
            <a:noAutofit/>
          </a:bodyPr>
          <a:lstStyle>
            <a:lvl1pPr>
              <a:defRPr sz="1200"/>
            </a:lvl1pPr>
          </a:lstStyle>
          <a:p>
            <a:r>
              <a:rPr lang="en-US" dirty="0"/>
              <a:t>Picture</a:t>
            </a:r>
          </a:p>
        </p:txBody>
      </p:sp>
      <p:sp>
        <p:nvSpPr>
          <p:cNvPr id="7" name="Picture Placeholder 6">
            <a:extLst>
              <a:ext uri="{FF2B5EF4-FFF2-40B4-BE49-F238E27FC236}">
                <a16:creationId xmlns:a16="http://schemas.microsoft.com/office/drawing/2014/main" id="{69DF34AC-2674-4E38-8DA1-CBEAB7D3194E}"/>
              </a:ext>
            </a:extLst>
          </p:cNvPr>
          <p:cNvSpPr>
            <a:spLocks noGrp="1"/>
          </p:cNvSpPr>
          <p:nvPr>
            <p:ph type="pic" sz="quarter" idx="239" hasCustomPrompt="1"/>
          </p:nvPr>
        </p:nvSpPr>
        <p:spPr>
          <a:xfrm>
            <a:off x="591459" y="1685699"/>
            <a:ext cx="11009085" cy="1830387"/>
          </a:xfrm>
          <a:custGeom>
            <a:avLst/>
            <a:gdLst>
              <a:gd name="connsiteX0" fmla="*/ 0 w 11009085"/>
              <a:gd name="connsiteY0" fmla="*/ 0 h 1830387"/>
              <a:gd name="connsiteX1" fmla="*/ 11009085 w 11009085"/>
              <a:gd name="connsiteY1" fmla="*/ 0 h 1830387"/>
              <a:gd name="connsiteX2" fmla="*/ 11009085 w 11009085"/>
              <a:gd name="connsiteY2" fmla="*/ 1830387 h 1830387"/>
              <a:gd name="connsiteX3" fmla="*/ 0 w 11009085"/>
              <a:gd name="connsiteY3" fmla="*/ 1830387 h 1830387"/>
            </a:gdLst>
            <a:ahLst/>
            <a:cxnLst>
              <a:cxn ang="0">
                <a:pos x="connsiteX0" y="connsiteY0"/>
              </a:cxn>
              <a:cxn ang="0">
                <a:pos x="connsiteX1" y="connsiteY1"/>
              </a:cxn>
              <a:cxn ang="0">
                <a:pos x="connsiteX2" y="connsiteY2"/>
              </a:cxn>
              <a:cxn ang="0">
                <a:pos x="connsiteX3" y="connsiteY3"/>
              </a:cxn>
            </a:cxnLst>
            <a:rect l="l" t="t" r="r" b="b"/>
            <a:pathLst>
              <a:path w="11009085" h="1830387">
                <a:moveTo>
                  <a:pt x="0" y="0"/>
                </a:moveTo>
                <a:lnTo>
                  <a:pt x="11009085" y="0"/>
                </a:lnTo>
                <a:lnTo>
                  <a:pt x="11009085" y="1830387"/>
                </a:lnTo>
                <a:lnTo>
                  <a:pt x="0" y="1830387"/>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30361364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824_Title Slid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9B37EF04-3233-41F2-9173-00C6D879B528}"/>
              </a:ext>
            </a:extLst>
          </p:cNvPr>
          <p:cNvSpPr>
            <a:spLocks noGrp="1"/>
          </p:cNvSpPr>
          <p:nvPr>
            <p:ph type="pic" sz="quarter" idx="240" hasCustomPrompt="1"/>
          </p:nvPr>
        </p:nvSpPr>
        <p:spPr>
          <a:xfrm>
            <a:off x="760185" y="3869583"/>
            <a:ext cx="8084458" cy="2365828"/>
          </a:xfrm>
          <a:custGeom>
            <a:avLst/>
            <a:gdLst>
              <a:gd name="connsiteX0" fmla="*/ 0 w 8084458"/>
              <a:gd name="connsiteY0" fmla="*/ 0 h 2365828"/>
              <a:gd name="connsiteX1" fmla="*/ 8084458 w 8084458"/>
              <a:gd name="connsiteY1" fmla="*/ 0 h 2365828"/>
              <a:gd name="connsiteX2" fmla="*/ 8084458 w 8084458"/>
              <a:gd name="connsiteY2" fmla="*/ 2365828 h 2365828"/>
              <a:gd name="connsiteX3" fmla="*/ 0 w 8084458"/>
              <a:gd name="connsiteY3" fmla="*/ 2365828 h 2365828"/>
            </a:gdLst>
            <a:ahLst/>
            <a:cxnLst>
              <a:cxn ang="0">
                <a:pos x="connsiteX0" y="connsiteY0"/>
              </a:cxn>
              <a:cxn ang="0">
                <a:pos x="connsiteX1" y="connsiteY1"/>
              </a:cxn>
              <a:cxn ang="0">
                <a:pos x="connsiteX2" y="connsiteY2"/>
              </a:cxn>
              <a:cxn ang="0">
                <a:pos x="connsiteX3" y="connsiteY3"/>
              </a:cxn>
            </a:cxnLst>
            <a:rect l="l" t="t" r="r" b="b"/>
            <a:pathLst>
              <a:path w="8084458" h="2365828">
                <a:moveTo>
                  <a:pt x="0" y="0"/>
                </a:moveTo>
                <a:lnTo>
                  <a:pt x="8084458" y="0"/>
                </a:lnTo>
                <a:lnTo>
                  <a:pt x="8084458" y="2365828"/>
                </a:lnTo>
                <a:lnTo>
                  <a:pt x="0" y="2365828"/>
                </a:lnTo>
                <a:close/>
              </a:path>
            </a:pathLst>
          </a:custGeom>
        </p:spPr>
        <p:txBody>
          <a:bodyPr wrap="square">
            <a:noAutofit/>
          </a:bodyPr>
          <a:lstStyle>
            <a:lvl1pPr>
              <a:defRPr sz="1200"/>
            </a:lvl1pPr>
          </a:lstStyle>
          <a:p>
            <a:r>
              <a:rPr lang="en-US" dirty="0"/>
              <a:t>Picture</a:t>
            </a:r>
          </a:p>
        </p:txBody>
      </p:sp>
      <p:sp>
        <p:nvSpPr>
          <p:cNvPr id="10" name="Picture Placeholder 9">
            <a:extLst>
              <a:ext uri="{FF2B5EF4-FFF2-40B4-BE49-F238E27FC236}">
                <a16:creationId xmlns:a16="http://schemas.microsoft.com/office/drawing/2014/main" id="{02AA8297-E22F-4853-9C17-93DD3B09169F}"/>
              </a:ext>
            </a:extLst>
          </p:cNvPr>
          <p:cNvSpPr>
            <a:spLocks noGrp="1"/>
          </p:cNvSpPr>
          <p:nvPr>
            <p:ph type="pic" sz="quarter" idx="239" hasCustomPrompt="1"/>
          </p:nvPr>
        </p:nvSpPr>
        <p:spPr>
          <a:xfrm>
            <a:off x="760185" y="1673164"/>
            <a:ext cx="2910114" cy="2123845"/>
          </a:xfrm>
          <a:custGeom>
            <a:avLst/>
            <a:gdLst>
              <a:gd name="connsiteX0" fmla="*/ 0 w 2910114"/>
              <a:gd name="connsiteY0" fmla="*/ 0 h 2123845"/>
              <a:gd name="connsiteX1" fmla="*/ 2910114 w 2910114"/>
              <a:gd name="connsiteY1" fmla="*/ 0 h 2123845"/>
              <a:gd name="connsiteX2" fmla="*/ 2910114 w 2910114"/>
              <a:gd name="connsiteY2" fmla="*/ 2123845 h 2123845"/>
              <a:gd name="connsiteX3" fmla="*/ 0 w 2910114"/>
              <a:gd name="connsiteY3" fmla="*/ 2123845 h 2123845"/>
            </a:gdLst>
            <a:ahLst/>
            <a:cxnLst>
              <a:cxn ang="0">
                <a:pos x="connsiteX0" y="connsiteY0"/>
              </a:cxn>
              <a:cxn ang="0">
                <a:pos x="connsiteX1" y="connsiteY1"/>
              </a:cxn>
              <a:cxn ang="0">
                <a:pos x="connsiteX2" y="connsiteY2"/>
              </a:cxn>
              <a:cxn ang="0">
                <a:pos x="connsiteX3" y="connsiteY3"/>
              </a:cxn>
            </a:cxnLst>
            <a:rect l="l" t="t" r="r" b="b"/>
            <a:pathLst>
              <a:path w="2910114" h="2123845">
                <a:moveTo>
                  <a:pt x="0" y="0"/>
                </a:moveTo>
                <a:lnTo>
                  <a:pt x="2910114" y="0"/>
                </a:lnTo>
                <a:lnTo>
                  <a:pt x="2910114" y="2123845"/>
                </a:lnTo>
                <a:lnTo>
                  <a:pt x="0" y="2123845"/>
                </a:lnTo>
                <a:close/>
              </a:path>
            </a:pathLst>
          </a:custGeom>
        </p:spPr>
        <p:txBody>
          <a:bodyPr wrap="square">
            <a:noAutofit/>
          </a:bodyPr>
          <a:lstStyle>
            <a:lvl1pPr>
              <a:defRPr sz="1200"/>
            </a:lvl1pPr>
          </a:lstStyle>
          <a:p>
            <a:r>
              <a:rPr lang="en-US" dirty="0"/>
              <a:t>Picture</a:t>
            </a:r>
          </a:p>
        </p:txBody>
      </p:sp>
      <p:sp>
        <p:nvSpPr>
          <p:cNvPr id="12" name="Picture Placeholder 11">
            <a:extLst>
              <a:ext uri="{FF2B5EF4-FFF2-40B4-BE49-F238E27FC236}">
                <a16:creationId xmlns:a16="http://schemas.microsoft.com/office/drawing/2014/main" id="{3A814CB7-879D-420C-AE03-4BCD74201B7D}"/>
              </a:ext>
            </a:extLst>
          </p:cNvPr>
          <p:cNvSpPr>
            <a:spLocks noGrp="1"/>
          </p:cNvSpPr>
          <p:nvPr>
            <p:ph type="pic" sz="quarter" idx="241" hasCustomPrompt="1"/>
          </p:nvPr>
        </p:nvSpPr>
        <p:spPr>
          <a:xfrm>
            <a:off x="3761013" y="1673164"/>
            <a:ext cx="2496458" cy="2123845"/>
          </a:xfrm>
          <a:custGeom>
            <a:avLst/>
            <a:gdLst>
              <a:gd name="connsiteX0" fmla="*/ 0 w 2496458"/>
              <a:gd name="connsiteY0" fmla="*/ 0 h 2123845"/>
              <a:gd name="connsiteX1" fmla="*/ 2496458 w 2496458"/>
              <a:gd name="connsiteY1" fmla="*/ 0 h 2123845"/>
              <a:gd name="connsiteX2" fmla="*/ 2496458 w 2496458"/>
              <a:gd name="connsiteY2" fmla="*/ 2123845 h 2123845"/>
              <a:gd name="connsiteX3" fmla="*/ 0 w 2496458"/>
              <a:gd name="connsiteY3" fmla="*/ 2123845 h 2123845"/>
            </a:gdLst>
            <a:ahLst/>
            <a:cxnLst>
              <a:cxn ang="0">
                <a:pos x="connsiteX0" y="connsiteY0"/>
              </a:cxn>
              <a:cxn ang="0">
                <a:pos x="connsiteX1" y="connsiteY1"/>
              </a:cxn>
              <a:cxn ang="0">
                <a:pos x="connsiteX2" y="connsiteY2"/>
              </a:cxn>
              <a:cxn ang="0">
                <a:pos x="connsiteX3" y="connsiteY3"/>
              </a:cxn>
            </a:cxnLst>
            <a:rect l="l" t="t" r="r" b="b"/>
            <a:pathLst>
              <a:path w="2496458" h="2123845">
                <a:moveTo>
                  <a:pt x="0" y="0"/>
                </a:moveTo>
                <a:lnTo>
                  <a:pt x="2496458" y="0"/>
                </a:lnTo>
                <a:lnTo>
                  <a:pt x="2496458" y="2123845"/>
                </a:lnTo>
                <a:lnTo>
                  <a:pt x="0" y="2123845"/>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28967511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825_Title Slid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B53E3A81-0EC3-4CE9-B90A-00460E0A55A7}"/>
              </a:ext>
            </a:extLst>
          </p:cNvPr>
          <p:cNvSpPr>
            <a:spLocks noGrp="1"/>
          </p:cNvSpPr>
          <p:nvPr>
            <p:ph type="pic" sz="quarter" idx="242" hasCustomPrompt="1"/>
          </p:nvPr>
        </p:nvSpPr>
        <p:spPr>
          <a:xfrm>
            <a:off x="5730643" y="1814518"/>
            <a:ext cx="2252870" cy="2252870"/>
          </a:xfrm>
          <a:custGeom>
            <a:avLst/>
            <a:gdLst>
              <a:gd name="connsiteX0" fmla="*/ 1126435 w 2252870"/>
              <a:gd name="connsiteY0" fmla="*/ 0 h 2252870"/>
              <a:gd name="connsiteX1" fmla="*/ 2252870 w 2252870"/>
              <a:gd name="connsiteY1" fmla="*/ 1126435 h 2252870"/>
              <a:gd name="connsiteX2" fmla="*/ 1126435 w 2252870"/>
              <a:gd name="connsiteY2" fmla="*/ 2252870 h 2252870"/>
              <a:gd name="connsiteX3" fmla="*/ 0 w 2252870"/>
              <a:gd name="connsiteY3" fmla="*/ 1126435 h 2252870"/>
            </a:gdLst>
            <a:ahLst/>
            <a:cxnLst>
              <a:cxn ang="0">
                <a:pos x="connsiteX0" y="connsiteY0"/>
              </a:cxn>
              <a:cxn ang="0">
                <a:pos x="connsiteX1" y="connsiteY1"/>
              </a:cxn>
              <a:cxn ang="0">
                <a:pos x="connsiteX2" y="connsiteY2"/>
              </a:cxn>
              <a:cxn ang="0">
                <a:pos x="connsiteX3" y="connsiteY3"/>
              </a:cxn>
            </a:cxnLst>
            <a:rect l="l" t="t" r="r" b="b"/>
            <a:pathLst>
              <a:path w="2252870" h="2252870">
                <a:moveTo>
                  <a:pt x="1126435" y="0"/>
                </a:moveTo>
                <a:lnTo>
                  <a:pt x="2252870" y="1126435"/>
                </a:lnTo>
                <a:lnTo>
                  <a:pt x="1126435" y="2252870"/>
                </a:lnTo>
                <a:lnTo>
                  <a:pt x="0" y="1126435"/>
                </a:lnTo>
                <a:close/>
              </a:path>
            </a:pathLst>
          </a:custGeom>
        </p:spPr>
        <p:txBody>
          <a:bodyPr wrap="square">
            <a:noAutofit/>
          </a:bodyPr>
          <a:lstStyle>
            <a:lvl1pPr>
              <a:defRPr sz="1200"/>
            </a:lvl1pPr>
          </a:lstStyle>
          <a:p>
            <a:r>
              <a:rPr lang="en-US" dirty="0"/>
              <a:t>Picture</a:t>
            </a:r>
          </a:p>
        </p:txBody>
      </p:sp>
      <p:sp>
        <p:nvSpPr>
          <p:cNvPr id="16" name="Picture Placeholder 15">
            <a:extLst>
              <a:ext uri="{FF2B5EF4-FFF2-40B4-BE49-F238E27FC236}">
                <a16:creationId xmlns:a16="http://schemas.microsoft.com/office/drawing/2014/main" id="{30C5A9F8-AACE-440E-B6A2-FCC266DC6456}"/>
              </a:ext>
            </a:extLst>
          </p:cNvPr>
          <p:cNvSpPr>
            <a:spLocks noGrp="1"/>
          </p:cNvSpPr>
          <p:nvPr>
            <p:ph type="pic" sz="quarter" idx="240" hasCustomPrompt="1"/>
          </p:nvPr>
        </p:nvSpPr>
        <p:spPr>
          <a:xfrm>
            <a:off x="7634171" y="1814518"/>
            <a:ext cx="2252870" cy="2252870"/>
          </a:xfrm>
          <a:custGeom>
            <a:avLst/>
            <a:gdLst>
              <a:gd name="connsiteX0" fmla="*/ 1126435 w 2252870"/>
              <a:gd name="connsiteY0" fmla="*/ 0 h 2252870"/>
              <a:gd name="connsiteX1" fmla="*/ 2252870 w 2252870"/>
              <a:gd name="connsiteY1" fmla="*/ 1126435 h 2252870"/>
              <a:gd name="connsiteX2" fmla="*/ 1126435 w 2252870"/>
              <a:gd name="connsiteY2" fmla="*/ 2252870 h 2252870"/>
              <a:gd name="connsiteX3" fmla="*/ 0 w 2252870"/>
              <a:gd name="connsiteY3" fmla="*/ 1126435 h 2252870"/>
            </a:gdLst>
            <a:ahLst/>
            <a:cxnLst>
              <a:cxn ang="0">
                <a:pos x="connsiteX0" y="connsiteY0"/>
              </a:cxn>
              <a:cxn ang="0">
                <a:pos x="connsiteX1" y="connsiteY1"/>
              </a:cxn>
              <a:cxn ang="0">
                <a:pos x="connsiteX2" y="connsiteY2"/>
              </a:cxn>
              <a:cxn ang="0">
                <a:pos x="connsiteX3" y="connsiteY3"/>
              </a:cxn>
            </a:cxnLst>
            <a:rect l="l" t="t" r="r" b="b"/>
            <a:pathLst>
              <a:path w="2252870" h="2252870">
                <a:moveTo>
                  <a:pt x="1126435" y="0"/>
                </a:moveTo>
                <a:lnTo>
                  <a:pt x="2252870" y="1126435"/>
                </a:lnTo>
                <a:lnTo>
                  <a:pt x="1126435" y="2252870"/>
                </a:lnTo>
                <a:lnTo>
                  <a:pt x="0" y="1126435"/>
                </a:lnTo>
                <a:close/>
              </a:path>
            </a:pathLst>
          </a:custGeom>
        </p:spPr>
        <p:txBody>
          <a:bodyPr wrap="square">
            <a:noAutofit/>
          </a:bodyPr>
          <a:lstStyle>
            <a:lvl1pPr>
              <a:defRPr sz="1200"/>
            </a:lvl1pPr>
          </a:lstStyle>
          <a:p>
            <a:r>
              <a:rPr lang="en-US" dirty="0"/>
              <a:t>Picture</a:t>
            </a:r>
          </a:p>
        </p:txBody>
      </p:sp>
      <p:sp>
        <p:nvSpPr>
          <p:cNvPr id="11" name="Picture Placeholder 10">
            <a:extLst>
              <a:ext uri="{FF2B5EF4-FFF2-40B4-BE49-F238E27FC236}">
                <a16:creationId xmlns:a16="http://schemas.microsoft.com/office/drawing/2014/main" id="{0145EBE9-A44D-4E78-B9DF-1BAAD3B662D4}"/>
              </a:ext>
            </a:extLst>
          </p:cNvPr>
          <p:cNvSpPr>
            <a:spLocks noGrp="1"/>
          </p:cNvSpPr>
          <p:nvPr>
            <p:ph type="pic" sz="quarter" idx="239" hasCustomPrompt="1"/>
          </p:nvPr>
        </p:nvSpPr>
        <p:spPr>
          <a:xfrm>
            <a:off x="1923587" y="1814518"/>
            <a:ext cx="2252870" cy="2252870"/>
          </a:xfrm>
          <a:custGeom>
            <a:avLst/>
            <a:gdLst>
              <a:gd name="connsiteX0" fmla="*/ 1126435 w 2252870"/>
              <a:gd name="connsiteY0" fmla="*/ 0 h 2252870"/>
              <a:gd name="connsiteX1" fmla="*/ 2252870 w 2252870"/>
              <a:gd name="connsiteY1" fmla="*/ 1126435 h 2252870"/>
              <a:gd name="connsiteX2" fmla="*/ 1126435 w 2252870"/>
              <a:gd name="connsiteY2" fmla="*/ 2252870 h 2252870"/>
              <a:gd name="connsiteX3" fmla="*/ 0 w 2252870"/>
              <a:gd name="connsiteY3" fmla="*/ 1126435 h 2252870"/>
            </a:gdLst>
            <a:ahLst/>
            <a:cxnLst>
              <a:cxn ang="0">
                <a:pos x="connsiteX0" y="connsiteY0"/>
              </a:cxn>
              <a:cxn ang="0">
                <a:pos x="connsiteX1" y="connsiteY1"/>
              </a:cxn>
              <a:cxn ang="0">
                <a:pos x="connsiteX2" y="connsiteY2"/>
              </a:cxn>
              <a:cxn ang="0">
                <a:pos x="connsiteX3" y="connsiteY3"/>
              </a:cxn>
            </a:cxnLst>
            <a:rect l="l" t="t" r="r" b="b"/>
            <a:pathLst>
              <a:path w="2252870" h="2252870">
                <a:moveTo>
                  <a:pt x="1126435" y="0"/>
                </a:moveTo>
                <a:lnTo>
                  <a:pt x="2252870" y="1126435"/>
                </a:lnTo>
                <a:lnTo>
                  <a:pt x="1126435" y="2252870"/>
                </a:lnTo>
                <a:lnTo>
                  <a:pt x="0" y="1126435"/>
                </a:lnTo>
                <a:close/>
              </a:path>
            </a:pathLst>
          </a:custGeom>
        </p:spPr>
        <p:txBody>
          <a:bodyPr wrap="square">
            <a:noAutofit/>
          </a:bodyPr>
          <a:lstStyle>
            <a:lvl1pPr>
              <a:defRPr sz="1200"/>
            </a:lvl1pPr>
          </a:lstStyle>
          <a:p>
            <a:r>
              <a:rPr lang="en-US" dirty="0"/>
              <a:t>Picture</a:t>
            </a:r>
          </a:p>
        </p:txBody>
      </p:sp>
      <p:sp>
        <p:nvSpPr>
          <p:cNvPr id="13" name="Picture Placeholder 12">
            <a:extLst>
              <a:ext uri="{FF2B5EF4-FFF2-40B4-BE49-F238E27FC236}">
                <a16:creationId xmlns:a16="http://schemas.microsoft.com/office/drawing/2014/main" id="{63DC83DC-53CC-4110-861A-140B4769E641}"/>
              </a:ext>
            </a:extLst>
          </p:cNvPr>
          <p:cNvSpPr>
            <a:spLocks noGrp="1"/>
          </p:cNvSpPr>
          <p:nvPr>
            <p:ph type="pic" sz="quarter" idx="241" hasCustomPrompt="1"/>
          </p:nvPr>
        </p:nvSpPr>
        <p:spPr>
          <a:xfrm>
            <a:off x="3827115" y="1814518"/>
            <a:ext cx="2252870" cy="2252870"/>
          </a:xfrm>
          <a:custGeom>
            <a:avLst/>
            <a:gdLst>
              <a:gd name="connsiteX0" fmla="*/ 1126435 w 2252870"/>
              <a:gd name="connsiteY0" fmla="*/ 0 h 2252870"/>
              <a:gd name="connsiteX1" fmla="*/ 2252870 w 2252870"/>
              <a:gd name="connsiteY1" fmla="*/ 1126435 h 2252870"/>
              <a:gd name="connsiteX2" fmla="*/ 1126435 w 2252870"/>
              <a:gd name="connsiteY2" fmla="*/ 2252870 h 2252870"/>
              <a:gd name="connsiteX3" fmla="*/ 0 w 2252870"/>
              <a:gd name="connsiteY3" fmla="*/ 1126435 h 2252870"/>
            </a:gdLst>
            <a:ahLst/>
            <a:cxnLst>
              <a:cxn ang="0">
                <a:pos x="connsiteX0" y="connsiteY0"/>
              </a:cxn>
              <a:cxn ang="0">
                <a:pos x="connsiteX1" y="connsiteY1"/>
              </a:cxn>
              <a:cxn ang="0">
                <a:pos x="connsiteX2" y="connsiteY2"/>
              </a:cxn>
              <a:cxn ang="0">
                <a:pos x="connsiteX3" y="connsiteY3"/>
              </a:cxn>
            </a:cxnLst>
            <a:rect l="l" t="t" r="r" b="b"/>
            <a:pathLst>
              <a:path w="2252870" h="2252870">
                <a:moveTo>
                  <a:pt x="1126435" y="0"/>
                </a:moveTo>
                <a:lnTo>
                  <a:pt x="2252870" y="1126435"/>
                </a:lnTo>
                <a:lnTo>
                  <a:pt x="1126435" y="2252870"/>
                </a:lnTo>
                <a:lnTo>
                  <a:pt x="0" y="1126435"/>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18111204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826_Title Slid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11A891FF-93FE-461F-AEA2-95EEFDE6E2CF}"/>
              </a:ext>
            </a:extLst>
          </p:cNvPr>
          <p:cNvSpPr>
            <a:spLocks noGrp="1"/>
          </p:cNvSpPr>
          <p:nvPr>
            <p:ph type="pic" sz="quarter" idx="240" hasCustomPrompt="1"/>
          </p:nvPr>
        </p:nvSpPr>
        <p:spPr>
          <a:xfrm>
            <a:off x="6284845" y="2012355"/>
            <a:ext cx="2302564" cy="2302564"/>
          </a:xfrm>
          <a:custGeom>
            <a:avLst/>
            <a:gdLst>
              <a:gd name="connsiteX0" fmla="*/ 1151282 w 2302564"/>
              <a:gd name="connsiteY0" fmla="*/ 0 h 2302564"/>
              <a:gd name="connsiteX1" fmla="*/ 2302564 w 2302564"/>
              <a:gd name="connsiteY1" fmla="*/ 1151282 h 2302564"/>
              <a:gd name="connsiteX2" fmla="*/ 1151282 w 2302564"/>
              <a:gd name="connsiteY2" fmla="*/ 2302564 h 2302564"/>
              <a:gd name="connsiteX3" fmla="*/ 0 w 2302564"/>
              <a:gd name="connsiteY3" fmla="*/ 1151282 h 2302564"/>
            </a:gdLst>
            <a:ahLst/>
            <a:cxnLst>
              <a:cxn ang="0">
                <a:pos x="connsiteX0" y="connsiteY0"/>
              </a:cxn>
              <a:cxn ang="0">
                <a:pos x="connsiteX1" y="connsiteY1"/>
              </a:cxn>
              <a:cxn ang="0">
                <a:pos x="connsiteX2" y="connsiteY2"/>
              </a:cxn>
              <a:cxn ang="0">
                <a:pos x="connsiteX3" y="connsiteY3"/>
              </a:cxn>
            </a:cxnLst>
            <a:rect l="l" t="t" r="r" b="b"/>
            <a:pathLst>
              <a:path w="2302564" h="2302564">
                <a:moveTo>
                  <a:pt x="1151282" y="0"/>
                </a:moveTo>
                <a:lnTo>
                  <a:pt x="2302564" y="1151282"/>
                </a:lnTo>
                <a:lnTo>
                  <a:pt x="1151282" y="2302564"/>
                </a:lnTo>
                <a:lnTo>
                  <a:pt x="0" y="1151282"/>
                </a:lnTo>
                <a:close/>
              </a:path>
            </a:pathLst>
          </a:custGeom>
        </p:spPr>
        <p:txBody>
          <a:bodyPr wrap="square">
            <a:noAutofit/>
          </a:bodyPr>
          <a:lstStyle>
            <a:lvl1pPr>
              <a:defRPr sz="1200"/>
            </a:lvl1pPr>
          </a:lstStyle>
          <a:p>
            <a:r>
              <a:rPr lang="en-US" dirty="0"/>
              <a:t>Picture</a:t>
            </a:r>
          </a:p>
        </p:txBody>
      </p:sp>
      <p:sp>
        <p:nvSpPr>
          <p:cNvPr id="11" name="Picture Placeholder 10">
            <a:extLst>
              <a:ext uri="{FF2B5EF4-FFF2-40B4-BE49-F238E27FC236}">
                <a16:creationId xmlns:a16="http://schemas.microsoft.com/office/drawing/2014/main" id="{09558C37-A06C-4715-928E-13C49F03F053}"/>
              </a:ext>
            </a:extLst>
          </p:cNvPr>
          <p:cNvSpPr>
            <a:spLocks noGrp="1"/>
          </p:cNvSpPr>
          <p:nvPr>
            <p:ph type="pic" sz="quarter" idx="239" hasCustomPrompt="1"/>
          </p:nvPr>
        </p:nvSpPr>
        <p:spPr>
          <a:xfrm>
            <a:off x="924341" y="2012355"/>
            <a:ext cx="2302564" cy="2302564"/>
          </a:xfrm>
          <a:custGeom>
            <a:avLst/>
            <a:gdLst>
              <a:gd name="connsiteX0" fmla="*/ 1151282 w 2302564"/>
              <a:gd name="connsiteY0" fmla="*/ 0 h 2302564"/>
              <a:gd name="connsiteX1" fmla="*/ 2302564 w 2302564"/>
              <a:gd name="connsiteY1" fmla="*/ 1151282 h 2302564"/>
              <a:gd name="connsiteX2" fmla="*/ 1151282 w 2302564"/>
              <a:gd name="connsiteY2" fmla="*/ 2302564 h 2302564"/>
              <a:gd name="connsiteX3" fmla="*/ 0 w 2302564"/>
              <a:gd name="connsiteY3" fmla="*/ 1151282 h 2302564"/>
            </a:gdLst>
            <a:ahLst/>
            <a:cxnLst>
              <a:cxn ang="0">
                <a:pos x="connsiteX0" y="connsiteY0"/>
              </a:cxn>
              <a:cxn ang="0">
                <a:pos x="connsiteX1" y="connsiteY1"/>
              </a:cxn>
              <a:cxn ang="0">
                <a:pos x="connsiteX2" y="connsiteY2"/>
              </a:cxn>
              <a:cxn ang="0">
                <a:pos x="connsiteX3" y="connsiteY3"/>
              </a:cxn>
            </a:cxnLst>
            <a:rect l="l" t="t" r="r" b="b"/>
            <a:pathLst>
              <a:path w="2302564" h="2302564">
                <a:moveTo>
                  <a:pt x="1151282" y="0"/>
                </a:moveTo>
                <a:lnTo>
                  <a:pt x="2302564" y="1151282"/>
                </a:lnTo>
                <a:lnTo>
                  <a:pt x="1151282" y="2302564"/>
                </a:lnTo>
                <a:lnTo>
                  <a:pt x="0" y="1151282"/>
                </a:lnTo>
                <a:close/>
              </a:path>
            </a:pathLst>
          </a:custGeom>
        </p:spPr>
        <p:txBody>
          <a:bodyPr wrap="square">
            <a:noAutofit/>
          </a:bodyPr>
          <a:lstStyle>
            <a:lvl1pPr>
              <a:defRPr sz="1200"/>
            </a:lvl1pPr>
          </a:lstStyle>
          <a:p>
            <a:r>
              <a:rPr lang="en-US" dirty="0"/>
              <a:t>Picture</a:t>
            </a:r>
          </a:p>
        </p:txBody>
      </p:sp>
      <p:sp>
        <p:nvSpPr>
          <p:cNvPr id="13" name="Picture Placeholder 12">
            <a:extLst>
              <a:ext uri="{FF2B5EF4-FFF2-40B4-BE49-F238E27FC236}">
                <a16:creationId xmlns:a16="http://schemas.microsoft.com/office/drawing/2014/main" id="{7133857A-AC05-45F6-AD43-5E524DD093CD}"/>
              </a:ext>
            </a:extLst>
          </p:cNvPr>
          <p:cNvSpPr>
            <a:spLocks noGrp="1"/>
          </p:cNvSpPr>
          <p:nvPr>
            <p:ph type="pic" sz="quarter" idx="241" hasCustomPrompt="1"/>
          </p:nvPr>
        </p:nvSpPr>
        <p:spPr>
          <a:xfrm>
            <a:off x="3604593" y="2012355"/>
            <a:ext cx="2302564" cy="2302564"/>
          </a:xfrm>
          <a:custGeom>
            <a:avLst/>
            <a:gdLst>
              <a:gd name="connsiteX0" fmla="*/ 1151282 w 2302564"/>
              <a:gd name="connsiteY0" fmla="*/ 0 h 2302564"/>
              <a:gd name="connsiteX1" fmla="*/ 2302564 w 2302564"/>
              <a:gd name="connsiteY1" fmla="*/ 1151282 h 2302564"/>
              <a:gd name="connsiteX2" fmla="*/ 1151282 w 2302564"/>
              <a:gd name="connsiteY2" fmla="*/ 2302564 h 2302564"/>
              <a:gd name="connsiteX3" fmla="*/ 0 w 2302564"/>
              <a:gd name="connsiteY3" fmla="*/ 1151282 h 2302564"/>
            </a:gdLst>
            <a:ahLst/>
            <a:cxnLst>
              <a:cxn ang="0">
                <a:pos x="connsiteX0" y="connsiteY0"/>
              </a:cxn>
              <a:cxn ang="0">
                <a:pos x="connsiteX1" y="connsiteY1"/>
              </a:cxn>
              <a:cxn ang="0">
                <a:pos x="connsiteX2" y="connsiteY2"/>
              </a:cxn>
              <a:cxn ang="0">
                <a:pos x="connsiteX3" y="connsiteY3"/>
              </a:cxn>
            </a:cxnLst>
            <a:rect l="l" t="t" r="r" b="b"/>
            <a:pathLst>
              <a:path w="2302564" h="2302564">
                <a:moveTo>
                  <a:pt x="1151282" y="0"/>
                </a:moveTo>
                <a:lnTo>
                  <a:pt x="2302564" y="1151282"/>
                </a:lnTo>
                <a:lnTo>
                  <a:pt x="1151282" y="2302564"/>
                </a:lnTo>
                <a:lnTo>
                  <a:pt x="0" y="1151282"/>
                </a:lnTo>
                <a:close/>
              </a:path>
            </a:pathLst>
          </a:custGeom>
        </p:spPr>
        <p:txBody>
          <a:bodyPr wrap="square">
            <a:noAutofit/>
          </a:bodyPr>
          <a:lstStyle>
            <a:lvl1pPr>
              <a:defRPr sz="1200"/>
            </a:lvl1pPr>
          </a:lstStyle>
          <a:p>
            <a:r>
              <a:rPr lang="en-US" dirty="0"/>
              <a:t>Picture</a:t>
            </a:r>
          </a:p>
        </p:txBody>
      </p:sp>
      <p:sp>
        <p:nvSpPr>
          <p:cNvPr id="16" name="Picture Placeholder 15">
            <a:extLst>
              <a:ext uri="{FF2B5EF4-FFF2-40B4-BE49-F238E27FC236}">
                <a16:creationId xmlns:a16="http://schemas.microsoft.com/office/drawing/2014/main" id="{DB7E8D69-B79E-4E7B-8D8E-BD534FD1BAE9}"/>
              </a:ext>
            </a:extLst>
          </p:cNvPr>
          <p:cNvSpPr>
            <a:spLocks noGrp="1"/>
          </p:cNvSpPr>
          <p:nvPr>
            <p:ph type="pic" sz="quarter" idx="242" hasCustomPrompt="1"/>
          </p:nvPr>
        </p:nvSpPr>
        <p:spPr>
          <a:xfrm>
            <a:off x="8965096" y="2012355"/>
            <a:ext cx="2302564" cy="2302564"/>
          </a:xfrm>
          <a:custGeom>
            <a:avLst/>
            <a:gdLst>
              <a:gd name="connsiteX0" fmla="*/ 1151282 w 2302564"/>
              <a:gd name="connsiteY0" fmla="*/ 0 h 2302564"/>
              <a:gd name="connsiteX1" fmla="*/ 2302564 w 2302564"/>
              <a:gd name="connsiteY1" fmla="*/ 1151282 h 2302564"/>
              <a:gd name="connsiteX2" fmla="*/ 1151282 w 2302564"/>
              <a:gd name="connsiteY2" fmla="*/ 2302564 h 2302564"/>
              <a:gd name="connsiteX3" fmla="*/ 0 w 2302564"/>
              <a:gd name="connsiteY3" fmla="*/ 1151282 h 2302564"/>
            </a:gdLst>
            <a:ahLst/>
            <a:cxnLst>
              <a:cxn ang="0">
                <a:pos x="connsiteX0" y="connsiteY0"/>
              </a:cxn>
              <a:cxn ang="0">
                <a:pos x="connsiteX1" y="connsiteY1"/>
              </a:cxn>
              <a:cxn ang="0">
                <a:pos x="connsiteX2" y="connsiteY2"/>
              </a:cxn>
              <a:cxn ang="0">
                <a:pos x="connsiteX3" y="connsiteY3"/>
              </a:cxn>
            </a:cxnLst>
            <a:rect l="l" t="t" r="r" b="b"/>
            <a:pathLst>
              <a:path w="2302564" h="2302564">
                <a:moveTo>
                  <a:pt x="1151282" y="0"/>
                </a:moveTo>
                <a:lnTo>
                  <a:pt x="2302564" y="1151282"/>
                </a:lnTo>
                <a:lnTo>
                  <a:pt x="1151282" y="2302564"/>
                </a:lnTo>
                <a:lnTo>
                  <a:pt x="0" y="1151282"/>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3568890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27_Title Slide">
    <p:spTree>
      <p:nvGrpSpPr>
        <p:cNvPr id="1" name=""/>
        <p:cNvGrpSpPr/>
        <p:nvPr/>
      </p:nvGrpSpPr>
      <p:grpSpPr>
        <a:xfrm>
          <a:off x="0" y="0"/>
          <a:ext cx="0" cy="0"/>
          <a:chOff x="0" y="0"/>
          <a:chExt cx="0" cy="0"/>
        </a:xfrm>
      </p:grpSpPr>
      <p:sp>
        <p:nvSpPr>
          <p:cNvPr id="25" name="Picture Placeholder 24">
            <a:extLst>
              <a:ext uri="{FF2B5EF4-FFF2-40B4-BE49-F238E27FC236}">
                <a16:creationId xmlns:a16="http://schemas.microsoft.com/office/drawing/2014/main" id="{D9CACDB7-6AB3-4E15-B1F3-7896C6610E56}"/>
              </a:ext>
            </a:extLst>
          </p:cNvPr>
          <p:cNvSpPr>
            <a:spLocks noGrp="1"/>
          </p:cNvSpPr>
          <p:nvPr>
            <p:ph type="pic" sz="quarter" idx="245" hasCustomPrompt="1"/>
          </p:nvPr>
        </p:nvSpPr>
        <p:spPr>
          <a:xfrm>
            <a:off x="-2" y="4523313"/>
            <a:ext cx="2293257" cy="2374335"/>
          </a:xfrm>
          <a:custGeom>
            <a:avLst/>
            <a:gdLst>
              <a:gd name="connsiteX0" fmla="*/ 0 w 2293257"/>
              <a:gd name="connsiteY0" fmla="*/ 0 h 2374335"/>
              <a:gd name="connsiteX1" fmla="*/ 2293257 w 2293257"/>
              <a:gd name="connsiteY1" fmla="*/ 0 h 2374335"/>
              <a:gd name="connsiteX2" fmla="*/ 2293257 w 2293257"/>
              <a:gd name="connsiteY2" fmla="*/ 2374335 h 2374335"/>
              <a:gd name="connsiteX3" fmla="*/ 0 w 2293257"/>
              <a:gd name="connsiteY3" fmla="*/ 2374335 h 2374335"/>
            </a:gdLst>
            <a:ahLst/>
            <a:cxnLst>
              <a:cxn ang="0">
                <a:pos x="connsiteX0" y="connsiteY0"/>
              </a:cxn>
              <a:cxn ang="0">
                <a:pos x="connsiteX1" y="connsiteY1"/>
              </a:cxn>
              <a:cxn ang="0">
                <a:pos x="connsiteX2" y="connsiteY2"/>
              </a:cxn>
              <a:cxn ang="0">
                <a:pos x="connsiteX3" y="connsiteY3"/>
              </a:cxn>
            </a:cxnLst>
            <a:rect l="l" t="t" r="r" b="b"/>
            <a:pathLst>
              <a:path w="2293257" h="2374335">
                <a:moveTo>
                  <a:pt x="0" y="0"/>
                </a:moveTo>
                <a:lnTo>
                  <a:pt x="2293257" y="0"/>
                </a:lnTo>
                <a:lnTo>
                  <a:pt x="2293257" y="2374335"/>
                </a:lnTo>
                <a:lnTo>
                  <a:pt x="0" y="2374335"/>
                </a:lnTo>
                <a:close/>
              </a:path>
            </a:pathLst>
          </a:custGeom>
        </p:spPr>
        <p:txBody>
          <a:bodyPr wrap="square">
            <a:noAutofit/>
          </a:bodyPr>
          <a:lstStyle>
            <a:lvl1pPr>
              <a:defRPr sz="1200"/>
            </a:lvl1pPr>
          </a:lstStyle>
          <a:p>
            <a:r>
              <a:rPr lang="en-US" dirty="0"/>
              <a:t>Picture</a:t>
            </a:r>
          </a:p>
        </p:txBody>
      </p:sp>
      <p:sp>
        <p:nvSpPr>
          <p:cNvPr id="23" name="Picture Placeholder 22">
            <a:extLst>
              <a:ext uri="{FF2B5EF4-FFF2-40B4-BE49-F238E27FC236}">
                <a16:creationId xmlns:a16="http://schemas.microsoft.com/office/drawing/2014/main" id="{AA5699E1-EDA9-4310-98A3-DDD6D8E8A99E}"/>
              </a:ext>
            </a:extLst>
          </p:cNvPr>
          <p:cNvSpPr>
            <a:spLocks noGrp="1"/>
          </p:cNvSpPr>
          <p:nvPr>
            <p:ph type="pic" sz="quarter" idx="244" hasCustomPrompt="1"/>
          </p:nvPr>
        </p:nvSpPr>
        <p:spPr>
          <a:xfrm>
            <a:off x="2380344" y="4523313"/>
            <a:ext cx="2293257" cy="2374335"/>
          </a:xfrm>
          <a:custGeom>
            <a:avLst/>
            <a:gdLst>
              <a:gd name="connsiteX0" fmla="*/ 0 w 2293257"/>
              <a:gd name="connsiteY0" fmla="*/ 0 h 2374335"/>
              <a:gd name="connsiteX1" fmla="*/ 2293257 w 2293257"/>
              <a:gd name="connsiteY1" fmla="*/ 0 h 2374335"/>
              <a:gd name="connsiteX2" fmla="*/ 2293257 w 2293257"/>
              <a:gd name="connsiteY2" fmla="*/ 2374335 h 2374335"/>
              <a:gd name="connsiteX3" fmla="*/ 0 w 2293257"/>
              <a:gd name="connsiteY3" fmla="*/ 2374335 h 2374335"/>
            </a:gdLst>
            <a:ahLst/>
            <a:cxnLst>
              <a:cxn ang="0">
                <a:pos x="connsiteX0" y="connsiteY0"/>
              </a:cxn>
              <a:cxn ang="0">
                <a:pos x="connsiteX1" y="connsiteY1"/>
              </a:cxn>
              <a:cxn ang="0">
                <a:pos x="connsiteX2" y="connsiteY2"/>
              </a:cxn>
              <a:cxn ang="0">
                <a:pos x="connsiteX3" y="connsiteY3"/>
              </a:cxn>
            </a:cxnLst>
            <a:rect l="l" t="t" r="r" b="b"/>
            <a:pathLst>
              <a:path w="2293257" h="2374335">
                <a:moveTo>
                  <a:pt x="0" y="0"/>
                </a:moveTo>
                <a:lnTo>
                  <a:pt x="2293257" y="0"/>
                </a:lnTo>
                <a:lnTo>
                  <a:pt x="2293257" y="2374335"/>
                </a:lnTo>
                <a:lnTo>
                  <a:pt x="0" y="2374335"/>
                </a:lnTo>
                <a:close/>
              </a:path>
            </a:pathLst>
          </a:custGeom>
        </p:spPr>
        <p:txBody>
          <a:bodyPr wrap="square">
            <a:noAutofit/>
          </a:bodyPr>
          <a:lstStyle>
            <a:lvl1pPr>
              <a:defRPr sz="1200"/>
            </a:lvl1pPr>
          </a:lstStyle>
          <a:p>
            <a:r>
              <a:rPr lang="en-US" dirty="0"/>
              <a:t>Picture</a:t>
            </a:r>
          </a:p>
        </p:txBody>
      </p:sp>
      <p:sp>
        <p:nvSpPr>
          <p:cNvPr id="19" name="Picture Placeholder 18">
            <a:extLst>
              <a:ext uri="{FF2B5EF4-FFF2-40B4-BE49-F238E27FC236}">
                <a16:creationId xmlns:a16="http://schemas.microsoft.com/office/drawing/2014/main" id="{B6CE5E42-75BC-4993-9F90-4E4B25F7DA1E}"/>
              </a:ext>
            </a:extLst>
          </p:cNvPr>
          <p:cNvSpPr>
            <a:spLocks noGrp="1"/>
          </p:cNvSpPr>
          <p:nvPr>
            <p:ph type="pic" sz="quarter" idx="242" hasCustomPrompt="1"/>
          </p:nvPr>
        </p:nvSpPr>
        <p:spPr>
          <a:xfrm>
            <a:off x="-2" y="2520341"/>
            <a:ext cx="7053948" cy="1909634"/>
          </a:xfrm>
          <a:custGeom>
            <a:avLst/>
            <a:gdLst>
              <a:gd name="connsiteX0" fmla="*/ 0 w 7053948"/>
              <a:gd name="connsiteY0" fmla="*/ 0 h 1909634"/>
              <a:gd name="connsiteX1" fmla="*/ 7053948 w 7053948"/>
              <a:gd name="connsiteY1" fmla="*/ 0 h 1909634"/>
              <a:gd name="connsiteX2" fmla="*/ 7053948 w 7053948"/>
              <a:gd name="connsiteY2" fmla="*/ 1909634 h 1909634"/>
              <a:gd name="connsiteX3" fmla="*/ 0 w 7053948"/>
              <a:gd name="connsiteY3" fmla="*/ 1909634 h 1909634"/>
            </a:gdLst>
            <a:ahLst/>
            <a:cxnLst>
              <a:cxn ang="0">
                <a:pos x="connsiteX0" y="connsiteY0"/>
              </a:cxn>
              <a:cxn ang="0">
                <a:pos x="connsiteX1" y="connsiteY1"/>
              </a:cxn>
              <a:cxn ang="0">
                <a:pos x="connsiteX2" y="connsiteY2"/>
              </a:cxn>
              <a:cxn ang="0">
                <a:pos x="connsiteX3" y="connsiteY3"/>
              </a:cxn>
            </a:cxnLst>
            <a:rect l="l" t="t" r="r" b="b"/>
            <a:pathLst>
              <a:path w="7053948" h="1909634">
                <a:moveTo>
                  <a:pt x="0" y="0"/>
                </a:moveTo>
                <a:lnTo>
                  <a:pt x="7053948" y="0"/>
                </a:lnTo>
                <a:lnTo>
                  <a:pt x="7053948" y="1909634"/>
                </a:lnTo>
                <a:lnTo>
                  <a:pt x="0" y="1909634"/>
                </a:lnTo>
                <a:close/>
              </a:path>
            </a:pathLst>
          </a:custGeom>
        </p:spPr>
        <p:txBody>
          <a:bodyPr wrap="square">
            <a:noAutofit/>
          </a:bodyPr>
          <a:lstStyle>
            <a:lvl1pPr>
              <a:defRPr sz="1200"/>
            </a:lvl1pPr>
          </a:lstStyle>
          <a:p>
            <a:r>
              <a:rPr lang="en-US" dirty="0"/>
              <a:t>Picture</a:t>
            </a:r>
          </a:p>
        </p:txBody>
      </p:sp>
      <p:sp>
        <p:nvSpPr>
          <p:cNvPr id="17" name="Picture Placeholder 16">
            <a:extLst>
              <a:ext uri="{FF2B5EF4-FFF2-40B4-BE49-F238E27FC236}">
                <a16:creationId xmlns:a16="http://schemas.microsoft.com/office/drawing/2014/main" id="{924ECEBF-D098-4A58-89D0-F3C7D0ACDAFA}"/>
              </a:ext>
            </a:extLst>
          </p:cNvPr>
          <p:cNvSpPr>
            <a:spLocks noGrp="1"/>
          </p:cNvSpPr>
          <p:nvPr>
            <p:ph type="pic" sz="quarter" idx="240" hasCustomPrompt="1"/>
          </p:nvPr>
        </p:nvSpPr>
        <p:spPr>
          <a:xfrm>
            <a:off x="4760690" y="0"/>
            <a:ext cx="2293257" cy="2441518"/>
          </a:xfrm>
          <a:custGeom>
            <a:avLst/>
            <a:gdLst>
              <a:gd name="connsiteX0" fmla="*/ 0 w 2293257"/>
              <a:gd name="connsiteY0" fmla="*/ 0 h 2441518"/>
              <a:gd name="connsiteX1" fmla="*/ 2293257 w 2293257"/>
              <a:gd name="connsiteY1" fmla="*/ 0 h 2441518"/>
              <a:gd name="connsiteX2" fmla="*/ 2293257 w 2293257"/>
              <a:gd name="connsiteY2" fmla="*/ 2441518 h 2441518"/>
              <a:gd name="connsiteX3" fmla="*/ 0 w 2293257"/>
              <a:gd name="connsiteY3" fmla="*/ 2441518 h 2441518"/>
            </a:gdLst>
            <a:ahLst/>
            <a:cxnLst>
              <a:cxn ang="0">
                <a:pos x="connsiteX0" y="connsiteY0"/>
              </a:cxn>
              <a:cxn ang="0">
                <a:pos x="connsiteX1" y="connsiteY1"/>
              </a:cxn>
              <a:cxn ang="0">
                <a:pos x="connsiteX2" y="connsiteY2"/>
              </a:cxn>
              <a:cxn ang="0">
                <a:pos x="connsiteX3" y="connsiteY3"/>
              </a:cxn>
            </a:cxnLst>
            <a:rect l="l" t="t" r="r" b="b"/>
            <a:pathLst>
              <a:path w="2293257" h="2441518">
                <a:moveTo>
                  <a:pt x="0" y="0"/>
                </a:moveTo>
                <a:lnTo>
                  <a:pt x="2293257" y="0"/>
                </a:lnTo>
                <a:lnTo>
                  <a:pt x="2293257" y="2441518"/>
                </a:lnTo>
                <a:lnTo>
                  <a:pt x="0" y="2441518"/>
                </a:lnTo>
                <a:close/>
              </a:path>
            </a:pathLst>
          </a:custGeom>
        </p:spPr>
        <p:txBody>
          <a:bodyPr wrap="square">
            <a:noAutofit/>
          </a:bodyPr>
          <a:lstStyle>
            <a:lvl1pPr>
              <a:defRPr sz="1200"/>
            </a:lvl1pPr>
          </a:lstStyle>
          <a:p>
            <a:r>
              <a:rPr lang="en-US" dirty="0"/>
              <a:t>Picture</a:t>
            </a:r>
          </a:p>
        </p:txBody>
      </p:sp>
      <p:sp>
        <p:nvSpPr>
          <p:cNvPr id="16" name="Picture Placeholder 15">
            <a:extLst>
              <a:ext uri="{FF2B5EF4-FFF2-40B4-BE49-F238E27FC236}">
                <a16:creationId xmlns:a16="http://schemas.microsoft.com/office/drawing/2014/main" id="{724301AC-F0FE-4CED-BEDE-7AA47188DA19}"/>
              </a:ext>
            </a:extLst>
          </p:cNvPr>
          <p:cNvSpPr>
            <a:spLocks noGrp="1"/>
          </p:cNvSpPr>
          <p:nvPr>
            <p:ph type="pic" sz="quarter" idx="241" hasCustomPrompt="1"/>
          </p:nvPr>
        </p:nvSpPr>
        <p:spPr>
          <a:xfrm>
            <a:off x="2380344" y="1"/>
            <a:ext cx="2293257" cy="2441518"/>
          </a:xfrm>
          <a:custGeom>
            <a:avLst/>
            <a:gdLst>
              <a:gd name="connsiteX0" fmla="*/ 0 w 2293257"/>
              <a:gd name="connsiteY0" fmla="*/ 0 h 2441518"/>
              <a:gd name="connsiteX1" fmla="*/ 2293257 w 2293257"/>
              <a:gd name="connsiteY1" fmla="*/ 0 h 2441518"/>
              <a:gd name="connsiteX2" fmla="*/ 2293257 w 2293257"/>
              <a:gd name="connsiteY2" fmla="*/ 2441518 h 2441518"/>
              <a:gd name="connsiteX3" fmla="*/ 0 w 2293257"/>
              <a:gd name="connsiteY3" fmla="*/ 2441518 h 2441518"/>
            </a:gdLst>
            <a:ahLst/>
            <a:cxnLst>
              <a:cxn ang="0">
                <a:pos x="connsiteX0" y="connsiteY0"/>
              </a:cxn>
              <a:cxn ang="0">
                <a:pos x="connsiteX1" y="connsiteY1"/>
              </a:cxn>
              <a:cxn ang="0">
                <a:pos x="connsiteX2" y="connsiteY2"/>
              </a:cxn>
              <a:cxn ang="0">
                <a:pos x="connsiteX3" y="connsiteY3"/>
              </a:cxn>
            </a:cxnLst>
            <a:rect l="l" t="t" r="r" b="b"/>
            <a:pathLst>
              <a:path w="2293257" h="2441518">
                <a:moveTo>
                  <a:pt x="0" y="0"/>
                </a:moveTo>
                <a:lnTo>
                  <a:pt x="2293257" y="0"/>
                </a:lnTo>
                <a:lnTo>
                  <a:pt x="2293257" y="2441518"/>
                </a:lnTo>
                <a:lnTo>
                  <a:pt x="0" y="2441518"/>
                </a:lnTo>
                <a:close/>
              </a:path>
            </a:pathLst>
          </a:custGeom>
        </p:spPr>
        <p:txBody>
          <a:bodyPr wrap="square">
            <a:noAutofit/>
          </a:bodyPr>
          <a:lstStyle>
            <a:lvl1pPr>
              <a:defRPr sz="1200"/>
            </a:lvl1pPr>
          </a:lstStyle>
          <a:p>
            <a:r>
              <a:rPr lang="en-US" dirty="0"/>
              <a:t>Picture</a:t>
            </a:r>
          </a:p>
        </p:txBody>
      </p:sp>
      <p:sp>
        <p:nvSpPr>
          <p:cNvPr id="15" name="Picture Placeholder 14">
            <a:extLst>
              <a:ext uri="{FF2B5EF4-FFF2-40B4-BE49-F238E27FC236}">
                <a16:creationId xmlns:a16="http://schemas.microsoft.com/office/drawing/2014/main" id="{4E6BF7BA-23DB-4820-B69F-76E7D9746944}"/>
              </a:ext>
            </a:extLst>
          </p:cNvPr>
          <p:cNvSpPr>
            <a:spLocks noGrp="1"/>
          </p:cNvSpPr>
          <p:nvPr>
            <p:ph type="pic" sz="quarter" idx="239" hasCustomPrompt="1"/>
          </p:nvPr>
        </p:nvSpPr>
        <p:spPr>
          <a:xfrm>
            <a:off x="0" y="1"/>
            <a:ext cx="2293257" cy="2441518"/>
          </a:xfrm>
          <a:custGeom>
            <a:avLst/>
            <a:gdLst>
              <a:gd name="connsiteX0" fmla="*/ 0 w 2293257"/>
              <a:gd name="connsiteY0" fmla="*/ 0 h 2441518"/>
              <a:gd name="connsiteX1" fmla="*/ 2293257 w 2293257"/>
              <a:gd name="connsiteY1" fmla="*/ 0 h 2441518"/>
              <a:gd name="connsiteX2" fmla="*/ 2293257 w 2293257"/>
              <a:gd name="connsiteY2" fmla="*/ 2441518 h 2441518"/>
              <a:gd name="connsiteX3" fmla="*/ 0 w 2293257"/>
              <a:gd name="connsiteY3" fmla="*/ 2441518 h 2441518"/>
            </a:gdLst>
            <a:ahLst/>
            <a:cxnLst>
              <a:cxn ang="0">
                <a:pos x="connsiteX0" y="connsiteY0"/>
              </a:cxn>
              <a:cxn ang="0">
                <a:pos x="connsiteX1" y="connsiteY1"/>
              </a:cxn>
              <a:cxn ang="0">
                <a:pos x="connsiteX2" y="connsiteY2"/>
              </a:cxn>
              <a:cxn ang="0">
                <a:pos x="connsiteX3" y="connsiteY3"/>
              </a:cxn>
            </a:cxnLst>
            <a:rect l="l" t="t" r="r" b="b"/>
            <a:pathLst>
              <a:path w="2293257" h="2441518">
                <a:moveTo>
                  <a:pt x="0" y="0"/>
                </a:moveTo>
                <a:lnTo>
                  <a:pt x="2293257" y="0"/>
                </a:lnTo>
                <a:lnTo>
                  <a:pt x="2293257" y="2441518"/>
                </a:lnTo>
                <a:lnTo>
                  <a:pt x="0" y="2441518"/>
                </a:lnTo>
                <a:close/>
              </a:path>
            </a:pathLst>
          </a:custGeom>
        </p:spPr>
        <p:txBody>
          <a:bodyPr wrap="square">
            <a:noAutofit/>
          </a:bodyPr>
          <a:lstStyle>
            <a:lvl1pPr>
              <a:defRPr sz="1200"/>
            </a:lvl1pPr>
          </a:lstStyle>
          <a:p>
            <a:r>
              <a:rPr lang="en-US" dirty="0"/>
              <a:t>Picture</a:t>
            </a:r>
          </a:p>
        </p:txBody>
      </p:sp>
      <p:sp>
        <p:nvSpPr>
          <p:cNvPr id="21" name="Picture Placeholder 20">
            <a:extLst>
              <a:ext uri="{FF2B5EF4-FFF2-40B4-BE49-F238E27FC236}">
                <a16:creationId xmlns:a16="http://schemas.microsoft.com/office/drawing/2014/main" id="{64C89E19-1F3A-4F47-B03A-17D1B0385DEA}"/>
              </a:ext>
            </a:extLst>
          </p:cNvPr>
          <p:cNvSpPr>
            <a:spLocks noGrp="1"/>
          </p:cNvSpPr>
          <p:nvPr>
            <p:ph type="pic" sz="quarter" idx="243" hasCustomPrompt="1"/>
          </p:nvPr>
        </p:nvSpPr>
        <p:spPr>
          <a:xfrm>
            <a:off x="4760689" y="4523311"/>
            <a:ext cx="2293257" cy="2374335"/>
          </a:xfrm>
          <a:custGeom>
            <a:avLst/>
            <a:gdLst>
              <a:gd name="connsiteX0" fmla="*/ 0 w 2293257"/>
              <a:gd name="connsiteY0" fmla="*/ 0 h 2374335"/>
              <a:gd name="connsiteX1" fmla="*/ 2293257 w 2293257"/>
              <a:gd name="connsiteY1" fmla="*/ 0 h 2374335"/>
              <a:gd name="connsiteX2" fmla="*/ 2293257 w 2293257"/>
              <a:gd name="connsiteY2" fmla="*/ 2374335 h 2374335"/>
              <a:gd name="connsiteX3" fmla="*/ 0 w 2293257"/>
              <a:gd name="connsiteY3" fmla="*/ 2374335 h 2374335"/>
            </a:gdLst>
            <a:ahLst/>
            <a:cxnLst>
              <a:cxn ang="0">
                <a:pos x="connsiteX0" y="connsiteY0"/>
              </a:cxn>
              <a:cxn ang="0">
                <a:pos x="connsiteX1" y="connsiteY1"/>
              </a:cxn>
              <a:cxn ang="0">
                <a:pos x="connsiteX2" y="connsiteY2"/>
              </a:cxn>
              <a:cxn ang="0">
                <a:pos x="connsiteX3" y="connsiteY3"/>
              </a:cxn>
            </a:cxnLst>
            <a:rect l="l" t="t" r="r" b="b"/>
            <a:pathLst>
              <a:path w="2293257" h="2374335">
                <a:moveTo>
                  <a:pt x="0" y="0"/>
                </a:moveTo>
                <a:lnTo>
                  <a:pt x="2293257" y="0"/>
                </a:lnTo>
                <a:lnTo>
                  <a:pt x="2293257" y="2374335"/>
                </a:lnTo>
                <a:lnTo>
                  <a:pt x="0" y="2374335"/>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3332774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28_Title Slide">
    <p:spTree>
      <p:nvGrpSpPr>
        <p:cNvPr id="1" name=""/>
        <p:cNvGrpSpPr/>
        <p:nvPr/>
      </p:nvGrpSpPr>
      <p:grpSpPr>
        <a:xfrm>
          <a:off x="0" y="0"/>
          <a:ext cx="0" cy="0"/>
          <a:chOff x="0" y="0"/>
          <a:chExt cx="0" cy="0"/>
        </a:xfrm>
      </p:grpSpPr>
      <p:sp>
        <p:nvSpPr>
          <p:cNvPr id="22" name="Picture Placeholder 21">
            <a:extLst>
              <a:ext uri="{FF2B5EF4-FFF2-40B4-BE49-F238E27FC236}">
                <a16:creationId xmlns:a16="http://schemas.microsoft.com/office/drawing/2014/main" id="{178CFA51-A776-40F0-85C9-4EB575565D66}"/>
              </a:ext>
            </a:extLst>
          </p:cNvPr>
          <p:cNvSpPr>
            <a:spLocks noGrp="1"/>
          </p:cNvSpPr>
          <p:nvPr>
            <p:ph type="pic" sz="quarter" idx="245" hasCustomPrompt="1"/>
          </p:nvPr>
        </p:nvSpPr>
        <p:spPr>
          <a:xfrm>
            <a:off x="7228112" y="2466068"/>
            <a:ext cx="2249714" cy="3128508"/>
          </a:xfrm>
          <a:custGeom>
            <a:avLst/>
            <a:gdLst>
              <a:gd name="connsiteX0" fmla="*/ 0 w 2249714"/>
              <a:gd name="connsiteY0" fmla="*/ 0 h 3128508"/>
              <a:gd name="connsiteX1" fmla="*/ 2249714 w 2249714"/>
              <a:gd name="connsiteY1" fmla="*/ 0 h 3128508"/>
              <a:gd name="connsiteX2" fmla="*/ 2249714 w 2249714"/>
              <a:gd name="connsiteY2" fmla="*/ 3128508 h 3128508"/>
              <a:gd name="connsiteX3" fmla="*/ 0 w 2249714"/>
              <a:gd name="connsiteY3" fmla="*/ 3128508 h 3128508"/>
            </a:gdLst>
            <a:ahLst/>
            <a:cxnLst>
              <a:cxn ang="0">
                <a:pos x="connsiteX0" y="connsiteY0"/>
              </a:cxn>
              <a:cxn ang="0">
                <a:pos x="connsiteX1" y="connsiteY1"/>
              </a:cxn>
              <a:cxn ang="0">
                <a:pos x="connsiteX2" y="connsiteY2"/>
              </a:cxn>
              <a:cxn ang="0">
                <a:pos x="connsiteX3" y="connsiteY3"/>
              </a:cxn>
            </a:cxnLst>
            <a:rect l="l" t="t" r="r" b="b"/>
            <a:pathLst>
              <a:path w="2249714" h="3128508">
                <a:moveTo>
                  <a:pt x="0" y="0"/>
                </a:moveTo>
                <a:lnTo>
                  <a:pt x="2249714" y="0"/>
                </a:lnTo>
                <a:lnTo>
                  <a:pt x="2249714" y="3128508"/>
                </a:lnTo>
                <a:lnTo>
                  <a:pt x="0" y="3128508"/>
                </a:lnTo>
                <a:close/>
              </a:path>
            </a:pathLst>
          </a:custGeom>
        </p:spPr>
        <p:txBody>
          <a:bodyPr wrap="square">
            <a:noAutofit/>
          </a:bodyPr>
          <a:lstStyle>
            <a:lvl1pPr>
              <a:defRPr sz="1200"/>
            </a:lvl1pPr>
          </a:lstStyle>
          <a:p>
            <a:r>
              <a:rPr lang="en-US" dirty="0"/>
              <a:t>Picture</a:t>
            </a:r>
          </a:p>
        </p:txBody>
      </p:sp>
      <p:sp>
        <p:nvSpPr>
          <p:cNvPr id="18" name="Picture Placeholder 17">
            <a:extLst>
              <a:ext uri="{FF2B5EF4-FFF2-40B4-BE49-F238E27FC236}">
                <a16:creationId xmlns:a16="http://schemas.microsoft.com/office/drawing/2014/main" id="{896BFF16-4628-4B4A-A48A-BBE95FF129A4}"/>
              </a:ext>
            </a:extLst>
          </p:cNvPr>
          <p:cNvSpPr>
            <a:spLocks noGrp="1"/>
          </p:cNvSpPr>
          <p:nvPr>
            <p:ph type="pic" sz="quarter" idx="244" hasCustomPrompt="1"/>
          </p:nvPr>
        </p:nvSpPr>
        <p:spPr>
          <a:xfrm>
            <a:off x="2728684" y="2466068"/>
            <a:ext cx="2249714" cy="3128508"/>
          </a:xfrm>
          <a:custGeom>
            <a:avLst/>
            <a:gdLst>
              <a:gd name="connsiteX0" fmla="*/ 0 w 2249714"/>
              <a:gd name="connsiteY0" fmla="*/ 0 h 3128508"/>
              <a:gd name="connsiteX1" fmla="*/ 2249714 w 2249714"/>
              <a:gd name="connsiteY1" fmla="*/ 0 h 3128508"/>
              <a:gd name="connsiteX2" fmla="*/ 2249714 w 2249714"/>
              <a:gd name="connsiteY2" fmla="*/ 3128508 h 3128508"/>
              <a:gd name="connsiteX3" fmla="*/ 0 w 2249714"/>
              <a:gd name="connsiteY3" fmla="*/ 3128508 h 3128508"/>
            </a:gdLst>
            <a:ahLst/>
            <a:cxnLst>
              <a:cxn ang="0">
                <a:pos x="connsiteX0" y="connsiteY0"/>
              </a:cxn>
              <a:cxn ang="0">
                <a:pos x="connsiteX1" y="connsiteY1"/>
              </a:cxn>
              <a:cxn ang="0">
                <a:pos x="connsiteX2" y="connsiteY2"/>
              </a:cxn>
              <a:cxn ang="0">
                <a:pos x="connsiteX3" y="connsiteY3"/>
              </a:cxn>
            </a:cxnLst>
            <a:rect l="l" t="t" r="r" b="b"/>
            <a:pathLst>
              <a:path w="2249714" h="3128508">
                <a:moveTo>
                  <a:pt x="0" y="0"/>
                </a:moveTo>
                <a:lnTo>
                  <a:pt x="2249714" y="0"/>
                </a:lnTo>
                <a:lnTo>
                  <a:pt x="2249714" y="3128508"/>
                </a:lnTo>
                <a:lnTo>
                  <a:pt x="0" y="3128508"/>
                </a:lnTo>
                <a:close/>
              </a:path>
            </a:pathLst>
          </a:custGeom>
        </p:spPr>
        <p:txBody>
          <a:bodyPr wrap="square">
            <a:noAutofit/>
          </a:bodyPr>
          <a:lstStyle>
            <a:lvl1pPr>
              <a:defRPr sz="1200"/>
            </a:lvl1pPr>
          </a:lstStyle>
          <a:p>
            <a:r>
              <a:rPr lang="en-US" dirty="0"/>
              <a:t>Picture</a:t>
            </a:r>
          </a:p>
        </p:txBody>
      </p:sp>
      <p:sp>
        <p:nvSpPr>
          <p:cNvPr id="14" name="Picture Placeholder 13">
            <a:extLst>
              <a:ext uri="{FF2B5EF4-FFF2-40B4-BE49-F238E27FC236}">
                <a16:creationId xmlns:a16="http://schemas.microsoft.com/office/drawing/2014/main" id="{7A2C2B29-A976-4C18-B9B6-464CB8E42D0C}"/>
              </a:ext>
            </a:extLst>
          </p:cNvPr>
          <p:cNvSpPr>
            <a:spLocks noGrp="1"/>
          </p:cNvSpPr>
          <p:nvPr>
            <p:ph type="pic" sz="quarter" idx="242" hasCustomPrompt="1"/>
          </p:nvPr>
        </p:nvSpPr>
        <p:spPr>
          <a:xfrm>
            <a:off x="478970" y="2466068"/>
            <a:ext cx="2249714" cy="3128508"/>
          </a:xfrm>
          <a:custGeom>
            <a:avLst/>
            <a:gdLst>
              <a:gd name="connsiteX0" fmla="*/ 0 w 2249714"/>
              <a:gd name="connsiteY0" fmla="*/ 0 h 3128508"/>
              <a:gd name="connsiteX1" fmla="*/ 2249714 w 2249714"/>
              <a:gd name="connsiteY1" fmla="*/ 0 h 3128508"/>
              <a:gd name="connsiteX2" fmla="*/ 2249714 w 2249714"/>
              <a:gd name="connsiteY2" fmla="*/ 3128508 h 3128508"/>
              <a:gd name="connsiteX3" fmla="*/ 0 w 2249714"/>
              <a:gd name="connsiteY3" fmla="*/ 3128508 h 3128508"/>
            </a:gdLst>
            <a:ahLst/>
            <a:cxnLst>
              <a:cxn ang="0">
                <a:pos x="connsiteX0" y="connsiteY0"/>
              </a:cxn>
              <a:cxn ang="0">
                <a:pos x="connsiteX1" y="connsiteY1"/>
              </a:cxn>
              <a:cxn ang="0">
                <a:pos x="connsiteX2" y="connsiteY2"/>
              </a:cxn>
              <a:cxn ang="0">
                <a:pos x="connsiteX3" y="connsiteY3"/>
              </a:cxn>
            </a:cxnLst>
            <a:rect l="l" t="t" r="r" b="b"/>
            <a:pathLst>
              <a:path w="2249714" h="3128508">
                <a:moveTo>
                  <a:pt x="0" y="0"/>
                </a:moveTo>
                <a:lnTo>
                  <a:pt x="2249714" y="0"/>
                </a:lnTo>
                <a:lnTo>
                  <a:pt x="2249714" y="3128508"/>
                </a:lnTo>
                <a:lnTo>
                  <a:pt x="0" y="3128508"/>
                </a:lnTo>
                <a:close/>
              </a:path>
            </a:pathLst>
          </a:custGeom>
        </p:spPr>
        <p:txBody>
          <a:bodyPr wrap="square">
            <a:noAutofit/>
          </a:bodyPr>
          <a:lstStyle>
            <a:lvl1pPr>
              <a:defRPr sz="1200"/>
            </a:lvl1pPr>
          </a:lstStyle>
          <a:p>
            <a:r>
              <a:rPr lang="en-US" dirty="0"/>
              <a:t>Picture</a:t>
            </a:r>
          </a:p>
        </p:txBody>
      </p:sp>
      <p:sp>
        <p:nvSpPr>
          <p:cNvPr id="24" name="Picture Placeholder 23">
            <a:extLst>
              <a:ext uri="{FF2B5EF4-FFF2-40B4-BE49-F238E27FC236}">
                <a16:creationId xmlns:a16="http://schemas.microsoft.com/office/drawing/2014/main" id="{4F462262-EFC3-46B0-9880-162FF5E463E7}"/>
              </a:ext>
            </a:extLst>
          </p:cNvPr>
          <p:cNvSpPr>
            <a:spLocks noGrp="1"/>
          </p:cNvSpPr>
          <p:nvPr>
            <p:ph type="pic" sz="quarter" idx="239" hasCustomPrompt="1"/>
          </p:nvPr>
        </p:nvSpPr>
        <p:spPr>
          <a:xfrm>
            <a:off x="9463313" y="2466068"/>
            <a:ext cx="2249714" cy="3128508"/>
          </a:xfrm>
          <a:custGeom>
            <a:avLst/>
            <a:gdLst>
              <a:gd name="connsiteX0" fmla="*/ 0 w 2249714"/>
              <a:gd name="connsiteY0" fmla="*/ 0 h 3128508"/>
              <a:gd name="connsiteX1" fmla="*/ 2249714 w 2249714"/>
              <a:gd name="connsiteY1" fmla="*/ 0 h 3128508"/>
              <a:gd name="connsiteX2" fmla="*/ 2249714 w 2249714"/>
              <a:gd name="connsiteY2" fmla="*/ 3128508 h 3128508"/>
              <a:gd name="connsiteX3" fmla="*/ 0 w 2249714"/>
              <a:gd name="connsiteY3" fmla="*/ 3128508 h 3128508"/>
            </a:gdLst>
            <a:ahLst/>
            <a:cxnLst>
              <a:cxn ang="0">
                <a:pos x="connsiteX0" y="connsiteY0"/>
              </a:cxn>
              <a:cxn ang="0">
                <a:pos x="connsiteX1" y="connsiteY1"/>
              </a:cxn>
              <a:cxn ang="0">
                <a:pos x="connsiteX2" y="connsiteY2"/>
              </a:cxn>
              <a:cxn ang="0">
                <a:pos x="connsiteX3" y="connsiteY3"/>
              </a:cxn>
            </a:cxnLst>
            <a:rect l="l" t="t" r="r" b="b"/>
            <a:pathLst>
              <a:path w="2249714" h="3128508">
                <a:moveTo>
                  <a:pt x="0" y="0"/>
                </a:moveTo>
                <a:lnTo>
                  <a:pt x="2249714" y="0"/>
                </a:lnTo>
                <a:lnTo>
                  <a:pt x="2249714" y="3128508"/>
                </a:lnTo>
                <a:lnTo>
                  <a:pt x="0" y="3128508"/>
                </a:lnTo>
                <a:close/>
              </a:path>
            </a:pathLst>
          </a:custGeom>
        </p:spPr>
        <p:txBody>
          <a:bodyPr wrap="square">
            <a:noAutofit/>
          </a:bodyPr>
          <a:lstStyle>
            <a:lvl1pPr>
              <a:defRPr sz="1200"/>
            </a:lvl1pPr>
          </a:lstStyle>
          <a:p>
            <a:r>
              <a:rPr lang="en-US" dirty="0"/>
              <a:t>Picture</a:t>
            </a:r>
          </a:p>
        </p:txBody>
      </p:sp>
      <p:sp>
        <p:nvSpPr>
          <p:cNvPr id="20" name="Picture Placeholder 19">
            <a:extLst>
              <a:ext uri="{FF2B5EF4-FFF2-40B4-BE49-F238E27FC236}">
                <a16:creationId xmlns:a16="http://schemas.microsoft.com/office/drawing/2014/main" id="{F72794DA-0B0C-41E9-852D-8B992237C32D}"/>
              </a:ext>
            </a:extLst>
          </p:cNvPr>
          <p:cNvSpPr>
            <a:spLocks noGrp="1"/>
          </p:cNvSpPr>
          <p:nvPr>
            <p:ph type="pic" sz="quarter" idx="243" hasCustomPrompt="1"/>
          </p:nvPr>
        </p:nvSpPr>
        <p:spPr>
          <a:xfrm>
            <a:off x="4978398" y="1814513"/>
            <a:ext cx="2249714" cy="3780063"/>
          </a:xfrm>
          <a:custGeom>
            <a:avLst/>
            <a:gdLst>
              <a:gd name="connsiteX0" fmla="*/ 0 w 2249714"/>
              <a:gd name="connsiteY0" fmla="*/ 0 h 3780063"/>
              <a:gd name="connsiteX1" fmla="*/ 2249714 w 2249714"/>
              <a:gd name="connsiteY1" fmla="*/ 0 h 3780063"/>
              <a:gd name="connsiteX2" fmla="*/ 2249714 w 2249714"/>
              <a:gd name="connsiteY2" fmla="*/ 3780063 h 3780063"/>
              <a:gd name="connsiteX3" fmla="*/ 0 w 2249714"/>
              <a:gd name="connsiteY3" fmla="*/ 3780063 h 3780063"/>
            </a:gdLst>
            <a:ahLst/>
            <a:cxnLst>
              <a:cxn ang="0">
                <a:pos x="connsiteX0" y="connsiteY0"/>
              </a:cxn>
              <a:cxn ang="0">
                <a:pos x="connsiteX1" y="connsiteY1"/>
              </a:cxn>
              <a:cxn ang="0">
                <a:pos x="connsiteX2" y="connsiteY2"/>
              </a:cxn>
              <a:cxn ang="0">
                <a:pos x="connsiteX3" y="connsiteY3"/>
              </a:cxn>
            </a:cxnLst>
            <a:rect l="l" t="t" r="r" b="b"/>
            <a:pathLst>
              <a:path w="2249714" h="3780063">
                <a:moveTo>
                  <a:pt x="0" y="0"/>
                </a:moveTo>
                <a:lnTo>
                  <a:pt x="2249714" y="0"/>
                </a:lnTo>
                <a:lnTo>
                  <a:pt x="2249714" y="3780063"/>
                </a:lnTo>
                <a:lnTo>
                  <a:pt x="0" y="3780063"/>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34572842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5" name="Picture Placeholder 2"/>
          <p:cNvSpPr>
            <a:spLocks noGrp="1"/>
          </p:cNvSpPr>
          <p:nvPr>
            <p:ph type="pic" sz="quarter" idx="12" hasCustomPrompt="1"/>
          </p:nvPr>
        </p:nvSpPr>
        <p:spPr>
          <a:xfrm>
            <a:off x="0" y="0"/>
            <a:ext cx="12192000" cy="6858000"/>
          </a:xfrm>
          <a:prstGeom prst="rect">
            <a:avLst/>
          </a:prstGeom>
        </p:spPr>
        <p:txBody>
          <a:bodyPr/>
          <a:lstStyle>
            <a:lvl1pPr>
              <a:defRPr sz="1200"/>
            </a:lvl1pPr>
          </a:lstStyle>
          <a:p>
            <a:r>
              <a:rPr lang="en-US" dirty="0"/>
              <a:t>Picture</a:t>
            </a:r>
          </a:p>
        </p:txBody>
      </p:sp>
      <p:sp>
        <p:nvSpPr>
          <p:cNvPr id="3" name="Subtitle 2"/>
          <p:cNvSpPr>
            <a:spLocks noGrp="1"/>
          </p:cNvSpPr>
          <p:nvPr>
            <p:ph type="subTitle" idx="1"/>
          </p:nvPr>
        </p:nvSpPr>
        <p:spPr>
          <a:xfrm>
            <a:off x="838200" y="1134613"/>
            <a:ext cx="10515600" cy="244244"/>
          </a:xfrm>
          <a:prstGeom prst="rect">
            <a:avLst/>
          </a:prstGeom>
        </p:spPr>
        <p:txBody>
          <a:bodyPr/>
          <a:lstStyle>
            <a:lvl1pPr marL="0" indent="0" algn="ctr">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0" name="Title 9"/>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74006296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29_Title Slid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9CACE90A-8013-4C5B-BDD7-10498CF69154}"/>
              </a:ext>
            </a:extLst>
          </p:cNvPr>
          <p:cNvSpPr>
            <a:spLocks noGrp="1"/>
          </p:cNvSpPr>
          <p:nvPr>
            <p:ph type="pic" sz="quarter" idx="245" hasCustomPrompt="1"/>
          </p:nvPr>
        </p:nvSpPr>
        <p:spPr>
          <a:xfrm>
            <a:off x="5478669" y="1921566"/>
            <a:ext cx="6202018" cy="4397408"/>
          </a:xfrm>
          <a:custGeom>
            <a:avLst/>
            <a:gdLst>
              <a:gd name="connsiteX0" fmla="*/ 0 w 6202018"/>
              <a:gd name="connsiteY0" fmla="*/ 0 h 4397408"/>
              <a:gd name="connsiteX1" fmla="*/ 6202018 w 6202018"/>
              <a:gd name="connsiteY1" fmla="*/ 0 h 4397408"/>
              <a:gd name="connsiteX2" fmla="*/ 6202018 w 6202018"/>
              <a:gd name="connsiteY2" fmla="*/ 4397408 h 4397408"/>
              <a:gd name="connsiteX3" fmla="*/ 0 w 6202018"/>
              <a:gd name="connsiteY3" fmla="*/ 4397408 h 4397408"/>
            </a:gdLst>
            <a:ahLst/>
            <a:cxnLst>
              <a:cxn ang="0">
                <a:pos x="connsiteX0" y="connsiteY0"/>
              </a:cxn>
              <a:cxn ang="0">
                <a:pos x="connsiteX1" y="connsiteY1"/>
              </a:cxn>
              <a:cxn ang="0">
                <a:pos x="connsiteX2" y="connsiteY2"/>
              </a:cxn>
              <a:cxn ang="0">
                <a:pos x="connsiteX3" y="connsiteY3"/>
              </a:cxn>
            </a:cxnLst>
            <a:rect l="l" t="t" r="r" b="b"/>
            <a:pathLst>
              <a:path w="6202018" h="4397408">
                <a:moveTo>
                  <a:pt x="0" y="0"/>
                </a:moveTo>
                <a:lnTo>
                  <a:pt x="6202018" y="0"/>
                </a:lnTo>
                <a:lnTo>
                  <a:pt x="6202018" y="4397408"/>
                </a:lnTo>
                <a:lnTo>
                  <a:pt x="0" y="4397408"/>
                </a:lnTo>
                <a:close/>
              </a:path>
            </a:pathLst>
          </a:custGeom>
        </p:spPr>
        <p:txBody>
          <a:bodyPr wrap="square">
            <a:noAutofit/>
          </a:bodyPr>
          <a:lstStyle>
            <a:lvl1pPr>
              <a:defRPr sz="1200"/>
            </a:lvl1pPr>
          </a:lstStyle>
          <a:p>
            <a:r>
              <a:rPr lang="en-US" dirty="0"/>
              <a:t>Picture</a:t>
            </a:r>
          </a:p>
        </p:txBody>
      </p:sp>
      <p:sp>
        <p:nvSpPr>
          <p:cNvPr id="12" name="Picture Placeholder 11">
            <a:extLst>
              <a:ext uri="{FF2B5EF4-FFF2-40B4-BE49-F238E27FC236}">
                <a16:creationId xmlns:a16="http://schemas.microsoft.com/office/drawing/2014/main" id="{FCF72D65-64B6-4949-9FEE-E8CDB51C57C0}"/>
              </a:ext>
            </a:extLst>
          </p:cNvPr>
          <p:cNvSpPr>
            <a:spLocks noGrp="1"/>
          </p:cNvSpPr>
          <p:nvPr>
            <p:ph type="pic" sz="quarter" idx="244" hasCustomPrompt="1"/>
          </p:nvPr>
        </p:nvSpPr>
        <p:spPr>
          <a:xfrm>
            <a:off x="511313" y="4361588"/>
            <a:ext cx="2316922" cy="1957387"/>
          </a:xfrm>
          <a:custGeom>
            <a:avLst/>
            <a:gdLst>
              <a:gd name="connsiteX0" fmla="*/ 0 w 2316922"/>
              <a:gd name="connsiteY0" fmla="*/ 0 h 1957387"/>
              <a:gd name="connsiteX1" fmla="*/ 2316922 w 2316922"/>
              <a:gd name="connsiteY1" fmla="*/ 0 h 1957387"/>
              <a:gd name="connsiteX2" fmla="*/ 2316922 w 2316922"/>
              <a:gd name="connsiteY2" fmla="*/ 1957387 h 1957387"/>
              <a:gd name="connsiteX3" fmla="*/ 0 w 2316922"/>
              <a:gd name="connsiteY3" fmla="*/ 1957387 h 1957387"/>
            </a:gdLst>
            <a:ahLst/>
            <a:cxnLst>
              <a:cxn ang="0">
                <a:pos x="connsiteX0" y="connsiteY0"/>
              </a:cxn>
              <a:cxn ang="0">
                <a:pos x="connsiteX1" y="connsiteY1"/>
              </a:cxn>
              <a:cxn ang="0">
                <a:pos x="connsiteX2" y="connsiteY2"/>
              </a:cxn>
              <a:cxn ang="0">
                <a:pos x="connsiteX3" y="connsiteY3"/>
              </a:cxn>
            </a:cxnLst>
            <a:rect l="l" t="t" r="r" b="b"/>
            <a:pathLst>
              <a:path w="2316922" h="1957387">
                <a:moveTo>
                  <a:pt x="0" y="0"/>
                </a:moveTo>
                <a:lnTo>
                  <a:pt x="2316922" y="0"/>
                </a:lnTo>
                <a:lnTo>
                  <a:pt x="2316922" y="1957387"/>
                </a:lnTo>
                <a:lnTo>
                  <a:pt x="0" y="1957387"/>
                </a:lnTo>
                <a:close/>
              </a:path>
            </a:pathLst>
          </a:custGeom>
        </p:spPr>
        <p:txBody>
          <a:bodyPr wrap="square">
            <a:noAutofit/>
          </a:bodyPr>
          <a:lstStyle>
            <a:lvl1pPr>
              <a:defRPr sz="1200"/>
            </a:lvl1pPr>
          </a:lstStyle>
          <a:p>
            <a:r>
              <a:rPr lang="en-US" dirty="0"/>
              <a:t>Picture</a:t>
            </a:r>
          </a:p>
        </p:txBody>
      </p:sp>
      <p:sp>
        <p:nvSpPr>
          <p:cNvPr id="11" name="Picture Placeholder 10">
            <a:extLst>
              <a:ext uri="{FF2B5EF4-FFF2-40B4-BE49-F238E27FC236}">
                <a16:creationId xmlns:a16="http://schemas.microsoft.com/office/drawing/2014/main" id="{2630D5AF-30F7-41C1-A064-BF03D23EDF03}"/>
              </a:ext>
            </a:extLst>
          </p:cNvPr>
          <p:cNvSpPr>
            <a:spLocks noGrp="1"/>
          </p:cNvSpPr>
          <p:nvPr>
            <p:ph type="pic" sz="quarter" idx="242" hasCustomPrompt="1"/>
          </p:nvPr>
        </p:nvSpPr>
        <p:spPr>
          <a:xfrm>
            <a:off x="511313" y="1921566"/>
            <a:ext cx="4901096" cy="2366858"/>
          </a:xfrm>
          <a:custGeom>
            <a:avLst/>
            <a:gdLst>
              <a:gd name="connsiteX0" fmla="*/ 0 w 4901096"/>
              <a:gd name="connsiteY0" fmla="*/ 0 h 2366858"/>
              <a:gd name="connsiteX1" fmla="*/ 4901096 w 4901096"/>
              <a:gd name="connsiteY1" fmla="*/ 0 h 2366858"/>
              <a:gd name="connsiteX2" fmla="*/ 4901096 w 4901096"/>
              <a:gd name="connsiteY2" fmla="*/ 2366858 h 2366858"/>
              <a:gd name="connsiteX3" fmla="*/ 0 w 4901096"/>
              <a:gd name="connsiteY3" fmla="*/ 2366858 h 2366858"/>
            </a:gdLst>
            <a:ahLst/>
            <a:cxnLst>
              <a:cxn ang="0">
                <a:pos x="connsiteX0" y="connsiteY0"/>
              </a:cxn>
              <a:cxn ang="0">
                <a:pos x="connsiteX1" y="connsiteY1"/>
              </a:cxn>
              <a:cxn ang="0">
                <a:pos x="connsiteX2" y="connsiteY2"/>
              </a:cxn>
              <a:cxn ang="0">
                <a:pos x="connsiteX3" y="connsiteY3"/>
              </a:cxn>
            </a:cxnLst>
            <a:rect l="l" t="t" r="r" b="b"/>
            <a:pathLst>
              <a:path w="4901096" h="2366858">
                <a:moveTo>
                  <a:pt x="0" y="0"/>
                </a:moveTo>
                <a:lnTo>
                  <a:pt x="4901096" y="0"/>
                </a:lnTo>
                <a:lnTo>
                  <a:pt x="4901096" y="2366858"/>
                </a:lnTo>
                <a:lnTo>
                  <a:pt x="0" y="2366858"/>
                </a:lnTo>
                <a:close/>
              </a:path>
            </a:pathLst>
          </a:custGeom>
        </p:spPr>
        <p:txBody>
          <a:bodyPr wrap="square">
            <a:noAutofit/>
          </a:bodyPr>
          <a:lstStyle>
            <a:lvl1pPr>
              <a:defRPr sz="1200"/>
            </a:lvl1pPr>
          </a:lstStyle>
          <a:p>
            <a:r>
              <a:rPr lang="en-US" dirty="0"/>
              <a:t>Picture</a:t>
            </a:r>
          </a:p>
        </p:txBody>
      </p:sp>
      <p:sp>
        <p:nvSpPr>
          <p:cNvPr id="13" name="Picture Placeholder 12">
            <a:extLst>
              <a:ext uri="{FF2B5EF4-FFF2-40B4-BE49-F238E27FC236}">
                <a16:creationId xmlns:a16="http://schemas.microsoft.com/office/drawing/2014/main" id="{96ADD230-78C3-41AB-B086-9493439283A1}"/>
              </a:ext>
            </a:extLst>
          </p:cNvPr>
          <p:cNvSpPr>
            <a:spLocks noGrp="1"/>
          </p:cNvSpPr>
          <p:nvPr>
            <p:ph type="pic" sz="quarter" idx="243" hasCustomPrompt="1"/>
          </p:nvPr>
        </p:nvSpPr>
        <p:spPr>
          <a:xfrm>
            <a:off x="2894495" y="4361587"/>
            <a:ext cx="2517914" cy="1957387"/>
          </a:xfrm>
          <a:custGeom>
            <a:avLst/>
            <a:gdLst>
              <a:gd name="connsiteX0" fmla="*/ 0 w 2517914"/>
              <a:gd name="connsiteY0" fmla="*/ 0 h 1957387"/>
              <a:gd name="connsiteX1" fmla="*/ 2517914 w 2517914"/>
              <a:gd name="connsiteY1" fmla="*/ 0 h 1957387"/>
              <a:gd name="connsiteX2" fmla="*/ 2517914 w 2517914"/>
              <a:gd name="connsiteY2" fmla="*/ 1957387 h 1957387"/>
              <a:gd name="connsiteX3" fmla="*/ 0 w 2517914"/>
              <a:gd name="connsiteY3" fmla="*/ 1957387 h 1957387"/>
            </a:gdLst>
            <a:ahLst/>
            <a:cxnLst>
              <a:cxn ang="0">
                <a:pos x="connsiteX0" y="connsiteY0"/>
              </a:cxn>
              <a:cxn ang="0">
                <a:pos x="connsiteX1" y="connsiteY1"/>
              </a:cxn>
              <a:cxn ang="0">
                <a:pos x="connsiteX2" y="connsiteY2"/>
              </a:cxn>
              <a:cxn ang="0">
                <a:pos x="connsiteX3" y="connsiteY3"/>
              </a:cxn>
            </a:cxnLst>
            <a:rect l="l" t="t" r="r" b="b"/>
            <a:pathLst>
              <a:path w="2517914" h="1957387">
                <a:moveTo>
                  <a:pt x="0" y="0"/>
                </a:moveTo>
                <a:lnTo>
                  <a:pt x="2517914" y="0"/>
                </a:lnTo>
                <a:lnTo>
                  <a:pt x="2517914" y="1957387"/>
                </a:lnTo>
                <a:lnTo>
                  <a:pt x="0" y="1957387"/>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2678615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830_Title Slid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4981A469-CFA6-4D98-B74C-7F775AA95A2C}"/>
              </a:ext>
            </a:extLst>
          </p:cNvPr>
          <p:cNvSpPr>
            <a:spLocks noGrp="1"/>
          </p:cNvSpPr>
          <p:nvPr>
            <p:ph type="pic" sz="quarter" idx="245" hasCustomPrompt="1"/>
          </p:nvPr>
        </p:nvSpPr>
        <p:spPr>
          <a:xfrm>
            <a:off x="8092257" y="1791382"/>
            <a:ext cx="3119486" cy="2351313"/>
          </a:xfrm>
          <a:custGeom>
            <a:avLst/>
            <a:gdLst>
              <a:gd name="connsiteX0" fmla="*/ 2209626 w 3119486"/>
              <a:gd name="connsiteY0" fmla="*/ 0 h 2351313"/>
              <a:gd name="connsiteX1" fmla="*/ 2599572 w 3119486"/>
              <a:gd name="connsiteY1" fmla="*/ 261257 h 2351313"/>
              <a:gd name="connsiteX2" fmla="*/ 2771136 w 3119486"/>
              <a:gd name="connsiteY2" fmla="*/ 261257 h 2351313"/>
              <a:gd name="connsiteX3" fmla="*/ 3119486 w 3119486"/>
              <a:gd name="connsiteY3" fmla="*/ 609607 h 2351313"/>
              <a:gd name="connsiteX4" fmla="*/ 3119486 w 3119486"/>
              <a:gd name="connsiteY4" fmla="*/ 1132114 h 2351313"/>
              <a:gd name="connsiteX5" fmla="*/ 3119486 w 3119486"/>
              <a:gd name="connsiteY5" fmla="*/ 2002963 h 2351313"/>
              <a:gd name="connsiteX6" fmla="*/ 2771136 w 3119486"/>
              <a:gd name="connsiteY6" fmla="*/ 2351313 h 2351313"/>
              <a:gd name="connsiteX7" fmla="*/ 2599572 w 3119486"/>
              <a:gd name="connsiteY7" fmla="*/ 2351313 h 2351313"/>
              <a:gd name="connsiteX8" fmla="*/ 1819700 w 3119486"/>
              <a:gd name="connsiteY8" fmla="*/ 2351313 h 2351313"/>
              <a:gd name="connsiteX9" fmla="*/ 348350 w 3119486"/>
              <a:gd name="connsiteY9" fmla="*/ 2351313 h 2351313"/>
              <a:gd name="connsiteX10" fmla="*/ 0 w 3119486"/>
              <a:gd name="connsiteY10" fmla="*/ 2002963 h 2351313"/>
              <a:gd name="connsiteX11" fmla="*/ 0 w 3119486"/>
              <a:gd name="connsiteY11" fmla="*/ 1132114 h 2351313"/>
              <a:gd name="connsiteX12" fmla="*/ 0 w 3119486"/>
              <a:gd name="connsiteY12" fmla="*/ 609607 h 2351313"/>
              <a:gd name="connsiteX13" fmla="*/ 348350 w 3119486"/>
              <a:gd name="connsiteY13" fmla="*/ 261257 h 2351313"/>
              <a:gd name="connsiteX14" fmla="*/ 1819700 w 3119486"/>
              <a:gd name="connsiteY14" fmla="*/ 261257 h 2351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19486" h="2351313">
                <a:moveTo>
                  <a:pt x="2209626" y="0"/>
                </a:moveTo>
                <a:lnTo>
                  <a:pt x="2599572" y="261257"/>
                </a:lnTo>
                <a:lnTo>
                  <a:pt x="2771136" y="261257"/>
                </a:lnTo>
                <a:cubicBezTo>
                  <a:pt x="2963524" y="261257"/>
                  <a:pt x="3119486" y="417219"/>
                  <a:pt x="3119486" y="609607"/>
                </a:cubicBezTo>
                <a:lnTo>
                  <a:pt x="3119486" y="1132114"/>
                </a:lnTo>
                <a:lnTo>
                  <a:pt x="3119486" y="2002963"/>
                </a:lnTo>
                <a:cubicBezTo>
                  <a:pt x="3119486" y="2195351"/>
                  <a:pt x="2963524" y="2351313"/>
                  <a:pt x="2771136" y="2351313"/>
                </a:cubicBezTo>
                <a:lnTo>
                  <a:pt x="2599572" y="2351313"/>
                </a:lnTo>
                <a:lnTo>
                  <a:pt x="1819700" y="2351313"/>
                </a:lnTo>
                <a:lnTo>
                  <a:pt x="348350" y="2351313"/>
                </a:lnTo>
                <a:cubicBezTo>
                  <a:pt x="155962" y="2351313"/>
                  <a:pt x="0" y="2195351"/>
                  <a:pt x="0" y="2002963"/>
                </a:cubicBezTo>
                <a:lnTo>
                  <a:pt x="0" y="1132114"/>
                </a:lnTo>
                <a:lnTo>
                  <a:pt x="0" y="609607"/>
                </a:lnTo>
                <a:cubicBezTo>
                  <a:pt x="0" y="417219"/>
                  <a:pt x="155962" y="261257"/>
                  <a:pt x="348350" y="261257"/>
                </a:cubicBezTo>
                <a:lnTo>
                  <a:pt x="1819700" y="261257"/>
                </a:lnTo>
                <a:close/>
              </a:path>
            </a:pathLst>
          </a:custGeom>
        </p:spPr>
        <p:txBody>
          <a:bodyPr wrap="square">
            <a:noAutofit/>
          </a:bodyPr>
          <a:lstStyle>
            <a:lvl1pPr>
              <a:defRPr sz="1200"/>
            </a:lvl1pPr>
          </a:lstStyle>
          <a:p>
            <a:r>
              <a:rPr lang="en-US" dirty="0"/>
              <a:t>Picture</a:t>
            </a:r>
          </a:p>
        </p:txBody>
      </p:sp>
      <p:sp>
        <p:nvSpPr>
          <p:cNvPr id="10" name="Picture Placeholder 9">
            <a:extLst>
              <a:ext uri="{FF2B5EF4-FFF2-40B4-BE49-F238E27FC236}">
                <a16:creationId xmlns:a16="http://schemas.microsoft.com/office/drawing/2014/main" id="{3024DF8F-D997-40DE-921E-49054E29031A}"/>
              </a:ext>
            </a:extLst>
          </p:cNvPr>
          <p:cNvSpPr>
            <a:spLocks noGrp="1"/>
          </p:cNvSpPr>
          <p:nvPr>
            <p:ph type="pic" sz="quarter" idx="244" hasCustomPrompt="1"/>
          </p:nvPr>
        </p:nvSpPr>
        <p:spPr>
          <a:xfrm>
            <a:off x="4536257" y="2052639"/>
            <a:ext cx="3119486" cy="2351313"/>
          </a:xfrm>
          <a:custGeom>
            <a:avLst/>
            <a:gdLst>
              <a:gd name="connsiteX0" fmla="*/ 348350 w 3119486"/>
              <a:gd name="connsiteY0" fmla="*/ 0 h 2351313"/>
              <a:gd name="connsiteX1" fmla="*/ 519914 w 3119486"/>
              <a:gd name="connsiteY1" fmla="*/ 0 h 2351313"/>
              <a:gd name="connsiteX2" fmla="*/ 1299786 w 3119486"/>
              <a:gd name="connsiteY2" fmla="*/ 0 h 2351313"/>
              <a:gd name="connsiteX3" fmla="*/ 2771136 w 3119486"/>
              <a:gd name="connsiteY3" fmla="*/ 0 h 2351313"/>
              <a:gd name="connsiteX4" fmla="*/ 3119486 w 3119486"/>
              <a:gd name="connsiteY4" fmla="*/ 348350 h 2351313"/>
              <a:gd name="connsiteX5" fmla="*/ 3119486 w 3119486"/>
              <a:gd name="connsiteY5" fmla="*/ 1219199 h 2351313"/>
              <a:gd name="connsiteX6" fmla="*/ 3119486 w 3119486"/>
              <a:gd name="connsiteY6" fmla="*/ 1741706 h 2351313"/>
              <a:gd name="connsiteX7" fmla="*/ 2771136 w 3119486"/>
              <a:gd name="connsiteY7" fmla="*/ 2090056 h 2351313"/>
              <a:gd name="connsiteX8" fmla="*/ 1299786 w 3119486"/>
              <a:gd name="connsiteY8" fmla="*/ 2090056 h 2351313"/>
              <a:gd name="connsiteX9" fmla="*/ 909860 w 3119486"/>
              <a:gd name="connsiteY9" fmla="*/ 2351313 h 2351313"/>
              <a:gd name="connsiteX10" fmla="*/ 519914 w 3119486"/>
              <a:gd name="connsiteY10" fmla="*/ 2090056 h 2351313"/>
              <a:gd name="connsiteX11" fmla="*/ 348350 w 3119486"/>
              <a:gd name="connsiteY11" fmla="*/ 2090056 h 2351313"/>
              <a:gd name="connsiteX12" fmla="*/ 0 w 3119486"/>
              <a:gd name="connsiteY12" fmla="*/ 1741706 h 2351313"/>
              <a:gd name="connsiteX13" fmla="*/ 0 w 3119486"/>
              <a:gd name="connsiteY13" fmla="*/ 1219199 h 2351313"/>
              <a:gd name="connsiteX14" fmla="*/ 0 w 3119486"/>
              <a:gd name="connsiteY14" fmla="*/ 348350 h 2351313"/>
              <a:gd name="connsiteX15" fmla="*/ 348350 w 3119486"/>
              <a:gd name="connsiteY15" fmla="*/ 0 h 2351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119486" h="2351313">
                <a:moveTo>
                  <a:pt x="348350" y="0"/>
                </a:moveTo>
                <a:lnTo>
                  <a:pt x="519914" y="0"/>
                </a:lnTo>
                <a:lnTo>
                  <a:pt x="1299786" y="0"/>
                </a:lnTo>
                <a:lnTo>
                  <a:pt x="2771136" y="0"/>
                </a:lnTo>
                <a:cubicBezTo>
                  <a:pt x="2963524" y="0"/>
                  <a:pt x="3119486" y="155962"/>
                  <a:pt x="3119486" y="348350"/>
                </a:cubicBezTo>
                <a:lnTo>
                  <a:pt x="3119486" y="1219199"/>
                </a:lnTo>
                <a:lnTo>
                  <a:pt x="3119486" y="1741706"/>
                </a:lnTo>
                <a:cubicBezTo>
                  <a:pt x="3119486" y="1934094"/>
                  <a:pt x="2963524" y="2090056"/>
                  <a:pt x="2771136" y="2090056"/>
                </a:cubicBezTo>
                <a:lnTo>
                  <a:pt x="1299786" y="2090056"/>
                </a:lnTo>
                <a:lnTo>
                  <a:pt x="909860" y="2351313"/>
                </a:lnTo>
                <a:lnTo>
                  <a:pt x="519914" y="2090056"/>
                </a:lnTo>
                <a:lnTo>
                  <a:pt x="348350" y="2090056"/>
                </a:lnTo>
                <a:cubicBezTo>
                  <a:pt x="155962" y="2090056"/>
                  <a:pt x="0" y="1934094"/>
                  <a:pt x="0" y="1741706"/>
                </a:cubicBezTo>
                <a:lnTo>
                  <a:pt x="0" y="1219199"/>
                </a:lnTo>
                <a:lnTo>
                  <a:pt x="0" y="348350"/>
                </a:lnTo>
                <a:cubicBezTo>
                  <a:pt x="0" y="155962"/>
                  <a:pt x="155962" y="0"/>
                  <a:pt x="348350" y="0"/>
                </a:cubicBezTo>
                <a:close/>
              </a:path>
            </a:pathLst>
          </a:custGeom>
        </p:spPr>
        <p:txBody>
          <a:bodyPr wrap="square">
            <a:noAutofit/>
          </a:bodyPr>
          <a:lstStyle>
            <a:lvl1pPr>
              <a:defRPr sz="1200"/>
            </a:lvl1pPr>
          </a:lstStyle>
          <a:p>
            <a:r>
              <a:rPr lang="en-US" dirty="0"/>
              <a:t>Picture</a:t>
            </a:r>
          </a:p>
        </p:txBody>
      </p:sp>
      <p:sp>
        <p:nvSpPr>
          <p:cNvPr id="9" name="Picture Placeholder 8">
            <a:extLst>
              <a:ext uri="{FF2B5EF4-FFF2-40B4-BE49-F238E27FC236}">
                <a16:creationId xmlns:a16="http://schemas.microsoft.com/office/drawing/2014/main" id="{A9205833-02C9-4CB4-B00F-C9716C6D2D4C}"/>
              </a:ext>
            </a:extLst>
          </p:cNvPr>
          <p:cNvSpPr>
            <a:spLocks noGrp="1"/>
          </p:cNvSpPr>
          <p:nvPr>
            <p:ph type="pic" sz="quarter" idx="242" hasCustomPrompt="1"/>
          </p:nvPr>
        </p:nvSpPr>
        <p:spPr>
          <a:xfrm>
            <a:off x="980257" y="1791382"/>
            <a:ext cx="3119486" cy="2351313"/>
          </a:xfrm>
          <a:custGeom>
            <a:avLst/>
            <a:gdLst>
              <a:gd name="connsiteX0" fmla="*/ 2209626 w 3119486"/>
              <a:gd name="connsiteY0" fmla="*/ 0 h 2351313"/>
              <a:gd name="connsiteX1" fmla="*/ 2599572 w 3119486"/>
              <a:gd name="connsiteY1" fmla="*/ 261257 h 2351313"/>
              <a:gd name="connsiteX2" fmla="*/ 2771136 w 3119486"/>
              <a:gd name="connsiteY2" fmla="*/ 261257 h 2351313"/>
              <a:gd name="connsiteX3" fmla="*/ 3119486 w 3119486"/>
              <a:gd name="connsiteY3" fmla="*/ 609607 h 2351313"/>
              <a:gd name="connsiteX4" fmla="*/ 3119486 w 3119486"/>
              <a:gd name="connsiteY4" fmla="*/ 1132114 h 2351313"/>
              <a:gd name="connsiteX5" fmla="*/ 3119486 w 3119486"/>
              <a:gd name="connsiteY5" fmla="*/ 2002963 h 2351313"/>
              <a:gd name="connsiteX6" fmla="*/ 2771136 w 3119486"/>
              <a:gd name="connsiteY6" fmla="*/ 2351313 h 2351313"/>
              <a:gd name="connsiteX7" fmla="*/ 2599572 w 3119486"/>
              <a:gd name="connsiteY7" fmla="*/ 2351313 h 2351313"/>
              <a:gd name="connsiteX8" fmla="*/ 1819700 w 3119486"/>
              <a:gd name="connsiteY8" fmla="*/ 2351313 h 2351313"/>
              <a:gd name="connsiteX9" fmla="*/ 348350 w 3119486"/>
              <a:gd name="connsiteY9" fmla="*/ 2351313 h 2351313"/>
              <a:gd name="connsiteX10" fmla="*/ 0 w 3119486"/>
              <a:gd name="connsiteY10" fmla="*/ 2002963 h 2351313"/>
              <a:gd name="connsiteX11" fmla="*/ 0 w 3119486"/>
              <a:gd name="connsiteY11" fmla="*/ 1132114 h 2351313"/>
              <a:gd name="connsiteX12" fmla="*/ 0 w 3119486"/>
              <a:gd name="connsiteY12" fmla="*/ 609607 h 2351313"/>
              <a:gd name="connsiteX13" fmla="*/ 348350 w 3119486"/>
              <a:gd name="connsiteY13" fmla="*/ 261257 h 2351313"/>
              <a:gd name="connsiteX14" fmla="*/ 1819700 w 3119486"/>
              <a:gd name="connsiteY14" fmla="*/ 261257 h 2351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19486" h="2351313">
                <a:moveTo>
                  <a:pt x="2209626" y="0"/>
                </a:moveTo>
                <a:lnTo>
                  <a:pt x="2599572" y="261257"/>
                </a:lnTo>
                <a:lnTo>
                  <a:pt x="2771136" y="261257"/>
                </a:lnTo>
                <a:cubicBezTo>
                  <a:pt x="2963524" y="261257"/>
                  <a:pt x="3119486" y="417219"/>
                  <a:pt x="3119486" y="609607"/>
                </a:cubicBezTo>
                <a:lnTo>
                  <a:pt x="3119486" y="1132114"/>
                </a:lnTo>
                <a:lnTo>
                  <a:pt x="3119486" y="2002963"/>
                </a:lnTo>
                <a:cubicBezTo>
                  <a:pt x="3119486" y="2195351"/>
                  <a:pt x="2963524" y="2351313"/>
                  <a:pt x="2771136" y="2351313"/>
                </a:cubicBezTo>
                <a:lnTo>
                  <a:pt x="2599572" y="2351313"/>
                </a:lnTo>
                <a:lnTo>
                  <a:pt x="1819700" y="2351313"/>
                </a:lnTo>
                <a:lnTo>
                  <a:pt x="348350" y="2351313"/>
                </a:lnTo>
                <a:cubicBezTo>
                  <a:pt x="155962" y="2351313"/>
                  <a:pt x="0" y="2195351"/>
                  <a:pt x="0" y="2002963"/>
                </a:cubicBezTo>
                <a:lnTo>
                  <a:pt x="0" y="1132114"/>
                </a:lnTo>
                <a:lnTo>
                  <a:pt x="0" y="609607"/>
                </a:lnTo>
                <a:cubicBezTo>
                  <a:pt x="0" y="417219"/>
                  <a:pt x="155962" y="261257"/>
                  <a:pt x="348350" y="261257"/>
                </a:cubicBezTo>
                <a:lnTo>
                  <a:pt x="1819700" y="261257"/>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13241360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831_Title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FE39BEAB-E164-4CE8-8467-84FC0AFA77D6}"/>
              </a:ext>
            </a:extLst>
          </p:cNvPr>
          <p:cNvSpPr>
            <a:spLocks noGrp="1"/>
          </p:cNvSpPr>
          <p:nvPr>
            <p:ph type="pic" sz="quarter" idx="245" hasCustomPrompt="1"/>
          </p:nvPr>
        </p:nvSpPr>
        <p:spPr>
          <a:xfrm>
            <a:off x="7620001" y="2061180"/>
            <a:ext cx="4055165" cy="3661758"/>
          </a:xfrm>
          <a:custGeom>
            <a:avLst/>
            <a:gdLst>
              <a:gd name="connsiteX0" fmla="*/ 0 w 4055165"/>
              <a:gd name="connsiteY0" fmla="*/ 0 h 3661758"/>
              <a:gd name="connsiteX1" fmla="*/ 4055165 w 4055165"/>
              <a:gd name="connsiteY1" fmla="*/ 0 h 3661758"/>
              <a:gd name="connsiteX2" fmla="*/ 4055165 w 4055165"/>
              <a:gd name="connsiteY2" fmla="*/ 3661758 h 3661758"/>
              <a:gd name="connsiteX3" fmla="*/ 0 w 4055165"/>
              <a:gd name="connsiteY3" fmla="*/ 3661758 h 3661758"/>
            </a:gdLst>
            <a:ahLst/>
            <a:cxnLst>
              <a:cxn ang="0">
                <a:pos x="connsiteX0" y="connsiteY0"/>
              </a:cxn>
              <a:cxn ang="0">
                <a:pos x="connsiteX1" y="connsiteY1"/>
              </a:cxn>
              <a:cxn ang="0">
                <a:pos x="connsiteX2" y="connsiteY2"/>
              </a:cxn>
              <a:cxn ang="0">
                <a:pos x="connsiteX3" y="connsiteY3"/>
              </a:cxn>
            </a:cxnLst>
            <a:rect l="l" t="t" r="r" b="b"/>
            <a:pathLst>
              <a:path w="4055165" h="3661758">
                <a:moveTo>
                  <a:pt x="0" y="0"/>
                </a:moveTo>
                <a:lnTo>
                  <a:pt x="4055165" y="0"/>
                </a:lnTo>
                <a:lnTo>
                  <a:pt x="4055165" y="3661758"/>
                </a:lnTo>
                <a:lnTo>
                  <a:pt x="0" y="3661758"/>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5086271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832_Titl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A8DBCBE4-3CA1-4F43-B598-596046ADC466}"/>
              </a:ext>
            </a:extLst>
          </p:cNvPr>
          <p:cNvSpPr>
            <a:spLocks noGrp="1"/>
          </p:cNvSpPr>
          <p:nvPr>
            <p:ph type="pic" sz="quarter" idx="247" hasCustomPrompt="1"/>
          </p:nvPr>
        </p:nvSpPr>
        <p:spPr>
          <a:xfrm>
            <a:off x="288472" y="1799999"/>
            <a:ext cx="4836887" cy="2510970"/>
          </a:xfrm>
          <a:custGeom>
            <a:avLst/>
            <a:gdLst>
              <a:gd name="connsiteX0" fmla="*/ 0 w 4836887"/>
              <a:gd name="connsiteY0" fmla="*/ 0 h 2510970"/>
              <a:gd name="connsiteX1" fmla="*/ 4836887 w 4836887"/>
              <a:gd name="connsiteY1" fmla="*/ 0 h 2510970"/>
              <a:gd name="connsiteX2" fmla="*/ 4836887 w 4836887"/>
              <a:gd name="connsiteY2" fmla="*/ 2510970 h 2510970"/>
              <a:gd name="connsiteX3" fmla="*/ 0 w 4836887"/>
              <a:gd name="connsiteY3" fmla="*/ 2510970 h 2510970"/>
            </a:gdLst>
            <a:ahLst/>
            <a:cxnLst>
              <a:cxn ang="0">
                <a:pos x="connsiteX0" y="connsiteY0"/>
              </a:cxn>
              <a:cxn ang="0">
                <a:pos x="connsiteX1" y="connsiteY1"/>
              </a:cxn>
              <a:cxn ang="0">
                <a:pos x="connsiteX2" y="connsiteY2"/>
              </a:cxn>
              <a:cxn ang="0">
                <a:pos x="connsiteX3" y="connsiteY3"/>
              </a:cxn>
            </a:cxnLst>
            <a:rect l="l" t="t" r="r" b="b"/>
            <a:pathLst>
              <a:path w="4836887" h="2510970">
                <a:moveTo>
                  <a:pt x="0" y="0"/>
                </a:moveTo>
                <a:lnTo>
                  <a:pt x="4836887" y="0"/>
                </a:lnTo>
                <a:lnTo>
                  <a:pt x="4836887" y="2510970"/>
                </a:lnTo>
                <a:lnTo>
                  <a:pt x="0" y="2510970"/>
                </a:lnTo>
                <a:close/>
              </a:path>
            </a:pathLst>
          </a:custGeom>
        </p:spPr>
        <p:txBody>
          <a:bodyPr wrap="square">
            <a:noAutofit/>
          </a:bodyPr>
          <a:lstStyle>
            <a:lvl1pPr>
              <a:defRPr sz="1200"/>
            </a:lvl1pPr>
          </a:lstStyle>
          <a:p>
            <a:r>
              <a:rPr lang="en-US" dirty="0"/>
              <a:t>Picture</a:t>
            </a:r>
          </a:p>
        </p:txBody>
      </p:sp>
      <p:sp>
        <p:nvSpPr>
          <p:cNvPr id="6" name="Picture Placeholder 5">
            <a:extLst>
              <a:ext uri="{FF2B5EF4-FFF2-40B4-BE49-F238E27FC236}">
                <a16:creationId xmlns:a16="http://schemas.microsoft.com/office/drawing/2014/main" id="{3BA3FF6F-B701-476C-9348-A0638D804AE9}"/>
              </a:ext>
            </a:extLst>
          </p:cNvPr>
          <p:cNvSpPr>
            <a:spLocks noGrp="1"/>
          </p:cNvSpPr>
          <p:nvPr>
            <p:ph type="pic" sz="quarter" idx="245" hasCustomPrompt="1"/>
          </p:nvPr>
        </p:nvSpPr>
        <p:spPr>
          <a:xfrm>
            <a:off x="9505045" y="1799999"/>
            <a:ext cx="2398486" cy="4804001"/>
          </a:xfrm>
          <a:custGeom>
            <a:avLst/>
            <a:gdLst>
              <a:gd name="connsiteX0" fmla="*/ 0 w 2398486"/>
              <a:gd name="connsiteY0" fmla="*/ 0 h 4804001"/>
              <a:gd name="connsiteX1" fmla="*/ 2398486 w 2398486"/>
              <a:gd name="connsiteY1" fmla="*/ 0 h 4804001"/>
              <a:gd name="connsiteX2" fmla="*/ 2398486 w 2398486"/>
              <a:gd name="connsiteY2" fmla="*/ 4804001 h 4804001"/>
              <a:gd name="connsiteX3" fmla="*/ 0 w 2398486"/>
              <a:gd name="connsiteY3" fmla="*/ 4804001 h 4804001"/>
            </a:gdLst>
            <a:ahLst/>
            <a:cxnLst>
              <a:cxn ang="0">
                <a:pos x="connsiteX0" y="connsiteY0"/>
              </a:cxn>
              <a:cxn ang="0">
                <a:pos x="connsiteX1" y="connsiteY1"/>
              </a:cxn>
              <a:cxn ang="0">
                <a:pos x="connsiteX2" y="connsiteY2"/>
              </a:cxn>
              <a:cxn ang="0">
                <a:pos x="connsiteX3" y="connsiteY3"/>
              </a:cxn>
            </a:cxnLst>
            <a:rect l="l" t="t" r="r" b="b"/>
            <a:pathLst>
              <a:path w="2398486" h="4804001">
                <a:moveTo>
                  <a:pt x="0" y="0"/>
                </a:moveTo>
                <a:lnTo>
                  <a:pt x="2398486" y="0"/>
                </a:lnTo>
                <a:lnTo>
                  <a:pt x="2398486" y="4804001"/>
                </a:lnTo>
                <a:lnTo>
                  <a:pt x="0" y="4804001"/>
                </a:lnTo>
                <a:close/>
              </a:path>
            </a:pathLst>
          </a:custGeom>
        </p:spPr>
        <p:txBody>
          <a:bodyPr wrap="square">
            <a:noAutofit/>
          </a:bodyPr>
          <a:lstStyle>
            <a:lvl1pPr>
              <a:defRPr sz="1200"/>
            </a:lvl1pPr>
          </a:lstStyle>
          <a:p>
            <a:r>
              <a:rPr lang="en-US" dirty="0"/>
              <a:t>Picture</a:t>
            </a:r>
          </a:p>
        </p:txBody>
      </p:sp>
      <p:sp>
        <p:nvSpPr>
          <p:cNvPr id="9" name="Picture Placeholder 8">
            <a:extLst>
              <a:ext uri="{FF2B5EF4-FFF2-40B4-BE49-F238E27FC236}">
                <a16:creationId xmlns:a16="http://schemas.microsoft.com/office/drawing/2014/main" id="{06D18678-AA53-4FBC-A994-0B176A412FDF}"/>
              </a:ext>
            </a:extLst>
          </p:cNvPr>
          <p:cNvSpPr>
            <a:spLocks noGrp="1"/>
          </p:cNvSpPr>
          <p:nvPr>
            <p:ph type="pic" sz="quarter" idx="246" hasCustomPrompt="1"/>
          </p:nvPr>
        </p:nvSpPr>
        <p:spPr>
          <a:xfrm>
            <a:off x="5223330" y="1799998"/>
            <a:ext cx="4183743" cy="4804001"/>
          </a:xfrm>
          <a:custGeom>
            <a:avLst/>
            <a:gdLst>
              <a:gd name="connsiteX0" fmla="*/ 0 w 4183743"/>
              <a:gd name="connsiteY0" fmla="*/ 0 h 4804001"/>
              <a:gd name="connsiteX1" fmla="*/ 4183743 w 4183743"/>
              <a:gd name="connsiteY1" fmla="*/ 0 h 4804001"/>
              <a:gd name="connsiteX2" fmla="*/ 4183743 w 4183743"/>
              <a:gd name="connsiteY2" fmla="*/ 4804001 h 4804001"/>
              <a:gd name="connsiteX3" fmla="*/ 0 w 4183743"/>
              <a:gd name="connsiteY3" fmla="*/ 4804001 h 4804001"/>
            </a:gdLst>
            <a:ahLst/>
            <a:cxnLst>
              <a:cxn ang="0">
                <a:pos x="connsiteX0" y="connsiteY0"/>
              </a:cxn>
              <a:cxn ang="0">
                <a:pos x="connsiteX1" y="connsiteY1"/>
              </a:cxn>
              <a:cxn ang="0">
                <a:pos x="connsiteX2" y="connsiteY2"/>
              </a:cxn>
              <a:cxn ang="0">
                <a:pos x="connsiteX3" y="connsiteY3"/>
              </a:cxn>
            </a:cxnLst>
            <a:rect l="l" t="t" r="r" b="b"/>
            <a:pathLst>
              <a:path w="4183743" h="4804001">
                <a:moveTo>
                  <a:pt x="0" y="0"/>
                </a:moveTo>
                <a:lnTo>
                  <a:pt x="4183743" y="0"/>
                </a:lnTo>
                <a:lnTo>
                  <a:pt x="4183743" y="4804001"/>
                </a:lnTo>
                <a:lnTo>
                  <a:pt x="0" y="4804001"/>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184493148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833_Title Slid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89151F7F-0026-4947-9F33-8E4062A4D9D7}"/>
              </a:ext>
            </a:extLst>
          </p:cNvPr>
          <p:cNvSpPr>
            <a:spLocks noGrp="1"/>
          </p:cNvSpPr>
          <p:nvPr>
            <p:ph type="pic" sz="quarter" idx="247" hasCustomPrompt="1"/>
          </p:nvPr>
        </p:nvSpPr>
        <p:spPr>
          <a:xfrm>
            <a:off x="1" y="1814514"/>
            <a:ext cx="4639588" cy="2929766"/>
          </a:xfrm>
          <a:custGeom>
            <a:avLst/>
            <a:gdLst>
              <a:gd name="connsiteX0" fmla="*/ 0 w 4639588"/>
              <a:gd name="connsiteY0" fmla="*/ 0 h 2929766"/>
              <a:gd name="connsiteX1" fmla="*/ 4639588 w 4639588"/>
              <a:gd name="connsiteY1" fmla="*/ 0 h 2929766"/>
              <a:gd name="connsiteX2" fmla="*/ 4639588 w 4639588"/>
              <a:gd name="connsiteY2" fmla="*/ 2929766 h 2929766"/>
              <a:gd name="connsiteX3" fmla="*/ 0 w 4639588"/>
              <a:gd name="connsiteY3" fmla="*/ 2929766 h 2929766"/>
            </a:gdLst>
            <a:ahLst/>
            <a:cxnLst>
              <a:cxn ang="0">
                <a:pos x="connsiteX0" y="connsiteY0"/>
              </a:cxn>
              <a:cxn ang="0">
                <a:pos x="connsiteX1" y="connsiteY1"/>
              </a:cxn>
              <a:cxn ang="0">
                <a:pos x="connsiteX2" y="connsiteY2"/>
              </a:cxn>
              <a:cxn ang="0">
                <a:pos x="connsiteX3" y="connsiteY3"/>
              </a:cxn>
            </a:cxnLst>
            <a:rect l="l" t="t" r="r" b="b"/>
            <a:pathLst>
              <a:path w="4639588" h="2929766">
                <a:moveTo>
                  <a:pt x="0" y="0"/>
                </a:moveTo>
                <a:lnTo>
                  <a:pt x="4639588" y="0"/>
                </a:lnTo>
                <a:lnTo>
                  <a:pt x="4639588" y="2929766"/>
                </a:lnTo>
                <a:lnTo>
                  <a:pt x="0" y="2929766"/>
                </a:lnTo>
                <a:close/>
              </a:path>
            </a:pathLst>
          </a:custGeom>
        </p:spPr>
        <p:txBody>
          <a:bodyPr wrap="square">
            <a:noAutofit/>
          </a:bodyPr>
          <a:lstStyle>
            <a:lvl1pPr>
              <a:defRPr sz="1200"/>
            </a:lvl1pPr>
          </a:lstStyle>
          <a:p>
            <a:r>
              <a:rPr lang="en-US" dirty="0"/>
              <a:t>Picture</a:t>
            </a:r>
          </a:p>
        </p:txBody>
      </p:sp>
      <p:sp>
        <p:nvSpPr>
          <p:cNvPr id="13" name="Picture Placeholder 12">
            <a:extLst>
              <a:ext uri="{FF2B5EF4-FFF2-40B4-BE49-F238E27FC236}">
                <a16:creationId xmlns:a16="http://schemas.microsoft.com/office/drawing/2014/main" id="{DD7068F4-D734-49B4-84B6-3B18C37EE404}"/>
              </a:ext>
            </a:extLst>
          </p:cNvPr>
          <p:cNvSpPr>
            <a:spLocks noGrp="1"/>
          </p:cNvSpPr>
          <p:nvPr>
            <p:ph type="pic" sz="quarter" idx="245" hasCustomPrompt="1"/>
          </p:nvPr>
        </p:nvSpPr>
        <p:spPr>
          <a:xfrm>
            <a:off x="8863127" y="1814513"/>
            <a:ext cx="3328873" cy="2929766"/>
          </a:xfrm>
          <a:custGeom>
            <a:avLst/>
            <a:gdLst>
              <a:gd name="connsiteX0" fmla="*/ 0 w 3328873"/>
              <a:gd name="connsiteY0" fmla="*/ 0 h 2929766"/>
              <a:gd name="connsiteX1" fmla="*/ 3328873 w 3328873"/>
              <a:gd name="connsiteY1" fmla="*/ 0 h 2929766"/>
              <a:gd name="connsiteX2" fmla="*/ 3328873 w 3328873"/>
              <a:gd name="connsiteY2" fmla="*/ 2929766 h 2929766"/>
              <a:gd name="connsiteX3" fmla="*/ 0 w 3328873"/>
              <a:gd name="connsiteY3" fmla="*/ 2929766 h 2929766"/>
            </a:gdLst>
            <a:ahLst/>
            <a:cxnLst>
              <a:cxn ang="0">
                <a:pos x="connsiteX0" y="connsiteY0"/>
              </a:cxn>
              <a:cxn ang="0">
                <a:pos x="connsiteX1" y="connsiteY1"/>
              </a:cxn>
              <a:cxn ang="0">
                <a:pos x="connsiteX2" y="connsiteY2"/>
              </a:cxn>
              <a:cxn ang="0">
                <a:pos x="connsiteX3" y="connsiteY3"/>
              </a:cxn>
            </a:cxnLst>
            <a:rect l="l" t="t" r="r" b="b"/>
            <a:pathLst>
              <a:path w="3328873" h="2929766">
                <a:moveTo>
                  <a:pt x="0" y="0"/>
                </a:moveTo>
                <a:lnTo>
                  <a:pt x="3328873" y="0"/>
                </a:lnTo>
                <a:lnTo>
                  <a:pt x="3328873" y="2929766"/>
                </a:lnTo>
                <a:lnTo>
                  <a:pt x="0" y="2929766"/>
                </a:lnTo>
                <a:close/>
              </a:path>
            </a:pathLst>
          </a:custGeom>
        </p:spPr>
        <p:txBody>
          <a:bodyPr wrap="square">
            <a:noAutofit/>
          </a:bodyPr>
          <a:lstStyle>
            <a:lvl1pPr>
              <a:defRPr sz="1200"/>
            </a:lvl1pPr>
          </a:lstStyle>
          <a:p>
            <a:r>
              <a:rPr lang="en-US" dirty="0"/>
              <a:t>Picture</a:t>
            </a:r>
          </a:p>
        </p:txBody>
      </p:sp>
      <p:sp>
        <p:nvSpPr>
          <p:cNvPr id="12" name="Picture Placeholder 11">
            <a:extLst>
              <a:ext uri="{FF2B5EF4-FFF2-40B4-BE49-F238E27FC236}">
                <a16:creationId xmlns:a16="http://schemas.microsoft.com/office/drawing/2014/main" id="{D1C3A7BC-686E-49FC-9136-A013FCF33EF4}"/>
              </a:ext>
            </a:extLst>
          </p:cNvPr>
          <p:cNvSpPr>
            <a:spLocks noGrp="1"/>
          </p:cNvSpPr>
          <p:nvPr>
            <p:ph type="pic" sz="quarter" idx="246" hasCustomPrompt="1"/>
          </p:nvPr>
        </p:nvSpPr>
        <p:spPr>
          <a:xfrm>
            <a:off x="4690020" y="1814513"/>
            <a:ext cx="4122676" cy="2929766"/>
          </a:xfrm>
          <a:custGeom>
            <a:avLst/>
            <a:gdLst>
              <a:gd name="connsiteX0" fmla="*/ 0 w 4122676"/>
              <a:gd name="connsiteY0" fmla="*/ 0 h 2929766"/>
              <a:gd name="connsiteX1" fmla="*/ 4122676 w 4122676"/>
              <a:gd name="connsiteY1" fmla="*/ 0 h 2929766"/>
              <a:gd name="connsiteX2" fmla="*/ 4122676 w 4122676"/>
              <a:gd name="connsiteY2" fmla="*/ 2929766 h 2929766"/>
              <a:gd name="connsiteX3" fmla="*/ 0 w 4122676"/>
              <a:gd name="connsiteY3" fmla="*/ 2929766 h 2929766"/>
            </a:gdLst>
            <a:ahLst/>
            <a:cxnLst>
              <a:cxn ang="0">
                <a:pos x="connsiteX0" y="connsiteY0"/>
              </a:cxn>
              <a:cxn ang="0">
                <a:pos x="connsiteX1" y="connsiteY1"/>
              </a:cxn>
              <a:cxn ang="0">
                <a:pos x="connsiteX2" y="connsiteY2"/>
              </a:cxn>
              <a:cxn ang="0">
                <a:pos x="connsiteX3" y="connsiteY3"/>
              </a:cxn>
            </a:cxnLst>
            <a:rect l="l" t="t" r="r" b="b"/>
            <a:pathLst>
              <a:path w="4122676" h="2929766">
                <a:moveTo>
                  <a:pt x="0" y="0"/>
                </a:moveTo>
                <a:lnTo>
                  <a:pt x="4122676" y="0"/>
                </a:lnTo>
                <a:lnTo>
                  <a:pt x="4122676" y="2929766"/>
                </a:lnTo>
                <a:lnTo>
                  <a:pt x="0" y="2929766"/>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218932021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834_Title Slid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BD4E22CC-249C-4BF0-897B-7C42546F4C45}"/>
              </a:ext>
            </a:extLst>
          </p:cNvPr>
          <p:cNvSpPr>
            <a:spLocks noGrp="1"/>
          </p:cNvSpPr>
          <p:nvPr>
            <p:ph type="pic" sz="quarter" idx="246" hasCustomPrompt="1"/>
          </p:nvPr>
        </p:nvSpPr>
        <p:spPr>
          <a:xfrm>
            <a:off x="4650711" y="1688164"/>
            <a:ext cx="2890581" cy="2518948"/>
          </a:xfrm>
          <a:custGeom>
            <a:avLst/>
            <a:gdLst>
              <a:gd name="connsiteX0" fmla="*/ 0 w 2890581"/>
              <a:gd name="connsiteY0" fmla="*/ 0 h 2518948"/>
              <a:gd name="connsiteX1" fmla="*/ 2890581 w 2890581"/>
              <a:gd name="connsiteY1" fmla="*/ 0 h 2518948"/>
              <a:gd name="connsiteX2" fmla="*/ 2890581 w 2890581"/>
              <a:gd name="connsiteY2" fmla="*/ 2518948 h 2518948"/>
              <a:gd name="connsiteX3" fmla="*/ 0 w 2890581"/>
              <a:gd name="connsiteY3" fmla="*/ 2518948 h 2518948"/>
            </a:gdLst>
            <a:ahLst/>
            <a:cxnLst>
              <a:cxn ang="0">
                <a:pos x="connsiteX0" y="connsiteY0"/>
              </a:cxn>
              <a:cxn ang="0">
                <a:pos x="connsiteX1" y="connsiteY1"/>
              </a:cxn>
              <a:cxn ang="0">
                <a:pos x="connsiteX2" y="connsiteY2"/>
              </a:cxn>
              <a:cxn ang="0">
                <a:pos x="connsiteX3" y="connsiteY3"/>
              </a:cxn>
            </a:cxnLst>
            <a:rect l="l" t="t" r="r" b="b"/>
            <a:pathLst>
              <a:path w="2890581" h="2518948">
                <a:moveTo>
                  <a:pt x="0" y="0"/>
                </a:moveTo>
                <a:lnTo>
                  <a:pt x="2890581" y="0"/>
                </a:lnTo>
                <a:lnTo>
                  <a:pt x="2890581" y="2518948"/>
                </a:lnTo>
                <a:lnTo>
                  <a:pt x="0" y="2518948"/>
                </a:lnTo>
                <a:close/>
              </a:path>
            </a:pathLst>
          </a:custGeom>
        </p:spPr>
        <p:txBody>
          <a:bodyPr wrap="square">
            <a:noAutofit/>
          </a:bodyPr>
          <a:lstStyle>
            <a:lvl1pPr>
              <a:defRPr sz="1200"/>
            </a:lvl1pPr>
          </a:lstStyle>
          <a:p>
            <a:r>
              <a:rPr lang="en-US" dirty="0"/>
              <a:t>Picture</a:t>
            </a:r>
          </a:p>
        </p:txBody>
      </p:sp>
      <p:sp>
        <p:nvSpPr>
          <p:cNvPr id="6" name="Picture Placeholder 5">
            <a:extLst>
              <a:ext uri="{FF2B5EF4-FFF2-40B4-BE49-F238E27FC236}">
                <a16:creationId xmlns:a16="http://schemas.microsoft.com/office/drawing/2014/main" id="{B54685B0-7FFC-4F10-91D3-AC9FE8F55026}"/>
              </a:ext>
            </a:extLst>
          </p:cNvPr>
          <p:cNvSpPr>
            <a:spLocks noGrp="1"/>
          </p:cNvSpPr>
          <p:nvPr>
            <p:ph type="pic" sz="quarter" idx="245" hasCustomPrompt="1"/>
          </p:nvPr>
        </p:nvSpPr>
        <p:spPr>
          <a:xfrm>
            <a:off x="999060" y="1688164"/>
            <a:ext cx="2890581" cy="2518948"/>
          </a:xfrm>
          <a:custGeom>
            <a:avLst/>
            <a:gdLst>
              <a:gd name="connsiteX0" fmla="*/ 0 w 2890581"/>
              <a:gd name="connsiteY0" fmla="*/ 0 h 2518948"/>
              <a:gd name="connsiteX1" fmla="*/ 2890581 w 2890581"/>
              <a:gd name="connsiteY1" fmla="*/ 0 h 2518948"/>
              <a:gd name="connsiteX2" fmla="*/ 2890581 w 2890581"/>
              <a:gd name="connsiteY2" fmla="*/ 2518948 h 2518948"/>
              <a:gd name="connsiteX3" fmla="*/ 0 w 2890581"/>
              <a:gd name="connsiteY3" fmla="*/ 2518948 h 2518948"/>
            </a:gdLst>
            <a:ahLst/>
            <a:cxnLst>
              <a:cxn ang="0">
                <a:pos x="connsiteX0" y="connsiteY0"/>
              </a:cxn>
              <a:cxn ang="0">
                <a:pos x="connsiteX1" y="connsiteY1"/>
              </a:cxn>
              <a:cxn ang="0">
                <a:pos x="connsiteX2" y="connsiteY2"/>
              </a:cxn>
              <a:cxn ang="0">
                <a:pos x="connsiteX3" y="connsiteY3"/>
              </a:cxn>
            </a:cxnLst>
            <a:rect l="l" t="t" r="r" b="b"/>
            <a:pathLst>
              <a:path w="2890581" h="2518948">
                <a:moveTo>
                  <a:pt x="0" y="0"/>
                </a:moveTo>
                <a:lnTo>
                  <a:pt x="2890581" y="0"/>
                </a:lnTo>
                <a:lnTo>
                  <a:pt x="2890581" y="2518948"/>
                </a:lnTo>
                <a:lnTo>
                  <a:pt x="0" y="2518948"/>
                </a:lnTo>
                <a:close/>
              </a:path>
            </a:pathLst>
          </a:custGeom>
        </p:spPr>
        <p:txBody>
          <a:bodyPr wrap="square">
            <a:noAutofit/>
          </a:bodyPr>
          <a:lstStyle>
            <a:lvl1pPr>
              <a:defRPr sz="1200"/>
            </a:lvl1pPr>
          </a:lstStyle>
          <a:p>
            <a:r>
              <a:rPr lang="en-US" dirty="0"/>
              <a:t>Picture</a:t>
            </a:r>
          </a:p>
        </p:txBody>
      </p:sp>
      <p:sp>
        <p:nvSpPr>
          <p:cNvPr id="11" name="Picture Placeholder 10">
            <a:extLst>
              <a:ext uri="{FF2B5EF4-FFF2-40B4-BE49-F238E27FC236}">
                <a16:creationId xmlns:a16="http://schemas.microsoft.com/office/drawing/2014/main" id="{167C782E-2B9A-4D8D-9A11-94BD5863FE95}"/>
              </a:ext>
            </a:extLst>
          </p:cNvPr>
          <p:cNvSpPr>
            <a:spLocks noGrp="1"/>
          </p:cNvSpPr>
          <p:nvPr>
            <p:ph type="pic" sz="quarter" idx="247" hasCustomPrompt="1"/>
          </p:nvPr>
        </p:nvSpPr>
        <p:spPr>
          <a:xfrm>
            <a:off x="8302361" y="1688164"/>
            <a:ext cx="2890581" cy="2518948"/>
          </a:xfrm>
          <a:custGeom>
            <a:avLst/>
            <a:gdLst>
              <a:gd name="connsiteX0" fmla="*/ 0 w 2890581"/>
              <a:gd name="connsiteY0" fmla="*/ 0 h 2518948"/>
              <a:gd name="connsiteX1" fmla="*/ 2890581 w 2890581"/>
              <a:gd name="connsiteY1" fmla="*/ 0 h 2518948"/>
              <a:gd name="connsiteX2" fmla="*/ 2890581 w 2890581"/>
              <a:gd name="connsiteY2" fmla="*/ 2518948 h 2518948"/>
              <a:gd name="connsiteX3" fmla="*/ 0 w 2890581"/>
              <a:gd name="connsiteY3" fmla="*/ 2518948 h 2518948"/>
            </a:gdLst>
            <a:ahLst/>
            <a:cxnLst>
              <a:cxn ang="0">
                <a:pos x="connsiteX0" y="connsiteY0"/>
              </a:cxn>
              <a:cxn ang="0">
                <a:pos x="connsiteX1" y="connsiteY1"/>
              </a:cxn>
              <a:cxn ang="0">
                <a:pos x="connsiteX2" y="connsiteY2"/>
              </a:cxn>
              <a:cxn ang="0">
                <a:pos x="connsiteX3" y="connsiteY3"/>
              </a:cxn>
            </a:cxnLst>
            <a:rect l="l" t="t" r="r" b="b"/>
            <a:pathLst>
              <a:path w="2890581" h="2518948">
                <a:moveTo>
                  <a:pt x="0" y="0"/>
                </a:moveTo>
                <a:lnTo>
                  <a:pt x="2890581" y="0"/>
                </a:lnTo>
                <a:lnTo>
                  <a:pt x="2890581" y="2518948"/>
                </a:lnTo>
                <a:lnTo>
                  <a:pt x="0" y="2518948"/>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360906856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835_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E0EB43D2-4084-409E-B31D-B03B7C1A1AA1}"/>
              </a:ext>
            </a:extLst>
          </p:cNvPr>
          <p:cNvSpPr>
            <a:spLocks noGrp="1"/>
          </p:cNvSpPr>
          <p:nvPr>
            <p:ph type="pic" sz="quarter" idx="245" hasCustomPrompt="1"/>
          </p:nvPr>
        </p:nvSpPr>
        <p:spPr>
          <a:xfrm>
            <a:off x="1" y="2293256"/>
            <a:ext cx="4554619" cy="4564745"/>
          </a:xfrm>
          <a:custGeom>
            <a:avLst/>
            <a:gdLst>
              <a:gd name="connsiteX0" fmla="*/ 0 w 4554619"/>
              <a:gd name="connsiteY0" fmla="*/ 0 h 4564745"/>
              <a:gd name="connsiteX1" fmla="*/ 4554619 w 4554619"/>
              <a:gd name="connsiteY1" fmla="*/ 0 h 4564745"/>
              <a:gd name="connsiteX2" fmla="*/ 4554619 w 4554619"/>
              <a:gd name="connsiteY2" fmla="*/ 4564745 h 4564745"/>
              <a:gd name="connsiteX3" fmla="*/ 0 w 4554619"/>
              <a:gd name="connsiteY3" fmla="*/ 4564745 h 4564745"/>
            </a:gdLst>
            <a:ahLst/>
            <a:cxnLst>
              <a:cxn ang="0">
                <a:pos x="connsiteX0" y="connsiteY0"/>
              </a:cxn>
              <a:cxn ang="0">
                <a:pos x="connsiteX1" y="connsiteY1"/>
              </a:cxn>
              <a:cxn ang="0">
                <a:pos x="connsiteX2" y="connsiteY2"/>
              </a:cxn>
              <a:cxn ang="0">
                <a:pos x="connsiteX3" y="connsiteY3"/>
              </a:cxn>
            </a:cxnLst>
            <a:rect l="l" t="t" r="r" b="b"/>
            <a:pathLst>
              <a:path w="4554619" h="4564745">
                <a:moveTo>
                  <a:pt x="0" y="0"/>
                </a:moveTo>
                <a:lnTo>
                  <a:pt x="4554619" y="0"/>
                </a:lnTo>
                <a:lnTo>
                  <a:pt x="4554619" y="4564745"/>
                </a:lnTo>
                <a:lnTo>
                  <a:pt x="0" y="4564745"/>
                </a:lnTo>
                <a:close/>
              </a:path>
            </a:pathLst>
          </a:custGeom>
        </p:spPr>
        <p:txBody>
          <a:bodyPr wrap="square">
            <a:noAutofit/>
          </a:bodyPr>
          <a:lstStyle>
            <a:lvl1pPr>
              <a:defRPr sz="1200"/>
            </a:lvl1pPr>
          </a:lstStyle>
          <a:p>
            <a:r>
              <a:rPr lang="en-US" dirty="0"/>
              <a:t>Picture</a:t>
            </a:r>
          </a:p>
        </p:txBody>
      </p:sp>
      <p:sp>
        <p:nvSpPr>
          <p:cNvPr id="10" name="Picture Placeholder 9">
            <a:extLst>
              <a:ext uri="{FF2B5EF4-FFF2-40B4-BE49-F238E27FC236}">
                <a16:creationId xmlns:a16="http://schemas.microsoft.com/office/drawing/2014/main" id="{3AE19929-2BFA-4729-8F8C-00C5CD26F10E}"/>
              </a:ext>
            </a:extLst>
          </p:cNvPr>
          <p:cNvSpPr>
            <a:spLocks noGrp="1"/>
          </p:cNvSpPr>
          <p:nvPr>
            <p:ph type="pic" sz="quarter" idx="247" hasCustomPrompt="1"/>
          </p:nvPr>
        </p:nvSpPr>
        <p:spPr>
          <a:xfrm>
            <a:off x="9184678" y="2293257"/>
            <a:ext cx="3007323" cy="4564744"/>
          </a:xfrm>
          <a:custGeom>
            <a:avLst/>
            <a:gdLst>
              <a:gd name="connsiteX0" fmla="*/ 0 w 3007323"/>
              <a:gd name="connsiteY0" fmla="*/ 0 h 4564744"/>
              <a:gd name="connsiteX1" fmla="*/ 3007323 w 3007323"/>
              <a:gd name="connsiteY1" fmla="*/ 0 h 4564744"/>
              <a:gd name="connsiteX2" fmla="*/ 3007323 w 3007323"/>
              <a:gd name="connsiteY2" fmla="*/ 4564744 h 4564744"/>
              <a:gd name="connsiteX3" fmla="*/ 0 w 3007323"/>
              <a:gd name="connsiteY3" fmla="*/ 4564744 h 4564744"/>
            </a:gdLst>
            <a:ahLst/>
            <a:cxnLst>
              <a:cxn ang="0">
                <a:pos x="connsiteX0" y="connsiteY0"/>
              </a:cxn>
              <a:cxn ang="0">
                <a:pos x="connsiteX1" y="connsiteY1"/>
              </a:cxn>
              <a:cxn ang="0">
                <a:pos x="connsiteX2" y="connsiteY2"/>
              </a:cxn>
              <a:cxn ang="0">
                <a:pos x="connsiteX3" y="connsiteY3"/>
              </a:cxn>
            </a:cxnLst>
            <a:rect l="l" t="t" r="r" b="b"/>
            <a:pathLst>
              <a:path w="3007323" h="4564744">
                <a:moveTo>
                  <a:pt x="0" y="0"/>
                </a:moveTo>
                <a:lnTo>
                  <a:pt x="3007323" y="0"/>
                </a:lnTo>
                <a:lnTo>
                  <a:pt x="3007323" y="4564744"/>
                </a:lnTo>
                <a:lnTo>
                  <a:pt x="0" y="4564744"/>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312211983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836_Title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03C6B454-5892-4B32-978E-DB966C47E3D2}"/>
              </a:ext>
            </a:extLst>
          </p:cNvPr>
          <p:cNvSpPr>
            <a:spLocks noGrp="1"/>
          </p:cNvSpPr>
          <p:nvPr>
            <p:ph type="pic" sz="quarter" idx="247" hasCustomPrompt="1"/>
          </p:nvPr>
        </p:nvSpPr>
        <p:spPr>
          <a:xfrm>
            <a:off x="7271657" y="1814512"/>
            <a:ext cx="4920343" cy="5043487"/>
          </a:xfrm>
          <a:custGeom>
            <a:avLst/>
            <a:gdLst>
              <a:gd name="connsiteX0" fmla="*/ 0 w 4920343"/>
              <a:gd name="connsiteY0" fmla="*/ 0 h 5043487"/>
              <a:gd name="connsiteX1" fmla="*/ 4920343 w 4920343"/>
              <a:gd name="connsiteY1" fmla="*/ 0 h 5043487"/>
              <a:gd name="connsiteX2" fmla="*/ 4920343 w 4920343"/>
              <a:gd name="connsiteY2" fmla="*/ 5043487 h 5043487"/>
              <a:gd name="connsiteX3" fmla="*/ 0 w 4920343"/>
              <a:gd name="connsiteY3" fmla="*/ 5043487 h 5043487"/>
            </a:gdLst>
            <a:ahLst/>
            <a:cxnLst>
              <a:cxn ang="0">
                <a:pos x="connsiteX0" y="connsiteY0"/>
              </a:cxn>
              <a:cxn ang="0">
                <a:pos x="connsiteX1" y="connsiteY1"/>
              </a:cxn>
              <a:cxn ang="0">
                <a:pos x="connsiteX2" y="connsiteY2"/>
              </a:cxn>
              <a:cxn ang="0">
                <a:pos x="connsiteX3" y="connsiteY3"/>
              </a:cxn>
            </a:cxnLst>
            <a:rect l="l" t="t" r="r" b="b"/>
            <a:pathLst>
              <a:path w="4920343" h="5043487">
                <a:moveTo>
                  <a:pt x="0" y="0"/>
                </a:moveTo>
                <a:lnTo>
                  <a:pt x="4920343" y="0"/>
                </a:lnTo>
                <a:lnTo>
                  <a:pt x="4920343" y="5043487"/>
                </a:lnTo>
                <a:lnTo>
                  <a:pt x="0" y="5043487"/>
                </a:lnTo>
                <a:close/>
              </a:path>
            </a:pathLst>
          </a:custGeom>
        </p:spPr>
        <p:txBody>
          <a:bodyPr wrap="square">
            <a:noAutofit/>
          </a:bodyPr>
          <a:lstStyle>
            <a:lvl1pPr>
              <a:defRPr sz="1200"/>
            </a:lvl1pPr>
          </a:lstStyle>
          <a:p>
            <a:r>
              <a:rPr lang="en-US" dirty="0"/>
              <a:t>Picture</a:t>
            </a:r>
          </a:p>
        </p:txBody>
      </p:sp>
      <p:sp>
        <p:nvSpPr>
          <p:cNvPr id="6" name="Picture Placeholder 5">
            <a:extLst>
              <a:ext uri="{FF2B5EF4-FFF2-40B4-BE49-F238E27FC236}">
                <a16:creationId xmlns:a16="http://schemas.microsoft.com/office/drawing/2014/main" id="{E86FD9C2-A609-4D8F-BEA6-5C0596571130}"/>
              </a:ext>
            </a:extLst>
          </p:cNvPr>
          <p:cNvSpPr>
            <a:spLocks noGrp="1"/>
          </p:cNvSpPr>
          <p:nvPr>
            <p:ph type="pic" sz="quarter" idx="245" hasCustomPrompt="1"/>
          </p:nvPr>
        </p:nvSpPr>
        <p:spPr>
          <a:xfrm>
            <a:off x="0" y="1814513"/>
            <a:ext cx="7170057" cy="3109840"/>
          </a:xfrm>
          <a:custGeom>
            <a:avLst/>
            <a:gdLst>
              <a:gd name="connsiteX0" fmla="*/ 0 w 7170057"/>
              <a:gd name="connsiteY0" fmla="*/ 0 h 3109840"/>
              <a:gd name="connsiteX1" fmla="*/ 7170057 w 7170057"/>
              <a:gd name="connsiteY1" fmla="*/ 0 h 3109840"/>
              <a:gd name="connsiteX2" fmla="*/ 7170057 w 7170057"/>
              <a:gd name="connsiteY2" fmla="*/ 3109840 h 3109840"/>
              <a:gd name="connsiteX3" fmla="*/ 0 w 7170057"/>
              <a:gd name="connsiteY3" fmla="*/ 3109840 h 3109840"/>
            </a:gdLst>
            <a:ahLst/>
            <a:cxnLst>
              <a:cxn ang="0">
                <a:pos x="connsiteX0" y="connsiteY0"/>
              </a:cxn>
              <a:cxn ang="0">
                <a:pos x="connsiteX1" y="connsiteY1"/>
              </a:cxn>
              <a:cxn ang="0">
                <a:pos x="connsiteX2" y="connsiteY2"/>
              </a:cxn>
              <a:cxn ang="0">
                <a:pos x="connsiteX3" y="connsiteY3"/>
              </a:cxn>
            </a:cxnLst>
            <a:rect l="l" t="t" r="r" b="b"/>
            <a:pathLst>
              <a:path w="7170057" h="3109840">
                <a:moveTo>
                  <a:pt x="0" y="0"/>
                </a:moveTo>
                <a:lnTo>
                  <a:pt x="7170057" y="0"/>
                </a:lnTo>
                <a:lnTo>
                  <a:pt x="7170057" y="3109840"/>
                </a:lnTo>
                <a:lnTo>
                  <a:pt x="0" y="3109840"/>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40142521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837_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9D0B89A1-1EEE-473B-82F6-73E7DB557845}"/>
              </a:ext>
            </a:extLst>
          </p:cNvPr>
          <p:cNvSpPr>
            <a:spLocks noGrp="1"/>
          </p:cNvSpPr>
          <p:nvPr>
            <p:ph type="pic" sz="quarter" idx="245" hasCustomPrompt="1"/>
          </p:nvPr>
        </p:nvSpPr>
        <p:spPr>
          <a:xfrm>
            <a:off x="5175591" y="2096100"/>
            <a:ext cx="1751920" cy="1751920"/>
          </a:xfrm>
          <a:custGeom>
            <a:avLst/>
            <a:gdLst>
              <a:gd name="connsiteX0" fmla="*/ 875960 w 1751920"/>
              <a:gd name="connsiteY0" fmla="*/ 0 h 1751920"/>
              <a:gd name="connsiteX1" fmla="*/ 1751920 w 1751920"/>
              <a:gd name="connsiteY1" fmla="*/ 875960 h 1751920"/>
              <a:gd name="connsiteX2" fmla="*/ 875960 w 1751920"/>
              <a:gd name="connsiteY2" fmla="*/ 1751920 h 1751920"/>
              <a:gd name="connsiteX3" fmla="*/ 0 w 1751920"/>
              <a:gd name="connsiteY3" fmla="*/ 875960 h 1751920"/>
              <a:gd name="connsiteX4" fmla="*/ 875960 w 1751920"/>
              <a:gd name="connsiteY4" fmla="*/ 0 h 1751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1920" h="1751920">
                <a:moveTo>
                  <a:pt x="875960" y="0"/>
                </a:moveTo>
                <a:cubicBezTo>
                  <a:pt x="1359739" y="0"/>
                  <a:pt x="1751920" y="392181"/>
                  <a:pt x="1751920" y="875960"/>
                </a:cubicBezTo>
                <a:cubicBezTo>
                  <a:pt x="1751920" y="1359739"/>
                  <a:pt x="1359739" y="1751920"/>
                  <a:pt x="875960" y="1751920"/>
                </a:cubicBezTo>
                <a:cubicBezTo>
                  <a:pt x="392181" y="1751920"/>
                  <a:pt x="0" y="1359739"/>
                  <a:pt x="0" y="875960"/>
                </a:cubicBezTo>
                <a:cubicBezTo>
                  <a:pt x="0" y="392181"/>
                  <a:pt x="392181" y="0"/>
                  <a:pt x="875960" y="0"/>
                </a:cubicBez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267894980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838_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451CF8D-5D5C-443A-8AEA-2C14C05C1D91}"/>
              </a:ext>
            </a:extLst>
          </p:cNvPr>
          <p:cNvSpPr>
            <a:spLocks noGrp="1"/>
          </p:cNvSpPr>
          <p:nvPr>
            <p:ph type="pic" sz="quarter" idx="245" hasCustomPrompt="1"/>
          </p:nvPr>
        </p:nvSpPr>
        <p:spPr>
          <a:xfrm>
            <a:off x="1669393" y="2195125"/>
            <a:ext cx="4702629" cy="3803402"/>
          </a:xfrm>
          <a:custGeom>
            <a:avLst/>
            <a:gdLst>
              <a:gd name="connsiteX0" fmla="*/ 950851 w 4702629"/>
              <a:gd name="connsiteY0" fmla="*/ 0 h 3803402"/>
              <a:gd name="connsiteX1" fmla="*/ 4702629 w 4702629"/>
              <a:gd name="connsiteY1" fmla="*/ 0 h 3803402"/>
              <a:gd name="connsiteX2" fmla="*/ 3751779 w 4702629"/>
              <a:gd name="connsiteY2" fmla="*/ 3803402 h 3803402"/>
              <a:gd name="connsiteX3" fmla="*/ 0 w 4702629"/>
              <a:gd name="connsiteY3" fmla="*/ 3803402 h 3803402"/>
            </a:gdLst>
            <a:ahLst/>
            <a:cxnLst>
              <a:cxn ang="0">
                <a:pos x="connsiteX0" y="connsiteY0"/>
              </a:cxn>
              <a:cxn ang="0">
                <a:pos x="connsiteX1" y="connsiteY1"/>
              </a:cxn>
              <a:cxn ang="0">
                <a:pos x="connsiteX2" y="connsiteY2"/>
              </a:cxn>
              <a:cxn ang="0">
                <a:pos x="connsiteX3" y="connsiteY3"/>
              </a:cxn>
            </a:cxnLst>
            <a:rect l="l" t="t" r="r" b="b"/>
            <a:pathLst>
              <a:path w="4702629" h="3803402">
                <a:moveTo>
                  <a:pt x="950851" y="0"/>
                </a:moveTo>
                <a:lnTo>
                  <a:pt x="4702629" y="0"/>
                </a:lnTo>
                <a:lnTo>
                  <a:pt x="3751779" y="3803402"/>
                </a:lnTo>
                <a:lnTo>
                  <a:pt x="0" y="3803402"/>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35161480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838200" y="1134613"/>
            <a:ext cx="10515600" cy="244244"/>
          </a:xfrm>
          <a:prstGeom prst="rect">
            <a:avLst/>
          </a:prstGeom>
        </p:spPr>
        <p:txBody>
          <a:bodyPr/>
          <a:lstStyle>
            <a:lvl1pPr marL="0" indent="0" algn="ctr">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0" name="Title 9"/>
          <p:cNvSpPr>
            <a:spLocks noGrp="1"/>
          </p:cNvSpPr>
          <p:nvPr>
            <p:ph type="title"/>
          </p:nvPr>
        </p:nvSpPr>
        <p:spPr/>
        <p:txBody>
          <a:bodyPr/>
          <a:lstStyle/>
          <a:p>
            <a:r>
              <a:rPr lang="en-US"/>
              <a:t>Click to edit Master title style</a:t>
            </a:r>
          </a:p>
        </p:txBody>
      </p:sp>
      <p:sp>
        <p:nvSpPr>
          <p:cNvPr id="5" name="Picture Placeholder 2"/>
          <p:cNvSpPr>
            <a:spLocks noGrp="1"/>
          </p:cNvSpPr>
          <p:nvPr>
            <p:ph type="pic" sz="quarter" idx="12" hasCustomPrompt="1"/>
          </p:nvPr>
        </p:nvSpPr>
        <p:spPr>
          <a:xfrm>
            <a:off x="0" y="2032233"/>
            <a:ext cx="12192000" cy="2467196"/>
          </a:xfrm>
          <a:prstGeom prst="rect">
            <a:avLst/>
          </a:prstGeom>
        </p:spPr>
        <p:txBody>
          <a:bodyPr/>
          <a:lstStyle>
            <a:lvl1pPr>
              <a:defRPr sz="1200"/>
            </a:lvl1pPr>
          </a:lstStyle>
          <a:p>
            <a:r>
              <a:rPr lang="en-US" dirty="0"/>
              <a:t>Picture</a:t>
            </a:r>
          </a:p>
        </p:txBody>
      </p:sp>
    </p:spTree>
    <p:extLst>
      <p:ext uri="{BB962C8B-B14F-4D97-AF65-F5344CB8AC3E}">
        <p14:creationId xmlns:p14="http://schemas.microsoft.com/office/powerpoint/2010/main" val="11586724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839_Title Slide">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F1144FBE-F3E5-4862-9345-481A12D948FC}"/>
              </a:ext>
            </a:extLst>
          </p:cNvPr>
          <p:cNvSpPr>
            <a:spLocks noGrp="1"/>
          </p:cNvSpPr>
          <p:nvPr>
            <p:ph type="pic" sz="quarter" idx="248" hasCustomPrompt="1"/>
          </p:nvPr>
        </p:nvSpPr>
        <p:spPr>
          <a:xfrm>
            <a:off x="6928329" y="1940173"/>
            <a:ext cx="3330798" cy="2128244"/>
          </a:xfrm>
          <a:custGeom>
            <a:avLst/>
            <a:gdLst>
              <a:gd name="connsiteX0" fmla="*/ 0 w 3330798"/>
              <a:gd name="connsiteY0" fmla="*/ 0 h 2128244"/>
              <a:gd name="connsiteX1" fmla="*/ 3330798 w 3330798"/>
              <a:gd name="connsiteY1" fmla="*/ 0 h 2128244"/>
              <a:gd name="connsiteX2" fmla="*/ 3330798 w 3330798"/>
              <a:gd name="connsiteY2" fmla="*/ 2128244 h 2128244"/>
              <a:gd name="connsiteX3" fmla="*/ 0 w 3330798"/>
              <a:gd name="connsiteY3" fmla="*/ 2128244 h 2128244"/>
            </a:gdLst>
            <a:ahLst/>
            <a:cxnLst>
              <a:cxn ang="0">
                <a:pos x="connsiteX0" y="connsiteY0"/>
              </a:cxn>
              <a:cxn ang="0">
                <a:pos x="connsiteX1" y="connsiteY1"/>
              </a:cxn>
              <a:cxn ang="0">
                <a:pos x="connsiteX2" y="connsiteY2"/>
              </a:cxn>
              <a:cxn ang="0">
                <a:pos x="connsiteX3" y="connsiteY3"/>
              </a:cxn>
            </a:cxnLst>
            <a:rect l="l" t="t" r="r" b="b"/>
            <a:pathLst>
              <a:path w="3330798" h="2128244">
                <a:moveTo>
                  <a:pt x="0" y="0"/>
                </a:moveTo>
                <a:lnTo>
                  <a:pt x="3330798" y="0"/>
                </a:lnTo>
                <a:lnTo>
                  <a:pt x="3330798" y="2128244"/>
                </a:lnTo>
                <a:lnTo>
                  <a:pt x="0" y="2128244"/>
                </a:lnTo>
                <a:close/>
              </a:path>
            </a:pathLst>
          </a:custGeom>
        </p:spPr>
        <p:txBody>
          <a:bodyPr wrap="square">
            <a:noAutofit/>
          </a:bodyPr>
          <a:lstStyle>
            <a:lvl1pPr>
              <a:defRPr sz="1200"/>
            </a:lvl1pPr>
          </a:lstStyle>
          <a:p>
            <a:r>
              <a:rPr lang="en-US" dirty="0"/>
              <a:t>Picture</a:t>
            </a:r>
          </a:p>
        </p:txBody>
      </p:sp>
      <p:sp>
        <p:nvSpPr>
          <p:cNvPr id="11" name="Picture Placeholder 10">
            <a:extLst>
              <a:ext uri="{FF2B5EF4-FFF2-40B4-BE49-F238E27FC236}">
                <a16:creationId xmlns:a16="http://schemas.microsoft.com/office/drawing/2014/main" id="{DCEB1069-A6A8-4E58-99EC-E63227961B28}"/>
              </a:ext>
            </a:extLst>
          </p:cNvPr>
          <p:cNvSpPr>
            <a:spLocks noGrp="1"/>
          </p:cNvSpPr>
          <p:nvPr>
            <p:ph type="pic" sz="quarter" idx="247" hasCustomPrompt="1"/>
          </p:nvPr>
        </p:nvSpPr>
        <p:spPr>
          <a:xfrm>
            <a:off x="3464164" y="1940173"/>
            <a:ext cx="3330798" cy="2128244"/>
          </a:xfrm>
          <a:custGeom>
            <a:avLst/>
            <a:gdLst>
              <a:gd name="connsiteX0" fmla="*/ 0 w 3330798"/>
              <a:gd name="connsiteY0" fmla="*/ 0 h 2128244"/>
              <a:gd name="connsiteX1" fmla="*/ 3330798 w 3330798"/>
              <a:gd name="connsiteY1" fmla="*/ 0 h 2128244"/>
              <a:gd name="connsiteX2" fmla="*/ 3330798 w 3330798"/>
              <a:gd name="connsiteY2" fmla="*/ 2128244 h 2128244"/>
              <a:gd name="connsiteX3" fmla="*/ 0 w 3330798"/>
              <a:gd name="connsiteY3" fmla="*/ 2128244 h 2128244"/>
            </a:gdLst>
            <a:ahLst/>
            <a:cxnLst>
              <a:cxn ang="0">
                <a:pos x="connsiteX0" y="connsiteY0"/>
              </a:cxn>
              <a:cxn ang="0">
                <a:pos x="connsiteX1" y="connsiteY1"/>
              </a:cxn>
              <a:cxn ang="0">
                <a:pos x="connsiteX2" y="connsiteY2"/>
              </a:cxn>
              <a:cxn ang="0">
                <a:pos x="connsiteX3" y="connsiteY3"/>
              </a:cxn>
            </a:cxnLst>
            <a:rect l="l" t="t" r="r" b="b"/>
            <a:pathLst>
              <a:path w="3330798" h="2128244">
                <a:moveTo>
                  <a:pt x="0" y="0"/>
                </a:moveTo>
                <a:lnTo>
                  <a:pt x="3330798" y="0"/>
                </a:lnTo>
                <a:lnTo>
                  <a:pt x="3330798" y="2128244"/>
                </a:lnTo>
                <a:lnTo>
                  <a:pt x="0" y="2128244"/>
                </a:lnTo>
                <a:close/>
              </a:path>
            </a:pathLst>
          </a:custGeom>
        </p:spPr>
        <p:txBody>
          <a:bodyPr wrap="square">
            <a:noAutofit/>
          </a:bodyPr>
          <a:lstStyle>
            <a:lvl1pPr>
              <a:defRPr sz="1200"/>
            </a:lvl1pPr>
          </a:lstStyle>
          <a:p>
            <a:r>
              <a:rPr lang="en-US" dirty="0"/>
              <a:t>Picture</a:t>
            </a:r>
          </a:p>
        </p:txBody>
      </p:sp>
      <p:sp>
        <p:nvSpPr>
          <p:cNvPr id="10" name="Picture Placeholder 9">
            <a:extLst>
              <a:ext uri="{FF2B5EF4-FFF2-40B4-BE49-F238E27FC236}">
                <a16:creationId xmlns:a16="http://schemas.microsoft.com/office/drawing/2014/main" id="{1EA3448A-D5FD-49A3-9D2A-159B4DF1DD58}"/>
              </a:ext>
            </a:extLst>
          </p:cNvPr>
          <p:cNvSpPr>
            <a:spLocks noGrp="1"/>
          </p:cNvSpPr>
          <p:nvPr>
            <p:ph type="pic" sz="quarter" idx="245" hasCustomPrompt="1"/>
          </p:nvPr>
        </p:nvSpPr>
        <p:spPr>
          <a:xfrm>
            <a:off x="0" y="1940173"/>
            <a:ext cx="3330798" cy="2128244"/>
          </a:xfrm>
          <a:custGeom>
            <a:avLst/>
            <a:gdLst>
              <a:gd name="connsiteX0" fmla="*/ 0 w 3330798"/>
              <a:gd name="connsiteY0" fmla="*/ 0 h 2128244"/>
              <a:gd name="connsiteX1" fmla="*/ 3330798 w 3330798"/>
              <a:gd name="connsiteY1" fmla="*/ 0 h 2128244"/>
              <a:gd name="connsiteX2" fmla="*/ 3330798 w 3330798"/>
              <a:gd name="connsiteY2" fmla="*/ 2128244 h 2128244"/>
              <a:gd name="connsiteX3" fmla="*/ 0 w 3330798"/>
              <a:gd name="connsiteY3" fmla="*/ 2128244 h 2128244"/>
            </a:gdLst>
            <a:ahLst/>
            <a:cxnLst>
              <a:cxn ang="0">
                <a:pos x="connsiteX0" y="connsiteY0"/>
              </a:cxn>
              <a:cxn ang="0">
                <a:pos x="connsiteX1" y="connsiteY1"/>
              </a:cxn>
              <a:cxn ang="0">
                <a:pos x="connsiteX2" y="connsiteY2"/>
              </a:cxn>
              <a:cxn ang="0">
                <a:pos x="connsiteX3" y="connsiteY3"/>
              </a:cxn>
            </a:cxnLst>
            <a:rect l="l" t="t" r="r" b="b"/>
            <a:pathLst>
              <a:path w="3330798" h="2128244">
                <a:moveTo>
                  <a:pt x="0" y="0"/>
                </a:moveTo>
                <a:lnTo>
                  <a:pt x="3330798" y="0"/>
                </a:lnTo>
                <a:lnTo>
                  <a:pt x="3330798" y="2128244"/>
                </a:lnTo>
                <a:lnTo>
                  <a:pt x="0" y="2128244"/>
                </a:lnTo>
                <a:close/>
              </a:path>
            </a:pathLst>
          </a:custGeom>
        </p:spPr>
        <p:txBody>
          <a:bodyPr wrap="square">
            <a:noAutofit/>
          </a:bodyPr>
          <a:lstStyle>
            <a:lvl1pPr>
              <a:defRPr sz="1200"/>
            </a:lvl1pPr>
          </a:lstStyle>
          <a:p>
            <a:r>
              <a:rPr lang="en-US" dirty="0"/>
              <a:t>Picture</a:t>
            </a:r>
          </a:p>
        </p:txBody>
      </p:sp>
      <p:sp>
        <p:nvSpPr>
          <p:cNvPr id="15" name="Picture Placeholder 14">
            <a:extLst>
              <a:ext uri="{FF2B5EF4-FFF2-40B4-BE49-F238E27FC236}">
                <a16:creationId xmlns:a16="http://schemas.microsoft.com/office/drawing/2014/main" id="{B5B77541-B72D-4456-8A80-A9CEF8221E93}"/>
              </a:ext>
            </a:extLst>
          </p:cNvPr>
          <p:cNvSpPr>
            <a:spLocks noGrp="1"/>
          </p:cNvSpPr>
          <p:nvPr>
            <p:ph type="pic" sz="quarter" idx="249" hasCustomPrompt="1"/>
          </p:nvPr>
        </p:nvSpPr>
        <p:spPr>
          <a:xfrm>
            <a:off x="10392494" y="1940173"/>
            <a:ext cx="1799507" cy="2128244"/>
          </a:xfrm>
          <a:custGeom>
            <a:avLst/>
            <a:gdLst>
              <a:gd name="connsiteX0" fmla="*/ 0 w 1799507"/>
              <a:gd name="connsiteY0" fmla="*/ 0 h 2128244"/>
              <a:gd name="connsiteX1" fmla="*/ 1799507 w 1799507"/>
              <a:gd name="connsiteY1" fmla="*/ 0 h 2128244"/>
              <a:gd name="connsiteX2" fmla="*/ 1799507 w 1799507"/>
              <a:gd name="connsiteY2" fmla="*/ 2128244 h 2128244"/>
              <a:gd name="connsiteX3" fmla="*/ 0 w 1799507"/>
              <a:gd name="connsiteY3" fmla="*/ 2128244 h 2128244"/>
            </a:gdLst>
            <a:ahLst/>
            <a:cxnLst>
              <a:cxn ang="0">
                <a:pos x="connsiteX0" y="connsiteY0"/>
              </a:cxn>
              <a:cxn ang="0">
                <a:pos x="connsiteX1" y="connsiteY1"/>
              </a:cxn>
              <a:cxn ang="0">
                <a:pos x="connsiteX2" y="connsiteY2"/>
              </a:cxn>
              <a:cxn ang="0">
                <a:pos x="connsiteX3" y="connsiteY3"/>
              </a:cxn>
            </a:cxnLst>
            <a:rect l="l" t="t" r="r" b="b"/>
            <a:pathLst>
              <a:path w="1799507" h="2128244">
                <a:moveTo>
                  <a:pt x="0" y="0"/>
                </a:moveTo>
                <a:lnTo>
                  <a:pt x="1799507" y="0"/>
                </a:lnTo>
                <a:lnTo>
                  <a:pt x="1799507" y="2128244"/>
                </a:lnTo>
                <a:lnTo>
                  <a:pt x="0" y="2128244"/>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136918618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840_Title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317EBF39-4015-4FD7-95F6-C8DAB4C445BB}"/>
              </a:ext>
            </a:extLst>
          </p:cNvPr>
          <p:cNvSpPr>
            <a:spLocks noGrp="1"/>
          </p:cNvSpPr>
          <p:nvPr>
            <p:ph type="pic" sz="quarter" idx="249" hasCustomPrompt="1"/>
          </p:nvPr>
        </p:nvSpPr>
        <p:spPr>
          <a:xfrm>
            <a:off x="1643352" y="1880961"/>
            <a:ext cx="4481512" cy="4481512"/>
          </a:xfrm>
          <a:custGeom>
            <a:avLst/>
            <a:gdLst>
              <a:gd name="connsiteX0" fmla="*/ 2240756 w 4481512"/>
              <a:gd name="connsiteY0" fmla="*/ 0 h 4481512"/>
              <a:gd name="connsiteX1" fmla="*/ 4481512 w 4481512"/>
              <a:gd name="connsiteY1" fmla="*/ 2240756 h 4481512"/>
              <a:gd name="connsiteX2" fmla="*/ 2240756 w 4481512"/>
              <a:gd name="connsiteY2" fmla="*/ 4481512 h 4481512"/>
              <a:gd name="connsiteX3" fmla="*/ 0 w 4481512"/>
              <a:gd name="connsiteY3" fmla="*/ 2240756 h 4481512"/>
              <a:gd name="connsiteX4" fmla="*/ 2240756 w 4481512"/>
              <a:gd name="connsiteY4" fmla="*/ 0 h 4481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1512" h="4481512">
                <a:moveTo>
                  <a:pt x="2240756" y="0"/>
                </a:moveTo>
                <a:cubicBezTo>
                  <a:pt x="3478291" y="0"/>
                  <a:pt x="4481512" y="1003221"/>
                  <a:pt x="4481512" y="2240756"/>
                </a:cubicBezTo>
                <a:cubicBezTo>
                  <a:pt x="4481512" y="3478291"/>
                  <a:pt x="3478291" y="4481512"/>
                  <a:pt x="2240756" y="4481512"/>
                </a:cubicBezTo>
                <a:cubicBezTo>
                  <a:pt x="1003221" y="4481512"/>
                  <a:pt x="0" y="3478291"/>
                  <a:pt x="0" y="2240756"/>
                </a:cubicBezTo>
                <a:cubicBezTo>
                  <a:pt x="0" y="1003221"/>
                  <a:pt x="1003221" y="0"/>
                  <a:pt x="2240756" y="0"/>
                </a:cubicBez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103170541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841_Title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86E9F402-749A-42D6-ABD1-424E7D6644A5}"/>
              </a:ext>
            </a:extLst>
          </p:cNvPr>
          <p:cNvSpPr>
            <a:spLocks noGrp="1"/>
          </p:cNvSpPr>
          <p:nvPr>
            <p:ph type="pic" sz="quarter" idx="249" hasCustomPrompt="1"/>
          </p:nvPr>
        </p:nvSpPr>
        <p:spPr>
          <a:xfrm>
            <a:off x="7774465" y="1614063"/>
            <a:ext cx="3587617" cy="4866226"/>
          </a:xfrm>
          <a:custGeom>
            <a:avLst/>
            <a:gdLst>
              <a:gd name="connsiteX0" fmla="*/ 0 w 3587617"/>
              <a:gd name="connsiteY0" fmla="*/ 0 h 4866226"/>
              <a:gd name="connsiteX1" fmla="*/ 3587617 w 3587617"/>
              <a:gd name="connsiteY1" fmla="*/ 0 h 4866226"/>
              <a:gd name="connsiteX2" fmla="*/ 3587617 w 3587617"/>
              <a:gd name="connsiteY2" fmla="*/ 4866226 h 4866226"/>
              <a:gd name="connsiteX3" fmla="*/ 0 w 3587617"/>
              <a:gd name="connsiteY3" fmla="*/ 4866226 h 4866226"/>
            </a:gdLst>
            <a:ahLst/>
            <a:cxnLst>
              <a:cxn ang="0">
                <a:pos x="connsiteX0" y="connsiteY0"/>
              </a:cxn>
              <a:cxn ang="0">
                <a:pos x="connsiteX1" y="connsiteY1"/>
              </a:cxn>
              <a:cxn ang="0">
                <a:pos x="connsiteX2" y="connsiteY2"/>
              </a:cxn>
              <a:cxn ang="0">
                <a:pos x="connsiteX3" y="connsiteY3"/>
              </a:cxn>
            </a:cxnLst>
            <a:rect l="l" t="t" r="r" b="b"/>
            <a:pathLst>
              <a:path w="3587617" h="4866226">
                <a:moveTo>
                  <a:pt x="0" y="0"/>
                </a:moveTo>
                <a:lnTo>
                  <a:pt x="3587617" y="0"/>
                </a:lnTo>
                <a:lnTo>
                  <a:pt x="3587617" y="4866226"/>
                </a:lnTo>
                <a:lnTo>
                  <a:pt x="0" y="4866226"/>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344489766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842_Title Slide">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588D26F0-0E3F-41EB-9B2B-109C64212A55}"/>
              </a:ext>
            </a:extLst>
          </p:cNvPr>
          <p:cNvSpPr>
            <a:spLocks noGrp="1"/>
          </p:cNvSpPr>
          <p:nvPr>
            <p:ph type="pic" sz="quarter" idx="250" hasCustomPrompt="1"/>
          </p:nvPr>
        </p:nvSpPr>
        <p:spPr>
          <a:xfrm>
            <a:off x="3645448" y="2033589"/>
            <a:ext cx="2093852" cy="2093853"/>
          </a:xfrm>
          <a:custGeom>
            <a:avLst/>
            <a:gdLst>
              <a:gd name="connsiteX0" fmla="*/ 1046926 w 2093852"/>
              <a:gd name="connsiteY0" fmla="*/ 0 h 2093853"/>
              <a:gd name="connsiteX1" fmla="*/ 1886492 w 2093852"/>
              <a:gd name="connsiteY1" fmla="*/ 414713 h 2093853"/>
              <a:gd name="connsiteX2" fmla="*/ 2093852 w 2093852"/>
              <a:gd name="connsiteY2" fmla="*/ 1346564 h 2093853"/>
              <a:gd name="connsiteX3" fmla="*/ 1512847 w 2093852"/>
              <a:gd name="connsiteY3" fmla="*/ 2093853 h 2093853"/>
              <a:gd name="connsiteX4" fmla="*/ 581005 w 2093852"/>
              <a:gd name="connsiteY4" fmla="*/ 2093853 h 2093853"/>
              <a:gd name="connsiteX5" fmla="*/ 0 w 2093852"/>
              <a:gd name="connsiteY5" fmla="*/ 1346564 h 2093853"/>
              <a:gd name="connsiteX6" fmla="*/ 207360 w 2093852"/>
              <a:gd name="connsiteY6" fmla="*/ 414713 h 209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3852" h="2093853">
                <a:moveTo>
                  <a:pt x="1046926" y="0"/>
                </a:moveTo>
                <a:lnTo>
                  <a:pt x="1886492" y="414713"/>
                </a:lnTo>
                <a:lnTo>
                  <a:pt x="2093852" y="1346564"/>
                </a:lnTo>
                <a:lnTo>
                  <a:pt x="1512847" y="2093853"/>
                </a:lnTo>
                <a:lnTo>
                  <a:pt x="581005" y="2093853"/>
                </a:lnTo>
                <a:lnTo>
                  <a:pt x="0" y="1346564"/>
                </a:lnTo>
                <a:lnTo>
                  <a:pt x="207360" y="414713"/>
                </a:lnTo>
                <a:close/>
              </a:path>
            </a:pathLst>
          </a:custGeom>
        </p:spPr>
        <p:txBody>
          <a:bodyPr wrap="square">
            <a:noAutofit/>
          </a:bodyPr>
          <a:lstStyle>
            <a:lvl1pPr>
              <a:defRPr sz="1200"/>
            </a:lvl1pPr>
          </a:lstStyle>
          <a:p>
            <a:r>
              <a:rPr lang="en-US" dirty="0"/>
              <a:t>Picture</a:t>
            </a:r>
          </a:p>
        </p:txBody>
      </p:sp>
      <p:sp>
        <p:nvSpPr>
          <p:cNvPr id="13" name="Picture Placeholder 12">
            <a:extLst>
              <a:ext uri="{FF2B5EF4-FFF2-40B4-BE49-F238E27FC236}">
                <a16:creationId xmlns:a16="http://schemas.microsoft.com/office/drawing/2014/main" id="{4F1791B4-519D-4F38-B884-562D53BAAAD9}"/>
              </a:ext>
            </a:extLst>
          </p:cNvPr>
          <p:cNvSpPr>
            <a:spLocks noGrp="1"/>
          </p:cNvSpPr>
          <p:nvPr>
            <p:ph type="pic" sz="quarter" idx="251" hasCustomPrompt="1"/>
          </p:nvPr>
        </p:nvSpPr>
        <p:spPr>
          <a:xfrm>
            <a:off x="6452701" y="2033589"/>
            <a:ext cx="2093852" cy="2093853"/>
          </a:xfrm>
          <a:custGeom>
            <a:avLst/>
            <a:gdLst>
              <a:gd name="connsiteX0" fmla="*/ 1046926 w 2093852"/>
              <a:gd name="connsiteY0" fmla="*/ 0 h 2093853"/>
              <a:gd name="connsiteX1" fmla="*/ 1886492 w 2093852"/>
              <a:gd name="connsiteY1" fmla="*/ 414713 h 2093853"/>
              <a:gd name="connsiteX2" fmla="*/ 2093852 w 2093852"/>
              <a:gd name="connsiteY2" fmla="*/ 1346564 h 2093853"/>
              <a:gd name="connsiteX3" fmla="*/ 1512847 w 2093852"/>
              <a:gd name="connsiteY3" fmla="*/ 2093853 h 2093853"/>
              <a:gd name="connsiteX4" fmla="*/ 581005 w 2093852"/>
              <a:gd name="connsiteY4" fmla="*/ 2093853 h 2093853"/>
              <a:gd name="connsiteX5" fmla="*/ 0 w 2093852"/>
              <a:gd name="connsiteY5" fmla="*/ 1346564 h 2093853"/>
              <a:gd name="connsiteX6" fmla="*/ 207360 w 2093852"/>
              <a:gd name="connsiteY6" fmla="*/ 414713 h 209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3852" h="2093853">
                <a:moveTo>
                  <a:pt x="1046926" y="0"/>
                </a:moveTo>
                <a:lnTo>
                  <a:pt x="1886492" y="414713"/>
                </a:lnTo>
                <a:lnTo>
                  <a:pt x="2093852" y="1346564"/>
                </a:lnTo>
                <a:lnTo>
                  <a:pt x="1512847" y="2093853"/>
                </a:lnTo>
                <a:lnTo>
                  <a:pt x="581005" y="2093853"/>
                </a:lnTo>
                <a:lnTo>
                  <a:pt x="0" y="1346564"/>
                </a:lnTo>
                <a:lnTo>
                  <a:pt x="207360" y="414713"/>
                </a:lnTo>
                <a:close/>
              </a:path>
            </a:pathLst>
          </a:custGeom>
        </p:spPr>
        <p:txBody>
          <a:bodyPr wrap="square">
            <a:noAutofit/>
          </a:bodyPr>
          <a:lstStyle>
            <a:lvl1pPr>
              <a:defRPr sz="1200"/>
            </a:lvl1pPr>
          </a:lstStyle>
          <a:p>
            <a:r>
              <a:rPr lang="en-US" dirty="0"/>
              <a:t>Picture</a:t>
            </a:r>
          </a:p>
        </p:txBody>
      </p:sp>
      <p:sp>
        <p:nvSpPr>
          <p:cNvPr id="14" name="Picture Placeholder 13">
            <a:extLst>
              <a:ext uri="{FF2B5EF4-FFF2-40B4-BE49-F238E27FC236}">
                <a16:creationId xmlns:a16="http://schemas.microsoft.com/office/drawing/2014/main" id="{98952AED-CBDE-4AB4-9086-478E8A0C5BE2}"/>
              </a:ext>
            </a:extLst>
          </p:cNvPr>
          <p:cNvSpPr>
            <a:spLocks noGrp="1"/>
          </p:cNvSpPr>
          <p:nvPr>
            <p:ph type="pic" sz="quarter" idx="252" hasCustomPrompt="1"/>
          </p:nvPr>
        </p:nvSpPr>
        <p:spPr>
          <a:xfrm>
            <a:off x="9259953" y="2033589"/>
            <a:ext cx="2093852" cy="2093853"/>
          </a:xfrm>
          <a:custGeom>
            <a:avLst/>
            <a:gdLst>
              <a:gd name="connsiteX0" fmla="*/ 1046926 w 2093852"/>
              <a:gd name="connsiteY0" fmla="*/ 0 h 2093853"/>
              <a:gd name="connsiteX1" fmla="*/ 1886492 w 2093852"/>
              <a:gd name="connsiteY1" fmla="*/ 414713 h 2093853"/>
              <a:gd name="connsiteX2" fmla="*/ 2093852 w 2093852"/>
              <a:gd name="connsiteY2" fmla="*/ 1346564 h 2093853"/>
              <a:gd name="connsiteX3" fmla="*/ 1512847 w 2093852"/>
              <a:gd name="connsiteY3" fmla="*/ 2093853 h 2093853"/>
              <a:gd name="connsiteX4" fmla="*/ 581005 w 2093852"/>
              <a:gd name="connsiteY4" fmla="*/ 2093853 h 2093853"/>
              <a:gd name="connsiteX5" fmla="*/ 0 w 2093852"/>
              <a:gd name="connsiteY5" fmla="*/ 1346564 h 2093853"/>
              <a:gd name="connsiteX6" fmla="*/ 207360 w 2093852"/>
              <a:gd name="connsiteY6" fmla="*/ 414713 h 209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3852" h="2093853">
                <a:moveTo>
                  <a:pt x="1046926" y="0"/>
                </a:moveTo>
                <a:lnTo>
                  <a:pt x="1886492" y="414713"/>
                </a:lnTo>
                <a:lnTo>
                  <a:pt x="2093852" y="1346564"/>
                </a:lnTo>
                <a:lnTo>
                  <a:pt x="1512847" y="2093853"/>
                </a:lnTo>
                <a:lnTo>
                  <a:pt x="581005" y="2093853"/>
                </a:lnTo>
                <a:lnTo>
                  <a:pt x="0" y="1346564"/>
                </a:lnTo>
                <a:lnTo>
                  <a:pt x="207360" y="414713"/>
                </a:lnTo>
                <a:close/>
              </a:path>
            </a:pathLst>
          </a:custGeom>
        </p:spPr>
        <p:txBody>
          <a:bodyPr wrap="square">
            <a:noAutofit/>
          </a:bodyPr>
          <a:lstStyle>
            <a:lvl1pPr>
              <a:defRPr sz="1200"/>
            </a:lvl1pPr>
          </a:lstStyle>
          <a:p>
            <a:r>
              <a:rPr lang="en-US" dirty="0"/>
              <a:t>Picture</a:t>
            </a:r>
          </a:p>
        </p:txBody>
      </p:sp>
      <p:sp>
        <p:nvSpPr>
          <p:cNvPr id="11" name="Picture Placeholder 10">
            <a:extLst>
              <a:ext uri="{FF2B5EF4-FFF2-40B4-BE49-F238E27FC236}">
                <a16:creationId xmlns:a16="http://schemas.microsoft.com/office/drawing/2014/main" id="{615B9911-897A-4454-B095-876B732BEB2B}"/>
              </a:ext>
            </a:extLst>
          </p:cNvPr>
          <p:cNvSpPr>
            <a:spLocks noGrp="1"/>
          </p:cNvSpPr>
          <p:nvPr>
            <p:ph type="pic" sz="quarter" idx="249" hasCustomPrompt="1"/>
          </p:nvPr>
        </p:nvSpPr>
        <p:spPr>
          <a:xfrm>
            <a:off x="838195" y="2033589"/>
            <a:ext cx="2093852" cy="2093853"/>
          </a:xfrm>
          <a:custGeom>
            <a:avLst/>
            <a:gdLst>
              <a:gd name="connsiteX0" fmla="*/ 1046926 w 2093852"/>
              <a:gd name="connsiteY0" fmla="*/ 0 h 2093853"/>
              <a:gd name="connsiteX1" fmla="*/ 1886492 w 2093852"/>
              <a:gd name="connsiteY1" fmla="*/ 414713 h 2093853"/>
              <a:gd name="connsiteX2" fmla="*/ 2093852 w 2093852"/>
              <a:gd name="connsiteY2" fmla="*/ 1346564 h 2093853"/>
              <a:gd name="connsiteX3" fmla="*/ 1512847 w 2093852"/>
              <a:gd name="connsiteY3" fmla="*/ 2093853 h 2093853"/>
              <a:gd name="connsiteX4" fmla="*/ 581005 w 2093852"/>
              <a:gd name="connsiteY4" fmla="*/ 2093853 h 2093853"/>
              <a:gd name="connsiteX5" fmla="*/ 0 w 2093852"/>
              <a:gd name="connsiteY5" fmla="*/ 1346564 h 2093853"/>
              <a:gd name="connsiteX6" fmla="*/ 207360 w 2093852"/>
              <a:gd name="connsiteY6" fmla="*/ 414713 h 209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3852" h="2093853">
                <a:moveTo>
                  <a:pt x="1046926" y="0"/>
                </a:moveTo>
                <a:lnTo>
                  <a:pt x="1886492" y="414713"/>
                </a:lnTo>
                <a:lnTo>
                  <a:pt x="2093852" y="1346564"/>
                </a:lnTo>
                <a:lnTo>
                  <a:pt x="1512847" y="2093853"/>
                </a:lnTo>
                <a:lnTo>
                  <a:pt x="581005" y="2093853"/>
                </a:lnTo>
                <a:lnTo>
                  <a:pt x="0" y="1346564"/>
                </a:lnTo>
                <a:lnTo>
                  <a:pt x="207360" y="414713"/>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58916918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843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1E88E89-4891-4B89-9690-3098B7643EFA}"/>
              </a:ext>
            </a:extLst>
          </p:cNvPr>
          <p:cNvSpPr>
            <a:spLocks noGrp="1"/>
          </p:cNvSpPr>
          <p:nvPr>
            <p:ph type="pic" sz="quarter" idx="249" hasCustomPrompt="1"/>
          </p:nvPr>
        </p:nvSpPr>
        <p:spPr>
          <a:xfrm>
            <a:off x="1277257" y="1814513"/>
            <a:ext cx="4455886" cy="4455886"/>
          </a:xfrm>
          <a:custGeom>
            <a:avLst/>
            <a:gdLst>
              <a:gd name="connsiteX0" fmla="*/ 1305084 w 4455886"/>
              <a:gd name="connsiteY0" fmla="*/ 0 h 4455886"/>
              <a:gd name="connsiteX1" fmla="*/ 3150802 w 4455886"/>
              <a:gd name="connsiteY1" fmla="*/ 0 h 4455886"/>
              <a:gd name="connsiteX2" fmla="*/ 4455886 w 4455886"/>
              <a:gd name="connsiteY2" fmla="*/ 1305084 h 4455886"/>
              <a:gd name="connsiteX3" fmla="*/ 4455886 w 4455886"/>
              <a:gd name="connsiteY3" fmla="*/ 3150802 h 4455886"/>
              <a:gd name="connsiteX4" fmla="*/ 3150802 w 4455886"/>
              <a:gd name="connsiteY4" fmla="*/ 4455886 h 4455886"/>
              <a:gd name="connsiteX5" fmla="*/ 1305084 w 4455886"/>
              <a:gd name="connsiteY5" fmla="*/ 4455886 h 4455886"/>
              <a:gd name="connsiteX6" fmla="*/ 0 w 4455886"/>
              <a:gd name="connsiteY6" fmla="*/ 3150802 h 4455886"/>
              <a:gd name="connsiteX7" fmla="*/ 0 w 4455886"/>
              <a:gd name="connsiteY7" fmla="*/ 1305084 h 4455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55886" h="4455886">
                <a:moveTo>
                  <a:pt x="1305084" y="0"/>
                </a:moveTo>
                <a:lnTo>
                  <a:pt x="3150802" y="0"/>
                </a:lnTo>
                <a:lnTo>
                  <a:pt x="4455886" y="1305084"/>
                </a:lnTo>
                <a:lnTo>
                  <a:pt x="4455886" y="3150802"/>
                </a:lnTo>
                <a:lnTo>
                  <a:pt x="3150802" y="4455886"/>
                </a:lnTo>
                <a:lnTo>
                  <a:pt x="1305084" y="4455886"/>
                </a:lnTo>
                <a:lnTo>
                  <a:pt x="0" y="3150802"/>
                </a:lnTo>
                <a:lnTo>
                  <a:pt x="0" y="1305084"/>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257955308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844_Title Slide">
    <p:spTree>
      <p:nvGrpSpPr>
        <p:cNvPr id="1" name=""/>
        <p:cNvGrpSpPr/>
        <p:nvPr/>
      </p:nvGrpSpPr>
      <p:grpSpPr>
        <a:xfrm>
          <a:off x="0" y="0"/>
          <a:ext cx="0" cy="0"/>
          <a:chOff x="0" y="0"/>
          <a:chExt cx="0" cy="0"/>
        </a:xfrm>
      </p:grpSpPr>
      <p:sp>
        <p:nvSpPr>
          <p:cNvPr id="25" name="Picture Placeholder 24">
            <a:extLst>
              <a:ext uri="{FF2B5EF4-FFF2-40B4-BE49-F238E27FC236}">
                <a16:creationId xmlns:a16="http://schemas.microsoft.com/office/drawing/2014/main" id="{E7A39462-A7E1-4C42-82BF-4FB3967D7F37}"/>
              </a:ext>
            </a:extLst>
          </p:cNvPr>
          <p:cNvSpPr>
            <a:spLocks noGrp="1"/>
          </p:cNvSpPr>
          <p:nvPr>
            <p:ph type="pic" sz="quarter" idx="253" hasCustomPrompt="1"/>
          </p:nvPr>
        </p:nvSpPr>
        <p:spPr>
          <a:xfrm>
            <a:off x="7159816" y="3898581"/>
            <a:ext cx="1886404" cy="1886404"/>
          </a:xfrm>
          <a:custGeom>
            <a:avLst/>
            <a:gdLst>
              <a:gd name="connsiteX0" fmla="*/ 552509 w 1886404"/>
              <a:gd name="connsiteY0" fmla="*/ 0 h 1886404"/>
              <a:gd name="connsiteX1" fmla="*/ 1333895 w 1886404"/>
              <a:gd name="connsiteY1" fmla="*/ 0 h 1886404"/>
              <a:gd name="connsiteX2" fmla="*/ 1886404 w 1886404"/>
              <a:gd name="connsiteY2" fmla="*/ 552509 h 1886404"/>
              <a:gd name="connsiteX3" fmla="*/ 1886404 w 1886404"/>
              <a:gd name="connsiteY3" fmla="*/ 1333895 h 1886404"/>
              <a:gd name="connsiteX4" fmla="*/ 1333895 w 1886404"/>
              <a:gd name="connsiteY4" fmla="*/ 1886404 h 1886404"/>
              <a:gd name="connsiteX5" fmla="*/ 552509 w 1886404"/>
              <a:gd name="connsiteY5" fmla="*/ 1886404 h 1886404"/>
              <a:gd name="connsiteX6" fmla="*/ 0 w 1886404"/>
              <a:gd name="connsiteY6" fmla="*/ 1333895 h 1886404"/>
              <a:gd name="connsiteX7" fmla="*/ 0 w 1886404"/>
              <a:gd name="connsiteY7" fmla="*/ 552509 h 1886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86404" h="1886404">
                <a:moveTo>
                  <a:pt x="552509" y="0"/>
                </a:moveTo>
                <a:lnTo>
                  <a:pt x="1333895" y="0"/>
                </a:lnTo>
                <a:lnTo>
                  <a:pt x="1886404" y="552509"/>
                </a:lnTo>
                <a:lnTo>
                  <a:pt x="1886404" y="1333895"/>
                </a:lnTo>
                <a:lnTo>
                  <a:pt x="1333895" y="1886404"/>
                </a:lnTo>
                <a:lnTo>
                  <a:pt x="552509" y="1886404"/>
                </a:lnTo>
                <a:lnTo>
                  <a:pt x="0" y="1333895"/>
                </a:lnTo>
                <a:lnTo>
                  <a:pt x="0" y="552509"/>
                </a:lnTo>
                <a:close/>
              </a:path>
            </a:pathLst>
          </a:custGeom>
        </p:spPr>
        <p:txBody>
          <a:bodyPr wrap="square">
            <a:noAutofit/>
          </a:bodyPr>
          <a:lstStyle>
            <a:lvl1pPr>
              <a:defRPr sz="1200"/>
            </a:lvl1pPr>
          </a:lstStyle>
          <a:p>
            <a:r>
              <a:rPr lang="en-US" dirty="0"/>
              <a:t>Picture</a:t>
            </a:r>
          </a:p>
        </p:txBody>
      </p:sp>
      <p:sp>
        <p:nvSpPr>
          <p:cNvPr id="26" name="Picture Placeholder 25">
            <a:extLst>
              <a:ext uri="{FF2B5EF4-FFF2-40B4-BE49-F238E27FC236}">
                <a16:creationId xmlns:a16="http://schemas.microsoft.com/office/drawing/2014/main" id="{31B2C81E-D8FD-4DBE-A946-408987A48EF7}"/>
              </a:ext>
            </a:extLst>
          </p:cNvPr>
          <p:cNvSpPr>
            <a:spLocks noGrp="1"/>
          </p:cNvSpPr>
          <p:nvPr>
            <p:ph type="pic" sz="quarter" idx="254" hasCustomPrompt="1"/>
          </p:nvPr>
        </p:nvSpPr>
        <p:spPr>
          <a:xfrm>
            <a:off x="9166834" y="3898581"/>
            <a:ext cx="1886404" cy="1886404"/>
          </a:xfrm>
          <a:custGeom>
            <a:avLst/>
            <a:gdLst>
              <a:gd name="connsiteX0" fmla="*/ 552509 w 1886404"/>
              <a:gd name="connsiteY0" fmla="*/ 0 h 1886404"/>
              <a:gd name="connsiteX1" fmla="*/ 1333895 w 1886404"/>
              <a:gd name="connsiteY1" fmla="*/ 0 h 1886404"/>
              <a:gd name="connsiteX2" fmla="*/ 1886404 w 1886404"/>
              <a:gd name="connsiteY2" fmla="*/ 552509 h 1886404"/>
              <a:gd name="connsiteX3" fmla="*/ 1886404 w 1886404"/>
              <a:gd name="connsiteY3" fmla="*/ 1333895 h 1886404"/>
              <a:gd name="connsiteX4" fmla="*/ 1333895 w 1886404"/>
              <a:gd name="connsiteY4" fmla="*/ 1886404 h 1886404"/>
              <a:gd name="connsiteX5" fmla="*/ 552509 w 1886404"/>
              <a:gd name="connsiteY5" fmla="*/ 1886404 h 1886404"/>
              <a:gd name="connsiteX6" fmla="*/ 0 w 1886404"/>
              <a:gd name="connsiteY6" fmla="*/ 1333895 h 1886404"/>
              <a:gd name="connsiteX7" fmla="*/ 0 w 1886404"/>
              <a:gd name="connsiteY7" fmla="*/ 552509 h 1886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86404" h="1886404">
                <a:moveTo>
                  <a:pt x="552509" y="0"/>
                </a:moveTo>
                <a:lnTo>
                  <a:pt x="1333895" y="0"/>
                </a:lnTo>
                <a:lnTo>
                  <a:pt x="1886404" y="552509"/>
                </a:lnTo>
                <a:lnTo>
                  <a:pt x="1886404" y="1333895"/>
                </a:lnTo>
                <a:lnTo>
                  <a:pt x="1333895" y="1886404"/>
                </a:lnTo>
                <a:lnTo>
                  <a:pt x="552509" y="1886404"/>
                </a:lnTo>
                <a:lnTo>
                  <a:pt x="0" y="1333895"/>
                </a:lnTo>
                <a:lnTo>
                  <a:pt x="0" y="552509"/>
                </a:lnTo>
                <a:close/>
              </a:path>
            </a:pathLst>
          </a:custGeom>
        </p:spPr>
        <p:txBody>
          <a:bodyPr wrap="square">
            <a:noAutofit/>
          </a:bodyPr>
          <a:lstStyle>
            <a:lvl1pPr>
              <a:defRPr sz="1200"/>
            </a:lvl1pPr>
          </a:lstStyle>
          <a:p>
            <a:r>
              <a:rPr lang="en-US" dirty="0"/>
              <a:t>Picture</a:t>
            </a:r>
          </a:p>
        </p:txBody>
      </p:sp>
      <p:sp>
        <p:nvSpPr>
          <p:cNvPr id="23" name="Picture Placeholder 22">
            <a:extLst>
              <a:ext uri="{FF2B5EF4-FFF2-40B4-BE49-F238E27FC236}">
                <a16:creationId xmlns:a16="http://schemas.microsoft.com/office/drawing/2014/main" id="{690DCAD6-A6AA-4BC2-A672-4146F16BA8FF}"/>
              </a:ext>
            </a:extLst>
          </p:cNvPr>
          <p:cNvSpPr>
            <a:spLocks noGrp="1"/>
          </p:cNvSpPr>
          <p:nvPr>
            <p:ph type="pic" sz="quarter" idx="252" hasCustomPrompt="1"/>
          </p:nvPr>
        </p:nvSpPr>
        <p:spPr>
          <a:xfrm>
            <a:off x="5152798" y="3898581"/>
            <a:ext cx="1886404" cy="1886404"/>
          </a:xfrm>
          <a:custGeom>
            <a:avLst/>
            <a:gdLst>
              <a:gd name="connsiteX0" fmla="*/ 552509 w 1886404"/>
              <a:gd name="connsiteY0" fmla="*/ 0 h 1886404"/>
              <a:gd name="connsiteX1" fmla="*/ 1333895 w 1886404"/>
              <a:gd name="connsiteY1" fmla="*/ 0 h 1886404"/>
              <a:gd name="connsiteX2" fmla="*/ 1886404 w 1886404"/>
              <a:gd name="connsiteY2" fmla="*/ 552509 h 1886404"/>
              <a:gd name="connsiteX3" fmla="*/ 1886404 w 1886404"/>
              <a:gd name="connsiteY3" fmla="*/ 1333895 h 1886404"/>
              <a:gd name="connsiteX4" fmla="*/ 1333895 w 1886404"/>
              <a:gd name="connsiteY4" fmla="*/ 1886404 h 1886404"/>
              <a:gd name="connsiteX5" fmla="*/ 552509 w 1886404"/>
              <a:gd name="connsiteY5" fmla="*/ 1886404 h 1886404"/>
              <a:gd name="connsiteX6" fmla="*/ 0 w 1886404"/>
              <a:gd name="connsiteY6" fmla="*/ 1333895 h 1886404"/>
              <a:gd name="connsiteX7" fmla="*/ 0 w 1886404"/>
              <a:gd name="connsiteY7" fmla="*/ 552509 h 1886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86404" h="1886404">
                <a:moveTo>
                  <a:pt x="552509" y="0"/>
                </a:moveTo>
                <a:lnTo>
                  <a:pt x="1333895" y="0"/>
                </a:lnTo>
                <a:lnTo>
                  <a:pt x="1886404" y="552509"/>
                </a:lnTo>
                <a:lnTo>
                  <a:pt x="1886404" y="1333895"/>
                </a:lnTo>
                <a:lnTo>
                  <a:pt x="1333895" y="1886404"/>
                </a:lnTo>
                <a:lnTo>
                  <a:pt x="552509" y="1886404"/>
                </a:lnTo>
                <a:lnTo>
                  <a:pt x="0" y="1333895"/>
                </a:lnTo>
                <a:lnTo>
                  <a:pt x="0" y="552509"/>
                </a:lnTo>
                <a:close/>
              </a:path>
            </a:pathLst>
          </a:custGeom>
        </p:spPr>
        <p:txBody>
          <a:bodyPr wrap="square">
            <a:noAutofit/>
          </a:bodyPr>
          <a:lstStyle>
            <a:lvl1pPr>
              <a:defRPr sz="1200"/>
            </a:lvl1pPr>
          </a:lstStyle>
          <a:p>
            <a:r>
              <a:rPr lang="en-US" dirty="0"/>
              <a:t>Picture</a:t>
            </a:r>
          </a:p>
        </p:txBody>
      </p:sp>
      <p:sp>
        <p:nvSpPr>
          <p:cNvPr id="21" name="Picture Placeholder 20">
            <a:extLst>
              <a:ext uri="{FF2B5EF4-FFF2-40B4-BE49-F238E27FC236}">
                <a16:creationId xmlns:a16="http://schemas.microsoft.com/office/drawing/2014/main" id="{2B186DFC-C3C8-4EC0-B564-C67C88B7C91E}"/>
              </a:ext>
            </a:extLst>
          </p:cNvPr>
          <p:cNvSpPr>
            <a:spLocks noGrp="1"/>
          </p:cNvSpPr>
          <p:nvPr>
            <p:ph type="pic" sz="quarter" idx="251" hasCustomPrompt="1"/>
          </p:nvPr>
        </p:nvSpPr>
        <p:spPr>
          <a:xfrm>
            <a:off x="3145780" y="3898581"/>
            <a:ext cx="1886404" cy="1886404"/>
          </a:xfrm>
          <a:custGeom>
            <a:avLst/>
            <a:gdLst>
              <a:gd name="connsiteX0" fmla="*/ 552509 w 1886404"/>
              <a:gd name="connsiteY0" fmla="*/ 0 h 1886404"/>
              <a:gd name="connsiteX1" fmla="*/ 1333895 w 1886404"/>
              <a:gd name="connsiteY1" fmla="*/ 0 h 1886404"/>
              <a:gd name="connsiteX2" fmla="*/ 1886404 w 1886404"/>
              <a:gd name="connsiteY2" fmla="*/ 552509 h 1886404"/>
              <a:gd name="connsiteX3" fmla="*/ 1886404 w 1886404"/>
              <a:gd name="connsiteY3" fmla="*/ 1333895 h 1886404"/>
              <a:gd name="connsiteX4" fmla="*/ 1333895 w 1886404"/>
              <a:gd name="connsiteY4" fmla="*/ 1886404 h 1886404"/>
              <a:gd name="connsiteX5" fmla="*/ 552509 w 1886404"/>
              <a:gd name="connsiteY5" fmla="*/ 1886404 h 1886404"/>
              <a:gd name="connsiteX6" fmla="*/ 0 w 1886404"/>
              <a:gd name="connsiteY6" fmla="*/ 1333895 h 1886404"/>
              <a:gd name="connsiteX7" fmla="*/ 0 w 1886404"/>
              <a:gd name="connsiteY7" fmla="*/ 552509 h 1886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86404" h="1886404">
                <a:moveTo>
                  <a:pt x="552509" y="0"/>
                </a:moveTo>
                <a:lnTo>
                  <a:pt x="1333895" y="0"/>
                </a:lnTo>
                <a:lnTo>
                  <a:pt x="1886404" y="552509"/>
                </a:lnTo>
                <a:lnTo>
                  <a:pt x="1886404" y="1333895"/>
                </a:lnTo>
                <a:lnTo>
                  <a:pt x="1333895" y="1886404"/>
                </a:lnTo>
                <a:lnTo>
                  <a:pt x="552509" y="1886404"/>
                </a:lnTo>
                <a:lnTo>
                  <a:pt x="0" y="1333895"/>
                </a:lnTo>
                <a:lnTo>
                  <a:pt x="0" y="552509"/>
                </a:lnTo>
                <a:close/>
              </a:path>
            </a:pathLst>
          </a:custGeom>
        </p:spPr>
        <p:txBody>
          <a:bodyPr wrap="square">
            <a:noAutofit/>
          </a:bodyPr>
          <a:lstStyle>
            <a:lvl1pPr>
              <a:defRPr sz="1200"/>
            </a:lvl1pPr>
          </a:lstStyle>
          <a:p>
            <a:r>
              <a:rPr lang="en-US" dirty="0"/>
              <a:t>Picture</a:t>
            </a:r>
          </a:p>
        </p:txBody>
      </p:sp>
      <p:sp>
        <p:nvSpPr>
          <p:cNvPr id="17" name="Picture Placeholder 16">
            <a:extLst>
              <a:ext uri="{FF2B5EF4-FFF2-40B4-BE49-F238E27FC236}">
                <a16:creationId xmlns:a16="http://schemas.microsoft.com/office/drawing/2014/main" id="{57F7DDF9-3299-46F1-9AA0-0BA2AE9186CB}"/>
              </a:ext>
            </a:extLst>
          </p:cNvPr>
          <p:cNvSpPr>
            <a:spLocks noGrp="1"/>
          </p:cNvSpPr>
          <p:nvPr>
            <p:ph type="pic" sz="quarter" idx="250" hasCustomPrompt="1"/>
          </p:nvPr>
        </p:nvSpPr>
        <p:spPr>
          <a:xfrm>
            <a:off x="135254" y="2011496"/>
            <a:ext cx="11921494" cy="1886404"/>
          </a:xfrm>
          <a:custGeom>
            <a:avLst/>
            <a:gdLst>
              <a:gd name="connsiteX0" fmla="*/ 10587599 w 11921494"/>
              <a:gd name="connsiteY0" fmla="*/ 0 h 1886404"/>
              <a:gd name="connsiteX1" fmla="*/ 11368985 w 11921494"/>
              <a:gd name="connsiteY1" fmla="*/ 0 h 1886404"/>
              <a:gd name="connsiteX2" fmla="*/ 11921494 w 11921494"/>
              <a:gd name="connsiteY2" fmla="*/ 552509 h 1886404"/>
              <a:gd name="connsiteX3" fmla="*/ 11921494 w 11921494"/>
              <a:gd name="connsiteY3" fmla="*/ 1333895 h 1886404"/>
              <a:gd name="connsiteX4" fmla="*/ 11368985 w 11921494"/>
              <a:gd name="connsiteY4" fmla="*/ 1886404 h 1886404"/>
              <a:gd name="connsiteX5" fmla="*/ 10587599 w 11921494"/>
              <a:gd name="connsiteY5" fmla="*/ 1886404 h 1886404"/>
              <a:gd name="connsiteX6" fmla="*/ 10035090 w 11921494"/>
              <a:gd name="connsiteY6" fmla="*/ 1333895 h 1886404"/>
              <a:gd name="connsiteX7" fmla="*/ 10035090 w 11921494"/>
              <a:gd name="connsiteY7" fmla="*/ 552509 h 1886404"/>
              <a:gd name="connsiteX8" fmla="*/ 8580580 w 11921494"/>
              <a:gd name="connsiteY8" fmla="*/ 0 h 1886404"/>
              <a:gd name="connsiteX9" fmla="*/ 9361966 w 11921494"/>
              <a:gd name="connsiteY9" fmla="*/ 0 h 1886404"/>
              <a:gd name="connsiteX10" fmla="*/ 9914475 w 11921494"/>
              <a:gd name="connsiteY10" fmla="*/ 552509 h 1886404"/>
              <a:gd name="connsiteX11" fmla="*/ 9914475 w 11921494"/>
              <a:gd name="connsiteY11" fmla="*/ 1333895 h 1886404"/>
              <a:gd name="connsiteX12" fmla="*/ 9361966 w 11921494"/>
              <a:gd name="connsiteY12" fmla="*/ 1886404 h 1886404"/>
              <a:gd name="connsiteX13" fmla="*/ 8580580 w 11921494"/>
              <a:gd name="connsiteY13" fmla="*/ 1886404 h 1886404"/>
              <a:gd name="connsiteX14" fmla="*/ 8028071 w 11921494"/>
              <a:gd name="connsiteY14" fmla="*/ 1333895 h 1886404"/>
              <a:gd name="connsiteX15" fmla="*/ 8028071 w 11921494"/>
              <a:gd name="connsiteY15" fmla="*/ 552509 h 1886404"/>
              <a:gd name="connsiteX16" fmla="*/ 6573562 w 11921494"/>
              <a:gd name="connsiteY16" fmla="*/ 0 h 1886404"/>
              <a:gd name="connsiteX17" fmla="*/ 7354948 w 11921494"/>
              <a:gd name="connsiteY17" fmla="*/ 0 h 1886404"/>
              <a:gd name="connsiteX18" fmla="*/ 7907457 w 11921494"/>
              <a:gd name="connsiteY18" fmla="*/ 552509 h 1886404"/>
              <a:gd name="connsiteX19" fmla="*/ 7907457 w 11921494"/>
              <a:gd name="connsiteY19" fmla="*/ 1333895 h 1886404"/>
              <a:gd name="connsiteX20" fmla="*/ 7354948 w 11921494"/>
              <a:gd name="connsiteY20" fmla="*/ 1886404 h 1886404"/>
              <a:gd name="connsiteX21" fmla="*/ 6573562 w 11921494"/>
              <a:gd name="connsiteY21" fmla="*/ 1886404 h 1886404"/>
              <a:gd name="connsiteX22" fmla="*/ 6021053 w 11921494"/>
              <a:gd name="connsiteY22" fmla="*/ 1333895 h 1886404"/>
              <a:gd name="connsiteX23" fmla="*/ 6021053 w 11921494"/>
              <a:gd name="connsiteY23" fmla="*/ 552509 h 1886404"/>
              <a:gd name="connsiteX24" fmla="*/ 4566544 w 11921494"/>
              <a:gd name="connsiteY24" fmla="*/ 0 h 1886404"/>
              <a:gd name="connsiteX25" fmla="*/ 5347931 w 11921494"/>
              <a:gd name="connsiteY25" fmla="*/ 0 h 1886404"/>
              <a:gd name="connsiteX26" fmla="*/ 5900440 w 11921494"/>
              <a:gd name="connsiteY26" fmla="*/ 552509 h 1886404"/>
              <a:gd name="connsiteX27" fmla="*/ 5900440 w 11921494"/>
              <a:gd name="connsiteY27" fmla="*/ 1333895 h 1886404"/>
              <a:gd name="connsiteX28" fmla="*/ 5347931 w 11921494"/>
              <a:gd name="connsiteY28" fmla="*/ 1886404 h 1886404"/>
              <a:gd name="connsiteX29" fmla="*/ 4566544 w 11921494"/>
              <a:gd name="connsiteY29" fmla="*/ 1886404 h 1886404"/>
              <a:gd name="connsiteX30" fmla="*/ 4014035 w 11921494"/>
              <a:gd name="connsiteY30" fmla="*/ 1333895 h 1886404"/>
              <a:gd name="connsiteX31" fmla="*/ 4014035 w 11921494"/>
              <a:gd name="connsiteY31" fmla="*/ 552509 h 1886404"/>
              <a:gd name="connsiteX32" fmla="*/ 2559526 w 11921494"/>
              <a:gd name="connsiteY32" fmla="*/ 0 h 1886404"/>
              <a:gd name="connsiteX33" fmla="*/ 3340913 w 11921494"/>
              <a:gd name="connsiteY33" fmla="*/ 0 h 1886404"/>
              <a:gd name="connsiteX34" fmla="*/ 3893421 w 11921494"/>
              <a:gd name="connsiteY34" fmla="*/ 552509 h 1886404"/>
              <a:gd name="connsiteX35" fmla="*/ 3893421 w 11921494"/>
              <a:gd name="connsiteY35" fmla="*/ 1333895 h 1886404"/>
              <a:gd name="connsiteX36" fmla="*/ 3340913 w 11921494"/>
              <a:gd name="connsiteY36" fmla="*/ 1886404 h 1886404"/>
              <a:gd name="connsiteX37" fmla="*/ 2559526 w 11921494"/>
              <a:gd name="connsiteY37" fmla="*/ 1886404 h 1886404"/>
              <a:gd name="connsiteX38" fmla="*/ 2007017 w 11921494"/>
              <a:gd name="connsiteY38" fmla="*/ 1333895 h 1886404"/>
              <a:gd name="connsiteX39" fmla="*/ 2007017 w 11921494"/>
              <a:gd name="connsiteY39" fmla="*/ 552509 h 1886404"/>
              <a:gd name="connsiteX40" fmla="*/ 552509 w 11921494"/>
              <a:gd name="connsiteY40" fmla="*/ 0 h 1886404"/>
              <a:gd name="connsiteX41" fmla="*/ 1333895 w 11921494"/>
              <a:gd name="connsiteY41" fmla="*/ 0 h 1886404"/>
              <a:gd name="connsiteX42" fmla="*/ 1886404 w 11921494"/>
              <a:gd name="connsiteY42" fmla="*/ 552509 h 1886404"/>
              <a:gd name="connsiteX43" fmla="*/ 1886404 w 11921494"/>
              <a:gd name="connsiteY43" fmla="*/ 1333895 h 1886404"/>
              <a:gd name="connsiteX44" fmla="*/ 1333895 w 11921494"/>
              <a:gd name="connsiteY44" fmla="*/ 1886404 h 1886404"/>
              <a:gd name="connsiteX45" fmla="*/ 552509 w 11921494"/>
              <a:gd name="connsiteY45" fmla="*/ 1886404 h 1886404"/>
              <a:gd name="connsiteX46" fmla="*/ 0 w 11921494"/>
              <a:gd name="connsiteY46" fmla="*/ 1333895 h 1886404"/>
              <a:gd name="connsiteX47" fmla="*/ 0 w 11921494"/>
              <a:gd name="connsiteY47" fmla="*/ 552509 h 1886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1921494" h="1886404">
                <a:moveTo>
                  <a:pt x="10587599" y="0"/>
                </a:moveTo>
                <a:lnTo>
                  <a:pt x="11368985" y="0"/>
                </a:lnTo>
                <a:lnTo>
                  <a:pt x="11921494" y="552509"/>
                </a:lnTo>
                <a:lnTo>
                  <a:pt x="11921494" y="1333895"/>
                </a:lnTo>
                <a:lnTo>
                  <a:pt x="11368985" y="1886404"/>
                </a:lnTo>
                <a:lnTo>
                  <a:pt x="10587599" y="1886404"/>
                </a:lnTo>
                <a:lnTo>
                  <a:pt x="10035090" y="1333895"/>
                </a:lnTo>
                <a:lnTo>
                  <a:pt x="10035090" y="552509"/>
                </a:lnTo>
                <a:close/>
                <a:moveTo>
                  <a:pt x="8580580" y="0"/>
                </a:moveTo>
                <a:lnTo>
                  <a:pt x="9361966" y="0"/>
                </a:lnTo>
                <a:lnTo>
                  <a:pt x="9914475" y="552509"/>
                </a:lnTo>
                <a:lnTo>
                  <a:pt x="9914475" y="1333895"/>
                </a:lnTo>
                <a:lnTo>
                  <a:pt x="9361966" y="1886404"/>
                </a:lnTo>
                <a:lnTo>
                  <a:pt x="8580580" y="1886404"/>
                </a:lnTo>
                <a:lnTo>
                  <a:pt x="8028071" y="1333895"/>
                </a:lnTo>
                <a:lnTo>
                  <a:pt x="8028071" y="552509"/>
                </a:lnTo>
                <a:close/>
                <a:moveTo>
                  <a:pt x="6573562" y="0"/>
                </a:moveTo>
                <a:lnTo>
                  <a:pt x="7354948" y="0"/>
                </a:lnTo>
                <a:lnTo>
                  <a:pt x="7907457" y="552509"/>
                </a:lnTo>
                <a:lnTo>
                  <a:pt x="7907457" y="1333895"/>
                </a:lnTo>
                <a:lnTo>
                  <a:pt x="7354948" y="1886404"/>
                </a:lnTo>
                <a:lnTo>
                  <a:pt x="6573562" y="1886404"/>
                </a:lnTo>
                <a:lnTo>
                  <a:pt x="6021053" y="1333895"/>
                </a:lnTo>
                <a:lnTo>
                  <a:pt x="6021053" y="552509"/>
                </a:lnTo>
                <a:close/>
                <a:moveTo>
                  <a:pt x="4566544" y="0"/>
                </a:moveTo>
                <a:lnTo>
                  <a:pt x="5347931" y="0"/>
                </a:lnTo>
                <a:lnTo>
                  <a:pt x="5900440" y="552509"/>
                </a:lnTo>
                <a:lnTo>
                  <a:pt x="5900440" y="1333895"/>
                </a:lnTo>
                <a:lnTo>
                  <a:pt x="5347931" y="1886404"/>
                </a:lnTo>
                <a:lnTo>
                  <a:pt x="4566544" y="1886404"/>
                </a:lnTo>
                <a:lnTo>
                  <a:pt x="4014035" y="1333895"/>
                </a:lnTo>
                <a:lnTo>
                  <a:pt x="4014035" y="552509"/>
                </a:lnTo>
                <a:close/>
                <a:moveTo>
                  <a:pt x="2559526" y="0"/>
                </a:moveTo>
                <a:lnTo>
                  <a:pt x="3340913" y="0"/>
                </a:lnTo>
                <a:lnTo>
                  <a:pt x="3893421" y="552509"/>
                </a:lnTo>
                <a:lnTo>
                  <a:pt x="3893421" y="1333895"/>
                </a:lnTo>
                <a:lnTo>
                  <a:pt x="3340913" y="1886404"/>
                </a:lnTo>
                <a:lnTo>
                  <a:pt x="2559526" y="1886404"/>
                </a:lnTo>
                <a:lnTo>
                  <a:pt x="2007017" y="1333895"/>
                </a:lnTo>
                <a:lnTo>
                  <a:pt x="2007017" y="552509"/>
                </a:lnTo>
                <a:close/>
                <a:moveTo>
                  <a:pt x="552509" y="0"/>
                </a:moveTo>
                <a:lnTo>
                  <a:pt x="1333895" y="0"/>
                </a:lnTo>
                <a:lnTo>
                  <a:pt x="1886404" y="552509"/>
                </a:lnTo>
                <a:lnTo>
                  <a:pt x="1886404" y="1333895"/>
                </a:lnTo>
                <a:lnTo>
                  <a:pt x="1333895" y="1886404"/>
                </a:lnTo>
                <a:lnTo>
                  <a:pt x="552509" y="1886404"/>
                </a:lnTo>
                <a:lnTo>
                  <a:pt x="0" y="1333895"/>
                </a:lnTo>
                <a:lnTo>
                  <a:pt x="0" y="552509"/>
                </a:lnTo>
                <a:close/>
              </a:path>
            </a:pathLst>
          </a:custGeom>
        </p:spPr>
        <p:txBody>
          <a:bodyPr wrap="square">
            <a:noAutofit/>
          </a:bodyPr>
          <a:lstStyle>
            <a:lvl1pPr>
              <a:defRPr sz="1200"/>
            </a:lvl1pPr>
          </a:lstStyle>
          <a:p>
            <a:r>
              <a:rPr lang="en-US" dirty="0"/>
              <a:t>Picture</a:t>
            </a:r>
          </a:p>
        </p:txBody>
      </p:sp>
      <p:sp>
        <p:nvSpPr>
          <p:cNvPr id="19" name="Picture Placeholder 18">
            <a:extLst>
              <a:ext uri="{FF2B5EF4-FFF2-40B4-BE49-F238E27FC236}">
                <a16:creationId xmlns:a16="http://schemas.microsoft.com/office/drawing/2014/main" id="{E811303F-FFD3-44E1-B3B8-AD95A41A05BA}"/>
              </a:ext>
            </a:extLst>
          </p:cNvPr>
          <p:cNvSpPr>
            <a:spLocks noGrp="1"/>
          </p:cNvSpPr>
          <p:nvPr>
            <p:ph type="pic" sz="quarter" idx="249" hasCustomPrompt="1"/>
          </p:nvPr>
        </p:nvSpPr>
        <p:spPr>
          <a:xfrm>
            <a:off x="1138762" y="3898581"/>
            <a:ext cx="1886404" cy="1886404"/>
          </a:xfrm>
          <a:custGeom>
            <a:avLst/>
            <a:gdLst>
              <a:gd name="connsiteX0" fmla="*/ 552509 w 1886404"/>
              <a:gd name="connsiteY0" fmla="*/ 0 h 1886404"/>
              <a:gd name="connsiteX1" fmla="*/ 1333895 w 1886404"/>
              <a:gd name="connsiteY1" fmla="*/ 0 h 1886404"/>
              <a:gd name="connsiteX2" fmla="*/ 1886404 w 1886404"/>
              <a:gd name="connsiteY2" fmla="*/ 552509 h 1886404"/>
              <a:gd name="connsiteX3" fmla="*/ 1886404 w 1886404"/>
              <a:gd name="connsiteY3" fmla="*/ 1333895 h 1886404"/>
              <a:gd name="connsiteX4" fmla="*/ 1333895 w 1886404"/>
              <a:gd name="connsiteY4" fmla="*/ 1886404 h 1886404"/>
              <a:gd name="connsiteX5" fmla="*/ 552509 w 1886404"/>
              <a:gd name="connsiteY5" fmla="*/ 1886404 h 1886404"/>
              <a:gd name="connsiteX6" fmla="*/ 0 w 1886404"/>
              <a:gd name="connsiteY6" fmla="*/ 1333895 h 1886404"/>
              <a:gd name="connsiteX7" fmla="*/ 0 w 1886404"/>
              <a:gd name="connsiteY7" fmla="*/ 552509 h 1886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86404" h="1886404">
                <a:moveTo>
                  <a:pt x="552509" y="0"/>
                </a:moveTo>
                <a:lnTo>
                  <a:pt x="1333895" y="0"/>
                </a:lnTo>
                <a:lnTo>
                  <a:pt x="1886404" y="552509"/>
                </a:lnTo>
                <a:lnTo>
                  <a:pt x="1886404" y="1333895"/>
                </a:lnTo>
                <a:lnTo>
                  <a:pt x="1333895" y="1886404"/>
                </a:lnTo>
                <a:lnTo>
                  <a:pt x="552509" y="1886404"/>
                </a:lnTo>
                <a:lnTo>
                  <a:pt x="0" y="1333895"/>
                </a:lnTo>
                <a:lnTo>
                  <a:pt x="0" y="552509"/>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91929831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845_Titl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10D7198D-3F61-4C82-A035-86DA3FB09C50}"/>
              </a:ext>
            </a:extLst>
          </p:cNvPr>
          <p:cNvSpPr>
            <a:spLocks noGrp="1"/>
          </p:cNvSpPr>
          <p:nvPr>
            <p:ph type="pic" sz="quarter" idx="249" hasCustomPrompt="1"/>
          </p:nvPr>
        </p:nvSpPr>
        <p:spPr>
          <a:xfrm>
            <a:off x="785587" y="1917474"/>
            <a:ext cx="6509658" cy="4227284"/>
          </a:xfrm>
          <a:custGeom>
            <a:avLst/>
            <a:gdLst>
              <a:gd name="connsiteX0" fmla="*/ 5515430 w 6509658"/>
              <a:gd name="connsiteY0" fmla="*/ 404812 h 4227284"/>
              <a:gd name="connsiteX1" fmla="*/ 6509658 w 6509658"/>
              <a:gd name="connsiteY1" fmla="*/ 404812 h 4227284"/>
              <a:gd name="connsiteX2" fmla="*/ 6509658 w 6509658"/>
              <a:gd name="connsiteY2" fmla="*/ 4227284 h 4227284"/>
              <a:gd name="connsiteX3" fmla="*/ 5515430 w 6509658"/>
              <a:gd name="connsiteY3" fmla="*/ 4227284 h 4227284"/>
              <a:gd name="connsiteX4" fmla="*/ 3309258 w 6509658"/>
              <a:gd name="connsiteY4" fmla="*/ 404812 h 4227284"/>
              <a:gd name="connsiteX5" fmla="*/ 4303486 w 6509658"/>
              <a:gd name="connsiteY5" fmla="*/ 404812 h 4227284"/>
              <a:gd name="connsiteX6" fmla="*/ 4303486 w 6509658"/>
              <a:gd name="connsiteY6" fmla="*/ 4227284 h 4227284"/>
              <a:gd name="connsiteX7" fmla="*/ 3309258 w 6509658"/>
              <a:gd name="connsiteY7" fmla="*/ 4227284 h 4227284"/>
              <a:gd name="connsiteX8" fmla="*/ 1103086 w 6509658"/>
              <a:gd name="connsiteY8" fmla="*/ 404812 h 4227284"/>
              <a:gd name="connsiteX9" fmla="*/ 2097314 w 6509658"/>
              <a:gd name="connsiteY9" fmla="*/ 404812 h 4227284"/>
              <a:gd name="connsiteX10" fmla="*/ 2097314 w 6509658"/>
              <a:gd name="connsiteY10" fmla="*/ 4227284 h 4227284"/>
              <a:gd name="connsiteX11" fmla="*/ 1103086 w 6509658"/>
              <a:gd name="connsiteY11" fmla="*/ 4227284 h 4227284"/>
              <a:gd name="connsiteX12" fmla="*/ 4412344 w 6509658"/>
              <a:gd name="connsiteY12" fmla="*/ 0 h 4227284"/>
              <a:gd name="connsiteX13" fmla="*/ 5406572 w 6509658"/>
              <a:gd name="connsiteY13" fmla="*/ 0 h 4227284"/>
              <a:gd name="connsiteX14" fmla="*/ 5406572 w 6509658"/>
              <a:gd name="connsiteY14" fmla="*/ 4227284 h 4227284"/>
              <a:gd name="connsiteX15" fmla="*/ 4412344 w 6509658"/>
              <a:gd name="connsiteY15" fmla="*/ 4227284 h 4227284"/>
              <a:gd name="connsiteX16" fmla="*/ 2206172 w 6509658"/>
              <a:gd name="connsiteY16" fmla="*/ 0 h 4227284"/>
              <a:gd name="connsiteX17" fmla="*/ 3200400 w 6509658"/>
              <a:gd name="connsiteY17" fmla="*/ 0 h 4227284"/>
              <a:gd name="connsiteX18" fmla="*/ 3200400 w 6509658"/>
              <a:gd name="connsiteY18" fmla="*/ 4227284 h 4227284"/>
              <a:gd name="connsiteX19" fmla="*/ 2206172 w 6509658"/>
              <a:gd name="connsiteY19" fmla="*/ 4227284 h 4227284"/>
              <a:gd name="connsiteX20" fmla="*/ 0 w 6509658"/>
              <a:gd name="connsiteY20" fmla="*/ 0 h 4227284"/>
              <a:gd name="connsiteX21" fmla="*/ 994228 w 6509658"/>
              <a:gd name="connsiteY21" fmla="*/ 0 h 4227284"/>
              <a:gd name="connsiteX22" fmla="*/ 994228 w 6509658"/>
              <a:gd name="connsiteY22" fmla="*/ 4227284 h 4227284"/>
              <a:gd name="connsiteX23" fmla="*/ 0 w 6509658"/>
              <a:gd name="connsiteY23" fmla="*/ 4227284 h 4227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509658" h="4227284">
                <a:moveTo>
                  <a:pt x="5515430" y="404812"/>
                </a:moveTo>
                <a:lnTo>
                  <a:pt x="6509658" y="404812"/>
                </a:lnTo>
                <a:lnTo>
                  <a:pt x="6509658" y="4227284"/>
                </a:lnTo>
                <a:lnTo>
                  <a:pt x="5515430" y="4227284"/>
                </a:lnTo>
                <a:close/>
                <a:moveTo>
                  <a:pt x="3309258" y="404812"/>
                </a:moveTo>
                <a:lnTo>
                  <a:pt x="4303486" y="404812"/>
                </a:lnTo>
                <a:lnTo>
                  <a:pt x="4303486" y="4227284"/>
                </a:lnTo>
                <a:lnTo>
                  <a:pt x="3309258" y="4227284"/>
                </a:lnTo>
                <a:close/>
                <a:moveTo>
                  <a:pt x="1103086" y="404812"/>
                </a:moveTo>
                <a:lnTo>
                  <a:pt x="2097314" y="404812"/>
                </a:lnTo>
                <a:lnTo>
                  <a:pt x="2097314" y="4227284"/>
                </a:lnTo>
                <a:lnTo>
                  <a:pt x="1103086" y="4227284"/>
                </a:lnTo>
                <a:close/>
                <a:moveTo>
                  <a:pt x="4412344" y="0"/>
                </a:moveTo>
                <a:lnTo>
                  <a:pt x="5406572" y="0"/>
                </a:lnTo>
                <a:lnTo>
                  <a:pt x="5406572" y="4227284"/>
                </a:lnTo>
                <a:lnTo>
                  <a:pt x="4412344" y="4227284"/>
                </a:lnTo>
                <a:close/>
                <a:moveTo>
                  <a:pt x="2206172" y="0"/>
                </a:moveTo>
                <a:lnTo>
                  <a:pt x="3200400" y="0"/>
                </a:lnTo>
                <a:lnTo>
                  <a:pt x="3200400" y="4227284"/>
                </a:lnTo>
                <a:lnTo>
                  <a:pt x="2206172" y="4227284"/>
                </a:lnTo>
                <a:close/>
                <a:moveTo>
                  <a:pt x="0" y="0"/>
                </a:moveTo>
                <a:lnTo>
                  <a:pt x="994228" y="0"/>
                </a:lnTo>
                <a:lnTo>
                  <a:pt x="994228" y="4227284"/>
                </a:lnTo>
                <a:lnTo>
                  <a:pt x="0" y="4227284"/>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347330930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846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B086215D-8CDA-4788-94AB-0AE35364E4B9}"/>
              </a:ext>
            </a:extLst>
          </p:cNvPr>
          <p:cNvSpPr>
            <a:spLocks noGrp="1"/>
          </p:cNvSpPr>
          <p:nvPr>
            <p:ph type="pic" sz="quarter" idx="249" hasCustomPrompt="1"/>
          </p:nvPr>
        </p:nvSpPr>
        <p:spPr>
          <a:xfrm>
            <a:off x="-646651" y="1536689"/>
            <a:ext cx="13254460" cy="6017120"/>
          </a:xfrm>
          <a:custGeom>
            <a:avLst/>
            <a:gdLst>
              <a:gd name="connsiteX0" fmla="*/ 2388013 w 13254460"/>
              <a:gd name="connsiteY0" fmla="*/ 3658234 h 6017120"/>
              <a:gd name="connsiteX1" fmla="*/ 3567455 w 13254460"/>
              <a:gd name="connsiteY1" fmla="*/ 4837677 h 6017120"/>
              <a:gd name="connsiteX2" fmla="*/ 2388013 w 13254460"/>
              <a:gd name="connsiteY2" fmla="*/ 6017120 h 6017120"/>
              <a:gd name="connsiteX3" fmla="*/ 1208570 w 13254460"/>
              <a:gd name="connsiteY3" fmla="*/ 4837677 h 6017120"/>
              <a:gd name="connsiteX4" fmla="*/ 4822421 w 13254460"/>
              <a:gd name="connsiteY4" fmla="*/ 3653746 h 6017120"/>
              <a:gd name="connsiteX5" fmla="*/ 6001864 w 13254460"/>
              <a:gd name="connsiteY5" fmla="*/ 4833189 h 6017120"/>
              <a:gd name="connsiteX6" fmla="*/ 4822421 w 13254460"/>
              <a:gd name="connsiteY6" fmla="*/ 6012632 h 6017120"/>
              <a:gd name="connsiteX7" fmla="*/ 3642979 w 13254460"/>
              <a:gd name="connsiteY7" fmla="*/ 4833189 h 6017120"/>
              <a:gd name="connsiteX8" fmla="*/ 7256829 w 13254460"/>
              <a:gd name="connsiteY8" fmla="*/ 3641638 h 6017120"/>
              <a:gd name="connsiteX9" fmla="*/ 8436272 w 13254460"/>
              <a:gd name="connsiteY9" fmla="*/ 4821081 h 6017120"/>
              <a:gd name="connsiteX10" fmla="*/ 7256829 w 13254460"/>
              <a:gd name="connsiteY10" fmla="*/ 6000524 h 6017120"/>
              <a:gd name="connsiteX11" fmla="*/ 6077387 w 13254460"/>
              <a:gd name="connsiteY11" fmla="*/ 4821081 h 6017120"/>
              <a:gd name="connsiteX12" fmla="*/ 9672273 w 13254460"/>
              <a:gd name="connsiteY12" fmla="*/ 3629174 h 6017120"/>
              <a:gd name="connsiteX13" fmla="*/ 10851716 w 13254460"/>
              <a:gd name="connsiteY13" fmla="*/ 4808617 h 6017120"/>
              <a:gd name="connsiteX14" fmla="*/ 9672273 w 13254460"/>
              <a:gd name="connsiteY14" fmla="*/ 5988060 h 6017120"/>
              <a:gd name="connsiteX15" fmla="*/ 8492830 w 13254460"/>
              <a:gd name="connsiteY15" fmla="*/ 4808617 h 6017120"/>
              <a:gd name="connsiteX16" fmla="*/ 3596583 w 13254460"/>
              <a:gd name="connsiteY16" fmla="*/ 2453804 h 6017120"/>
              <a:gd name="connsiteX17" fmla="*/ 4776025 w 13254460"/>
              <a:gd name="connsiteY17" fmla="*/ 3633247 h 6017120"/>
              <a:gd name="connsiteX18" fmla="*/ 3596583 w 13254460"/>
              <a:gd name="connsiteY18" fmla="*/ 4812690 h 6017120"/>
              <a:gd name="connsiteX19" fmla="*/ 2417140 w 13254460"/>
              <a:gd name="connsiteY19" fmla="*/ 3633247 h 6017120"/>
              <a:gd name="connsiteX20" fmla="*/ 6038709 w 13254460"/>
              <a:gd name="connsiteY20" fmla="*/ 2449317 h 6017120"/>
              <a:gd name="connsiteX21" fmla="*/ 7218151 w 13254460"/>
              <a:gd name="connsiteY21" fmla="*/ 3628759 h 6017120"/>
              <a:gd name="connsiteX22" fmla="*/ 6038709 w 13254460"/>
              <a:gd name="connsiteY22" fmla="*/ 4808202 h 6017120"/>
              <a:gd name="connsiteX23" fmla="*/ 4859266 w 13254460"/>
              <a:gd name="connsiteY23" fmla="*/ 3628759 h 6017120"/>
              <a:gd name="connsiteX24" fmla="*/ 1179443 w 13254460"/>
              <a:gd name="connsiteY24" fmla="*/ 2449317 h 6017120"/>
              <a:gd name="connsiteX25" fmla="*/ 2358886 w 13254460"/>
              <a:gd name="connsiteY25" fmla="*/ 3628759 h 6017120"/>
              <a:gd name="connsiteX26" fmla="*/ 1179443 w 13254460"/>
              <a:gd name="connsiteY26" fmla="*/ 4808202 h 6017120"/>
              <a:gd name="connsiteX27" fmla="*/ 0 w 13254460"/>
              <a:gd name="connsiteY27" fmla="*/ 3628759 h 6017120"/>
              <a:gd name="connsiteX28" fmla="*/ 8460502 w 13254460"/>
              <a:gd name="connsiteY28" fmla="*/ 2428817 h 6017120"/>
              <a:gd name="connsiteX29" fmla="*/ 9639945 w 13254460"/>
              <a:gd name="connsiteY29" fmla="*/ 3608260 h 6017120"/>
              <a:gd name="connsiteX30" fmla="*/ 8460502 w 13254460"/>
              <a:gd name="connsiteY30" fmla="*/ 4787703 h 6017120"/>
              <a:gd name="connsiteX31" fmla="*/ 7281059 w 13254460"/>
              <a:gd name="connsiteY31" fmla="*/ 3608260 h 6017120"/>
              <a:gd name="connsiteX32" fmla="*/ 10895574 w 13254460"/>
              <a:gd name="connsiteY32" fmla="*/ 2409885 h 6017120"/>
              <a:gd name="connsiteX33" fmla="*/ 12075017 w 13254460"/>
              <a:gd name="connsiteY33" fmla="*/ 3589328 h 6017120"/>
              <a:gd name="connsiteX34" fmla="*/ 10895574 w 13254460"/>
              <a:gd name="connsiteY34" fmla="*/ 4768771 h 6017120"/>
              <a:gd name="connsiteX35" fmla="*/ 9716131 w 13254460"/>
              <a:gd name="connsiteY35" fmla="*/ 3589328 h 6017120"/>
              <a:gd name="connsiteX36" fmla="*/ 4805152 w 13254460"/>
              <a:gd name="connsiteY36" fmla="*/ 1249374 h 6017120"/>
              <a:gd name="connsiteX37" fmla="*/ 5984594 w 13254460"/>
              <a:gd name="connsiteY37" fmla="*/ 2428818 h 6017120"/>
              <a:gd name="connsiteX38" fmla="*/ 4805152 w 13254460"/>
              <a:gd name="connsiteY38" fmla="*/ 3608260 h 6017120"/>
              <a:gd name="connsiteX39" fmla="*/ 3625710 w 13254460"/>
              <a:gd name="connsiteY39" fmla="*/ 2428818 h 6017120"/>
              <a:gd name="connsiteX40" fmla="*/ 2392154 w 13254460"/>
              <a:gd name="connsiteY40" fmla="*/ 1249374 h 6017120"/>
              <a:gd name="connsiteX41" fmla="*/ 3571596 w 13254460"/>
              <a:gd name="connsiteY41" fmla="*/ 2428818 h 6017120"/>
              <a:gd name="connsiteX42" fmla="*/ 2392154 w 13254460"/>
              <a:gd name="connsiteY42" fmla="*/ 3608260 h 6017120"/>
              <a:gd name="connsiteX43" fmla="*/ 1212710 w 13254460"/>
              <a:gd name="connsiteY43" fmla="*/ 2428818 h 6017120"/>
              <a:gd name="connsiteX44" fmla="*/ 7242381 w 13254460"/>
              <a:gd name="connsiteY44" fmla="*/ 1237266 h 6017120"/>
              <a:gd name="connsiteX45" fmla="*/ 8421824 w 13254460"/>
              <a:gd name="connsiteY45" fmla="*/ 2416709 h 6017120"/>
              <a:gd name="connsiteX46" fmla="*/ 7242381 w 13254460"/>
              <a:gd name="connsiteY46" fmla="*/ 3596152 h 6017120"/>
              <a:gd name="connsiteX47" fmla="*/ 6062939 w 13254460"/>
              <a:gd name="connsiteY47" fmla="*/ 2416709 h 6017120"/>
              <a:gd name="connsiteX48" fmla="*/ 9654393 w 13254460"/>
              <a:gd name="connsiteY48" fmla="*/ 1215996 h 6017120"/>
              <a:gd name="connsiteX49" fmla="*/ 10833836 w 13254460"/>
              <a:gd name="connsiteY49" fmla="*/ 2395439 h 6017120"/>
              <a:gd name="connsiteX50" fmla="*/ 9654393 w 13254460"/>
              <a:gd name="connsiteY50" fmla="*/ 3574882 h 6017120"/>
              <a:gd name="connsiteX51" fmla="*/ 8474950 w 13254460"/>
              <a:gd name="connsiteY51" fmla="*/ 2395439 h 6017120"/>
              <a:gd name="connsiteX52" fmla="*/ 12075017 w 13254460"/>
              <a:gd name="connsiteY52" fmla="*/ 1190596 h 6017120"/>
              <a:gd name="connsiteX53" fmla="*/ 13254460 w 13254460"/>
              <a:gd name="connsiteY53" fmla="*/ 2370039 h 6017120"/>
              <a:gd name="connsiteX54" fmla="*/ 12075017 w 13254460"/>
              <a:gd name="connsiteY54" fmla="*/ 3549482 h 6017120"/>
              <a:gd name="connsiteX55" fmla="*/ 10895574 w 13254460"/>
              <a:gd name="connsiteY55" fmla="*/ 2370039 h 6017120"/>
              <a:gd name="connsiteX56" fmla="*/ 6008825 w 13254460"/>
              <a:gd name="connsiteY56" fmla="*/ 44945 h 6017120"/>
              <a:gd name="connsiteX57" fmla="*/ 7188267 w 13254460"/>
              <a:gd name="connsiteY57" fmla="*/ 1224387 h 6017120"/>
              <a:gd name="connsiteX58" fmla="*/ 6008825 w 13254460"/>
              <a:gd name="connsiteY58" fmla="*/ 2403830 h 6017120"/>
              <a:gd name="connsiteX59" fmla="*/ 4829382 w 13254460"/>
              <a:gd name="connsiteY59" fmla="*/ 1224387 h 6017120"/>
              <a:gd name="connsiteX60" fmla="*/ 3604863 w 13254460"/>
              <a:gd name="connsiteY60" fmla="*/ 44945 h 6017120"/>
              <a:gd name="connsiteX61" fmla="*/ 4784305 w 13254460"/>
              <a:gd name="connsiteY61" fmla="*/ 1224387 h 6017120"/>
              <a:gd name="connsiteX62" fmla="*/ 3604863 w 13254460"/>
              <a:gd name="connsiteY62" fmla="*/ 2403830 h 6017120"/>
              <a:gd name="connsiteX63" fmla="*/ 2425420 w 13254460"/>
              <a:gd name="connsiteY63" fmla="*/ 1224387 h 6017120"/>
              <a:gd name="connsiteX64" fmla="*/ 8436272 w 13254460"/>
              <a:gd name="connsiteY64" fmla="*/ 12338 h 6017120"/>
              <a:gd name="connsiteX65" fmla="*/ 9615715 w 13254460"/>
              <a:gd name="connsiteY65" fmla="*/ 1191780 h 6017120"/>
              <a:gd name="connsiteX66" fmla="*/ 8436272 w 13254460"/>
              <a:gd name="connsiteY66" fmla="*/ 2371223 h 6017120"/>
              <a:gd name="connsiteX67" fmla="*/ 7256829 w 13254460"/>
              <a:gd name="connsiteY67" fmla="*/ 1191780 h 6017120"/>
              <a:gd name="connsiteX68" fmla="*/ 10851459 w 13254460"/>
              <a:gd name="connsiteY68" fmla="*/ 0 h 6017120"/>
              <a:gd name="connsiteX69" fmla="*/ 12030902 w 13254460"/>
              <a:gd name="connsiteY69" fmla="*/ 1179443 h 6017120"/>
              <a:gd name="connsiteX70" fmla="*/ 10851459 w 13254460"/>
              <a:gd name="connsiteY70" fmla="*/ 2358886 h 6017120"/>
              <a:gd name="connsiteX71" fmla="*/ 9672016 w 13254460"/>
              <a:gd name="connsiteY71" fmla="*/ 1179443 h 601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3254460" h="6017120">
                <a:moveTo>
                  <a:pt x="2388013" y="3658234"/>
                </a:moveTo>
                <a:lnTo>
                  <a:pt x="3567455" y="4837677"/>
                </a:lnTo>
                <a:lnTo>
                  <a:pt x="2388013" y="6017120"/>
                </a:lnTo>
                <a:lnTo>
                  <a:pt x="1208570" y="4837677"/>
                </a:lnTo>
                <a:close/>
                <a:moveTo>
                  <a:pt x="4822421" y="3653746"/>
                </a:moveTo>
                <a:lnTo>
                  <a:pt x="6001864" y="4833189"/>
                </a:lnTo>
                <a:lnTo>
                  <a:pt x="4822421" y="6012632"/>
                </a:lnTo>
                <a:lnTo>
                  <a:pt x="3642979" y="4833189"/>
                </a:lnTo>
                <a:close/>
                <a:moveTo>
                  <a:pt x="7256829" y="3641638"/>
                </a:moveTo>
                <a:lnTo>
                  <a:pt x="8436272" y="4821081"/>
                </a:lnTo>
                <a:lnTo>
                  <a:pt x="7256829" y="6000524"/>
                </a:lnTo>
                <a:lnTo>
                  <a:pt x="6077387" y="4821081"/>
                </a:lnTo>
                <a:close/>
                <a:moveTo>
                  <a:pt x="9672273" y="3629174"/>
                </a:moveTo>
                <a:lnTo>
                  <a:pt x="10851716" y="4808617"/>
                </a:lnTo>
                <a:lnTo>
                  <a:pt x="9672273" y="5988060"/>
                </a:lnTo>
                <a:lnTo>
                  <a:pt x="8492830" y="4808617"/>
                </a:lnTo>
                <a:close/>
                <a:moveTo>
                  <a:pt x="3596583" y="2453804"/>
                </a:moveTo>
                <a:lnTo>
                  <a:pt x="4776025" y="3633247"/>
                </a:lnTo>
                <a:lnTo>
                  <a:pt x="3596583" y="4812690"/>
                </a:lnTo>
                <a:lnTo>
                  <a:pt x="2417140" y="3633247"/>
                </a:lnTo>
                <a:close/>
                <a:moveTo>
                  <a:pt x="6038709" y="2449317"/>
                </a:moveTo>
                <a:lnTo>
                  <a:pt x="7218151" y="3628759"/>
                </a:lnTo>
                <a:lnTo>
                  <a:pt x="6038709" y="4808202"/>
                </a:lnTo>
                <a:lnTo>
                  <a:pt x="4859266" y="3628759"/>
                </a:lnTo>
                <a:close/>
                <a:moveTo>
                  <a:pt x="1179443" y="2449317"/>
                </a:moveTo>
                <a:lnTo>
                  <a:pt x="2358886" y="3628759"/>
                </a:lnTo>
                <a:lnTo>
                  <a:pt x="1179443" y="4808202"/>
                </a:lnTo>
                <a:lnTo>
                  <a:pt x="0" y="3628759"/>
                </a:lnTo>
                <a:close/>
                <a:moveTo>
                  <a:pt x="8460502" y="2428817"/>
                </a:moveTo>
                <a:lnTo>
                  <a:pt x="9639945" y="3608260"/>
                </a:lnTo>
                <a:lnTo>
                  <a:pt x="8460502" y="4787703"/>
                </a:lnTo>
                <a:lnTo>
                  <a:pt x="7281059" y="3608260"/>
                </a:lnTo>
                <a:close/>
                <a:moveTo>
                  <a:pt x="10895574" y="2409885"/>
                </a:moveTo>
                <a:lnTo>
                  <a:pt x="12075017" y="3589328"/>
                </a:lnTo>
                <a:lnTo>
                  <a:pt x="10895574" y="4768771"/>
                </a:lnTo>
                <a:lnTo>
                  <a:pt x="9716131" y="3589328"/>
                </a:lnTo>
                <a:close/>
                <a:moveTo>
                  <a:pt x="4805152" y="1249374"/>
                </a:moveTo>
                <a:lnTo>
                  <a:pt x="5984594" y="2428818"/>
                </a:lnTo>
                <a:lnTo>
                  <a:pt x="4805152" y="3608260"/>
                </a:lnTo>
                <a:lnTo>
                  <a:pt x="3625710" y="2428818"/>
                </a:lnTo>
                <a:close/>
                <a:moveTo>
                  <a:pt x="2392154" y="1249374"/>
                </a:moveTo>
                <a:lnTo>
                  <a:pt x="3571596" y="2428818"/>
                </a:lnTo>
                <a:lnTo>
                  <a:pt x="2392154" y="3608260"/>
                </a:lnTo>
                <a:lnTo>
                  <a:pt x="1212710" y="2428818"/>
                </a:lnTo>
                <a:close/>
                <a:moveTo>
                  <a:pt x="7242381" y="1237266"/>
                </a:moveTo>
                <a:lnTo>
                  <a:pt x="8421824" y="2416709"/>
                </a:lnTo>
                <a:lnTo>
                  <a:pt x="7242381" y="3596152"/>
                </a:lnTo>
                <a:lnTo>
                  <a:pt x="6062939" y="2416709"/>
                </a:lnTo>
                <a:close/>
                <a:moveTo>
                  <a:pt x="9654393" y="1215996"/>
                </a:moveTo>
                <a:lnTo>
                  <a:pt x="10833836" y="2395439"/>
                </a:lnTo>
                <a:lnTo>
                  <a:pt x="9654393" y="3574882"/>
                </a:lnTo>
                <a:lnTo>
                  <a:pt x="8474950" y="2395439"/>
                </a:lnTo>
                <a:close/>
                <a:moveTo>
                  <a:pt x="12075017" y="1190596"/>
                </a:moveTo>
                <a:lnTo>
                  <a:pt x="13254460" y="2370039"/>
                </a:lnTo>
                <a:lnTo>
                  <a:pt x="12075017" y="3549482"/>
                </a:lnTo>
                <a:lnTo>
                  <a:pt x="10895574" y="2370039"/>
                </a:lnTo>
                <a:close/>
                <a:moveTo>
                  <a:pt x="6008825" y="44945"/>
                </a:moveTo>
                <a:lnTo>
                  <a:pt x="7188267" y="1224387"/>
                </a:lnTo>
                <a:lnTo>
                  <a:pt x="6008825" y="2403830"/>
                </a:lnTo>
                <a:lnTo>
                  <a:pt x="4829382" y="1224387"/>
                </a:lnTo>
                <a:close/>
                <a:moveTo>
                  <a:pt x="3604863" y="44945"/>
                </a:moveTo>
                <a:lnTo>
                  <a:pt x="4784305" y="1224387"/>
                </a:lnTo>
                <a:lnTo>
                  <a:pt x="3604863" y="2403830"/>
                </a:lnTo>
                <a:lnTo>
                  <a:pt x="2425420" y="1224387"/>
                </a:lnTo>
                <a:close/>
                <a:moveTo>
                  <a:pt x="8436272" y="12338"/>
                </a:moveTo>
                <a:lnTo>
                  <a:pt x="9615715" y="1191780"/>
                </a:lnTo>
                <a:lnTo>
                  <a:pt x="8436272" y="2371223"/>
                </a:lnTo>
                <a:lnTo>
                  <a:pt x="7256829" y="1191780"/>
                </a:lnTo>
                <a:close/>
                <a:moveTo>
                  <a:pt x="10851459" y="0"/>
                </a:moveTo>
                <a:lnTo>
                  <a:pt x="12030902" y="1179443"/>
                </a:lnTo>
                <a:lnTo>
                  <a:pt x="10851459" y="2358886"/>
                </a:lnTo>
                <a:lnTo>
                  <a:pt x="9672016" y="1179443"/>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371039749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847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BF50B69F-EEBC-4FE0-A75F-D22677B16D62}"/>
              </a:ext>
            </a:extLst>
          </p:cNvPr>
          <p:cNvSpPr>
            <a:spLocks noGrp="1"/>
          </p:cNvSpPr>
          <p:nvPr>
            <p:ph type="pic" sz="quarter" idx="249" hasCustomPrompt="1"/>
          </p:nvPr>
        </p:nvSpPr>
        <p:spPr>
          <a:xfrm>
            <a:off x="0" y="1701577"/>
            <a:ext cx="12192000" cy="2210221"/>
          </a:xfrm>
          <a:custGeom>
            <a:avLst/>
            <a:gdLst>
              <a:gd name="connsiteX0" fmla="*/ 0 w 12192000"/>
              <a:gd name="connsiteY0" fmla="*/ 0 h 2210221"/>
              <a:gd name="connsiteX1" fmla="*/ 12192000 w 12192000"/>
              <a:gd name="connsiteY1" fmla="*/ 0 h 2210221"/>
              <a:gd name="connsiteX2" fmla="*/ 12192000 w 12192000"/>
              <a:gd name="connsiteY2" fmla="*/ 2210221 h 2210221"/>
              <a:gd name="connsiteX3" fmla="*/ 0 w 12192000"/>
              <a:gd name="connsiteY3" fmla="*/ 2210221 h 2210221"/>
            </a:gdLst>
            <a:ahLst/>
            <a:cxnLst>
              <a:cxn ang="0">
                <a:pos x="connsiteX0" y="connsiteY0"/>
              </a:cxn>
              <a:cxn ang="0">
                <a:pos x="connsiteX1" y="connsiteY1"/>
              </a:cxn>
              <a:cxn ang="0">
                <a:pos x="connsiteX2" y="connsiteY2"/>
              </a:cxn>
              <a:cxn ang="0">
                <a:pos x="connsiteX3" y="connsiteY3"/>
              </a:cxn>
            </a:cxnLst>
            <a:rect l="l" t="t" r="r" b="b"/>
            <a:pathLst>
              <a:path w="12192000" h="2210221">
                <a:moveTo>
                  <a:pt x="0" y="0"/>
                </a:moveTo>
                <a:lnTo>
                  <a:pt x="12192000" y="0"/>
                </a:lnTo>
                <a:lnTo>
                  <a:pt x="12192000" y="2210221"/>
                </a:lnTo>
                <a:lnTo>
                  <a:pt x="0" y="2210221"/>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86072914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848_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F1155267-7527-4D92-AC81-83EC004FAF35}"/>
              </a:ext>
            </a:extLst>
          </p:cNvPr>
          <p:cNvSpPr>
            <a:spLocks noGrp="1"/>
          </p:cNvSpPr>
          <p:nvPr>
            <p:ph type="pic" sz="quarter" idx="249" hasCustomPrompt="1"/>
          </p:nvPr>
        </p:nvSpPr>
        <p:spPr>
          <a:xfrm>
            <a:off x="636106" y="1917700"/>
            <a:ext cx="10919791" cy="4297571"/>
          </a:xfrm>
          <a:custGeom>
            <a:avLst/>
            <a:gdLst>
              <a:gd name="connsiteX0" fmla="*/ 0 w 10919791"/>
              <a:gd name="connsiteY0" fmla="*/ 0 h 4297571"/>
              <a:gd name="connsiteX1" fmla="*/ 10919791 w 10919791"/>
              <a:gd name="connsiteY1" fmla="*/ 0 h 4297571"/>
              <a:gd name="connsiteX2" fmla="*/ 10919791 w 10919791"/>
              <a:gd name="connsiteY2" fmla="*/ 4297571 h 4297571"/>
              <a:gd name="connsiteX3" fmla="*/ 0 w 10919791"/>
              <a:gd name="connsiteY3" fmla="*/ 4297571 h 4297571"/>
            </a:gdLst>
            <a:ahLst/>
            <a:cxnLst>
              <a:cxn ang="0">
                <a:pos x="connsiteX0" y="connsiteY0"/>
              </a:cxn>
              <a:cxn ang="0">
                <a:pos x="connsiteX1" y="connsiteY1"/>
              </a:cxn>
              <a:cxn ang="0">
                <a:pos x="connsiteX2" y="connsiteY2"/>
              </a:cxn>
              <a:cxn ang="0">
                <a:pos x="connsiteX3" y="connsiteY3"/>
              </a:cxn>
            </a:cxnLst>
            <a:rect l="l" t="t" r="r" b="b"/>
            <a:pathLst>
              <a:path w="10919791" h="4297571">
                <a:moveTo>
                  <a:pt x="0" y="0"/>
                </a:moveTo>
                <a:lnTo>
                  <a:pt x="10919791" y="0"/>
                </a:lnTo>
                <a:lnTo>
                  <a:pt x="10919791" y="4297571"/>
                </a:lnTo>
                <a:lnTo>
                  <a:pt x="0" y="4297571"/>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35856306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14355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849_Title Slid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BBDFDF32-1C86-4518-8736-39148148AD5E}"/>
              </a:ext>
            </a:extLst>
          </p:cNvPr>
          <p:cNvSpPr>
            <a:spLocks noGrp="1"/>
          </p:cNvSpPr>
          <p:nvPr>
            <p:ph type="pic" sz="quarter" idx="250" hasCustomPrompt="1"/>
          </p:nvPr>
        </p:nvSpPr>
        <p:spPr>
          <a:xfrm>
            <a:off x="838201" y="2033588"/>
            <a:ext cx="2554515" cy="3992598"/>
          </a:xfrm>
          <a:custGeom>
            <a:avLst/>
            <a:gdLst>
              <a:gd name="connsiteX0" fmla="*/ 0 w 2554515"/>
              <a:gd name="connsiteY0" fmla="*/ 0 h 3992598"/>
              <a:gd name="connsiteX1" fmla="*/ 2554515 w 2554515"/>
              <a:gd name="connsiteY1" fmla="*/ 0 h 3992598"/>
              <a:gd name="connsiteX2" fmla="*/ 2554515 w 2554515"/>
              <a:gd name="connsiteY2" fmla="*/ 3992598 h 3992598"/>
              <a:gd name="connsiteX3" fmla="*/ 0 w 2554515"/>
              <a:gd name="connsiteY3" fmla="*/ 3992598 h 3992598"/>
            </a:gdLst>
            <a:ahLst/>
            <a:cxnLst>
              <a:cxn ang="0">
                <a:pos x="connsiteX0" y="connsiteY0"/>
              </a:cxn>
              <a:cxn ang="0">
                <a:pos x="connsiteX1" y="connsiteY1"/>
              </a:cxn>
              <a:cxn ang="0">
                <a:pos x="connsiteX2" y="connsiteY2"/>
              </a:cxn>
              <a:cxn ang="0">
                <a:pos x="connsiteX3" y="connsiteY3"/>
              </a:cxn>
            </a:cxnLst>
            <a:rect l="l" t="t" r="r" b="b"/>
            <a:pathLst>
              <a:path w="2554515" h="3992598">
                <a:moveTo>
                  <a:pt x="0" y="0"/>
                </a:moveTo>
                <a:lnTo>
                  <a:pt x="2554515" y="0"/>
                </a:lnTo>
                <a:lnTo>
                  <a:pt x="2554515" y="3992598"/>
                </a:lnTo>
                <a:lnTo>
                  <a:pt x="0" y="3992598"/>
                </a:lnTo>
                <a:close/>
              </a:path>
            </a:pathLst>
          </a:custGeom>
        </p:spPr>
        <p:txBody>
          <a:bodyPr wrap="square">
            <a:noAutofit/>
          </a:bodyPr>
          <a:lstStyle>
            <a:lvl1pPr>
              <a:defRPr sz="1200"/>
            </a:lvl1pPr>
          </a:lstStyle>
          <a:p>
            <a:r>
              <a:rPr lang="en-US" dirty="0"/>
              <a:t>Picture</a:t>
            </a:r>
          </a:p>
        </p:txBody>
      </p:sp>
      <p:sp>
        <p:nvSpPr>
          <p:cNvPr id="7" name="Picture Placeholder 6">
            <a:extLst>
              <a:ext uri="{FF2B5EF4-FFF2-40B4-BE49-F238E27FC236}">
                <a16:creationId xmlns:a16="http://schemas.microsoft.com/office/drawing/2014/main" id="{7F5AD3FC-E668-4C45-8FA1-027AD6461569}"/>
              </a:ext>
            </a:extLst>
          </p:cNvPr>
          <p:cNvSpPr>
            <a:spLocks noGrp="1"/>
          </p:cNvSpPr>
          <p:nvPr>
            <p:ph type="pic" sz="quarter" idx="249" hasCustomPrompt="1"/>
          </p:nvPr>
        </p:nvSpPr>
        <p:spPr>
          <a:xfrm>
            <a:off x="3483428" y="2033588"/>
            <a:ext cx="7870372" cy="1996299"/>
          </a:xfrm>
          <a:custGeom>
            <a:avLst/>
            <a:gdLst>
              <a:gd name="connsiteX0" fmla="*/ 0 w 7870372"/>
              <a:gd name="connsiteY0" fmla="*/ 0 h 1996299"/>
              <a:gd name="connsiteX1" fmla="*/ 7870372 w 7870372"/>
              <a:gd name="connsiteY1" fmla="*/ 0 h 1996299"/>
              <a:gd name="connsiteX2" fmla="*/ 7870372 w 7870372"/>
              <a:gd name="connsiteY2" fmla="*/ 1996299 h 1996299"/>
              <a:gd name="connsiteX3" fmla="*/ 0 w 7870372"/>
              <a:gd name="connsiteY3" fmla="*/ 1996299 h 1996299"/>
            </a:gdLst>
            <a:ahLst/>
            <a:cxnLst>
              <a:cxn ang="0">
                <a:pos x="connsiteX0" y="connsiteY0"/>
              </a:cxn>
              <a:cxn ang="0">
                <a:pos x="connsiteX1" y="connsiteY1"/>
              </a:cxn>
              <a:cxn ang="0">
                <a:pos x="connsiteX2" y="connsiteY2"/>
              </a:cxn>
              <a:cxn ang="0">
                <a:pos x="connsiteX3" y="connsiteY3"/>
              </a:cxn>
            </a:cxnLst>
            <a:rect l="l" t="t" r="r" b="b"/>
            <a:pathLst>
              <a:path w="7870372" h="1996299">
                <a:moveTo>
                  <a:pt x="0" y="0"/>
                </a:moveTo>
                <a:lnTo>
                  <a:pt x="7870372" y="0"/>
                </a:lnTo>
                <a:lnTo>
                  <a:pt x="7870372" y="1996299"/>
                </a:lnTo>
                <a:lnTo>
                  <a:pt x="0" y="1996299"/>
                </a:lnTo>
                <a:close/>
              </a:path>
            </a:pathLst>
          </a:custGeom>
        </p:spPr>
        <p:txBody>
          <a:bodyPr wrap="square">
            <a:noAutofit/>
          </a:bodyPr>
          <a:lstStyle>
            <a:lvl1pPr>
              <a:defRPr sz="1200"/>
            </a:lvl1pPr>
          </a:lstStyle>
          <a:p>
            <a:r>
              <a:rPr lang="en-US" dirty="0"/>
              <a:t>Picture</a:t>
            </a:r>
          </a:p>
        </p:txBody>
      </p:sp>
      <p:sp>
        <p:nvSpPr>
          <p:cNvPr id="11" name="Picture Placeholder 10">
            <a:extLst>
              <a:ext uri="{FF2B5EF4-FFF2-40B4-BE49-F238E27FC236}">
                <a16:creationId xmlns:a16="http://schemas.microsoft.com/office/drawing/2014/main" id="{BF5B6D6F-5207-4E29-8844-9F9C3C14A87F}"/>
              </a:ext>
            </a:extLst>
          </p:cNvPr>
          <p:cNvSpPr>
            <a:spLocks noGrp="1"/>
          </p:cNvSpPr>
          <p:nvPr>
            <p:ph type="pic" sz="quarter" idx="251" hasCustomPrompt="1"/>
          </p:nvPr>
        </p:nvSpPr>
        <p:spPr>
          <a:xfrm>
            <a:off x="3483429" y="4110492"/>
            <a:ext cx="2336800" cy="1915694"/>
          </a:xfrm>
          <a:custGeom>
            <a:avLst/>
            <a:gdLst>
              <a:gd name="connsiteX0" fmla="*/ 0 w 2336800"/>
              <a:gd name="connsiteY0" fmla="*/ 0 h 1915694"/>
              <a:gd name="connsiteX1" fmla="*/ 2336800 w 2336800"/>
              <a:gd name="connsiteY1" fmla="*/ 0 h 1915694"/>
              <a:gd name="connsiteX2" fmla="*/ 2336800 w 2336800"/>
              <a:gd name="connsiteY2" fmla="*/ 1915694 h 1915694"/>
              <a:gd name="connsiteX3" fmla="*/ 0 w 2336800"/>
              <a:gd name="connsiteY3" fmla="*/ 1915694 h 1915694"/>
            </a:gdLst>
            <a:ahLst/>
            <a:cxnLst>
              <a:cxn ang="0">
                <a:pos x="connsiteX0" y="connsiteY0"/>
              </a:cxn>
              <a:cxn ang="0">
                <a:pos x="connsiteX1" y="connsiteY1"/>
              </a:cxn>
              <a:cxn ang="0">
                <a:pos x="connsiteX2" y="connsiteY2"/>
              </a:cxn>
              <a:cxn ang="0">
                <a:pos x="connsiteX3" y="connsiteY3"/>
              </a:cxn>
            </a:cxnLst>
            <a:rect l="l" t="t" r="r" b="b"/>
            <a:pathLst>
              <a:path w="2336800" h="1915694">
                <a:moveTo>
                  <a:pt x="0" y="0"/>
                </a:moveTo>
                <a:lnTo>
                  <a:pt x="2336800" y="0"/>
                </a:lnTo>
                <a:lnTo>
                  <a:pt x="2336800" y="1915694"/>
                </a:lnTo>
                <a:lnTo>
                  <a:pt x="0" y="1915694"/>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323889822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850_Title Slid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1A9D0614-6776-42D4-BBCF-9AA0DF0DB00C}"/>
              </a:ext>
            </a:extLst>
          </p:cNvPr>
          <p:cNvSpPr>
            <a:spLocks noGrp="1"/>
          </p:cNvSpPr>
          <p:nvPr>
            <p:ph type="pic" sz="quarter" idx="250" hasCustomPrompt="1"/>
          </p:nvPr>
        </p:nvSpPr>
        <p:spPr>
          <a:xfrm>
            <a:off x="4112084" y="1814514"/>
            <a:ext cx="3967832" cy="3142110"/>
          </a:xfrm>
          <a:custGeom>
            <a:avLst/>
            <a:gdLst>
              <a:gd name="connsiteX0" fmla="*/ 0 w 3967832"/>
              <a:gd name="connsiteY0" fmla="*/ 0 h 3142110"/>
              <a:gd name="connsiteX1" fmla="*/ 3967832 w 3967832"/>
              <a:gd name="connsiteY1" fmla="*/ 0 h 3142110"/>
              <a:gd name="connsiteX2" fmla="*/ 3967832 w 3967832"/>
              <a:gd name="connsiteY2" fmla="*/ 3142110 h 3142110"/>
              <a:gd name="connsiteX3" fmla="*/ 0 w 3967832"/>
              <a:gd name="connsiteY3" fmla="*/ 3142110 h 3142110"/>
            </a:gdLst>
            <a:ahLst/>
            <a:cxnLst>
              <a:cxn ang="0">
                <a:pos x="connsiteX0" y="connsiteY0"/>
              </a:cxn>
              <a:cxn ang="0">
                <a:pos x="connsiteX1" y="connsiteY1"/>
              </a:cxn>
              <a:cxn ang="0">
                <a:pos x="connsiteX2" y="connsiteY2"/>
              </a:cxn>
              <a:cxn ang="0">
                <a:pos x="connsiteX3" y="connsiteY3"/>
              </a:cxn>
            </a:cxnLst>
            <a:rect l="l" t="t" r="r" b="b"/>
            <a:pathLst>
              <a:path w="3967832" h="3142110">
                <a:moveTo>
                  <a:pt x="0" y="0"/>
                </a:moveTo>
                <a:lnTo>
                  <a:pt x="3967832" y="0"/>
                </a:lnTo>
                <a:lnTo>
                  <a:pt x="3967832" y="3142110"/>
                </a:lnTo>
                <a:lnTo>
                  <a:pt x="0" y="3142110"/>
                </a:lnTo>
                <a:close/>
              </a:path>
            </a:pathLst>
          </a:custGeom>
        </p:spPr>
        <p:txBody>
          <a:bodyPr wrap="square">
            <a:noAutofit/>
          </a:bodyPr>
          <a:lstStyle>
            <a:lvl1pPr>
              <a:defRPr sz="1200"/>
            </a:lvl1pPr>
          </a:lstStyle>
          <a:p>
            <a:r>
              <a:rPr lang="en-US" dirty="0"/>
              <a:t>Picture</a:t>
            </a:r>
          </a:p>
        </p:txBody>
      </p:sp>
      <p:sp>
        <p:nvSpPr>
          <p:cNvPr id="7" name="Picture Placeholder 6">
            <a:extLst>
              <a:ext uri="{FF2B5EF4-FFF2-40B4-BE49-F238E27FC236}">
                <a16:creationId xmlns:a16="http://schemas.microsoft.com/office/drawing/2014/main" id="{FF3872B1-4854-4C7B-9A1B-DCB1B2A9468D}"/>
              </a:ext>
            </a:extLst>
          </p:cNvPr>
          <p:cNvSpPr>
            <a:spLocks noGrp="1"/>
          </p:cNvSpPr>
          <p:nvPr>
            <p:ph type="pic" sz="quarter" idx="249" hasCustomPrompt="1"/>
          </p:nvPr>
        </p:nvSpPr>
        <p:spPr>
          <a:xfrm>
            <a:off x="0" y="1814514"/>
            <a:ext cx="3967832" cy="3142110"/>
          </a:xfrm>
          <a:custGeom>
            <a:avLst/>
            <a:gdLst>
              <a:gd name="connsiteX0" fmla="*/ 0 w 3967832"/>
              <a:gd name="connsiteY0" fmla="*/ 0 h 3142110"/>
              <a:gd name="connsiteX1" fmla="*/ 3967832 w 3967832"/>
              <a:gd name="connsiteY1" fmla="*/ 0 h 3142110"/>
              <a:gd name="connsiteX2" fmla="*/ 3967832 w 3967832"/>
              <a:gd name="connsiteY2" fmla="*/ 3142110 h 3142110"/>
              <a:gd name="connsiteX3" fmla="*/ 0 w 3967832"/>
              <a:gd name="connsiteY3" fmla="*/ 3142110 h 3142110"/>
            </a:gdLst>
            <a:ahLst/>
            <a:cxnLst>
              <a:cxn ang="0">
                <a:pos x="connsiteX0" y="connsiteY0"/>
              </a:cxn>
              <a:cxn ang="0">
                <a:pos x="connsiteX1" y="connsiteY1"/>
              </a:cxn>
              <a:cxn ang="0">
                <a:pos x="connsiteX2" y="connsiteY2"/>
              </a:cxn>
              <a:cxn ang="0">
                <a:pos x="connsiteX3" y="connsiteY3"/>
              </a:cxn>
            </a:cxnLst>
            <a:rect l="l" t="t" r="r" b="b"/>
            <a:pathLst>
              <a:path w="3967832" h="3142110">
                <a:moveTo>
                  <a:pt x="0" y="0"/>
                </a:moveTo>
                <a:lnTo>
                  <a:pt x="3967832" y="0"/>
                </a:lnTo>
                <a:lnTo>
                  <a:pt x="3967832" y="3142110"/>
                </a:lnTo>
                <a:lnTo>
                  <a:pt x="0" y="3142110"/>
                </a:lnTo>
                <a:close/>
              </a:path>
            </a:pathLst>
          </a:custGeom>
        </p:spPr>
        <p:txBody>
          <a:bodyPr wrap="square">
            <a:noAutofit/>
          </a:bodyPr>
          <a:lstStyle>
            <a:lvl1pPr>
              <a:defRPr sz="1200"/>
            </a:lvl1pPr>
          </a:lstStyle>
          <a:p>
            <a:r>
              <a:rPr lang="en-US" dirty="0"/>
              <a:t>Picture</a:t>
            </a:r>
          </a:p>
        </p:txBody>
      </p:sp>
      <p:sp>
        <p:nvSpPr>
          <p:cNvPr id="11" name="Picture Placeholder 10">
            <a:extLst>
              <a:ext uri="{FF2B5EF4-FFF2-40B4-BE49-F238E27FC236}">
                <a16:creationId xmlns:a16="http://schemas.microsoft.com/office/drawing/2014/main" id="{4099FEED-02A7-4FFE-B940-7EEBC7D6D321}"/>
              </a:ext>
            </a:extLst>
          </p:cNvPr>
          <p:cNvSpPr>
            <a:spLocks noGrp="1"/>
          </p:cNvSpPr>
          <p:nvPr>
            <p:ph type="pic" sz="quarter" idx="251" hasCustomPrompt="1"/>
          </p:nvPr>
        </p:nvSpPr>
        <p:spPr>
          <a:xfrm>
            <a:off x="8224167" y="1814514"/>
            <a:ext cx="3967832" cy="3142110"/>
          </a:xfrm>
          <a:custGeom>
            <a:avLst/>
            <a:gdLst>
              <a:gd name="connsiteX0" fmla="*/ 0 w 3967832"/>
              <a:gd name="connsiteY0" fmla="*/ 0 h 3142110"/>
              <a:gd name="connsiteX1" fmla="*/ 3967832 w 3967832"/>
              <a:gd name="connsiteY1" fmla="*/ 0 h 3142110"/>
              <a:gd name="connsiteX2" fmla="*/ 3967832 w 3967832"/>
              <a:gd name="connsiteY2" fmla="*/ 3142110 h 3142110"/>
              <a:gd name="connsiteX3" fmla="*/ 0 w 3967832"/>
              <a:gd name="connsiteY3" fmla="*/ 3142110 h 3142110"/>
            </a:gdLst>
            <a:ahLst/>
            <a:cxnLst>
              <a:cxn ang="0">
                <a:pos x="connsiteX0" y="connsiteY0"/>
              </a:cxn>
              <a:cxn ang="0">
                <a:pos x="connsiteX1" y="connsiteY1"/>
              </a:cxn>
              <a:cxn ang="0">
                <a:pos x="connsiteX2" y="connsiteY2"/>
              </a:cxn>
              <a:cxn ang="0">
                <a:pos x="connsiteX3" y="connsiteY3"/>
              </a:cxn>
            </a:cxnLst>
            <a:rect l="l" t="t" r="r" b="b"/>
            <a:pathLst>
              <a:path w="3967832" h="3142110">
                <a:moveTo>
                  <a:pt x="0" y="0"/>
                </a:moveTo>
                <a:lnTo>
                  <a:pt x="3967832" y="0"/>
                </a:lnTo>
                <a:lnTo>
                  <a:pt x="3967832" y="3142110"/>
                </a:lnTo>
                <a:lnTo>
                  <a:pt x="0" y="3142110"/>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235298608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851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C5AB9E8-5ED0-49AA-A9D8-080952047F7E}"/>
              </a:ext>
            </a:extLst>
          </p:cNvPr>
          <p:cNvSpPr>
            <a:spLocks noGrp="1"/>
          </p:cNvSpPr>
          <p:nvPr>
            <p:ph type="pic" sz="quarter" idx="251" hasCustomPrompt="1"/>
          </p:nvPr>
        </p:nvSpPr>
        <p:spPr>
          <a:xfrm>
            <a:off x="0" y="0"/>
            <a:ext cx="8297493" cy="6858000"/>
          </a:xfrm>
          <a:custGeom>
            <a:avLst/>
            <a:gdLst>
              <a:gd name="connsiteX0" fmla="*/ 0 w 8297493"/>
              <a:gd name="connsiteY0" fmla="*/ 0 h 6858000"/>
              <a:gd name="connsiteX1" fmla="*/ 6200158 w 8297493"/>
              <a:gd name="connsiteY1" fmla="*/ 0 h 6858000"/>
              <a:gd name="connsiteX2" fmla="*/ 8297493 w 8297493"/>
              <a:gd name="connsiteY2" fmla="*/ 6858000 h 6858000"/>
              <a:gd name="connsiteX3" fmla="*/ 0 w 829749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297493" h="6858000">
                <a:moveTo>
                  <a:pt x="0" y="0"/>
                </a:moveTo>
                <a:lnTo>
                  <a:pt x="6200158" y="0"/>
                </a:lnTo>
                <a:lnTo>
                  <a:pt x="8297493" y="6858000"/>
                </a:lnTo>
                <a:lnTo>
                  <a:pt x="0" y="6858000"/>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175671092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852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750A3EA2-7607-4B60-AF48-9FD61DD7CE87}"/>
              </a:ext>
            </a:extLst>
          </p:cNvPr>
          <p:cNvSpPr>
            <a:spLocks noGrp="1"/>
          </p:cNvSpPr>
          <p:nvPr>
            <p:ph type="pic" sz="quarter" idx="251" hasCustomPrompt="1"/>
          </p:nvPr>
        </p:nvSpPr>
        <p:spPr>
          <a:xfrm>
            <a:off x="568835" y="2033588"/>
            <a:ext cx="6991690" cy="4062412"/>
          </a:xfrm>
          <a:custGeom>
            <a:avLst/>
            <a:gdLst>
              <a:gd name="connsiteX0" fmla="*/ 0 w 6991690"/>
              <a:gd name="connsiteY0" fmla="*/ 0 h 4062412"/>
              <a:gd name="connsiteX1" fmla="*/ 5092056 w 6991690"/>
              <a:gd name="connsiteY1" fmla="*/ 0 h 4062412"/>
              <a:gd name="connsiteX2" fmla="*/ 6991690 w 6991690"/>
              <a:gd name="connsiteY2" fmla="*/ 4062412 h 4062412"/>
              <a:gd name="connsiteX3" fmla="*/ 2065008 w 6991690"/>
              <a:gd name="connsiteY3" fmla="*/ 4062412 h 4062412"/>
            </a:gdLst>
            <a:ahLst/>
            <a:cxnLst>
              <a:cxn ang="0">
                <a:pos x="connsiteX0" y="connsiteY0"/>
              </a:cxn>
              <a:cxn ang="0">
                <a:pos x="connsiteX1" y="connsiteY1"/>
              </a:cxn>
              <a:cxn ang="0">
                <a:pos x="connsiteX2" y="connsiteY2"/>
              </a:cxn>
              <a:cxn ang="0">
                <a:pos x="connsiteX3" y="connsiteY3"/>
              </a:cxn>
            </a:cxnLst>
            <a:rect l="l" t="t" r="r" b="b"/>
            <a:pathLst>
              <a:path w="6991690" h="4062412">
                <a:moveTo>
                  <a:pt x="0" y="0"/>
                </a:moveTo>
                <a:lnTo>
                  <a:pt x="5092056" y="0"/>
                </a:lnTo>
                <a:lnTo>
                  <a:pt x="6991690" y="4062412"/>
                </a:lnTo>
                <a:lnTo>
                  <a:pt x="2065008" y="4062412"/>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32225436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853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2CA9F7B-E381-4937-A851-F4CC43F357CB}"/>
              </a:ext>
            </a:extLst>
          </p:cNvPr>
          <p:cNvSpPr>
            <a:spLocks noGrp="1"/>
          </p:cNvSpPr>
          <p:nvPr>
            <p:ph type="pic" sz="quarter" idx="251" hasCustomPrompt="1"/>
          </p:nvPr>
        </p:nvSpPr>
        <p:spPr>
          <a:xfrm>
            <a:off x="0" y="0"/>
            <a:ext cx="7165975" cy="6858000"/>
          </a:xfrm>
          <a:custGeom>
            <a:avLst/>
            <a:gdLst>
              <a:gd name="connsiteX0" fmla="*/ 0 w 7165975"/>
              <a:gd name="connsiteY0" fmla="*/ 0 h 6858000"/>
              <a:gd name="connsiteX1" fmla="*/ 7165975 w 7165975"/>
              <a:gd name="connsiteY1" fmla="*/ 0 h 6858000"/>
              <a:gd name="connsiteX2" fmla="*/ 5508625 w 7165975"/>
              <a:gd name="connsiteY2" fmla="*/ 6858000 h 6858000"/>
              <a:gd name="connsiteX3" fmla="*/ 0 w 716597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165975" h="6858000">
                <a:moveTo>
                  <a:pt x="0" y="0"/>
                </a:moveTo>
                <a:lnTo>
                  <a:pt x="7165975" y="0"/>
                </a:lnTo>
                <a:lnTo>
                  <a:pt x="5508625" y="6858000"/>
                </a:lnTo>
                <a:lnTo>
                  <a:pt x="0" y="6858000"/>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167617058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854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124961F7-AD64-41AA-96DF-C1AA04C21567}"/>
              </a:ext>
            </a:extLst>
          </p:cNvPr>
          <p:cNvSpPr>
            <a:spLocks noGrp="1"/>
          </p:cNvSpPr>
          <p:nvPr>
            <p:ph type="pic" sz="quarter" idx="251" hasCustomPrompt="1"/>
          </p:nvPr>
        </p:nvSpPr>
        <p:spPr>
          <a:xfrm>
            <a:off x="0" y="2149703"/>
            <a:ext cx="12192000" cy="3803402"/>
          </a:xfrm>
          <a:custGeom>
            <a:avLst/>
            <a:gdLst>
              <a:gd name="connsiteX0" fmla="*/ 0 w 12192000"/>
              <a:gd name="connsiteY0" fmla="*/ 0 h 3803402"/>
              <a:gd name="connsiteX1" fmla="*/ 12192000 w 12192000"/>
              <a:gd name="connsiteY1" fmla="*/ 0 h 3803402"/>
              <a:gd name="connsiteX2" fmla="*/ 12192000 w 12192000"/>
              <a:gd name="connsiteY2" fmla="*/ 3803402 h 3803402"/>
              <a:gd name="connsiteX3" fmla="*/ 0 w 12192000"/>
              <a:gd name="connsiteY3" fmla="*/ 3803402 h 3803402"/>
            </a:gdLst>
            <a:ahLst/>
            <a:cxnLst>
              <a:cxn ang="0">
                <a:pos x="connsiteX0" y="connsiteY0"/>
              </a:cxn>
              <a:cxn ang="0">
                <a:pos x="connsiteX1" y="connsiteY1"/>
              </a:cxn>
              <a:cxn ang="0">
                <a:pos x="connsiteX2" y="connsiteY2"/>
              </a:cxn>
              <a:cxn ang="0">
                <a:pos x="connsiteX3" y="connsiteY3"/>
              </a:cxn>
            </a:cxnLst>
            <a:rect l="l" t="t" r="r" b="b"/>
            <a:pathLst>
              <a:path w="12192000" h="3803402">
                <a:moveTo>
                  <a:pt x="0" y="0"/>
                </a:moveTo>
                <a:lnTo>
                  <a:pt x="12192000" y="0"/>
                </a:lnTo>
                <a:lnTo>
                  <a:pt x="12192000" y="3803402"/>
                </a:lnTo>
                <a:lnTo>
                  <a:pt x="0" y="3803402"/>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115430345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855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D0B2D93F-5897-4993-BF5A-88E33CC7CE19}"/>
              </a:ext>
            </a:extLst>
          </p:cNvPr>
          <p:cNvSpPr>
            <a:spLocks noGrp="1"/>
          </p:cNvSpPr>
          <p:nvPr>
            <p:ph type="pic" sz="quarter" idx="251" hasCustomPrompt="1"/>
          </p:nvPr>
        </p:nvSpPr>
        <p:spPr>
          <a:xfrm>
            <a:off x="5282840" y="1031287"/>
            <a:ext cx="5663171" cy="4795426"/>
          </a:xfrm>
          <a:custGeom>
            <a:avLst/>
            <a:gdLst>
              <a:gd name="connsiteX0" fmla="*/ 0 w 5663171"/>
              <a:gd name="connsiteY0" fmla="*/ 0 h 4795426"/>
              <a:gd name="connsiteX1" fmla="*/ 5663171 w 5663171"/>
              <a:gd name="connsiteY1" fmla="*/ 0 h 4795426"/>
              <a:gd name="connsiteX2" fmla="*/ 5663171 w 5663171"/>
              <a:gd name="connsiteY2" fmla="*/ 4795426 h 4795426"/>
              <a:gd name="connsiteX3" fmla="*/ 0 w 5663171"/>
              <a:gd name="connsiteY3" fmla="*/ 4795426 h 4795426"/>
            </a:gdLst>
            <a:ahLst/>
            <a:cxnLst>
              <a:cxn ang="0">
                <a:pos x="connsiteX0" y="connsiteY0"/>
              </a:cxn>
              <a:cxn ang="0">
                <a:pos x="connsiteX1" y="connsiteY1"/>
              </a:cxn>
              <a:cxn ang="0">
                <a:pos x="connsiteX2" y="connsiteY2"/>
              </a:cxn>
              <a:cxn ang="0">
                <a:pos x="connsiteX3" y="connsiteY3"/>
              </a:cxn>
            </a:cxnLst>
            <a:rect l="l" t="t" r="r" b="b"/>
            <a:pathLst>
              <a:path w="5663171" h="4795426">
                <a:moveTo>
                  <a:pt x="0" y="0"/>
                </a:moveTo>
                <a:lnTo>
                  <a:pt x="5663171" y="0"/>
                </a:lnTo>
                <a:lnTo>
                  <a:pt x="5663171" y="4795426"/>
                </a:lnTo>
                <a:lnTo>
                  <a:pt x="0" y="4795426"/>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414204595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856_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7694D45C-6AA3-4716-8722-F48B8360AF58}"/>
              </a:ext>
            </a:extLst>
          </p:cNvPr>
          <p:cNvSpPr>
            <a:spLocks noGrp="1"/>
          </p:cNvSpPr>
          <p:nvPr>
            <p:ph type="pic" sz="quarter" idx="252" hasCustomPrompt="1"/>
          </p:nvPr>
        </p:nvSpPr>
        <p:spPr>
          <a:xfrm>
            <a:off x="0" y="0"/>
            <a:ext cx="12192000" cy="6858000"/>
          </a:xfrm>
          <a:custGeom>
            <a:avLst/>
            <a:gdLst>
              <a:gd name="connsiteX0" fmla="*/ 0 w 5663171"/>
              <a:gd name="connsiteY0" fmla="*/ 0 h 4795426"/>
              <a:gd name="connsiteX1" fmla="*/ 5663171 w 5663171"/>
              <a:gd name="connsiteY1" fmla="*/ 0 h 4795426"/>
              <a:gd name="connsiteX2" fmla="*/ 5663171 w 5663171"/>
              <a:gd name="connsiteY2" fmla="*/ 4795426 h 4795426"/>
              <a:gd name="connsiteX3" fmla="*/ 0 w 5663171"/>
              <a:gd name="connsiteY3" fmla="*/ 4795426 h 4795426"/>
            </a:gdLst>
            <a:ahLst/>
            <a:cxnLst>
              <a:cxn ang="0">
                <a:pos x="connsiteX0" y="connsiteY0"/>
              </a:cxn>
              <a:cxn ang="0">
                <a:pos x="connsiteX1" y="connsiteY1"/>
              </a:cxn>
              <a:cxn ang="0">
                <a:pos x="connsiteX2" y="connsiteY2"/>
              </a:cxn>
              <a:cxn ang="0">
                <a:pos x="connsiteX3" y="connsiteY3"/>
              </a:cxn>
            </a:cxnLst>
            <a:rect l="l" t="t" r="r" b="b"/>
            <a:pathLst>
              <a:path w="5663171" h="4795426">
                <a:moveTo>
                  <a:pt x="0" y="0"/>
                </a:moveTo>
                <a:lnTo>
                  <a:pt x="5663171" y="0"/>
                </a:lnTo>
                <a:lnTo>
                  <a:pt x="5663171" y="4795426"/>
                </a:lnTo>
                <a:lnTo>
                  <a:pt x="0" y="4795426"/>
                </a:lnTo>
                <a:close/>
              </a:path>
            </a:pathLst>
          </a:custGeom>
        </p:spPr>
        <p:txBody>
          <a:bodyPr wrap="square">
            <a:noAutofit/>
          </a:bodyPr>
          <a:lstStyle>
            <a:lvl1pPr>
              <a:defRPr sz="1200"/>
            </a:lvl1pPr>
          </a:lstStyle>
          <a:p>
            <a:r>
              <a:rPr lang="en-US" dirty="0"/>
              <a:t>Picture</a:t>
            </a:r>
          </a:p>
        </p:txBody>
      </p:sp>
      <p:sp>
        <p:nvSpPr>
          <p:cNvPr id="6" name="Picture Placeholder 5">
            <a:extLst>
              <a:ext uri="{FF2B5EF4-FFF2-40B4-BE49-F238E27FC236}">
                <a16:creationId xmlns:a16="http://schemas.microsoft.com/office/drawing/2014/main" id="{F8637CA9-B5E3-4901-A831-0FED3A02B521}"/>
              </a:ext>
            </a:extLst>
          </p:cNvPr>
          <p:cNvSpPr>
            <a:spLocks noGrp="1"/>
          </p:cNvSpPr>
          <p:nvPr>
            <p:ph type="pic" sz="quarter" idx="251" hasCustomPrompt="1"/>
          </p:nvPr>
        </p:nvSpPr>
        <p:spPr>
          <a:xfrm>
            <a:off x="5423483" y="547915"/>
            <a:ext cx="6122632" cy="5762173"/>
          </a:xfrm>
          <a:custGeom>
            <a:avLst/>
            <a:gdLst>
              <a:gd name="connsiteX0" fmla="*/ 0 w 6122632"/>
              <a:gd name="connsiteY0" fmla="*/ 0 h 5762173"/>
              <a:gd name="connsiteX1" fmla="*/ 6122632 w 6122632"/>
              <a:gd name="connsiteY1" fmla="*/ 0 h 5762173"/>
              <a:gd name="connsiteX2" fmla="*/ 6122632 w 6122632"/>
              <a:gd name="connsiteY2" fmla="*/ 5762173 h 5762173"/>
              <a:gd name="connsiteX3" fmla="*/ 0 w 6122632"/>
              <a:gd name="connsiteY3" fmla="*/ 5762173 h 5762173"/>
            </a:gdLst>
            <a:ahLst/>
            <a:cxnLst>
              <a:cxn ang="0">
                <a:pos x="connsiteX0" y="connsiteY0"/>
              </a:cxn>
              <a:cxn ang="0">
                <a:pos x="connsiteX1" y="connsiteY1"/>
              </a:cxn>
              <a:cxn ang="0">
                <a:pos x="connsiteX2" y="connsiteY2"/>
              </a:cxn>
              <a:cxn ang="0">
                <a:pos x="connsiteX3" y="connsiteY3"/>
              </a:cxn>
            </a:cxnLst>
            <a:rect l="l" t="t" r="r" b="b"/>
            <a:pathLst>
              <a:path w="6122632" h="5762173">
                <a:moveTo>
                  <a:pt x="0" y="0"/>
                </a:moveTo>
                <a:lnTo>
                  <a:pt x="6122632" y="0"/>
                </a:lnTo>
                <a:lnTo>
                  <a:pt x="6122632" y="5762173"/>
                </a:lnTo>
                <a:lnTo>
                  <a:pt x="0" y="5762173"/>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65304255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857_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95A3E3F3-FDB1-4299-8DC7-A484CBFD96F1}"/>
              </a:ext>
            </a:extLst>
          </p:cNvPr>
          <p:cNvSpPr>
            <a:spLocks noGrp="1"/>
          </p:cNvSpPr>
          <p:nvPr>
            <p:ph type="pic" sz="quarter" idx="251" hasCustomPrompt="1"/>
          </p:nvPr>
        </p:nvSpPr>
        <p:spPr>
          <a:xfrm>
            <a:off x="733763" y="3861560"/>
            <a:ext cx="1757647" cy="1816956"/>
          </a:xfrm>
          <a:custGeom>
            <a:avLst/>
            <a:gdLst>
              <a:gd name="connsiteX0" fmla="*/ 0 w 1757647"/>
              <a:gd name="connsiteY0" fmla="*/ 0 h 1816956"/>
              <a:gd name="connsiteX1" fmla="*/ 1757647 w 1757647"/>
              <a:gd name="connsiteY1" fmla="*/ 0 h 1816956"/>
              <a:gd name="connsiteX2" fmla="*/ 1757647 w 1757647"/>
              <a:gd name="connsiteY2" fmla="*/ 1816956 h 1816956"/>
              <a:gd name="connsiteX3" fmla="*/ 0 w 1757647"/>
              <a:gd name="connsiteY3" fmla="*/ 1816956 h 1816956"/>
            </a:gdLst>
            <a:ahLst/>
            <a:cxnLst>
              <a:cxn ang="0">
                <a:pos x="connsiteX0" y="connsiteY0"/>
              </a:cxn>
              <a:cxn ang="0">
                <a:pos x="connsiteX1" y="connsiteY1"/>
              </a:cxn>
              <a:cxn ang="0">
                <a:pos x="connsiteX2" y="connsiteY2"/>
              </a:cxn>
              <a:cxn ang="0">
                <a:pos x="connsiteX3" y="connsiteY3"/>
              </a:cxn>
            </a:cxnLst>
            <a:rect l="l" t="t" r="r" b="b"/>
            <a:pathLst>
              <a:path w="1757647" h="1816956">
                <a:moveTo>
                  <a:pt x="0" y="0"/>
                </a:moveTo>
                <a:lnTo>
                  <a:pt x="1757647" y="0"/>
                </a:lnTo>
                <a:lnTo>
                  <a:pt x="1757647" y="1816956"/>
                </a:lnTo>
                <a:lnTo>
                  <a:pt x="0" y="1816956"/>
                </a:lnTo>
                <a:close/>
              </a:path>
            </a:pathLst>
          </a:custGeom>
        </p:spPr>
        <p:txBody>
          <a:bodyPr wrap="square">
            <a:noAutofit/>
          </a:bodyPr>
          <a:lstStyle>
            <a:lvl1pPr>
              <a:defRPr sz="1200"/>
            </a:lvl1pPr>
          </a:lstStyle>
          <a:p>
            <a:r>
              <a:rPr lang="en-US" dirty="0"/>
              <a:t>Picture</a:t>
            </a:r>
          </a:p>
        </p:txBody>
      </p:sp>
      <p:sp>
        <p:nvSpPr>
          <p:cNvPr id="10" name="Picture Placeholder 9">
            <a:extLst>
              <a:ext uri="{FF2B5EF4-FFF2-40B4-BE49-F238E27FC236}">
                <a16:creationId xmlns:a16="http://schemas.microsoft.com/office/drawing/2014/main" id="{00835BCF-AA4D-4AB8-B5F4-AF0929074E1E}"/>
              </a:ext>
            </a:extLst>
          </p:cNvPr>
          <p:cNvSpPr>
            <a:spLocks noGrp="1"/>
          </p:cNvSpPr>
          <p:nvPr>
            <p:ph type="pic" sz="quarter" idx="252" hasCustomPrompt="1"/>
          </p:nvPr>
        </p:nvSpPr>
        <p:spPr>
          <a:xfrm>
            <a:off x="2721589" y="3861560"/>
            <a:ext cx="1757647" cy="1816956"/>
          </a:xfrm>
          <a:custGeom>
            <a:avLst/>
            <a:gdLst>
              <a:gd name="connsiteX0" fmla="*/ 0 w 1757647"/>
              <a:gd name="connsiteY0" fmla="*/ 0 h 1816956"/>
              <a:gd name="connsiteX1" fmla="*/ 1757647 w 1757647"/>
              <a:gd name="connsiteY1" fmla="*/ 0 h 1816956"/>
              <a:gd name="connsiteX2" fmla="*/ 1757647 w 1757647"/>
              <a:gd name="connsiteY2" fmla="*/ 1816956 h 1816956"/>
              <a:gd name="connsiteX3" fmla="*/ 0 w 1757647"/>
              <a:gd name="connsiteY3" fmla="*/ 1816956 h 1816956"/>
            </a:gdLst>
            <a:ahLst/>
            <a:cxnLst>
              <a:cxn ang="0">
                <a:pos x="connsiteX0" y="connsiteY0"/>
              </a:cxn>
              <a:cxn ang="0">
                <a:pos x="connsiteX1" y="connsiteY1"/>
              </a:cxn>
              <a:cxn ang="0">
                <a:pos x="connsiteX2" y="connsiteY2"/>
              </a:cxn>
              <a:cxn ang="0">
                <a:pos x="connsiteX3" y="connsiteY3"/>
              </a:cxn>
            </a:cxnLst>
            <a:rect l="l" t="t" r="r" b="b"/>
            <a:pathLst>
              <a:path w="1757647" h="1816956">
                <a:moveTo>
                  <a:pt x="0" y="0"/>
                </a:moveTo>
                <a:lnTo>
                  <a:pt x="1757647" y="0"/>
                </a:lnTo>
                <a:lnTo>
                  <a:pt x="1757647" y="1816956"/>
                </a:lnTo>
                <a:lnTo>
                  <a:pt x="0" y="1816956"/>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312723316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858_Title Slide">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836DA250-2D6D-40C5-B521-8E091D271276}"/>
              </a:ext>
            </a:extLst>
          </p:cNvPr>
          <p:cNvSpPr>
            <a:spLocks noGrp="1"/>
          </p:cNvSpPr>
          <p:nvPr>
            <p:ph type="pic" sz="quarter" idx="253" hasCustomPrompt="1"/>
          </p:nvPr>
        </p:nvSpPr>
        <p:spPr>
          <a:xfrm>
            <a:off x="0" y="4286456"/>
            <a:ext cx="3220279" cy="2571544"/>
          </a:xfrm>
          <a:custGeom>
            <a:avLst/>
            <a:gdLst>
              <a:gd name="connsiteX0" fmla="*/ 0 w 3220279"/>
              <a:gd name="connsiteY0" fmla="*/ 0 h 2571544"/>
              <a:gd name="connsiteX1" fmla="*/ 3220279 w 3220279"/>
              <a:gd name="connsiteY1" fmla="*/ 0 h 2571544"/>
              <a:gd name="connsiteX2" fmla="*/ 3220279 w 3220279"/>
              <a:gd name="connsiteY2" fmla="*/ 2571544 h 2571544"/>
              <a:gd name="connsiteX3" fmla="*/ 0 w 3220279"/>
              <a:gd name="connsiteY3" fmla="*/ 2571544 h 2571544"/>
            </a:gdLst>
            <a:ahLst/>
            <a:cxnLst>
              <a:cxn ang="0">
                <a:pos x="connsiteX0" y="connsiteY0"/>
              </a:cxn>
              <a:cxn ang="0">
                <a:pos x="connsiteX1" y="connsiteY1"/>
              </a:cxn>
              <a:cxn ang="0">
                <a:pos x="connsiteX2" y="connsiteY2"/>
              </a:cxn>
              <a:cxn ang="0">
                <a:pos x="connsiteX3" y="connsiteY3"/>
              </a:cxn>
            </a:cxnLst>
            <a:rect l="l" t="t" r="r" b="b"/>
            <a:pathLst>
              <a:path w="3220279" h="2571544">
                <a:moveTo>
                  <a:pt x="0" y="0"/>
                </a:moveTo>
                <a:lnTo>
                  <a:pt x="3220279" y="0"/>
                </a:lnTo>
                <a:lnTo>
                  <a:pt x="3220279" y="2571544"/>
                </a:lnTo>
                <a:lnTo>
                  <a:pt x="0" y="2571544"/>
                </a:lnTo>
                <a:close/>
              </a:path>
            </a:pathLst>
          </a:custGeom>
        </p:spPr>
        <p:txBody>
          <a:bodyPr wrap="square">
            <a:noAutofit/>
          </a:bodyPr>
          <a:lstStyle>
            <a:lvl1pPr>
              <a:defRPr sz="1200"/>
            </a:lvl1pPr>
          </a:lstStyle>
          <a:p>
            <a:r>
              <a:rPr lang="en-US" dirty="0"/>
              <a:t>Picture</a:t>
            </a:r>
          </a:p>
        </p:txBody>
      </p:sp>
      <p:sp>
        <p:nvSpPr>
          <p:cNvPr id="11" name="Picture Placeholder 10">
            <a:extLst>
              <a:ext uri="{FF2B5EF4-FFF2-40B4-BE49-F238E27FC236}">
                <a16:creationId xmlns:a16="http://schemas.microsoft.com/office/drawing/2014/main" id="{EB989FA7-86E0-4D8B-9879-4DEC0C0D0BB0}"/>
              </a:ext>
            </a:extLst>
          </p:cNvPr>
          <p:cNvSpPr>
            <a:spLocks noGrp="1"/>
          </p:cNvSpPr>
          <p:nvPr>
            <p:ph type="pic" sz="quarter" idx="252" hasCustomPrompt="1"/>
          </p:nvPr>
        </p:nvSpPr>
        <p:spPr>
          <a:xfrm>
            <a:off x="1" y="1814513"/>
            <a:ext cx="3220279" cy="2471944"/>
          </a:xfrm>
          <a:custGeom>
            <a:avLst/>
            <a:gdLst>
              <a:gd name="connsiteX0" fmla="*/ 0 w 3220279"/>
              <a:gd name="connsiteY0" fmla="*/ 0 h 2471944"/>
              <a:gd name="connsiteX1" fmla="*/ 3220279 w 3220279"/>
              <a:gd name="connsiteY1" fmla="*/ 0 h 2471944"/>
              <a:gd name="connsiteX2" fmla="*/ 3220279 w 3220279"/>
              <a:gd name="connsiteY2" fmla="*/ 2471944 h 2471944"/>
              <a:gd name="connsiteX3" fmla="*/ 0 w 3220279"/>
              <a:gd name="connsiteY3" fmla="*/ 2471944 h 2471944"/>
            </a:gdLst>
            <a:ahLst/>
            <a:cxnLst>
              <a:cxn ang="0">
                <a:pos x="connsiteX0" y="connsiteY0"/>
              </a:cxn>
              <a:cxn ang="0">
                <a:pos x="connsiteX1" y="connsiteY1"/>
              </a:cxn>
              <a:cxn ang="0">
                <a:pos x="connsiteX2" y="connsiteY2"/>
              </a:cxn>
              <a:cxn ang="0">
                <a:pos x="connsiteX3" y="connsiteY3"/>
              </a:cxn>
            </a:cxnLst>
            <a:rect l="l" t="t" r="r" b="b"/>
            <a:pathLst>
              <a:path w="3220279" h="2471944">
                <a:moveTo>
                  <a:pt x="0" y="0"/>
                </a:moveTo>
                <a:lnTo>
                  <a:pt x="3220279" y="0"/>
                </a:lnTo>
                <a:lnTo>
                  <a:pt x="3220279" y="2471944"/>
                </a:lnTo>
                <a:lnTo>
                  <a:pt x="0" y="2471944"/>
                </a:lnTo>
                <a:close/>
              </a:path>
            </a:pathLst>
          </a:custGeom>
        </p:spPr>
        <p:txBody>
          <a:bodyPr wrap="square">
            <a:noAutofit/>
          </a:bodyPr>
          <a:lstStyle>
            <a:lvl1pPr>
              <a:defRPr sz="1200"/>
            </a:lvl1pPr>
          </a:lstStyle>
          <a:p>
            <a:r>
              <a:rPr lang="en-US" dirty="0"/>
              <a:t>Picture</a:t>
            </a:r>
          </a:p>
        </p:txBody>
      </p:sp>
      <p:sp>
        <p:nvSpPr>
          <p:cNvPr id="9" name="Picture Placeholder 8">
            <a:extLst>
              <a:ext uri="{FF2B5EF4-FFF2-40B4-BE49-F238E27FC236}">
                <a16:creationId xmlns:a16="http://schemas.microsoft.com/office/drawing/2014/main" id="{4AE8897F-F98D-4131-A1CE-CBB101F260FB}"/>
              </a:ext>
            </a:extLst>
          </p:cNvPr>
          <p:cNvSpPr>
            <a:spLocks noGrp="1"/>
          </p:cNvSpPr>
          <p:nvPr>
            <p:ph type="pic" sz="quarter" idx="251" hasCustomPrompt="1"/>
          </p:nvPr>
        </p:nvSpPr>
        <p:spPr>
          <a:xfrm>
            <a:off x="3220279" y="1814513"/>
            <a:ext cx="3220279" cy="2471944"/>
          </a:xfrm>
          <a:custGeom>
            <a:avLst/>
            <a:gdLst>
              <a:gd name="connsiteX0" fmla="*/ 0 w 3220279"/>
              <a:gd name="connsiteY0" fmla="*/ 0 h 2471944"/>
              <a:gd name="connsiteX1" fmla="*/ 3220279 w 3220279"/>
              <a:gd name="connsiteY1" fmla="*/ 0 h 2471944"/>
              <a:gd name="connsiteX2" fmla="*/ 3220279 w 3220279"/>
              <a:gd name="connsiteY2" fmla="*/ 2471944 h 2471944"/>
              <a:gd name="connsiteX3" fmla="*/ 0 w 3220279"/>
              <a:gd name="connsiteY3" fmla="*/ 2471944 h 2471944"/>
            </a:gdLst>
            <a:ahLst/>
            <a:cxnLst>
              <a:cxn ang="0">
                <a:pos x="connsiteX0" y="connsiteY0"/>
              </a:cxn>
              <a:cxn ang="0">
                <a:pos x="connsiteX1" y="connsiteY1"/>
              </a:cxn>
              <a:cxn ang="0">
                <a:pos x="connsiteX2" y="connsiteY2"/>
              </a:cxn>
              <a:cxn ang="0">
                <a:pos x="connsiteX3" y="connsiteY3"/>
              </a:cxn>
            </a:cxnLst>
            <a:rect l="l" t="t" r="r" b="b"/>
            <a:pathLst>
              <a:path w="3220279" h="2471944">
                <a:moveTo>
                  <a:pt x="0" y="0"/>
                </a:moveTo>
                <a:lnTo>
                  <a:pt x="3220279" y="0"/>
                </a:lnTo>
                <a:lnTo>
                  <a:pt x="3220279" y="2471944"/>
                </a:lnTo>
                <a:lnTo>
                  <a:pt x="0" y="2471944"/>
                </a:lnTo>
                <a:close/>
              </a:path>
            </a:pathLst>
          </a:custGeom>
        </p:spPr>
        <p:txBody>
          <a:bodyPr wrap="square">
            <a:noAutofit/>
          </a:bodyPr>
          <a:lstStyle>
            <a:lvl1pPr>
              <a:defRPr sz="1200"/>
            </a:lvl1pPr>
          </a:lstStyle>
          <a:p>
            <a:r>
              <a:rPr lang="en-US" dirty="0"/>
              <a:t>Picture</a:t>
            </a:r>
          </a:p>
        </p:txBody>
      </p:sp>
      <p:sp>
        <p:nvSpPr>
          <p:cNvPr id="15" name="Picture Placeholder 14">
            <a:extLst>
              <a:ext uri="{FF2B5EF4-FFF2-40B4-BE49-F238E27FC236}">
                <a16:creationId xmlns:a16="http://schemas.microsoft.com/office/drawing/2014/main" id="{384FC037-1B52-45C6-B936-2E9C54FE3BD6}"/>
              </a:ext>
            </a:extLst>
          </p:cNvPr>
          <p:cNvSpPr>
            <a:spLocks noGrp="1"/>
          </p:cNvSpPr>
          <p:nvPr>
            <p:ph type="pic" sz="quarter" idx="254" hasCustomPrompt="1"/>
          </p:nvPr>
        </p:nvSpPr>
        <p:spPr>
          <a:xfrm>
            <a:off x="3220280" y="4286456"/>
            <a:ext cx="3220279" cy="2571544"/>
          </a:xfrm>
          <a:custGeom>
            <a:avLst/>
            <a:gdLst>
              <a:gd name="connsiteX0" fmla="*/ 0 w 3220279"/>
              <a:gd name="connsiteY0" fmla="*/ 0 h 2571544"/>
              <a:gd name="connsiteX1" fmla="*/ 3220279 w 3220279"/>
              <a:gd name="connsiteY1" fmla="*/ 0 h 2571544"/>
              <a:gd name="connsiteX2" fmla="*/ 3220279 w 3220279"/>
              <a:gd name="connsiteY2" fmla="*/ 2571544 h 2571544"/>
              <a:gd name="connsiteX3" fmla="*/ 0 w 3220279"/>
              <a:gd name="connsiteY3" fmla="*/ 2571544 h 2571544"/>
            </a:gdLst>
            <a:ahLst/>
            <a:cxnLst>
              <a:cxn ang="0">
                <a:pos x="connsiteX0" y="connsiteY0"/>
              </a:cxn>
              <a:cxn ang="0">
                <a:pos x="connsiteX1" y="connsiteY1"/>
              </a:cxn>
              <a:cxn ang="0">
                <a:pos x="connsiteX2" y="connsiteY2"/>
              </a:cxn>
              <a:cxn ang="0">
                <a:pos x="connsiteX3" y="connsiteY3"/>
              </a:cxn>
            </a:cxnLst>
            <a:rect l="l" t="t" r="r" b="b"/>
            <a:pathLst>
              <a:path w="3220279" h="2571544">
                <a:moveTo>
                  <a:pt x="0" y="0"/>
                </a:moveTo>
                <a:lnTo>
                  <a:pt x="3220279" y="0"/>
                </a:lnTo>
                <a:lnTo>
                  <a:pt x="3220279" y="2571544"/>
                </a:lnTo>
                <a:lnTo>
                  <a:pt x="0" y="2571544"/>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28374150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6_Title Slide">
    <p:spTree>
      <p:nvGrpSpPr>
        <p:cNvPr id="1" name=""/>
        <p:cNvGrpSpPr/>
        <p:nvPr/>
      </p:nvGrpSpPr>
      <p:grpSpPr>
        <a:xfrm>
          <a:off x="0" y="0"/>
          <a:ext cx="0" cy="0"/>
          <a:chOff x="0" y="0"/>
          <a:chExt cx="0" cy="0"/>
        </a:xfrm>
      </p:grpSpPr>
      <p:sp>
        <p:nvSpPr>
          <p:cNvPr id="37" name="Picture Placeholder 36">
            <a:extLst>
              <a:ext uri="{FF2B5EF4-FFF2-40B4-BE49-F238E27FC236}">
                <a16:creationId xmlns:a16="http://schemas.microsoft.com/office/drawing/2014/main" id="{87E68C09-97B2-4278-B072-A76A53908850}"/>
              </a:ext>
            </a:extLst>
          </p:cNvPr>
          <p:cNvSpPr>
            <a:spLocks noGrp="1"/>
          </p:cNvSpPr>
          <p:nvPr>
            <p:ph type="pic" sz="quarter" idx="25" hasCustomPrompt="1"/>
          </p:nvPr>
        </p:nvSpPr>
        <p:spPr>
          <a:xfrm>
            <a:off x="0" y="0"/>
            <a:ext cx="12192000" cy="6858000"/>
          </a:xfrm>
          <a:custGeom>
            <a:avLst/>
            <a:gdLst>
              <a:gd name="connsiteX0" fmla="*/ 0 w 12192000"/>
              <a:gd name="connsiteY0" fmla="*/ 0 h 2146300"/>
              <a:gd name="connsiteX1" fmla="*/ 12192000 w 12192000"/>
              <a:gd name="connsiteY1" fmla="*/ 0 h 2146300"/>
              <a:gd name="connsiteX2" fmla="*/ 12192000 w 12192000"/>
              <a:gd name="connsiteY2" fmla="*/ 2146300 h 2146300"/>
              <a:gd name="connsiteX3" fmla="*/ 0 w 12192000"/>
              <a:gd name="connsiteY3" fmla="*/ 2146300 h 2146300"/>
            </a:gdLst>
            <a:ahLst/>
            <a:cxnLst>
              <a:cxn ang="0">
                <a:pos x="connsiteX0" y="connsiteY0"/>
              </a:cxn>
              <a:cxn ang="0">
                <a:pos x="connsiteX1" y="connsiteY1"/>
              </a:cxn>
              <a:cxn ang="0">
                <a:pos x="connsiteX2" y="connsiteY2"/>
              </a:cxn>
              <a:cxn ang="0">
                <a:pos x="connsiteX3" y="connsiteY3"/>
              </a:cxn>
            </a:cxnLst>
            <a:rect l="l" t="t" r="r" b="b"/>
            <a:pathLst>
              <a:path w="12192000" h="2146300">
                <a:moveTo>
                  <a:pt x="0" y="0"/>
                </a:moveTo>
                <a:lnTo>
                  <a:pt x="12192000" y="0"/>
                </a:lnTo>
                <a:lnTo>
                  <a:pt x="12192000" y="2146300"/>
                </a:lnTo>
                <a:lnTo>
                  <a:pt x="0" y="2146300"/>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114001341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859_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67F3A1E9-4C37-4B1E-977B-CC8397E41C8D}"/>
              </a:ext>
            </a:extLst>
          </p:cNvPr>
          <p:cNvSpPr>
            <a:spLocks noGrp="1"/>
          </p:cNvSpPr>
          <p:nvPr>
            <p:ph type="pic" sz="quarter" idx="252" hasCustomPrompt="1"/>
          </p:nvPr>
        </p:nvSpPr>
        <p:spPr>
          <a:xfrm>
            <a:off x="6898904" y="1727297"/>
            <a:ext cx="4649690" cy="4649690"/>
          </a:xfrm>
          <a:custGeom>
            <a:avLst/>
            <a:gdLst>
              <a:gd name="connsiteX0" fmla="*/ 2324845 w 4649690"/>
              <a:gd name="connsiteY0" fmla="*/ 0 h 4649690"/>
              <a:gd name="connsiteX1" fmla="*/ 4649690 w 4649690"/>
              <a:gd name="connsiteY1" fmla="*/ 2324845 h 4649690"/>
              <a:gd name="connsiteX2" fmla="*/ 2324845 w 4649690"/>
              <a:gd name="connsiteY2" fmla="*/ 4649690 h 4649690"/>
              <a:gd name="connsiteX3" fmla="*/ 0 w 4649690"/>
              <a:gd name="connsiteY3" fmla="*/ 2324845 h 4649690"/>
            </a:gdLst>
            <a:ahLst/>
            <a:cxnLst>
              <a:cxn ang="0">
                <a:pos x="connsiteX0" y="connsiteY0"/>
              </a:cxn>
              <a:cxn ang="0">
                <a:pos x="connsiteX1" y="connsiteY1"/>
              </a:cxn>
              <a:cxn ang="0">
                <a:pos x="connsiteX2" y="connsiteY2"/>
              </a:cxn>
              <a:cxn ang="0">
                <a:pos x="connsiteX3" y="connsiteY3"/>
              </a:cxn>
            </a:cxnLst>
            <a:rect l="l" t="t" r="r" b="b"/>
            <a:pathLst>
              <a:path w="4649690" h="4649690">
                <a:moveTo>
                  <a:pt x="2324845" y="0"/>
                </a:moveTo>
                <a:lnTo>
                  <a:pt x="4649690" y="2324845"/>
                </a:lnTo>
                <a:lnTo>
                  <a:pt x="2324845" y="4649690"/>
                </a:lnTo>
                <a:lnTo>
                  <a:pt x="0" y="2324845"/>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50208692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860_Title Slide">
    <p:spTree>
      <p:nvGrpSpPr>
        <p:cNvPr id="1" name=""/>
        <p:cNvGrpSpPr/>
        <p:nvPr/>
      </p:nvGrpSpPr>
      <p:grpSpPr>
        <a:xfrm>
          <a:off x="0" y="0"/>
          <a:ext cx="0" cy="0"/>
          <a:chOff x="0" y="0"/>
          <a:chExt cx="0" cy="0"/>
        </a:xfrm>
      </p:grpSpPr>
      <p:sp>
        <p:nvSpPr>
          <p:cNvPr id="25" name="Picture Placeholder 24">
            <a:extLst>
              <a:ext uri="{FF2B5EF4-FFF2-40B4-BE49-F238E27FC236}">
                <a16:creationId xmlns:a16="http://schemas.microsoft.com/office/drawing/2014/main" id="{2D0F7CFD-C165-4FCD-B1CC-89C67FA2EFE7}"/>
              </a:ext>
            </a:extLst>
          </p:cNvPr>
          <p:cNvSpPr>
            <a:spLocks noGrp="1"/>
          </p:cNvSpPr>
          <p:nvPr>
            <p:ph type="pic" sz="quarter" idx="255" hasCustomPrompt="1"/>
          </p:nvPr>
        </p:nvSpPr>
        <p:spPr>
          <a:xfrm>
            <a:off x="3260113" y="1706476"/>
            <a:ext cx="1582056" cy="1582056"/>
          </a:xfrm>
          <a:custGeom>
            <a:avLst/>
            <a:gdLst>
              <a:gd name="connsiteX0" fmla="*/ 791028 w 1582056"/>
              <a:gd name="connsiteY0" fmla="*/ 0 h 1582056"/>
              <a:gd name="connsiteX1" fmla="*/ 1582056 w 1582056"/>
              <a:gd name="connsiteY1" fmla="*/ 791028 h 1582056"/>
              <a:gd name="connsiteX2" fmla="*/ 791028 w 1582056"/>
              <a:gd name="connsiteY2" fmla="*/ 1582056 h 1582056"/>
              <a:gd name="connsiteX3" fmla="*/ 0 w 1582056"/>
              <a:gd name="connsiteY3" fmla="*/ 791028 h 1582056"/>
              <a:gd name="connsiteX4" fmla="*/ 791028 w 1582056"/>
              <a:gd name="connsiteY4" fmla="*/ 0 h 1582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2056" h="1582056">
                <a:moveTo>
                  <a:pt x="791028" y="0"/>
                </a:moveTo>
                <a:cubicBezTo>
                  <a:pt x="1227901" y="0"/>
                  <a:pt x="1582056" y="354155"/>
                  <a:pt x="1582056" y="791028"/>
                </a:cubicBezTo>
                <a:cubicBezTo>
                  <a:pt x="1582056" y="1227901"/>
                  <a:pt x="1227901" y="1582056"/>
                  <a:pt x="791028" y="1582056"/>
                </a:cubicBezTo>
                <a:cubicBezTo>
                  <a:pt x="354155" y="1582056"/>
                  <a:pt x="0" y="1227901"/>
                  <a:pt x="0" y="791028"/>
                </a:cubicBezTo>
                <a:cubicBezTo>
                  <a:pt x="0" y="354155"/>
                  <a:pt x="354155" y="0"/>
                  <a:pt x="791028" y="0"/>
                </a:cubicBezTo>
                <a:close/>
              </a:path>
            </a:pathLst>
          </a:custGeom>
        </p:spPr>
        <p:txBody>
          <a:bodyPr wrap="square">
            <a:noAutofit/>
          </a:bodyPr>
          <a:lstStyle>
            <a:lvl1pPr>
              <a:defRPr sz="1200"/>
            </a:lvl1pPr>
          </a:lstStyle>
          <a:p>
            <a:r>
              <a:rPr lang="en-US" dirty="0"/>
              <a:t>Picture</a:t>
            </a:r>
          </a:p>
        </p:txBody>
      </p:sp>
      <p:sp>
        <p:nvSpPr>
          <p:cNvPr id="23" name="Picture Placeholder 22">
            <a:extLst>
              <a:ext uri="{FF2B5EF4-FFF2-40B4-BE49-F238E27FC236}">
                <a16:creationId xmlns:a16="http://schemas.microsoft.com/office/drawing/2014/main" id="{684932C3-2AAB-4D28-89BC-DD4B0AD74903}"/>
              </a:ext>
            </a:extLst>
          </p:cNvPr>
          <p:cNvSpPr>
            <a:spLocks noGrp="1"/>
          </p:cNvSpPr>
          <p:nvPr>
            <p:ph type="pic" sz="quarter" idx="254" hasCustomPrompt="1"/>
          </p:nvPr>
        </p:nvSpPr>
        <p:spPr>
          <a:xfrm>
            <a:off x="745832" y="1706476"/>
            <a:ext cx="1582056" cy="1582056"/>
          </a:xfrm>
          <a:custGeom>
            <a:avLst/>
            <a:gdLst>
              <a:gd name="connsiteX0" fmla="*/ 791028 w 1582056"/>
              <a:gd name="connsiteY0" fmla="*/ 0 h 1582056"/>
              <a:gd name="connsiteX1" fmla="*/ 1582056 w 1582056"/>
              <a:gd name="connsiteY1" fmla="*/ 791028 h 1582056"/>
              <a:gd name="connsiteX2" fmla="*/ 791028 w 1582056"/>
              <a:gd name="connsiteY2" fmla="*/ 1582056 h 1582056"/>
              <a:gd name="connsiteX3" fmla="*/ 0 w 1582056"/>
              <a:gd name="connsiteY3" fmla="*/ 791028 h 1582056"/>
              <a:gd name="connsiteX4" fmla="*/ 791028 w 1582056"/>
              <a:gd name="connsiteY4" fmla="*/ 0 h 1582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2056" h="1582056">
                <a:moveTo>
                  <a:pt x="791028" y="0"/>
                </a:moveTo>
                <a:cubicBezTo>
                  <a:pt x="1227901" y="0"/>
                  <a:pt x="1582056" y="354155"/>
                  <a:pt x="1582056" y="791028"/>
                </a:cubicBezTo>
                <a:cubicBezTo>
                  <a:pt x="1582056" y="1227901"/>
                  <a:pt x="1227901" y="1582056"/>
                  <a:pt x="791028" y="1582056"/>
                </a:cubicBezTo>
                <a:cubicBezTo>
                  <a:pt x="354155" y="1582056"/>
                  <a:pt x="0" y="1227901"/>
                  <a:pt x="0" y="791028"/>
                </a:cubicBezTo>
                <a:cubicBezTo>
                  <a:pt x="0" y="354155"/>
                  <a:pt x="354155" y="0"/>
                  <a:pt x="791028" y="0"/>
                </a:cubicBezTo>
                <a:close/>
              </a:path>
            </a:pathLst>
          </a:custGeom>
        </p:spPr>
        <p:txBody>
          <a:bodyPr wrap="square">
            <a:noAutofit/>
          </a:bodyPr>
          <a:lstStyle>
            <a:lvl1pPr>
              <a:defRPr sz="1200"/>
            </a:lvl1pPr>
          </a:lstStyle>
          <a:p>
            <a:r>
              <a:rPr lang="en-US" dirty="0"/>
              <a:t>Picture</a:t>
            </a:r>
          </a:p>
        </p:txBody>
      </p:sp>
      <p:sp>
        <p:nvSpPr>
          <p:cNvPr id="27" name="Picture Placeholder 26">
            <a:extLst>
              <a:ext uri="{FF2B5EF4-FFF2-40B4-BE49-F238E27FC236}">
                <a16:creationId xmlns:a16="http://schemas.microsoft.com/office/drawing/2014/main" id="{85125CBE-44D3-4378-980B-6BF46F196685}"/>
              </a:ext>
            </a:extLst>
          </p:cNvPr>
          <p:cNvSpPr>
            <a:spLocks noGrp="1"/>
          </p:cNvSpPr>
          <p:nvPr>
            <p:ph type="pic" sz="quarter" idx="256" hasCustomPrompt="1"/>
          </p:nvPr>
        </p:nvSpPr>
        <p:spPr>
          <a:xfrm>
            <a:off x="5774394" y="1706476"/>
            <a:ext cx="1582056" cy="1582056"/>
          </a:xfrm>
          <a:custGeom>
            <a:avLst/>
            <a:gdLst>
              <a:gd name="connsiteX0" fmla="*/ 791028 w 1582056"/>
              <a:gd name="connsiteY0" fmla="*/ 0 h 1582056"/>
              <a:gd name="connsiteX1" fmla="*/ 1582056 w 1582056"/>
              <a:gd name="connsiteY1" fmla="*/ 791028 h 1582056"/>
              <a:gd name="connsiteX2" fmla="*/ 791028 w 1582056"/>
              <a:gd name="connsiteY2" fmla="*/ 1582056 h 1582056"/>
              <a:gd name="connsiteX3" fmla="*/ 0 w 1582056"/>
              <a:gd name="connsiteY3" fmla="*/ 791028 h 1582056"/>
              <a:gd name="connsiteX4" fmla="*/ 791028 w 1582056"/>
              <a:gd name="connsiteY4" fmla="*/ 0 h 1582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2056" h="1582056">
                <a:moveTo>
                  <a:pt x="791028" y="0"/>
                </a:moveTo>
                <a:cubicBezTo>
                  <a:pt x="1227901" y="0"/>
                  <a:pt x="1582056" y="354155"/>
                  <a:pt x="1582056" y="791028"/>
                </a:cubicBezTo>
                <a:cubicBezTo>
                  <a:pt x="1582056" y="1227901"/>
                  <a:pt x="1227901" y="1582056"/>
                  <a:pt x="791028" y="1582056"/>
                </a:cubicBezTo>
                <a:cubicBezTo>
                  <a:pt x="354155" y="1582056"/>
                  <a:pt x="0" y="1227901"/>
                  <a:pt x="0" y="791028"/>
                </a:cubicBezTo>
                <a:cubicBezTo>
                  <a:pt x="0" y="354155"/>
                  <a:pt x="354155" y="0"/>
                  <a:pt x="791028" y="0"/>
                </a:cubicBezTo>
                <a:close/>
              </a:path>
            </a:pathLst>
          </a:custGeom>
        </p:spPr>
        <p:txBody>
          <a:bodyPr wrap="square">
            <a:noAutofit/>
          </a:bodyPr>
          <a:lstStyle>
            <a:lvl1pPr>
              <a:defRPr sz="1200"/>
            </a:lvl1pPr>
          </a:lstStyle>
          <a:p>
            <a:r>
              <a:rPr lang="en-US" dirty="0"/>
              <a:t>Picture</a:t>
            </a:r>
          </a:p>
        </p:txBody>
      </p:sp>
      <p:sp>
        <p:nvSpPr>
          <p:cNvPr id="20" name="Picture Placeholder 19">
            <a:extLst>
              <a:ext uri="{FF2B5EF4-FFF2-40B4-BE49-F238E27FC236}">
                <a16:creationId xmlns:a16="http://schemas.microsoft.com/office/drawing/2014/main" id="{A18B2E6A-261B-4590-A559-0F6AFA72ECEE}"/>
              </a:ext>
            </a:extLst>
          </p:cNvPr>
          <p:cNvSpPr>
            <a:spLocks noGrp="1"/>
          </p:cNvSpPr>
          <p:nvPr>
            <p:ph type="pic" sz="quarter" idx="251" hasCustomPrompt="1"/>
          </p:nvPr>
        </p:nvSpPr>
        <p:spPr>
          <a:xfrm>
            <a:off x="745832" y="4194858"/>
            <a:ext cx="1582056" cy="1582056"/>
          </a:xfrm>
          <a:custGeom>
            <a:avLst/>
            <a:gdLst>
              <a:gd name="connsiteX0" fmla="*/ 791028 w 1582056"/>
              <a:gd name="connsiteY0" fmla="*/ 0 h 1582056"/>
              <a:gd name="connsiteX1" fmla="*/ 1582056 w 1582056"/>
              <a:gd name="connsiteY1" fmla="*/ 791028 h 1582056"/>
              <a:gd name="connsiteX2" fmla="*/ 791028 w 1582056"/>
              <a:gd name="connsiteY2" fmla="*/ 1582056 h 1582056"/>
              <a:gd name="connsiteX3" fmla="*/ 0 w 1582056"/>
              <a:gd name="connsiteY3" fmla="*/ 791028 h 1582056"/>
              <a:gd name="connsiteX4" fmla="*/ 791028 w 1582056"/>
              <a:gd name="connsiteY4" fmla="*/ 0 h 1582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2056" h="1582056">
                <a:moveTo>
                  <a:pt x="791028" y="0"/>
                </a:moveTo>
                <a:cubicBezTo>
                  <a:pt x="1227901" y="0"/>
                  <a:pt x="1582056" y="354155"/>
                  <a:pt x="1582056" y="791028"/>
                </a:cubicBezTo>
                <a:cubicBezTo>
                  <a:pt x="1582056" y="1227901"/>
                  <a:pt x="1227901" y="1582056"/>
                  <a:pt x="791028" y="1582056"/>
                </a:cubicBezTo>
                <a:cubicBezTo>
                  <a:pt x="354155" y="1582056"/>
                  <a:pt x="0" y="1227901"/>
                  <a:pt x="0" y="791028"/>
                </a:cubicBezTo>
                <a:cubicBezTo>
                  <a:pt x="0" y="354155"/>
                  <a:pt x="354155" y="0"/>
                  <a:pt x="791028" y="0"/>
                </a:cubicBezTo>
                <a:close/>
              </a:path>
            </a:pathLst>
          </a:custGeom>
        </p:spPr>
        <p:txBody>
          <a:bodyPr wrap="square">
            <a:noAutofit/>
          </a:bodyPr>
          <a:lstStyle>
            <a:lvl1pPr>
              <a:defRPr sz="1200"/>
            </a:lvl1pPr>
          </a:lstStyle>
          <a:p>
            <a:r>
              <a:rPr lang="en-US" dirty="0"/>
              <a:t>Picture</a:t>
            </a:r>
          </a:p>
        </p:txBody>
      </p:sp>
      <p:sp>
        <p:nvSpPr>
          <p:cNvPr id="29" name="Picture Placeholder 28">
            <a:extLst>
              <a:ext uri="{FF2B5EF4-FFF2-40B4-BE49-F238E27FC236}">
                <a16:creationId xmlns:a16="http://schemas.microsoft.com/office/drawing/2014/main" id="{189E0B7C-A59D-41F6-A8F5-CE8C2520F28C}"/>
              </a:ext>
            </a:extLst>
          </p:cNvPr>
          <p:cNvSpPr>
            <a:spLocks noGrp="1"/>
          </p:cNvSpPr>
          <p:nvPr>
            <p:ph type="pic" sz="quarter" idx="257" hasCustomPrompt="1"/>
          </p:nvPr>
        </p:nvSpPr>
        <p:spPr>
          <a:xfrm>
            <a:off x="5774394" y="4194858"/>
            <a:ext cx="1582056" cy="1582056"/>
          </a:xfrm>
          <a:custGeom>
            <a:avLst/>
            <a:gdLst>
              <a:gd name="connsiteX0" fmla="*/ 791028 w 1582056"/>
              <a:gd name="connsiteY0" fmla="*/ 0 h 1582056"/>
              <a:gd name="connsiteX1" fmla="*/ 1582056 w 1582056"/>
              <a:gd name="connsiteY1" fmla="*/ 791028 h 1582056"/>
              <a:gd name="connsiteX2" fmla="*/ 791028 w 1582056"/>
              <a:gd name="connsiteY2" fmla="*/ 1582056 h 1582056"/>
              <a:gd name="connsiteX3" fmla="*/ 0 w 1582056"/>
              <a:gd name="connsiteY3" fmla="*/ 791028 h 1582056"/>
              <a:gd name="connsiteX4" fmla="*/ 791028 w 1582056"/>
              <a:gd name="connsiteY4" fmla="*/ 0 h 1582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2056" h="1582056">
                <a:moveTo>
                  <a:pt x="791028" y="0"/>
                </a:moveTo>
                <a:cubicBezTo>
                  <a:pt x="1227901" y="0"/>
                  <a:pt x="1582056" y="354155"/>
                  <a:pt x="1582056" y="791028"/>
                </a:cubicBezTo>
                <a:cubicBezTo>
                  <a:pt x="1582056" y="1227901"/>
                  <a:pt x="1227901" y="1582056"/>
                  <a:pt x="791028" y="1582056"/>
                </a:cubicBezTo>
                <a:cubicBezTo>
                  <a:pt x="354155" y="1582056"/>
                  <a:pt x="0" y="1227901"/>
                  <a:pt x="0" y="791028"/>
                </a:cubicBezTo>
                <a:cubicBezTo>
                  <a:pt x="0" y="354155"/>
                  <a:pt x="354155" y="0"/>
                  <a:pt x="791028" y="0"/>
                </a:cubicBezTo>
                <a:close/>
              </a:path>
            </a:pathLst>
          </a:custGeom>
        </p:spPr>
        <p:txBody>
          <a:bodyPr wrap="square">
            <a:noAutofit/>
          </a:bodyPr>
          <a:lstStyle>
            <a:lvl1pPr>
              <a:defRPr sz="1200"/>
            </a:lvl1pPr>
          </a:lstStyle>
          <a:p>
            <a:r>
              <a:rPr lang="en-US" dirty="0"/>
              <a:t>Picture</a:t>
            </a:r>
          </a:p>
        </p:txBody>
      </p:sp>
      <p:sp>
        <p:nvSpPr>
          <p:cNvPr id="21" name="Picture Placeholder 20">
            <a:extLst>
              <a:ext uri="{FF2B5EF4-FFF2-40B4-BE49-F238E27FC236}">
                <a16:creationId xmlns:a16="http://schemas.microsoft.com/office/drawing/2014/main" id="{B1E6E748-E8C8-4868-B775-231B37573E2E}"/>
              </a:ext>
            </a:extLst>
          </p:cNvPr>
          <p:cNvSpPr>
            <a:spLocks noGrp="1"/>
          </p:cNvSpPr>
          <p:nvPr>
            <p:ph type="pic" sz="quarter" idx="252" hasCustomPrompt="1"/>
          </p:nvPr>
        </p:nvSpPr>
        <p:spPr>
          <a:xfrm>
            <a:off x="3260113" y="4194858"/>
            <a:ext cx="1582056" cy="1582056"/>
          </a:xfrm>
          <a:custGeom>
            <a:avLst/>
            <a:gdLst>
              <a:gd name="connsiteX0" fmla="*/ 791028 w 1582056"/>
              <a:gd name="connsiteY0" fmla="*/ 0 h 1582056"/>
              <a:gd name="connsiteX1" fmla="*/ 1582056 w 1582056"/>
              <a:gd name="connsiteY1" fmla="*/ 791028 h 1582056"/>
              <a:gd name="connsiteX2" fmla="*/ 791028 w 1582056"/>
              <a:gd name="connsiteY2" fmla="*/ 1582056 h 1582056"/>
              <a:gd name="connsiteX3" fmla="*/ 0 w 1582056"/>
              <a:gd name="connsiteY3" fmla="*/ 791028 h 1582056"/>
              <a:gd name="connsiteX4" fmla="*/ 791028 w 1582056"/>
              <a:gd name="connsiteY4" fmla="*/ 0 h 1582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2056" h="1582056">
                <a:moveTo>
                  <a:pt x="791028" y="0"/>
                </a:moveTo>
                <a:cubicBezTo>
                  <a:pt x="1227901" y="0"/>
                  <a:pt x="1582056" y="354155"/>
                  <a:pt x="1582056" y="791028"/>
                </a:cubicBezTo>
                <a:cubicBezTo>
                  <a:pt x="1582056" y="1227901"/>
                  <a:pt x="1227901" y="1582056"/>
                  <a:pt x="791028" y="1582056"/>
                </a:cubicBezTo>
                <a:cubicBezTo>
                  <a:pt x="354155" y="1582056"/>
                  <a:pt x="0" y="1227901"/>
                  <a:pt x="0" y="791028"/>
                </a:cubicBezTo>
                <a:cubicBezTo>
                  <a:pt x="0" y="354155"/>
                  <a:pt x="354155" y="0"/>
                  <a:pt x="791028" y="0"/>
                </a:cubicBezTo>
                <a:close/>
              </a:path>
            </a:pathLst>
          </a:custGeom>
        </p:spPr>
        <p:txBody>
          <a:bodyPr wrap="square">
            <a:noAutofit/>
          </a:bodyPr>
          <a:lstStyle>
            <a:lvl1pPr>
              <a:defRPr sz="1200"/>
            </a:lvl1pPr>
          </a:lstStyle>
          <a:p>
            <a:r>
              <a:rPr lang="en-US" dirty="0"/>
              <a:t>Picture</a:t>
            </a:r>
          </a:p>
        </p:txBody>
      </p:sp>
      <p:sp>
        <p:nvSpPr>
          <p:cNvPr id="30" name="Picture Placeholder 29">
            <a:extLst>
              <a:ext uri="{FF2B5EF4-FFF2-40B4-BE49-F238E27FC236}">
                <a16:creationId xmlns:a16="http://schemas.microsoft.com/office/drawing/2014/main" id="{9F285A7A-DD85-438B-A49B-1026F0554510}"/>
              </a:ext>
            </a:extLst>
          </p:cNvPr>
          <p:cNvSpPr>
            <a:spLocks noGrp="1"/>
          </p:cNvSpPr>
          <p:nvPr>
            <p:ph type="pic" sz="quarter" idx="253" hasCustomPrompt="1"/>
          </p:nvPr>
        </p:nvSpPr>
        <p:spPr>
          <a:xfrm>
            <a:off x="7794650" y="1706477"/>
            <a:ext cx="3793352" cy="4801230"/>
          </a:xfrm>
          <a:custGeom>
            <a:avLst/>
            <a:gdLst>
              <a:gd name="connsiteX0" fmla="*/ 0 w 3793352"/>
              <a:gd name="connsiteY0" fmla="*/ 0 h 4801230"/>
              <a:gd name="connsiteX1" fmla="*/ 3793352 w 3793352"/>
              <a:gd name="connsiteY1" fmla="*/ 0 h 4801230"/>
              <a:gd name="connsiteX2" fmla="*/ 3793352 w 3793352"/>
              <a:gd name="connsiteY2" fmla="*/ 4801230 h 4801230"/>
              <a:gd name="connsiteX3" fmla="*/ 0 w 3793352"/>
              <a:gd name="connsiteY3" fmla="*/ 4801230 h 4801230"/>
            </a:gdLst>
            <a:ahLst/>
            <a:cxnLst>
              <a:cxn ang="0">
                <a:pos x="connsiteX0" y="connsiteY0"/>
              </a:cxn>
              <a:cxn ang="0">
                <a:pos x="connsiteX1" y="connsiteY1"/>
              </a:cxn>
              <a:cxn ang="0">
                <a:pos x="connsiteX2" y="connsiteY2"/>
              </a:cxn>
              <a:cxn ang="0">
                <a:pos x="connsiteX3" y="connsiteY3"/>
              </a:cxn>
            </a:cxnLst>
            <a:rect l="l" t="t" r="r" b="b"/>
            <a:pathLst>
              <a:path w="3793352" h="4801230">
                <a:moveTo>
                  <a:pt x="0" y="0"/>
                </a:moveTo>
                <a:lnTo>
                  <a:pt x="3793352" y="0"/>
                </a:lnTo>
                <a:lnTo>
                  <a:pt x="3793352" y="4801230"/>
                </a:lnTo>
                <a:lnTo>
                  <a:pt x="0" y="4801230"/>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84087735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861_Title Slid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068F083F-A93C-4DA0-B3C7-E44F030313A2}"/>
              </a:ext>
            </a:extLst>
          </p:cNvPr>
          <p:cNvSpPr>
            <a:spLocks noGrp="1"/>
          </p:cNvSpPr>
          <p:nvPr>
            <p:ph type="pic" sz="quarter" idx="253" hasCustomPrompt="1"/>
          </p:nvPr>
        </p:nvSpPr>
        <p:spPr>
          <a:xfrm>
            <a:off x="2846484" y="0"/>
            <a:ext cx="9345516" cy="6858000"/>
          </a:xfrm>
          <a:custGeom>
            <a:avLst/>
            <a:gdLst>
              <a:gd name="connsiteX0" fmla="*/ 9345516 w 9345516"/>
              <a:gd name="connsiteY0" fmla="*/ 2451541 h 6858000"/>
              <a:gd name="connsiteX1" fmla="*/ 9345516 w 9345516"/>
              <a:gd name="connsiteY1" fmla="*/ 3510787 h 6858000"/>
              <a:gd name="connsiteX2" fmla="*/ 8415636 w 9345516"/>
              <a:gd name="connsiteY2" fmla="*/ 5121388 h 6858000"/>
              <a:gd name="connsiteX3" fmla="*/ 7956969 w 9345516"/>
              <a:gd name="connsiteY3" fmla="*/ 4856576 h 6858000"/>
              <a:gd name="connsiteX4" fmla="*/ 5534373 w 9345516"/>
              <a:gd name="connsiteY4" fmla="*/ 1637812 h 6858000"/>
              <a:gd name="connsiteX5" fmla="*/ 5937365 w 9345516"/>
              <a:gd name="connsiteY5" fmla="*/ 1870479 h 6858000"/>
              <a:gd name="connsiteX6" fmla="*/ 3057818 w 9345516"/>
              <a:gd name="connsiteY6" fmla="*/ 6858000 h 6858000"/>
              <a:gd name="connsiteX7" fmla="*/ 2520496 w 9345516"/>
              <a:gd name="connsiteY7" fmla="*/ 6858000 h 6858000"/>
              <a:gd name="connsiteX8" fmla="*/ 9345516 w 9345516"/>
              <a:gd name="connsiteY8" fmla="*/ 1392281 h 6858000"/>
              <a:gd name="connsiteX9" fmla="*/ 9345516 w 9345516"/>
              <a:gd name="connsiteY9" fmla="*/ 2322949 h 6858000"/>
              <a:gd name="connsiteX10" fmla="*/ 7111976 w 9345516"/>
              <a:gd name="connsiteY10" fmla="*/ 6191553 h 6858000"/>
              <a:gd name="connsiteX11" fmla="*/ 6708985 w 9345516"/>
              <a:gd name="connsiteY11" fmla="*/ 5958886 h 6858000"/>
              <a:gd name="connsiteX12" fmla="*/ 7786979 w 9345516"/>
              <a:gd name="connsiteY12" fmla="*/ 913964 h 6858000"/>
              <a:gd name="connsiteX13" fmla="*/ 8189972 w 9345516"/>
              <a:gd name="connsiteY13" fmla="*/ 1146634 h 6858000"/>
              <a:gd name="connsiteX14" fmla="*/ 4892512 w 9345516"/>
              <a:gd name="connsiteY14" fmla="*/ 6858000 h 6858000"/>
              <a:gd name="connsiteX15" fmla="*/ 4355188 w 9345516"/>
              <a:gd name="connsiteY15" fmla="*/ 6858000 h 6858000"/>
              <a:gd name="connsiteX16" fmla="*/ 4962703 w 9345516"/>
              <a:gd name="connsiteY16" fmla="*/ 509454 h 6858000"/>
              <a:gd name="connsiteX17" fmla="*/ 5365695 w 9345516"/>
              <a:gd name="connsiteY17" fmla="*/ 742122 h 6858000"/>
              <a:gd name="connsiteX18" fmla="*/ 1834692 w 9345516"/>
              <a:gd name="connsiteY18" fmla="*/ 6858000 h 6858000"/>
              <a:gd name="connsiteX19" fmla="*/ 1297368 w 9345516"/>
              <a:gd name="connsiteY19" fmla="*/ 6858000 h 6858000"/>
              <a:gd name="connsiteX20" fmla="*/ 9345516 w 9345516"/>
              <a:gd name="connsiteY20" fmla="*/ 333019 h 6858000"/>
              <a:gd name="connsiteX21" fmla="*/ 9345516 w 9345516"/>
              <a:gd name="connsiteY21" fmla="*/ 1263692 h 6858000"/>
              <a:gd name="connsiteX22" fmla="*/ 6115641 w 9345516"/>
              <a:gd name="connsiteY22" fmla="*/ 6858000 h 6858000"/>
              <a:gd name="connsiteX23" fmla="*/ 5578317 w 9345516"/>
              <a:gd name="connsiteY23" fmla="*/ 6858000 h 6858000"/>
              <a:gd name="connsiteX24" fmla="*/ 8926221 w 9345516"/>
              <a:gd name="connsiteY24" fmla="*/ 0 h 6858000"/>
              <a:gd name="connsiteX25" fmla="*/ 9345516 w 9345516"/>
              <a:gd name="connsiteY25" fmla="*/ 0 h 6858000"/>
              <a:gd name="connsiteX26" fmla="*/ 9345516 w 9345516"/>
              <a:gd name="connsiteY26" fmla="*/ 204429 h 6858000"/>
              <a:gd name="connsiteX27" fmla="*/ 5971160 w 9345516"/>
              <a:gd name="connsiteY27" fmla="*/ 6048982 h 6858000"/>
              <a:gd name="connsiteX28" fmla="*/ 5568169 w 9345516"/>
              <a:gd name="connsiteY28" fmla="*/ 5816316 h 6858000"/>
              <a:gd name="connsiteX29" fmla="*/ 7703094 w 9345516"/>
              <a:gd name="connsiteY29" fmla="*/ 0 h 6858000"/>
              <a:gd name="connsiteX30" fmla="*/ 8240417 w 9345516"/>
              <a:gd name="connsiteY30" fmla="*/ 0 h 6858000"/>
              <a:gd name="connsiteX31" fmla="*/ 4280948 w 9345516"/>
              <a:gd name="connsiteY31" fmla="*/ 6858000 h 6858000"/>
              <a:gd name="connsiteX32" fmla="*/ 3743626 w 9345516"/>
              <a:gd name="connsiteY32" fmla="*/ 6858000 h 6858000"/>
              <a:gd name="connsiteX33" fmla="*/ 7091528 w 9345516"/>
              <a:gd name="connsiteY33" fmla="*/ 0 h 6858000"/>
              <a:gd name="connsiteX34" fmla="*/ 7628851 w 9345516"/>
              <a:gd name="connsiteY34" fmla="*/ 0 h 6858000"/>
              <a:gd name="connsiteX35" fmla="*/ 3721188 w 9345516"/>
              <a:gd name="connsiteY35" fmla="*/ 6768272 h 6858000"/>
              <a:gd name="connsiteX36" fmla="*/ 3318196 w 9345516"/>
              <a:gd name="connsiteY36" fmla="*/ 6535605 h 6858000"/>
              <a:gd name="connsiteX37" fmla="*/ 5868401 w 9345516"/>
              <a:gd name="connsiteY37" fmla="*/ 0 h 6858000"/>
              <a:gd name="connsiteX38" fmla="*/ 6405723 w 9345516"/>
              <a:gd name="connsiteY38" fmla="*/ 0 h 6858000"/>
              <a:gd name="connsiteX39" fmla="*/ 3555120 w 9345516"/>
              <a:gd name="connsiteY39" fmla="*/ 4937389 h 6858000"/>
              <a:gd name="connsiteX40" fmla="*/ 3152128 w 9345516"/>
              <a:gd name="connsiteY40" fmla="*/ 4704722 h 6858000"/>
              <a:gd name="connsiteX41" fmla="*/ 4645272 w 9345516"/>
              <a:gd name="connsiteY41" fmla="*/ 0 h 6858000"/>
              <a:gd name="connsiteX42" fmla="*/ 5182596 w 9345516"/>
              <a:gd name="connsiteY42" fmla="*/ 0 h 6858000"/>
              <a:gd name="connsiteX43" fmla="*/ 1723872 w 9345516"/>
              <a:gd name="connsiteY43" fmla="*/ 5990684 h 6858000"/>
              <a:gd name="connsiteX44" fmla="*/ 1320880 w 9345516"/>
              <a:gd name="connsiteY44" fmla="*/ 5758017 h 6858000"/>
              <a:gd name="connsiteX45" fmla="*/ 3959468 w 9345516"/>
              <a:gd name="connsiteY45" fmla="*/ 0 h 6858000"/>
              <a:gd name="connsiteX46" fmla="*/ 4571032 w 9345516"/>
              <a:gd name="connsiteY46" fmla="*/ 0 h 6858000"/>
              <a:gd name="connsiteX47" fmla="*/ 611564 w 9345516"/>
              <a:gd name="connsiteY47" fmla="*/ 6858000 h 6858000"/>
              <a:gd name="connsiteX48" fmla="*/ 0 w 9345516"/>
              <a:gd name="connsiteY4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45516" h="6858000">
                <a:moveTo>
                  <a:pt x="9345516" y="2451541"/>
                </a:moveTo>
                <a:lnTo>
                  <a:pt x="9345516" y="3510787"/>
                </a:lnTo>
                <a:lnTo>
                  <a:pt x="8415636" y="5121388"/>
                </a:lnTo>
                <a:lnTo>
                  <a:pt x="7956969" y="4856576"/>
                </a:lnTo>
                <a:close/>
                <a:moveTo>
                  <a:pt x="5534373" y="1637812"/>
                </a:moveTo>
                <a:lnTo>
                  <a:pt x="5937365" y="1870479"/>
                </a:lnTo>
                <a:lnTo>
                  <a:pt x="3057818" y="6858000"/>
                </a:lnTo>
                <a:lnTo>
                  <a:pt x="2520496" y="6858000"/>
                </a:lnTo>
                <a:close/>
                <a:moveTo>
                  <a:pt x="9345516" y="1392281"/>
                </a:moveTo>
                <a:lnTo>
                  <a:pt x="9345516" y="2322949"/>
                </a:lnTo>
                <a:lnTo>
                  <a:pt x="7111976" y="6191553"/>
                </a:lnTo>
                <a:lnTo>
                  <a:pt x="6708985" y="5958886"/>
                </a:lnTo>
                <a:close/>
                <a:moveTo>
                  <a:pt x="7786979" y="913964"/>
                </a:moveTo>
                <a:lnTo>
                  <a:pt x="8189972" y="1146634"/>
                </a:lnTo>
                <a:lnTo>
                  <a:pt x="4892512" y="6858000"/>
                </a:lnTo>
                <a:lnTo>
                  <a:pt x="4355188" y="6858000"/>
                </a:lnTo>
                <a:close/>
                <a:moveTo>
                  <a:pt x="4962703" y="509454"/>
                </a:moveTo>
                <a:lnTo>
                  <a:pt x="5365695" y="742122"/>
                </a:lnTo>
                <a:lnTo>
                  <a:pt x="1834692" y="6858000"/>
                </a:lnTo>
                <a:lnTo>
                  <a:pt x="1297368" y="6858000"/>
                </a:lnTo>
                <a:close/>
                <a:moveTo>
                  <a:pt x="9345516" y="333019"/>
                </a:moveTo>
                <a:lnTo>
                  <a:pt x="9345516" y="1263692"/>
                </a:lnTo>
                <a:lnTo>
                  <a:pt x="6115641" y="6858000"/>
                </a:lnTo>
                <a:lnTo>
                  <a:pt x="5578317" y="6858000"/>
                </a:lnTo>
                <a:close/>
                <a:moveTo>
                  <a:pt x="8926221" y="0"/>
                </a:moveTo>
                <a:lnTo>
                  <a:pt x="9345516" y="0"/>
                </a:lnTo>
                <a:lnTo>
                  <a:pt x="9345516" y="204429"/>
                </a:lnTo>
                <a:lnTo>
                  <a:pt x="5971160" y="6048982"/>
                </a:lnTo>
                <a:lnTo>
                  <a:pt x="5568169" y="5816316"/>
                </a:lnTo>
                <a:close/>
                <a:moveTo>
                  <a:pt x="7703094" y="0"/>
                </a:moveTo>
                <a:lnTo>
                  <a:pt x="8240417" y="0"/>
                </a:lnTo>
                <a:lnTo>
                  <a:pt x="4280948" y="6858000"/>
                </a:lnTo>
                <a:lnTo>
                  <a:pt x="3743626" y="6858000"/>
                </a:lnTo>
                <a:close/>
                <a:moveTo>
                  <a:pt x="7091528" y="0"/>
                </a:moveTo>
                <a:lnTo>
                  <a:pt x="7628851" y="0"/>
                </a:lnTo>
                <a:lnTo>
                  <a:pt x="3721188" y="6768272"/>
                </a:lnTo>
                <a:lnTo>
                  <a:pt x="3318196" y="6535605"/>
                </a:lnTo>
                <a:close/>
                <a:moveTo>
                  <a:pt x="5868401" y="0"/>
                </a:moveTo>
                <a:lnTo>
                  <a:pt x="6405723" y="0"/>
                </a:lnTo>
                <a:lnTo>
                  <a:pt x="3555120" y="4937389"/>
                </a:lnTo>
                <a:lnTo>
                  <a:pt x="3152128" y="4704722"/>
                </a:lnTo>
                <a:close/>
                <a:moveTo>
                  <a:pt x="4645272" y="0"/>
                </a:moveTo>
                <a:lnTo>
                  <a:pt x="5182596" y="0"/>
                </a:lnTo>
                <a:lnTo>
                  <a:pt x="1723872" y="5990684"/>
                </a:lnTo>
                <a:lnTo>
                  <a:pt x="1320880" y="5758017"/>
                </a:lnTo>
                <a:close/>
                <a:moveTo>
                  <a:pt x="3959468" y="0"/>
                </a:moveTo>
                <a:lnTo>
                  <a:pt x="4571032" y="0"/>
                </a:lnTo>
                <a:lnTo>
                  <a:pt x="611564" y="6858000"/>
                </a:lnTo>
                <a:lnTo>
                  <a:pt x="0" y="6858000"/>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402894049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862_Title Slide">
    <p:spTree>
      <p:nvGrpSpPr>
        <p:cNvPr id="1" name=""/>
        <p:cNvGrpSpPr/>
        <p:nvPr/>
      </p:nvGrpSpPr>
      <p:grpSpPr>
        <a:xfrm>
          <a:off x="0" y="0"/>
          <a:ext cx="0" cy="0"/>
          <a:chOff x="0" y="0"/>
          <a:chExt cx="0" cy="0"/>
        </a:xfrm>
      </p:grpSpPr>
      <p:sp>
        <p:nvSpPr>
          <p:cNvPr id="31" name="Picture Placeholder 30">
            <a:extLst>
              <a:ext uri="{FF2B5EF4-FFF2-40B4-BE49-F238E27FC236}">
                <a16:creationId xmlns:a16="http://schemas.microsoft.com/office/drawing/2014/main" id="{46684A55-D5C1-4201-9D35-A8478F1E1366}"/>
              </a:ext>
            </a:extLst>
          </p:cNvPr>
          <p:cNvSpPr>
            <a:spLocks noGrp="1"/>
          </p:cNvSpPr>
          <p:nvPr>
            <p:ph type="pic" sz="quarter" idx="254" hasCustomPrompt="1"/>
          </p:nvPr>
        </p:nvSpPr>
        <p:spPr>
          <a:xfrm>
            <a:off x="7073025" y="1855939"/>
            <a:ext cx="3043996" cy="3043996"/>
          </a:xfrm>
          <a:custGeom>
            <a:avLst/>
            <a:gdLst>
              <a:gd name="connsiteX0" fmla="*/ 0 w 3043996"/>
              <a:gd name="connsiteY0" fmla="*/ 0 h 3043996"/>
              <a:gd name="connsiteX1" fmla="*/ 3043996 w 3043996"/>
              <a:gd name="connsiteY1" fmla="*/ 0 h 3043996"/>
              <a:gd name="connsiteX2" fmla="*/ 1521998 w 3043996"/>
              <a:gd name="connsiteY2" fmla="*/ 3043996 h 3043996"/>
            </a:gdLst>
            <a:ahLst/>
            <a:cxnLst>
              <a:cxn ang="0">
                <a:pos x="connsiteX0" y="connsiteY0"/>
              </a:cxn>
              <a:cxn ang="0">
                <a:pos x="connsiteX1" y="connsiteY1"/>
              </a:cxn>
              <a:cxn ang="0">
                <a:pos x="connsiteX2" y="connsiteY2"/>
              </a:cxn>
            </a:cxnLst>
            <a:rect l="l" t="t" r="r" b="b"/>
            <a:pathLst>
              <a:path w="3043996" h="3043996">
                <a:moveTo>
                  <a:pt x="0" y="0"/>
                </a:moveTo>
                <a:lnTo>
                  <a:pt x="3043996" y="0"/>
                </a:lnTo>
                <a:lnTo>
                  <a:pt x="1521998" y="3043996"/>
                </a:lnTo>
                <a:close/>
              </a:path>
            </a:pathLst>
          </a:custGeom>
        </p:spPr>
        <p:txBody>
          <a:bodyPr wrap="square">
            <a:noAutofit/>
          </a:bodyPr>
          <a:lstStyle>
            <a:lvl1pPr>
              <a:defRPr sz="1200"/>
            </a:lvl1pPr>
          </a:lstStyle>
          <a:p>
            <a:r>
              <a:rPr lang="en-US" dirty="0"/>
              <a:t>Picture</a:t>
            </a:r>
          </a:p>
        </p:txBody>
      </p:sp>
      <p:sp>
        <p:nvSpPr>
          <p:cNvPr id="28" name="Picture Placeholder 27">
            <a:extLst>
              <a:ext uri="{FF2B5EF4-FFF2-40B4-BE49-F238E27FC236}">
                <a16:creationId xmlns:a16="http://schemas.microsoft.com/office/drawing/2014/main" id="{1E6A9FE5-AD8F-4ACF-85D1-13FB611EA278}"/>
              </a:ext>
            </a:extLst>
          </p:cNvPr>
          <p:cNvSpPr>
            <a:spLocks noGrp="1"/>
          </p:cNvSpPr>
          <p:nvPr>
            <p:ph type="pic" sz="quarter" idx="255" hasCustomPrompt="1"/>
          </p:nvPr>
        </p:nvSpPr>
        <p:spPr>
          <a:xfrm>
            <a:off x="5407010" y="1855939"/>
            <a:ext cx="3043996" cy="3043996"/>
          </a:xfrm>
          <a:custGeom>
            <a:avLst/>
            <a:gdLst>
              <a:gd name="connsiteX0" fmla="*/ 1521998 w 3043996"/>
              <a:gd name="connsiteY0" fmla="*/ 0 h 3043996"/>
              <a:gd name="connsiteX1" fmla="*/ 3043996 w 3043996"/>
              <a:gd name="connsiteY1" fmla="*/ 3043996 h 3043996"/>
              <a:gd name="connsiteX2" fmla="*/ 0 w 3043996"/>
              <a:gd name="connsiteY2" fmla="*/ 3043996 h 3043996"/>
            </a:gdLst>
            <a:ahLst/>
            <a:cxnLst>
              <a:cxn ang="0">
                <a:pos x="connsiteX0" y="connsiteY0"/>
              </a:cxn>
              <a:cxn ang="0">
                <a:pos x="connsiteX1" y="connsiteY1"/>
              </a:cxn>
              <a:cxn ang="0">
                <a:pos x="connsiteX2" y="connsiteY2"/>
              </a:cxn>
            </a:cxnLst>
            <a:rect l="l" t="t" r="r" b="b"/>
            <a:pathLst>
              <a:path w="3043996" h="3043996">
                <a:moveTo>
                  <a:pt x="1521998" y="0"/>
                </a:moveTo>
                <a:lnTo>
                  <a:pt x="3043996" y="3043996"/>
                </a:lnTo>
                <a:lnTo>
                  <a:pt x="0" y="3043996"/>
                </a:lnTo>
                <a:close/>
              </a:path>
            </a:pathLst>
          </a:custGeom>
        </p:spPr>
        <p:txBody>
          <a:bodyPr wrap="square">
            <a:noAutofit/>
          </a:bodyPr>
          <a:lstStyle>
            <a:lvl1pPr>
              <a:defRPr sz="1200"/>
            </a:lvl1pPr>
          </a:lstStyle>
          <a:p>
            <a:r>
              <a:rPr lang="en-US" dirty="0"/>
              <a:t>Picture</a:t>
            </a:r>
          </a:p>
        </p:txBody>
      </p:sp>
      <p:sp>
        <p:nvSpPr>
          <p:cNvPr id="26" name="Picture Placeholder 25">
            <a:extLst>
              <a:ext uri="{FF2B5EF4-FFF2-40B4-BE49-F238E27FC236}">
                <a16:creationId xmlns:a16="http://schemas.microsoft.com/office/drawing/2014/main" id="{C241D942-028D-42F5-84C5-A5F5C901D407}"/>
              </a:ext>
            </a:extLst>
          </p:cNvPr>
          <p:cNvSpPr>
            <a:spLocks noGrp="1"/>
          </p:cNvSpPr>
          <p:nvPr>
            <p:ph type="pic" sz="quarter" idx="256" hasCustomPrompt="1"/>
          </p:nvPr>
        </p:nvSpPr>
        <p:spPr>
          <a:xfrm>
            <a:off x="3740994" y="1855939"/>
            <a:ext cx="3043996" cy="3043996"/>
          </a:xfrm>
          <a:custGeom>
            <a:avLst/>
            <a:gdLst>
              <a:gd name="connsiteX0" fmla="*/ 0 w 3043996"/>
              <a:gd name="connsiteY0" fmla="*/ 0 h 3043996"/>
              <a:gd name="connsiteX1" fmla="*/ 3043996 w 3043996"/>
              <a:gd name="connsiteY1" fmla="*/ 0 h 3043996"/>
              <a:gd name="connsiteX2" fmla="*/ 1521998 w 3043996"/>
              <a:gd name="connsiteY2" fmla="*/ 3043996 h 3043996"/>
            </a:gdLst>
            <a:ahLst/>
            <a:cxnLst>
              <a:cxn ang="0">
                <a:pos x="connsiteX0" y="connsiteY0"/>
              </a:cxn>
              <a:cxn ang="0">
                <a:pos x="connsiteX1" y="connsiteY1"/>
              </a:cxn>
              <a:cxn ang="0">
                <a:pos x="connsiteX2" y="connsiteY2"/>
              </a:cxn>
            </a:cxnLst>
            <a:rect l="l" t="t" r="r" b="b"/>
            <a:pathLst>
              <a:path w="3043996" h="3043996">
                <a:moveTo>
                  <a:pt x="0" y="0"/>
                </a:moveTo>
                <a:lnTo>
                  <a:pt x="3043996" y="0"/>
                </a:lnTo>
                <a:lnTo>
                  <a:pt x="1521998" y="3043996"/>
                </a:lnTo>
                <a:close/>
              </a:path>
            </a:pathLst>
          </a:custGeom>
        </p:spPr>
        <p:txBody>
          <a:bodyPr wrap="square">
            <a:noAutofit/>
          </a:bodyPr>
          <a:lstStyle>
            <a:lvl1pPr>
              <a:defRPr sz="1200"/>
            </a:lvl1pPr>
          </a:lstStyle>
          <a:p>
            <a:r>
              <a:rPr lang="en-US" dirty="0"/>
              <a:t>Picture</a:t>
            </a:r>
          </a:p>
        </p:txBody>
      </p:sp>
      <p:sp>
        <p:nvSpPr>
          <p:cNvPr id="24" name="Picture Placeholder 23">
            <a:extLst>
              <a:ext uri="{FF2B5EF4-FFF2-40B4-BE49-F238E27FC236}">
                <a16:creationId xmlns:a16="http://schemas.microsoft.com/office/drawing/2014/main" id="{CD62B70D-A008-4FE3-87CA-14C6F9B0D72C}"/>
              </a:ext>
            </a:extLst>
          </p:cNvPr>
          <p:cNvSpPr>
            <a:spLocks noGrp="1"/>
          </p:cNvSpPr>
          <p:nvPr>
            <p:ph type="pic" sz="quarter" idx="257" hasCustomPrompt="1"/>
          </p:nvPr>
        </p:nvSpPr>
        <p:spPr>
          <a:xfrm>
            <a:off x="2074978" y="1855939"/>
            <a:ext cx="3043996" cy="3043996"/>
          </a:xfrm>
          <a:custGeom>
            <a:avLst/>
            <a:gdLst>
              <a:gd name="connsiteX0" fmla="*/ 1521998 w 3043996"/>
              <a:gd name="connsiteY0" fmla="*/ 0 h 3043996"/>
              <a:gd name="connsiteX1" fmla="*/ 3043996 w 3043996"/>
              <a:gd name="connsiteY1" fmla="*/ 3043996 h 3043996"/>
              <a:gd name="connsiteX2" fmla="*/ 0 w 3043996"/>
              <a:gd name="connsiteY2" fmla="*/ 3043996 h 3043996"/>
            </a:gdLst>
            <a:ahLst/>
            <a:cxnLst>
              <a:cxn ang="0">
                <a:pos x="connsiteX0" y="connsiteY0"/>
              </a:cxn>
              <a:cxn ang="0">
                <a:pos x="connsiteX1" y="connsiteY1"/>
              </a:cxn>
              <a:cxn ang="0">
                <a:pos x="connsiteX2" y="connsiteY2"/>
              </a:cxn>
            </a:cxnLst>
            <a:rect l="l" t="t" r="r" b="b"/>
            <a:pathLst>
              <a:path w="3043996" h="3043996">
                <a:moveTo>
                  <a:pt x="1521998" y="0"/>
                </a:moveTo>
                <a:lnTo>
                  <a:pt x="3043996" y="3043996"/>
                </a:lnTo>
                <a:lnTo>
                  <a:pt x="0" y="3043996"/>
                </a:lnTo>
                <a:close/>
              </a:path>
            </a:pathLst>
          </a:custGeom>
        </p:spPr>
        <p:txBody>
          <a:bodyPr wrap="square">
            <a:noAutofit/>
          </a:bodyPr>
          <a:lstStyle>
            <a:lvl1pPr>
              <a:defRPr sz="1200"/>
            </a:lvl1pPr>
          </a:lstStyle>
          <a:p>
            <a:r>
              <a:rPr lang="en-US" dirty="0"/>
              <a:t>Picture</a:t>
            </a:r>
          </a:p>
        </p:txBody>
      </p:sp>
      <p:sp>
        <p:nvSpPr>
          <p:cNvPr id="22" name="Picture Placeholder 21">
            <a:extLst>
              <a:ext uri="{FF2B5EF4-FFF2-40B4-BE49-F238E27FC236}">
                <a16:creationId xmlns:a16="http://schemas.microsoft.com/office/drawing/2014/main" id="{09D43294-5579-44A5-BDD2-4EDE03E0FDEC}"/>
              </a:ext>
            </a:extLst>
          </p:cNvPr>
          <p:cNvSpPr>
            <a:spLocks noGrp="1"/>
          </p:cNvSpPr>
          <p:nvPr>
            <p:ph type="pic" sz="quarter" idx="258" hasCustomPrompt="1"/>
          </p:nvPr>
        </p:nvSpPr>
        <p:spPr>
          <a:xfrm>
            <a:off x="408962" y="1855939"/>
            <a:ext cx="3043996" cy="3043996"/>
          </a:xfrm>
          <a:custGeom>
            <a:avLst/>
            <a:gdLst>
              <a:gd name="connsiteX0" fmla="*/ 0 w 3043996"/>
              <a:gd name="connsiteY0" fmla="*/ 0 h 3043996"/>
              <a:gd name="connsiteX1" fmla="*/ 3043996 w 3043996"/>
              <a:gd name="connsiteY1" fmla="*/ 0 h 3043996"/>
              <a:gd name="connsiteX2" fmla="*/ 1521998 w 3043996"/>
              <a:gd name="connsiteY2" fmla="*/ 3043996 h 3043996"/>
            </a:gdLst>
            <a:ahLst/>
            <a:cxnLst>
              <a:cxn ang="0">
                <a:pos x="connsiteX0" y="connsiteY0"/>
              </a:cxn>
              <a:cxn ang="0">
                <a:pos x="connsiteX1" y="connsiteY1"/>
              </a:cxn>
              <a:cxn ang="0">
                <a:pos x="connsiteX2" y="connsiteY2"/>
              </a:cxn>
            </a:cxnLst>
            <a:rect l="l" t="t" r="r" b="b"/>
            <a:pathLst>
              <a:path w="3043996" h="3043996">
                <a:moveTo>
                  <a:pt x="0" y="0"/>
                </a:moveTo>
                <a:lnTo>
                  <a:pt x="3043996" y="0"/>
                </a:lnTo>
                <a:lnTo>
                  <a:pt x="1521998" y="3043996"/>
                </a:lnTo>
                <a:close/>
              </a:path>
            </a:pathLst>
          </a:custGeom>
        </p:spPr>
        <p:txBody>
          <a:bodyPr wrap="square">
            <a:noAutofit/>
          </a:bodyPr>
          <a:lstStyle>
            <a:lvl1pPr>
              <a:defRPr sz="1200"/>
            </a:lvl1pPr>
          </a:lstStyle>
          <a:p>
            <a:r>
              <a:rPr lang="en-US" dirty="0"/>
              <a:t>Picture</a:t>
            </a:r>
          </a:p>
        </p:txBody>
      </p:sp>
      <p:sp>
        <p:nvSpPr>
          <p:cNvPr id="32" name="Picture Placeholder 31">
            <a:extLst>
              <a:ext uri="{FF2B5EF4-FFF2-40B4-BE49-F238E27FC236}">
                <a16:creationId xmlns:a16="http://schemas.microsoft.com/office/drawing/2014/main" id="{FF2F218F-BB41-41DF-9ADC-3479C88D5785}"/>
              </a:ext>
            </a:extLst>
          </p:cNvPr>
          <p:cNvSpPr>
            <a:spLocks noGrp="1"/>
          </p:cNvSpPr>
          <p:nvPr>
            <p:ph type="pic" sz="quarter" idx="253" hasCustomPrompt="1"/>
          </p:nvPr>
        </p:nvSpPr>
        <p:spPr>
          <a:xfrm>
            <a:off x="8739041" y="1855939"/>
            <a:ext cx="3043996" cy="3043996"/>
          </a:xfrm>
          <a:custGeom>
            <a:avLst/>
            <a:gdLst>
              <a:gd name="connsiteX0" fmla="*/ 1521998 w 3043996"/>
              <a:gd name="connsiteY0" fmla="*/ 0 h 3043996"/>
              <a:gd name="connsiteX1" fmla="*/ 3043996 w 3043996"/>
              <a:gd name="connsiteY1" fmla="*/ 3043996 h 3043996"/>
              <a:gd name="connsiteX2" fmla="*/ 0 w 3043996"/>
              <a:gd name="connsiteY2" fmla="*/ 3043996 h 3043996"/>
            </a:gdLst>
            <a:ahLst/>
            <a:cxnLst>
              <a:cxn ang="0">
                <a:pos x="connsiteX0" y="connsiteY0"/>
              </a:cxn>
              <a:cxn ang="0">
                <a:pos x="connsiteX1" y="connsiteY1"/>
              </a:cxn>
              <a:cxn ang="0">
                <a:pos x="connsiteX2" y="connsiteY2"/>
              </a:cxn>
            </a:cxnLst>
            <a:rect l="l" t="t" r="r" b="b"/>
            <a:pathLst>
              <a:path w="3043996" h="3043996">
                <a:moveTo>
                  <a:pt x="1521998" y="0"/>
                </a:moveTo>
                <a:lnTo>
                  <a:pt x="3043996" y="3043996"/>
                </a:lnTo>
                <a:lnTo>
                  <a:pt x="0" y="3043996"/>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396500953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863_Title Slide">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2B0A7634-F24A-43B3-9601-DFE0D5545DD2}"/>
              </a:ext>
            </a:extLst>
          </p:cNvPr>
          <p:cNvSpPr>
            <a:spLocks noGrp="1"/>
          </p:cNvSpPr>
          <p:nvPr>
            <p:ph type="pic" sz="quarter" idx="253" hasCustomPrompt="1"/>
          </p:nvPr>
        </p:nvSpPr>
        <p:spPr>
          <a:xfrm>
            <a:off x="8078718" y="2320655"/>
            <a:ext cx="3726540" cy="4227284"/>
          </a:xfrm>
          <a:custGeom>
            <a:avLst/>
            <a:gdLst>
              <a:gd name="connsiteX0" fmla="*/ 0 w 3726540"/>
              <a:gd name="connsiteY0" fmla="*/ 0 h 4227284"/>
              <a:gd name="connsiteX1" fmla="*/ 3726540 w 3726540"/>
              <a:gd name="connsiteY1" fmla="*/ 0 h 4227284"/>
              <a:gd name="connsiteX2" fmla="*/ 3726540 w 3726540"/>
              <a:gd name="connsiteY2" fmla="*/ 4227284 h 4227284"/>
              <a:gd name="connsiteX3" fmla="*/ 0 w 3726540"/>
              <a:gd name="connsiteY3" fmla="*/ 4227284 h 4227284"/>
            </a:gdLst>
            <a:ahLst/>
            <a:cxnLst>
              <a:cxn ang="0">
                <a:pos x="connsiteX0" y="connsiteY0"/>
              </a:cxn>
              <a:cxn ang="0">
                <a:pos x="connsiteX1" y="connsiteY1"/>
              </a:cxn>
              <a:cxn ang="0">
                <a:pos x="connsiteX2" y="connsiteY2"/>
              </a:cxn>
              <a:cxn ang="0">
                <a:pos x="connsiteX3" y="connsiteY3"/>
              </a:cxn>
            </a:cxnLst>
            <a:rect l="l" t="t" r="r" b="b"/>
            <a:pathLst>
              <a:path w="3726540" h="4227284">
                <a:moveTo>
                  <a:pt x="0" y="0"/>
                </a:moveTo>
                <a:lnTo>
                  <a:pt x="3726540" y="0"/>
                </a:lnTo>
                <a:lnTo>
                  <a:pt x="3726540" y="4227284"/>
                </a:lnTo>
                <a:lnTo>
                  <a:pt x="0" y="4227284"/>
                </a:lnTo>
                <a:close/>
              </a:path>
            </a:pathLst>
          </a:custGeom>
        </p:spPr>
        <p:txBody>
          <a:bodyPr wrap="square">
            <a:noAutofit/>
          </a:bodyPr>
          <a:lstStyle>
            <a:lvl1pPr>
              <a:defRPr sz="1200"/>
            </a:lvl1pPr>
          </a:lstStyle>
          <a:p>
            <a:r>
              <a:rPr lang="en-US" dirty="0"/>
              <a:t>Picture</a:t>
            </a:r>
          </a:p>
        </p:txBody>
      </p:sp>
      <p:sp>
        <p:nvSpPr>
          <p:cNvPr id="12" name="Picture Placeholder 11">
            <a:extLst>
              <a:ext uri="{FF2B5EF4-FFF2-40B4-BE49-F238E27FC236}">
                <a16:creationId xmlns:a16="http://schemas.microsoft.com/office/drawing/2014/main" id="{ACD8C71E-D7A5-4B7E-BB26-4A26912481E0}"/>
              </a:ext>
            </a:extLst>
          </p:cNvPr>
          <p:cNvSpPr>
            <a:spLocks noGrp="1"/>
          </p:cNvSpPr>
          <p:nvPr>
            <p:ph type="pic" sz="quarter" idx="254" hasCustomPrompt="1"/>
          </p:nvPr>
        </p:nvSpPr>
        <p:spPr>
          <a:xfrm>
            <a:off x="4232730" y="2320655"/>
            <a:ext cx="3726540" cy="4227284"/>
          </a:xfrm>
          <a:custGeom>
            <a:avLst/>
            <a:gdLst>
              <a:gd name="connsiteX0" fmla="*/ 0 w 3726540"/>
              <a:gd name="connsiteY0" fmla="*/ 0 h 4227284"/>
              <a:gd name="connsiteX1" fmla="*/ 3726540 w 3726540"/>
              <a:gd name="connsiteY1" fmla="*/ 0 h 4227284"/>
              <a:gd name="connsiteX2" fmla="*/ 3726540 w 3726540"/>
              <a:gd name="connsiteY2" fmla="*/ 4227284 h 4227284"/>
              <a:gd name="connsiteX3" fmla="*/ 0 w 3726540"/>
              <a:gd name="connsiteY3" fmla="*/ 4227284 h 4227284"/>
            </a:gdLst>
            <a:ahLst/>
            <a:cxnLst>
              <a:cxn ang="0">
                <a:pos x="connsiteX0" y="connsiteY0"/>
              </a:cxn>
              <a:cxn ang="0">
                <a:pos x="connsiteX1" y="connsiteY1"/>
              </a:cxn>
              <a:cxn ang="0">
                <a:pos x="connsiteX2" y="connsiteY2"/>
              </a:cxn>
              <a:cxn ang="0">
                <a:pos x="connsiteX3" y="connsiteY3"/>
              </a:cxn>
            </a:cxnLst>
            <a:rect l="l" t="t" r="r" b="b"/>
            <a:pathLst>
              <a:path w="3726540" h="4227284">
                <a:moveTo>
                  <a:pt x="0" y="0"/>
                </a:moveTo>
                <a:lnTo>
                  <a:pt x="3726540" y="0"/>
                </a:lnTo>
                <a:lnTo>
                  <a:pt x="3726540" y="4227284"/>
                </a:lnTo>
                <a:lnTo>
                  <a:pt x="0" y="4227284"/>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194231226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864_Titl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09FCB8DB-1339-402C-9B4E-B3C8EDFA8729}"/>
              </a:ext>
            </a:extLst>
          </p:cNvPr>
          <p:cNvSpPr>
            <a:spLocks noGrp="1"/>
          </p:cNvSpPr>
          <p:nvPr>
            <p:ph type="pic" sz="quarter" idx="255" hasCustomPrompt="1"/>
          </p:nvPr>
        </p:nvSpPr>
        <p:spPr>
          <a:xfrm>
            <a:off x="6025336" y="1814512"/>
            <a:ext cx="5994386" cy="4891087"/>
          </a:xfrm>
          <a:custGeom>
            <a:avLst/>
            <a:gdLst>
              <a:gd name="connsiteX0" fmla="*/ 0 w 5994386"/>
              <a:gd name="connsiteY0" fmla="*/ 0 h 4891087"/>
              <a:gd name="connsiteX1" fmla="*/ 5994386 w 5994386"/>
              <a:gd name="connsiteY1" fmla="*/ 0 h 4891087"/>
              <a:gd name="connsiteX2" fmla="*/ 5994386 w 5994386"/>
              <a:gd name="connsiteY2" fmla="*/ 4891087 h 4891087"/>
              <a:gd name="connsiteX3" fmla="*/ 0 w 5994386"/>
              <a:gd name="connsiteY3" fmla="*/ 4891087 h 4891087"/>
            </a:gdLst>
            <a:ahLst/>
            <a:cxnLst>
              <a:cxn ang="0">
                <a:pos x="connsiteX0" y="connsiteY0"/>
              </a:cxn>
              <a:cxn ang="0">
                <a:pos x="connsiteX1" y="connsiteY1"/>
              </a:cxn>
              <a:cxn ang="0">
                <a:pos x="connsiteX2" y="connsiteY2"/>
              </a:cxn>
              <a:cxn ang="0">
                <a:pos x="connsiteX3" y="connsiteY3"/>
              </a:cxn>
            </a:cxnLst>
            <a:rect l="l" t="t" r="r" b="b"/>
            <a:pathLst>
              <a:path w="5994386" h="4891087">
                <a:moveTo>
                  <a:pt x="0" y="0"/>
                </a:moveTo>
                <a:lnTo>
                  <a:pt x="5994386" y="0"/>
                </a:lnTo>
                <a:lnTo>
                  <a:pt x="5994386" y="4891087"/>
                </a:lnTo>
                <a:lnTo>
                  <a:pt x="0" y="4891087"/>
                </a:lnTo>
                <a:close/>
              </a:path>
            </a:pathLst>
          </a:custGeom>
        </p:spPr>
        <p:txBody>
          <a:bodyPr wrap="square">
            <a:noAutofit/>
          </a:bodyPr>
          <a:lstStyle>
            <a:lvl1pPr>
              <a:defRPr sz="1200"/>
            </a:lvl1pPr>
          </a:lstStyle>
          <a:p>
            <a:r>
              <a:rPr lang="en-US" dirty="0"/>
              <a:t>Picture</a:t>
            </a:r>
          </a:p>
        </p:txBody>
      </p:sp>
      <p:sp>
        <p:nvSpPr>
          <p:cNvPr id="9" name="Picture Placeholder 8">
            <a:extLst>
              <a:ext uri="{FF2B5EF4-FFF2-40B4-BE49-F238E27FC236}">
                <a16:creationId xmlns:a16="http://schemas.microsoft.com/office/drawing/2014/main" id="{9C6575F7-EB71-4FF2-82B6-85150F3F6ABC}"/>
              </a:ext>
            </a:extLst>
          </p:cNvPr>
          <p:cNvSpPr>
            <a:spLocks noGrp="1"/>
          </p:cNvSpPr>
          <p:nvPr>
            <p:ph type="pic" sz="quarter" idx="253" hasCustomPrompt="1"/>
          </p:nvPr>
        </p:nvSpPr>
        <p:spPr>
          <a:xfrm>
            <a:off x="3180762" y="1814514"/>
            <a:ext cx="2742959" cy="2929765"/>
          </a:xfrm>
          <a:custGeom>
            <a:avLst/>
            <a:gdLst>
              <a:gd name="connsiteX0" fmla="*/ 0 w 2742959"/>
              <a:gd name="connsiteY0" fmla="*/ 0 h 2929765"/>
              <a:gd name="connsiteX1" fmla="*/ 2742959 w 2742959"/>
              <a:gd name="connsiteY1" fmla="*/ 0 h 2929765"/>
              <a:gd name="connsiteX2" fmla="*/ 2742959 w 2742959"/>
              <a:gd name="connsiteY2" fmla="*/ 2929765 h 2929765"/>
              <a:gd name="connsiteX3" fmla="*/ 0 w 2742959"/>
              <a:gd name="connsiteY3" fmla="*/ 2929765 h 2929765"/>
            </a:gdLst>
            <a:ahLst/>
            <a:cxnLst>
              <a:cxn ang="0">
                <a:pos x="connsiteX0" y="connsiteY0"/>
              </a:cxn>
              <a:cxn ang="0">
                <a:pos x="connsiteX1" y="connsiteY1"/>
              </a:cxn>
              <a:cxn ang="0">
                <a:pos x="connsiteX2" y="connsiteY2"/>
              </a:cxn>
              <a:cxn ang="0">
                <a:pos x="connsiteX3" y="connsiteY3"/>
              </a:cxn>
            </a:cxnLst>
            <a:rect l="l" t="t" r="r" b="b"/>
            <a:pathLst>
              <a:path w="2742959" h="2929765">
                <a:moveTo>
                  <a:pt x="0" y="0"/>
                </a:moveTo>
                <a:lnTo>
                  <a:pt x="2742959" y="0"/>
                </a:lnTo>
                <a:lnTo>
                  <a:pt x="2742959" y="2929765"/>
                </a:lnTo>
                <a:lnTo>
                  <a:pt x="0" y="2929765"/>
                </a:lnTo>
                <a:close/>
              </a:path>
            </a:pathLst>
          </a:custGeom>
        </p:spPr>
        <p:txBody>
          <a:bodyPr wrap="square">
            <a:noAutofit/>
          </a:bodyPr>
          <a:lstStyle>
            <a:lvl1pPr>
              <a:defRPr sz="1200"/>
            </a:lvl1pPr>
          </a:lstStyle>
          <a:p>
            <a:r>
              <a:rPr lang="en-US" dirty="0"/>
              <a:t>Picture</a:t>
            </a:r>
          </a:p>
        </p:txBody>
      </p:sp>
      <p:sp>
        <p:nvSpPr>
          <p:cNvPr id="8" name="Picture Placeholder 7">
            <a:extLst>
              <a:ext uri="{FF2B5EF4-FFF2-40B4-BE49-F238E27FC236}">
                <a16:creationId xmlns:a16="http://schemas.microsoft.com/office/drawing/2014/main" id="{30524A66-523C-4DC1-8EBB-CA3EA2E77707}"/>
              </a:ext>
            </a:extLst>
          </p:cNvPr>
          <p:cNvSpPr>
            <a:spLocks noGrp="1"/>
          </p:cNvSpPr>
          <p:nvPr>
            <p:ph type="pic" sz="quarter" idx="254" hasCustomPrompt="1"/>
          </p:nvPr>
        </p:nvSpPr>
        <p:spPr>
          <a:xfrm>
            <a:off x="172279" y="1814514"/>
            <a:ext cx="2906867" cy="2929765"/>
          </a:xfrm>
          <a:custGeom>
            <a:avLst/>
            <a:gdLst>
              <a:gd name="connsiteX0" fmla="*/ 0 w 2906867"/>
              <a:gd name="connsiteY0" fmla="*/ 0 h 2929765"/>
              <a:gd name="connsiteX1" fmla="*/ 2906867 w 2906867"/>
              <a:gd name="connsiteY1" fmla="*/ 0 h 2929765"/>
              <a:gd name="connsiteX2" fmla="*/ 2906867 w 2906867"/>
              <a:gd name="connsiteY2" fmla="*/ 2929765 h 2929765"/>
              <a:gd name="connsiteX3" fmla="*/ 0 w 2906867"/>
              <a:gd name="connsiteY3" fmla="*/ 2929765 h 2929765"/>
            </a:gdLst>
            <a:ahLst/>
            <a:cxnLst>
              <a:cxn ang="0">
                <a:pos x="connsiteX0" y="connsiteY0"/>
              </a:cxn>
              <a:cxn ang="0">
                <a:pos x="connsiteX1" y="connsiteY1"/>
              </a:cxn>
              <a:cxn ang="0">
                <a:pos x="connsiteX2" y="connsiteY2"/>
              </a:cxn>
              <a:cxn ang="0">
                <a:pos x="connsiteX3" y="connsiteY3"/>
              </a:cxn>
            </a:cxnLst>
            <a:rect l="l" t="t" r="r" b="b"/>
            <a:pathLst>
              <a:path w="2906867" h="2929765">
                <a:moveTo>
                  <a:pt x="0" y="0"/>
                </a:moveTo>
                <a:lnTo>
                  <a:pt x="2906867" y="0"/>
                </a:lnTo>
                <a:lnTo>
                  <a:pt x="2906867" y="2929765"/>
                </a:lnTo>
                <a:lnTo>
                  <a:pt x="0" y="2929765"/>
                </a:lnTo>
                <a:close/>
              </a:path>
            </a:pathLst>
          </a:custGeom>
        </p:spPr>
        <p:txBody>
          <a:bodyPr wrap="square">
            <a:noAutofit/>
          </a:bodyPr>
          <a:lstStyle>
            <a:lvl1pPr>
              <a:defRPr sz="1200"/>
            </a:lvl1pPr>
          </a:lstStyle>
          <a:p>
            <a:r>
              <a:rPr lang="en-US" dirty="0"/>
              <a:t>Picture</a:t>
            </a:r>
          </a:p>
        </p:txBody>
      </p:sp>
      <p:sp>
        <p:nvSpPr>
          <p:cNvPr id="15" name="Picture Placeholder 14">
            <a:extLst>
              <a:ext uri="{FF2B5EF4-FFF2-40B4-BE49-F238E27FC236}">
                <a16:creationId xmlns:a16="http://schemas.microsoft.com/office/drawing/2014/main" id="{5885859E-0D1C-4F15-AD47-208896FDF24F}"/>
              </a:ext>
            </a:extLst>
          </p:cNvPr>
          <p:cNvSpPr>
            <a:spLocks noGrp="1"/>
          </p:cNvSpPr>
          <p:nvPr>
            <p:ph type="pic" sz="quarter" idx="256" hasCustomPrompt="1"/>
          </p:nvPr>
        </p:nvSpPr>
        <p:spPr>
          <a:xfrm>
            <a:off x="172278" y="4850296"/>
            <a:ext cx="5751442" cy="1855303"/>
          </a:xfrm>
          <a:custGeom>
            <a:avLst/>
            <a:gdLst>
              <a:gd name="connsiteX0" fmla="*/ 0 w 5751442"/>
              <a:gd name="connsiteY0" fmla="*/ 0 h 1855303"/>
              <a:gd name="connsiteX1" fmla="*/ 5751442 w 5751442"/>
              <a:gd name="connsiteY1" fmla="*/ 0 h 1855303"/>
              <a:gd name="connsiteX2" fmla="*/ 5751442 w 5751442"/>
              <a:gd name="connsiteY2" fmla="*/ 1855303 h 1855303"/>
              <a:gd name="connsiteX3" fmla="*/ 0 w 5751442"/>
              <a:gd name="connsiteY3" fmla="*/ 1855303 h 1855303"/>
            </a:gdLst>
            <a:ahLst/>
            <a:cxnLst>
              <a:cxn ang="0">
                <a:pos x="connsiteX0" y="connsiteY0"/>
              </a:cxn>
              <a:cxn ang="0">
                <a:pos x="connsiteX1" y="connsiteY1"/>
              </a:cxn>
              <a:cxn ang="0">
                <a:pos x="connsiteX2" y="connsiteY2"/>
              </a:cxn>
              <a:cxn ang="0">
                <a:pos x="connsiteX3" y="connsiteY3"/>
              </a:cxn>
            </a:cxnLst>
            <a:rect l="l" t="t" r="r" b="b"/>
            <a:pathLst>
              <a:path w="5751442" h="1855303">
                <a:moveTo>
                  <a:pt x="0" y="0"/>
                </a:moveTo>
                <a:lnTo>
                  <a:pt x="5751442" y="0"/>
                </a:lnTo>
                <a:lnTo>
                  <a:pt x="5751442" y="1855303"/>
                </a:lnTo>
                <a:lnTo>
                  <a:pt x="0" y="1855303"/>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201523824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865_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12CCB9A5-B16A-4C7E-9248-0DD747DF015F}"/>
              </a:ext>
            </a:extLst>
          </p:cNvPr>
          <p:cNvSpPr>
            <a:spLocks noGrp="1"/>
          </p:cNvSpPr>
          <p:nvPr>
            <p:ph type="pic" sz="quarter" idx="254" hasCustomPrompt="1"/>
          </p:nvPr>
        </p:nvSpPr>
        <p:spPr>
          <a:xfrm>
            <a:off x="838200" y="2057401"/>
            <a:ext cx="3433549" cy="3961262"/>
          </a:xfrm>
          <a:custGeom>
            <a:avLst/>
            <a:gdLst>
              <a:gd name="connsiteX0" fmla="*/ 0 w 3433549"/>
              <a:gd name="connsiteY0" fmla="*/ 0 h 3961262"/>
              <a:gd name="connsiteX1" fmla="*/ 3433549 w 3433549"/>
              <a:gd name="connsiteY1" fmla="*/ 0 h 3961262"/>
              <a:gd name="connsiteX2" fmla="*/ 3433549 w 3433549"/>
              <a:gd name="connsiteY2" fmla="*/ 3961262 h 3961262"/>
              <a:gd name="connsiteX3" fmla="*/ 0 w 3433549"/>
              <a:gd name="connsiteY3" fmla="*/ 3961262 h 3961262"/>
            </a:gdLst>
            <a:ahLst/>
            <a:cxnLst>
              <a:cxn ang="0">
                <a:pos x="connsiteX0" y="connsiteY0"/>
              </a:cxn>
              <a:cxn ang="0">
                <a:pos x="connsiteX1" y="connsiteY1"/>
              </a:cxn>
              <a:cxn ang="0">
                <a:pos x="connsiteX2" y="connsiteY2"/>
              </a:cxn>
              <a:cxn ang="0">
                <a:pos x="connsiteX3" y="connsiteY3"/>
              </a:cxn>
            </a:cxnLst>
            <a:rect l="l" t="t" r="r" b="b"/>
            <a:pathLst>
              <a:path w="3433549" h="3961262">
                <a:moveTo>
                  <a:pt x="0" y="0"/>
                </a:moveTo>
                <a:lnTo>
                  <a:pt x="3433549" y="0"/>
                </a:lnTo>
                <a:lnTo>
                  <a:pt x="3433549" y="3961262"/>
                </a:lnTo>
                <a:lnTo>
                  <a:pt x="0" y="3961262"/>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96307973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866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35F2785-5086-413B-9878-4DD8B4BD0D06}"/>
              </a:ext>
            </a:extLst>
          </p:cNvPr>
          <p:cNvSpPr>
            <a:spLocks noGrp="1"/>
          </p:cNvSpPr>
          <p:nvPr>
            <p:ph type="pic" sz="quarter" idx="254" hasCustomPrompt="1"/>
          </p:nvPr>
        </p:nvSpPr>
        <p:spPr>
          <a:xfrm>
            <a:off x="203200" y="1828801"/>
            <a:ext cx="8287657" cy="4830001"/>
          </a:xfrm>
          <a:custGeom>
            <a:avLst/>
            <a:gdLst>
              <a:gd name="connsiteX0" fmla="*/ 0 w 8287657"/>
              <a:gd name="connsiteY0" fmla="*/ 0 h 4830001"/>
              <a:gd name="connsiteX1" fmla="*/ 8287657 w 8287657"/>
              <a:gd name="connsiteY1" fmla="*/ 0 h 4830001"/>
              <a:gd name="connsiteX2" fmla="*/ 8287657 w 8287657"/>
              <a:gd name="connsiteY2" fmla="*/ 4830001 h 4830001"/>
              <a:gd name="connsiteX3" fmla="*/ 0 w 8287657"/>
              <a:gd name="connsiteY3" fmla="*/ 4830001 h 4830001"/>
            </a:gdLst>
            <a:ahLst/>
            <a:cxnLst>
              <a:cxn ang="0">
                <a:pos x="connsiteX0" y="connsiteY0"/>
              </a:cxn>
              <a:cxn ang="0">
                <a:pos x="connsiteX1" y="connsiteY1"/>
              </a:cxn>
              <a:cxn ang="0">
                <a:pos x="connsiteX2" y="connsiteY2"/>
              </a:cxn>
              <a:cxn ang="0">
                <a:pos x="connsiteX3" y="connsiteY3"/>
              </a:cxn>
            </a:cxnLst>
            <a:rect l="l" t="t" r="r" b="b"/>
            <a:pathLst>
              <a:path w="8287657" h="4830001">
                <a:moveTo>
                  <a:pt x="0" y="0"/>
                </a:moveTo>
                <a:lnTo>
                  <a:pt x="8287657" y="0"/>
                </a:lnTo>
                <a:lnTo>
                  <a:pt x="8287657" y="4830001"/>
                </a:lnTo>
                <a:lnTo>
                  <a:pt x="0" y="4830001"/>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354359356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867_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ED840032-ED39-4255-BA06-0EDF26B05126}"/>
              </a:ext>
            </a:extLst>
          </p:cNvPr>
          <p:cNvSpPr>
            <a:spLocks noGrp="1"/>
          </p:cNvSpPr>
          <p:nvPr>
            <p:ph type="pic" sz="quarter" idx="254" hasCustomPrompt="1"/>
          </p:nvPr>
        </p:nvSpPr>
        <p:spPr>
          <a:xfrm>
            <a:off x="0" y="1814513"/>
            <a:ext cx="3831772" cy="4470400"/>
          </a:xfrm>
          <a:custGeom>
            <a:avLst/>
            <a:gdLst>
              <a:gd name="connsiteX0" fmla="*/ 0 w 3831772"/>
              <a:gd name="connsiteY0" fmla="*/ 0 h 4470400"/>
              <a:gd name="connsiteX1" fmla="*/ 3831772 w 3831772"/>
              <a:gd name="connsiteY1" fmla="*/ 0 h 4470400"/>
              <a:gd name="connsiteX2" fmla="*/ 3831772 w 3831772"/>
              <a:gd name="connsiteY2" fmla="*/ 4470400 h 4470400"/>
              <a:gd name="connsiteX3" fmla="*/ 0 w 3831772"/>
              <a:gd name="connsiteY3" fmla="*/ 4470400 h 4470400"/>
            </a:gdLst>
            <a:ahLst/>
            <a:cxnLst>
              <a:cxn ang="0">
                <a:pos x="connsiteX0" y="connsiteY0"/>
              </a:cxn>
              <a:cxn ang="0">
                <a:pos x="connsiteX1" y="connsiteY1"/>
              </a:cxn>
              <a:cxn ang="0">
                <a:pos x="connsiteX2" y="connsiteY2"/>
              </a:cxn>
              <a:cxn ang="0">
                <a:pos x="connsiteX3" y="connsiteY3"/>
              </a:cxn>
            </a:cxnLst>
            <a:rect l="l" t="t" r="r" b="b"/>
            <a:pathLst>
              <a:path w="3831772" h="4470400">
                <a:moveTo>
                  <a:pt x="0" y="0"/>
                </a:moveTo>
                <a:lnTo>
                  <a:pt x="3831772" y="0"/>
                </a:lnTo>
                <a:lnTo>
                  <a:pt x="3831772" y="4470400"/>
                </a:lnTo>
                <a:lnTo>
                  <a:pt x="0" y="4470400"/>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344846602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868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84D67A0-C2F9-4884-AA2A-54F442381BC3}"/>
              </a:ext>
            </a:extLst>
          </p:cNvPr>
          <p:cNvSpPr>
            <a:spLocks noGrp="1"/>
          </p:cNvSpPr>
          <p:nvPr>
            <p:ph type="pic" sz="quarter" idx="254" hasCustomPrompt="1"/>
          </p:nvPr>
        </p:nvSpPr>
        <p:spPr>
          <a:xfrm>
            <a:off x="740465" y="2033588"/>
            <a:ext cx="10717696" cy="2796830"/>
          </a:xfrm>
          <a:custGeom>
            <a:avLst/>
            <a:gdLst>
              <a:gd name="connsiteX0" fmla="*/ 0 w 10717696"/>
              <a:gd name="connsiteY0" fmla="*/ 0 h 2796830"/>
              <a:gd name="connsiteX1" fmla="*/ 10717696 w 10717696"/>
              <a:gd name="connsiteY1" fmla="*/ 0 h 2796830"/>
              <a:gd name="connsiteX2" fmla="*/ 10717696 w 10717696"/>
              <a:gd name="connsiteY2" fmla="*/ 2796830 h 2796830"/>
              <a:gd name="connsiteX3" fmla="*/ 0 w 10717696"/>
              <a:gd name="connsiteY3" fmla="*/ 2796830 h 2796830"/>
            </a:gdLst>
            <a:ahLst/>
            <a:cxnLst>
              <a:cxn ang="0">
                <a:pos x="connsiteX0" y="connsiteY0"/>
              </a:cxn>
              <a:cxn ang="0">
                <a:pos x="connsiteX1" y="connsiteY1"/>
              </a:cxn>
              <a:cxn ang="0">
                <a:pos x="connsiteX2" y="connsiteY2"/>
              </a:cxn>
              <a:cxn ang="0">
                <a:pos x="connsiteX3" y="connsiteY3"/>
              </a:cxn>
            </a:cxnLst>
            <a:rect l="l" t="t" r="r" b="b"/>
            <a:pathLst>
              <a:path w="10717696" h="2796830">
                <a:moveTo>
                  <a:pt x="0" y="0"/>
                </a:moveTo>
                <a:lnTo>
                  <a:pt x="10717696" y="0"/>
                </a:lnTo>
                <a:lnTo>
                  <a:pt x="10717696" y="2796830"/>
                </a:lnTo>
                <a:lnTo>
                  <a:pt x="0" y="2796830"/>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12586108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6_Title Slide">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68FF5079-F006-4B86-B729-27791B935533}"/>
              </a:ext>
            </a:extLst>
          </p:cNvPr>
          <p:cNvSpPr>
            <a:spLocks noGrp="1"/>
          </p:cNvSpPr>
          <p:nvPr>
            <p:ph type="pic" sz="quarter" idx="26" hasCustomPrompt="1"/>
          </p:nvPr>
        </p:nvSpPr>
        <p:spPr>
          <a:xfrm>
            <a:off x="0" y="3489"/>
            <a:ext cx="12192000" cy="6856099"/>
          </a:xfrm>
          <a:custGeom>
            <a:avLst/>
            <a:gdLst>
              <a:gd name="connsiteX0" fmla="*/ 0 w 2978150"/>
              <a:gd name="connsiteY0" fmla="*/ 0 h 2487613"/>
              <a:gd name="connsiteX1" fmla="*/ 2978150 w 2978150"/>
              <a:gd name="connsiteY1" fmla="*/ 0 h 2487613"/>
              <a:gd name="connsiteX2" fmla="*/ 2978150 w 2978150"/>
              <a:gd name="connsiteY2" fmla="*/ 2487613 h 2487613"/>
              <a:gd name="connsiteX3" fmla="*/ 0 w 2978150"/>
              <a:gd name="connsiteY3" fmla="*/ 2487613 h 2487613"/>
            </a:gdLst>
            <a:ahLst/>
            <a:cxnLst>
              <a:cxn ang="0">
                <a:pos x="connsiteX0" y="connsiteY0"/>
              </a:cxn>
              <a:cxn ang="0">
                <a:pos x="connsiteX1" y="connsiteY1"/>
              </a:cxn>
              <a:cxn ang="0">
                <a:pos x="connsiteX2" y="connsiteY2"/>
              </a:cxn>
              <a:cxn ang="0">
                <a:pos x="connsiteX3" y="connsiteY3"/>
              </a:cxn>
            </a:cxnLst>
            <a:rect l="l" t="t" r="r" b="b"/>
            <a:pathLst>
              <a:path w="2978150" h="2487613">
                <a:moveTo>
                  <a:pt x="0" y="0"/>
                </a:moveTo>
                <a:lnTo>
                  <a:pt x="2978150" y="0"/>
                </a:lnTo>
                <a:lnTo>
                  <a:pt x="2978150" y="2487613"/>
                </a:lnTo>
                <a:lnTo>
                  <a:pt x="0" y="2487613"/>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399918007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869_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1B7A4F2E-B459-45C8-82AB-1C25366E7EA9}"/>
              </a:ext>
            </a:extLst>
          </p:cNvPr>
          <p:cNvSpPr>
            <a:spLocks noGrp="1"/>
          </p:cNvSpPr>
          <p:nvPr>
            <p:ph type="pic" sz="quarter" idx="254" hasCustomPrompt="1"/>
          </p:nvPr>
        </p:nvSpPr>
        <p:spPr>
          <a:xfrm>
            <a:off x="854766" y="742122"/>
            <a:ext cx="6109253" cy="5373756"/>
          </a:xfrm>
          <a:custGeom>
            <a:avLst/>
            <a:gdLst>
              <a:gd name="connsiteX0" fmla="*/ 0 w 6109253"/>
              <a:gd name="connsiteY0" fmla="*/ 0 h 5373756"/>
              <a:gd name="connsiteX1" fmla="*/ 6109253 w 6109253"/>
              <a:gd name="connsiteY1" fmla="*/ 0 h 5373756"/>
              <a:gd name="connsiteX2" fmla="*/ 6109253 w 6109253"/>
              <a:gd name="connsiteY2" fmla="*/ 5373756 h 5373756"/>
              <a:gd name="connsiteX3" fmla="*/ 0 w 6109253"/>
              <a:gd name="connsiteY3" fmla="*/ 5373756 h 5373756"/>
            </a:gdLst>
            <a:ahLst/>
            <a:cxnLst>
              <a:cxn ang="0">
                <a:pos x="connsiteX0" y="connsiteY0"/>
              </a:cxn>
              <a:cxn ang="0">
                <a:pos x="connsiteX1" y="connsiteY1"/>
              </a:cxn>
              <a:cxn ang="0">
                <a:pos x="connsiteX2" y="connsiteY2"/>
              </a:cxn>
              <a:cxn ang="0">
                <a:pos x="connsiteX3" y="connsiteY3"/>
              </a:cxn>
            </a:cxnLst>
            <a:rect l="l" t="t" r="r" b="b"/>
            <a:pathLst>
              <a:path w="6109253" h="5373756">
                <a:moveTo>
                  <a:pt x="0" y="0"/>
                </a:moveTo>
                <a:lnTo>
                  <a:pt x="6109253" y="0"/>
                </a:lnTo>
                <a:lnTo>
                  <a:pt x="6109253" y="5373756"/>
                </a:lnTo>
                <a:lnTo>
                  <a:pt x="0" y="5373756"/>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15551402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870_Title Slid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380BB9A7-D2F2-4351-B832-F642D28137A2}"/>
              </a:ext>
            </a:extLst>
          </p:cNvPr>
          <p:cNvSpPr>
            <a:spLocks noGrp="1"/>
          </p:cNvSpPr>
          <p:nvPr>
            <p:ph type="pic" sz="quarter" idx="254" hasCustomPrompt="1"/>
          </p:nvPr>
        </p:nvSpPr>
        <p:spPr>
          <a:xfrm>
            <a:off x="730022" y="2033588"/>
            <a:ext cx="10731956" cy="4155177"/>
          </a:xfrm>
          <a:custGeom>
            <a:avLst/>
            <a:gdLst>
              <a:gd name="connsiteX0" fmla="*/ 0 w 10731956"/>
              <a:gd name="connsiteY0" fmla="*/ 0 h 4155177"/>
              <a:gd name="connsiteX1" fmla="*/ 10731956 w 10731956"/>
              <a:gd name="connsiteY1" fmla="*/ 0 h 4155177"/>
              <a:gd name="connsiteX2" fmla="*/ 10731956 w 10731956"/>
              <a:gd name="connsiteY2" fmla="*/ 4155177 h 4155177"/>
              <a:gd name="connsiteX3" fmla="*/ 0 w 10731956"/>
              <a:gd name="connsiteY3" fmla="*/ 4155177 h 4155177"/>
            </a:gdLst>
            <a:ahLst/>
            <a:cxnLst>
              <a:cxn ang="0">
                <a:pos x="connsiteX0" y="connsiteY0"/>
              </a:cxn>
              <a:cxn ang="0">
                <a:pos x="connsiteX1" y="connsiteY1"/>
              </a:cxn>
              <a:cxn ang="0">
                <a:pos x="connsiteX2" y="connsiteY2"/>
              </a:cxn>
              <a:cxn ang="0">
                <a:pos x="connsiteX3" y="connsiteY3"/>
              </a:cxn>
            </a:cxnLst>
            <a:rect l="l" t="t" r="r" b="b"/>
            <a:pathLst>
              <a:path w="10731956" h="4155177">
                <a:moveTo>
                  <a:pt x="0" y="0"/>
                </a:moveTo>
                <a:lnTo>
                  <a:pt x="10731956" y="0"/>
                </a:lnTo>
                <a:lnTo>
                  <a:pt x="10731956" y="4155177"/>
                </a:lnTo>
                <a:lnTo>
                  <a:pt x="0" y="4155177"/>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35176991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72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9C480DE-5344-4142-88EC-A45F218C1005}"/>
              </a:ext>
            </a:extLst>
          </p:cNvPr>
          <p:cNvSpPr>
            <a:spLocks noGrp="1"/>
          </p:cNvSpPr>
          <p:nvPr>
            <p:ph type="pic" sz="quarter" idx="226" hasCustomPrompt="1"/>
          </p:nvPr>
        </p:nvSpPr>
        <p:spPr>
          <a:xfrm>
            <a:off x="7142923" y="1885252"/>
            <a:ext cx="4492487" cy="2790379"/>
          </a:xfrm>
          <a:custGeom>
            <a:avLst/>
            <a:gdLst>
              <a:gd name="connsiteX0" fmla="*/ 0 w 4492487"/>
              <a:gd name="connsiteY0" fmla="*/ 0 h 2790379"/>
              <a:gd name="connsiteX1" fmla="*/ 4492487 w 4492487"/>
              <a:gd name="connsiteY1" fmla="*/ 0 h 2790379"/>
              <a:gd name="connsiteX2" fmla="*/ 4492487 w 4492487"/>
              <a:gd name="connsiteY2" fmla="*/ 2790379 h 2790379"/>
              <a:gd name="connsiteX3" fmla="*/ 0 w 4492487"/>
              <a:gd name="connsiteY3" fmla="*/ 2790379 h 2790379"/>
            </a:gdLst>
            <a:ahLst/>
            <a:cxnLst>
              <a:cxn ang="0">
                <a:pos x="connsiteX0" y="connsiteY0"/>
              </a:cxn>
              <a:cxn ang="0">
                <a:pos x="connsiteX1" y="connsiteY1"/>
              </a:cxn>
              <a:cxn ang="0">
                <a:pos x="connsiteX2" y="connsiteY2"/>
              </a:cxn>
              <a:cxn ang="0">
                <a:pos x="connsiteX3" y="connsiteY3"/>
              </a:cxn>
            </a:cxnLst>
            <a:rect l="l" t="t" r="r" b="b"/>
            <a:pathLst>
              <a:path w="4492487" h="2790379">
                <a:moveTo>
                  <a:pt x="0" y="0"/>
                </a:moveTo>
                <a:lnTo>
                  <a:pt x="4492487" y="0"/>
                </a:lnTo>
                <a:lnTo>
                  <a:pt x="4492487" y="2790379"/>
                </a:lnTo>
                <a:lnTo>
                  <a:pt x="0" y="2790379"/>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16850771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93_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811A12E7-17E4-40ED-BD4A-97E1CEDD7C0E}"/>
              </a:ext>
            </a:extLst>
          </p:cNvPr>
          <p:cNvSpPr>
            <a:spLocks noGrp="1"/>
          </p:cNvSpPr>
          <p:nvPr>
            <p:ph type="pic" sz="quarter" idx="229" hasCustomPrompt="1"/>
          </p:nvPr>
        </p:nvSpPr>
        <p:spPr>
          <a:xfrm>
            <a:off x="7073900" y="2032234"/>
            <a:ext cx="4561509" cy="4266966"/>
          </a:xfrm>
          <a:custGeom>
            <a:avLst/>
            <a:gdLst>
              <a:gd name="connsiteX0" fmla="*/ 0 w 4561509"/>
              <a:gd name="connsiteY0" fmla="*/ 0 h 4266966"/>
              <a:gd name="connsiteX1" fmla="*/ 4561509 w 4561509"/>
              <a:gd name="connsiteY1" fmla="*/ 0 h 4266966"/>
              <a:gd name="connsiteX2" fmla="*/ 4561509 w 4561509"/>
              <a:gd name="connsiteY2" fmla="*/ 4266966 h 4266966"/>
              <a:gd name="connsiteX3" fmla="*/ 0 w 4561509"/>
              <a:gd name="connsiteY3" fmla="*/ 4266966 h 4266966"/>
            </a:gdLst>
            <a:ahLst/>
            <a:cxnLst>
              <a:cxn ang="0">
                <a:pos x="connsiteX0" y="connsiteY0"/>
              </a:cxn>
              <a:cxn ang="0">
                <a:pos x="connsiteX1" y="connsiteY1"/>
              </a:cxn>
              <a:cxn ang="0">
                <a:pos x="connsiteX2" y="connsiteY2"/>
              </a:cxn>
              <a:cxn ang="0">
                <a:pos x="connsiteX3" y="connsiteY3"/>
              </a:cxn>
            </a:cxnLst>
            <a:rect l="l" t="t" r="r" b="b"/>
            <a:pathLst>
              <a:path w="4561509" h="4266966">
                <a:moveTo>
                  <a:pt x="0" y="0"/>
                </a:moveTo>
                <a:lnTo>
                  <a:pt x="4561509" y="0"/>
                </a:lnTo>
                <a:lnTo>
                  <a:pt x="4561509" y="4266966"/>
                </a:lnTo>
                <a:lnTo>
                  <a:pt x="0" y="4266966"/>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11253509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18_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F09FDA5D-2F7D-48FC-869F-AB70522C60D0}"/>
              </a:ext>
            </a:extLst>
          </p:cNvPr>
          <p:cNvSpPr>
            <a:spLocks noGrp="1"/>
          </p:cNvSpPr>
          <p:nvPr>
            <p:ph type="pic" sz="quarter" idx="238" hasCustomPrompt="1"/>
          </p:nvPr>
        </p:nvSpPr>
        <p:spPr>
          <a:xfrm>
            <a:off x="1914526" y="0"/>
            <a:ext cx="10277475" cy="6859588"/>
          </a:xfrm>
          <a:custGeom>
            <a:avLst/>
            <a:gdLst>
              <a:gd name="connsiteX0" fmla="*/ 8226425 w 10277475"/>
              <a:gd name="connsiteY0" fmla="*/ 0 h 6859588"/>
              <a:gd name="connsiteX1" fmla="*/ 9391650 w 10277475"/>
              <a:gd name="connsiteY1" fmla="*/ 0 h 6859588"/>
              <a:gd name="connsiteX2" fmla="*/ 10277475 w 10277475"/>
              <a:gd name="connsiteY2" fmla="*/ 2757488 h 6859588"/>
              <a:gd name="connsiteX3" fmla="*/ 10277475 w 10277475"/>
              <a:gd name="connsiteY3" fmla="*/ 6859588 h 6859588"/>
              <a:gd name="connsiteX4" fmla="*/ 0 w 10277475"/>
              <a:gd name="connsiteY4" fmla="*/ 6859588 h 6859588"/>
              <a:gd name="connsiteX5" fmla="*/ 3292475 w 10277475"/>
              <a:gd name="connsiteY5" fmla="*/ 3573463 h 6859588"/>
              <a:gd name="connsiteX6" fmla="*/ 6027738 w 10277475"/>
              <a:gd name="connsiteY6" fmla="*/ 3573463 h 6859588"/>
              <a:gd name="connsiteX7" fmla="*/ 7872413 w 10277475"/>
              <a:gd name="connsiteY7" fmla="*/ 887413 h 6859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277475" h="6859588">
                <a:moveTo>
                  <a:pt x="8226425" y="0"/>
                </a:moveTo>
                <a:lnTo>
                  <a:pt x="9391650" y="0"/>
                </a:lnTo>
                <a:lnTo>
                  <a:pt x="10277475" y="2757488"/>
                </a:lnTo>
                <a:lnTo>
                  <a:pt x="10277475" y="6859588"/>
                </a:lnTo>
                <a:lnTo>
                  <a:pt x="0" y="6859588"/>
                </a:lnTo>
                <a:lnTo>
                  <a:pt x="3292475" y="3573463"/>
                </a:lnTo>
                <a:lnTo>
                  <a:pt x="6027738" y="3573463"/>
                </a:lnTo>
                <a:lnTo>
                  <a:pt x="7872413" y="887413"/>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47707622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slideLayout" Target="../slideLayouts/slideLayout6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481237"/>
            <a:ext cx="10515600" cy="679905"/>
          </a:xfrm>
          <a:prstGeom prst="rect">
            <a:avLst/>
          </a:prstGeom>
        </p:spPr>
        <p:txBody>
          <a:bodyPr vert="horz" lIns="91440" tIns="45720" rIns="91440" bIns="45720" rtlCol="0" anchor="ctr">
            <a:normAutofit/>
          </a:bodyPr>
          <a:lstStyle/>
          <a:p>
            <a:r>
              <a:rPr lang="en-US" dirty="0"/>
              <a:t>Click to edit Master title style</a:t>
            </a:r>
          </a:p>
        </p:txBody>
      </p:sp>
      <p:sp>
        <p:nvSpPr>
          <p:cNvPr id="5" name="Round Diagonal Corner Rectangle 10">
            <a:extLst>
              <a:ext uri="{FF2B5EF4-FFF2-40B4-BE49-F238E27FC236}">
                <a16:creationId xmlns:a16="http://schemas.microsoft.com/office/drawing/2014/main" id="{9F89F9B6-119D-4BBC-80A8-B6242295F13E}"/>
              </a:ext>
            </a:extLst>
          </p:cNvPr>
          <p:cNvSpPr/>
          <p:nvPr userDrawn="1"/>
        </p:nvSpPr>
        <p:spPr>
          <a:xfrm>
            <a:off x="11683190" y="150969"/>
            <a:ext cx="356410" cy="287010"/>
          </a:xfrm>
          <a:prstGeom prst="round2DiagRect">
            <a:avLst>
              <a:gd name="adj1" fmla="val 32340"/>
              <a:gd name="adj2" fmla="val 0"/>
            </a:avLst>
          </a:prstGeom>
          <a:solidFill>
            <a:schemeClr val="accent5">
              <a:lumMod val="7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 Diagonal Corner Rectangle 26">
            <a:extLst>
              <a:ext uri="{FF2B5EF4-FFF2-40B4-BE49-F238E27FC236}">
                <a16:creationId xmlns:a16="http://schemas.microsoft.com/office/drawing/2014/main" id="{574E70CE-EEEE-4F25-9BB0-F77002C8D003}"/>
              </a:ext>
            </a:extLst>
          </p:cNvPr>
          <p:cNvSpPr/>
          <p:nvPr userDrawn="1"/>
        </p:nvSpPr>
        <p:spPr>
          <a:xfrm>
            <a:off x="11665322" y="128915"/>
            <a:ext cx="356410" cy="287010"/>
          </a:xfrm>
          <a:prstGeom prst="round2DiagRect">
            <a:avLst>
              <a:gd name="adj1" fmla="val 32340"/>
              <a:gd name="adj2" fmla="val 0"/>
            </a:avLst>
          </a:prstGeom>
          <a:solidFill>
            <a:schemeClr val="accent5"/>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lide Number Placeholder 5">
            <a:extLst>
              <a:ext uri="{FF2B5EF4-FFF2-40B4-BE49-F238E27FC236}">
                <a16:creationId xmlns:a16="http://schemas.microsoft.com/office/drawing/2014/main" id="{5BADD155-3F9F-4714-A6A7-775A85D66630}"/>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charset="0"/>
                <a:ea typeface="Montserrat" charset="0"/>
                <a:cs typeface="Montserrat" charset="0"/>
              </a:rPr>
              <a:pPr algn="ctr"/>
              <a:t>‹#›</a:t>
            </a:fld>
            <a:endParaRPr lang="en-US" sz="800" b="0" i="0" dirty="0">
              <a:solidFill>
                <a:srgbClr val="FEFEFE"/>
              </a:solidFill>
              <a:latin typeface="Montserrat" charset="0"/>
              <a:ea typeface="Montserrat" charset="0"/>
              <a:cs typeface="Montserrat" charset="0"/>
            </a:endParaRPr>
          </a:p>
        </p:txBody>
      </p:sp>
    </p:spTree>
    <p:extLst>
      <p:ext uri="{BB962C8B-B14F-4D97-AF65-F5344CB8AC3E}">
        <p14:creationId xmlns:p14="http://schemas.microsoft.com/office/powerpoint/2010/main" val="1879064857"/>
      </p:ext>
    </p:extLst>
  </p:cSld>
  <p:clrMap bg1="lt1" tx1="dk1" bg2="lt2" tx2="dk2" accent1="accent1" accent2="accent2" accent3="accent3" accent4="accent4" accent5="accent5" accent6="accent6" hlink="hlink" folHlink="folHlink"/>
  <p:sldLayoutIdLst>
    <p:sldLayoutId id="2147483649" r:id="rId1"/>
    <p:sldLayoutId id="2147483656" r:id="rId2"/>
    <p:sldLayoutId id="2147483653" r:id="rId3"/>
    <p:sldLayoutId id="2147483650" r:id="rId4"/>
    <p:sldLayoutId id="2147483713" r:id="rId5"/>
    <p:sldLayoutId id="2147483723" r:id="rId6"/>
    <p:sldLayoutId id="2147484430" r:id="rId7"/>
    <p:sldLayoutId id="2147484451" r:id="rId8"/>
    <p:sldLayoutId id="2147484476" r:id="rId9"/>
    <p:sldLayoutId id="2147484477" r:id="rId10"/>
    <p:sldLayoutId id="2147484478" r:id="rId11"/>
    <p:sldLayoutId id="2147484479" r:id="rId12"/>
    <p:sldLayoutId id="2147484480" r:id="rId13"/>
    <p:sldLayoutId id="2147484481" r:id="rId14"/>
    <p:sldLayoutId id="2147484482" r:id="rId15"/>
    <p:sldLayoutId id="2147484483" r:id="rId16"/>
    <p:sldLayoutId id="2147484484" r:id="rId17"/>
    <p:sldLayoutId id="2147484485" r:id="rId18"/>
    <p:sldLayoutId id="2147484486" r:id="rId19"/>
    <p:sldLayoutId id="2147484487" r:id="rId20"/>
    <p:sldLayoutId id="2147484488" r:id="rId21"/>
    <p:sldLayoutId id="2147484489" r:id="rId22"/>
    <p:sldLayoutId id="2147484490" r:id="rId23"/>
    <p:sldLayoutId id="2147484491" r:id="rId24"/>
    <p:sldLayoutId id="2147484492" r:id="rId25"/>
    <p:sldLayoutId id="2147484493" r:id="rId26"/>
    <p:sldLayoutId id="2147484494" r:id="rId27"/>
    <p:sldLayoutId id="2147484495" r:id="rId28"/>
    <p:sldLayoutId id="2147484496" r:id="rId29"/>
    <p:sldLayoutId id="2147484497" r:id="rId30"/>
    <p:sldLayoutId id="2147484498" r:id="rId31"/>
    <p:sldLayoutId id="2147484499" r:id="rId32"/>
    <p:sldLayoutId id="2147484500" r:id="rId33"/>
    <p:sldLayoutId id="2147484501" r:id="rId34"/>
    <p:sldLayoutId id="2147484502" r:id="rId35"/>
    <p:sldLayoutId id="2147484503" r:id="rId36"/>
    <p:sldLayoutId id="2147484504" r:id="rId37"/>
    <p:sldLayoutId id="2147484505" r:id="rId38"/>
    <p:sldLayoutId id="2147484506" r:id="rId39"/>
    <p:sldLayoutId id="2147484507" r:id="rId40"/>
    <p:sldLayoutId id="2147484508" r:id="rId41"/>
    <p:sldLayoutId id="2147484509" r:id="rId42"/>
    <p:sldLayoutId id="2147484510" r:id="rId43"/>
    <p:sldLayoutId id="2147484511" r:id="rId44"/>
    <p:sldLayoutId id="2147484512" r:id="rId45"/>
    <p:sldLayoutId id="2147484513" r:id="rId46"/>
    <p:sldLayoutId id="2147484514" r:id="rId47"/>
    <p:sldLayoutId id="2147484515" r:id="rId48"/>
    <p:sldLayoutId id="2147484516" r:id="rId49"/>
    <p:sldLayoutId id="2147484517" r:id="rId50"/>
    <p:sldLayoutId id="2147484518" r:id="rId51"/>
    <p:sldLayoutId id="2147484519" r:id="rId52"/>
    <p:sldLayoutId id="2147484520" r:id="rId53"/>
    <p:sldLayoutId id="2147484521" r:id="rId54"/>
    <p:sldLayoutId id="2147484522" r:id="rId55"/>
    <p:sldLayoutId id="2147484523" r:id="rId56"/>
    <p:sldLayoutId id="2147484524" r:id="rId57"/>
    <p:sldLayoutId id="2147484525" r:id="rId58"/>
    <p:sldLayoutId id="2147484526" r:id="rId59"/>
    <p:sldLayoutId id="2147484527" r:id="rId60"/>
    <p:sldLayoutId id="2147484528" r:id="rId61"/>
  </p:sldLayoutIdLst>
  <p:hf hdr="0" dt="0"/>
  <p:txStyles>
    <p:titleStyle>
      <a:lvl1pPr algn="ctr" defTabSz="914400" rtl="0" eaLnBrk="1" latinLnBrk="0" hangingPunct="1">
        <a:lnSpc>
          <a:spcPct val="90000"/>
        </a:lnSpc>
        <a:spcBef>
          <a:spcPct val="0"/>
        </a:spcBef>
        <a:buNone/>
        <a:defRPr sz="3500" kern="1200">
          <a:solidFill>
            <a:schemeClr val="tx1"/>
          </a:solidFill>
          <a:latin typeface="Roboto" panose="02000000000000000000" pitchFamily="2" charset="0"/>
          <a:ea typeface="Roboto" panose="02000000000000000000" pitchFamily="2" charset="0"/>
          <a:cs typeface="Roboto" panose="02000000000000000000" pitchFamily="2" charset="0"/>
        </a:defRPr>
      </a:lvl1pPr>
    </p:titleStyle>
    <p:bodyStyle>
      <a:lvl1pPr marL="0" indent="0" algn="ctr" defTabSz="914400" rtl="0" eaLnBrk="1" latinLnBrk="0" hangingPunct="1">
        <a:lnSpc>
          <a:spcPct val="90000"/>
        </a:lnSpc>
        <a:spcBef>
          <a:spcPts val="1000"/>
        </a:spcBef>
        <a:buFontTx/>
        <a:buNone/>
        <a:defRPr sz="1200" kern="12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notesSlide" Target="../notesSlides/notesSlide8.xml"/><Relationship Id="rId1" Type="http://schemas.openxmlformats.org/officeDocument/2006/relationships/slideLayout" Target="../slideLayouts/slideLayout51.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 Id="rId9" Type="http://schemas.openxmlformats.org/officeDocument/2006/relationships/image" Target="../media/image23.jpeg"/></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9.xml"/><Relationship Id="rId1" Type="http://schemas.openxmlformats.org/officeDocument/2006/relationships/slideLayout" Target="../slideLayouts/slideLayout52.xml"/></Relationships>
</file>

<file path=ppt/slides/_rels/slide12.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25.jpeg"/><Relationship Id="rId7" Type="http://schemas.openxmlformats.org/officeDocument/2006/relationships/image" Target="../media/image29.jpeg"/><Relationship Id="rId2" Type="http://schemas.openxmlformats.org/officeDocument/2006/relationships/notesSlide" Target="../notesSlides/notesSlide10.xml"/><Relationship Id="rId1" Type="http://schemas.openxmlformats.org/officeDocument/2006/relationships/slideLayout" Target="../slideLayouts/slideLayout53.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1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1.xml"/><Relationship Id="rId1" Type="http://schemas.openxmlformats.org/officeDocument/2006/relationships/slideLayout" Target="../slideLayouts/slideLayout54.xml"/><Relationship Id="rId4" Type="http://schemas.openxmlformats.org/officeDocument/2006/relationships/image" Target="../media/image32.jpeg"/></Relationships>
</file>

<file path=ppt/slides/_rels/slide1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2.xml"/><Relationship Id="rId1" Type="http://schemas.openxmlformats.org/officeDocument/2006/relationships/slideLayout" Target="../slideLayouts/slideLayout55.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15.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13.xml"/><Relationship Id="rId1" Type="http://schemas.openxmlformats.org/officeDocument/2006/relationships/slideLayout" Target="../slideLayouts/slideLayout5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7.xml"/><Relationship Id="rId1" Type="http://schemas.openxmlformats.org/officeDocument/2006/relationships/slideLayout" Target="../slideLayouts/slideLayout57.xml"/></Relationships>
</file>

<file path=ppt/slides/_rels/slide2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8.xml"/><Relationship Id="rId1" Type="http://schemas.openxmlformats.org/officeDocument/2006/relationships/slideLayout" Target="../slideLayouts/slideLayout58.xml"/></Relationships>
</file>

<file path=ppt/slides/_rels/slide2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9.xml"/><Relationship Id="rId1" Type="http://schemas.openxmlformats.org/officeDocument/2006/relationships/slideLayout" Target="../slideLayouts/slideLayout59.xml"/></Relationships>
</file>

<file path=ppt/slides/_rels/slide2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0.xml"/><Relationship Id="rId1" Type="http://schemas.openxmlformats.org/officeDocument/2006/relationships/slideLayout" Target="../slideLayouts/slideLayout60.xml"/></Relationships>
</file>

<file path=ppt/slides/_rels/slide2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1.xml"/><Relationship Id="rId1" Type="http://schemas.openxmlformats.org/officeDocument/2006/relationships/slideLayout" Target="../slideLayouts/slideLayout61.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44.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45.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46.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47.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48.xml"/><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49.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5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DA8D949-ED0D-4689-9EF9-80317B9149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spTree>
    <p:extLst>
      <p:ext uri="{BB962C8B-B14F-4D97-AF65-F5344CB8AC3E}">
        <p14:creationId xmlns:p14="http://schemas.microsoft.com/office/powerpoint/2010/main" val="24976504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pic>
        <p:nvPicPr>
          <p:cNvPr id="105" name="Picture Placeholder 104">
            <a:extLst>
              <a:ext uri="{FF2B5EF4-FFF2-40B4-BE49-F238E27FC236}">
                <a16:creationId xmlns:a16="http://schemas.microsoft.com/office/drawing/2014/main" id="{A6AAE67D-9EBF-4788-B818-A4D38F26DC25}"/>
              </a:ext>
            </a:extLst>
          </p:cNvPr>
          <p:cNvPicPr>
            <a:picLocks noGrp="1" noChangeAspect="1"/>
          </p:cNvPicPr>
          <p:nvPr>
            <p:ph type="pic" sz="quarter" idx="255"/>
          </p:nvPr>
        </p:nvPicPr>
        <p:blipFill>
          <a:blip r:embed="rId3" cstate="print">
            <a:extLst>
              <a:ext uri="{28A0092B-C50C-407E-A947-70E740481C1C}">
                <a14:useLocalDpi xmlns:a14="http://schemas.microsoft.com/office/drawing/2010/main" val="0"/>
              </a:ext>
            </a:extLst>
          </a:blip>
          <a:srcRect l="50" r="50"/>
          <a:stretch>
            <a:fillRect/>
          </a:stretch>
        </p:blipFill>
        <p:spPr/>
      </p:pic>
      <p:pic>
        <p:nvPicPr>
          <p:cNvPr id="103" name="Picture Placeholder 102">
            <a:extLst>
              <a:ext uri="{FF2B5EF4-FFF2-40B4-BE49-F238E27FC236}">
                <a16:creationId xmlns:a16="http://schemas.microsoft.com/office/drawing/2014/main" id="{4946FAEC-FFAE-4090-86FE-3D5E97361F0E}"/>
              </a:ext>
            </a:extLst>
          </p:cNvPr>
          <p:cNvPicPr>
            <a:picLocks noGrp="1" noChangeAspect="1"/>
          </p:cNvPicPr>
          <p:nvPr>
            <p:ph type="pic" sz="quarter" idx="254"/>
          </p:nvPr>
        </p:nvPicPr>
        <p:blipFill>
          <a:blip r:embed="rId4" cstate="print">
            <a:extLst>
              <a:ext uri="{28A0092B-C50C-407E-A947-70E740481C1C}">
                <a14:useLocalDpi xmlns:a14="http://schemas.microsoft.com/office/drawing/2010/main" val="0"/>
              </a:ext>
            </a:extLst>
          </a:blip>
          <a:srcRect l="50" r="50"/>
          <a:stretch>
            <a:fillRect/>
          </a:stretch>
        </p:blipFill>
        <p:spPr/>
      </p:pic>
      <p:pic>
        <p:nvPicPr>
          <p:cNvPr id="107" name="Picture Placeholder 106">
            <a:extLst>
              <a:ext uri="{FF2B5EF4-FFF2-40B4-BE49-F238E27FC236}">
                <a16:creationId xmlns:a16="http://schemas.microsoft.com/office/drawing/2014/main" id="{FEF68AA1-2399-4616-AF6E-A0BBF2EFB63B}"/>
              </a:ext>
            </a:extLst>
          </p:cNvPr>
          <p:cNvPicPr>
            <a:picLocks noGrp="1" noChangeAspect="1"/>
          </p:cNvPicPr>
          <p:nvPr>
            <p:ph type="pic" sz="quarter" idx="256"/>
          </p:nvPr>
        </p:nvPicPr>
        <p:blipFill>
          <a:blip r:embed="rId5" cstate="print">
            <a:extLst>
              <a:ext uri="{28A0092B-C50C-407E-A947-70E740481C1C}">
                <a14:useLocalDpi xmlns:a14="http://schemas.microsoft.com/office/drawing/2010/main" val="0"/>
              </a:ext>
            </a:extLst>
          </a:blip>
          <a:srcRect/>
          <a:stretch>
            <a:fillRect/>
          </a:stretch>
        </p:blipFill>
        <p:spPr/>
      </p:pic>
      <p:pic>
        <p:nvPicPr>
          <p:cNvPr id="109" name="Picture Placeholder 108">
            <a:extLst>
              <a:ext uri="{FF2B5EF4-FFF2-40B4-BE49-F238E27FC236}">
                <a16:creationId xmlns:a16="http://schemas.microsoft.com/office/drawing/2014/main" id="{E14E7415-3722-4523-A837-0B542EAF7709}"/>
              </a:ext>
            </a:extLst>
          </p:cNvPr>
          <p:cNvPicPr>
            <a:picLocks noGrp="1" noChangeAspect="1"/>
          </p:cNvPicPr>
          <p:nvPr>
            <p:ph type="pic" sz="quarter" idx="251"/>
          </p:nvPr>
        </p:nvPicPr>
        <p:blipFill>
          <a:blip r:embed="rId6" cstate="print">
            <a:extLst>
              <a:ext uri="{28A0092B-C50C-407E-A947-70E740481C1C}">
                <a14:useLocalDpi xmlns:a14="http://schemas.microsoft.com/office/drawing/2010/main" val="0"/>
              </a:ext>
            </a:extLst>
          </a:blip>
          <a:srcRect t="3525" b="3525"/>
          <a:stretch>
            <a:fillRect/>
          </a:stretch>
        </p:blipFill>
        <p:spPr/>
      </p:pic>
      <p:pic>
        <p:nvPicPr>
          <p:cNvPr id="113" name="Picture Placeholder 112">
            <a:extLst>
              <a:ext uri="{FF2B5EF4-FFF2-40B4-BE49-F238E27FC236}">
                <a16:creationId xmlns:a16="http://schemas.microsoft.com/office/drawing/2014/main" id="{0A06C941-1E81-4E1D-B166-F9E84BA28FFA}"/>
              </a:ext>
            </a:extLst>
          </p:cNvPr>
          <p:cNvPicPr>
            <a:picLocks noGrp="1" noChangeAspect="1"/>
          </p:cNvPicPr>
          <p:nvPr>
            <p:ph type="pic" sz="quarter" idx="257"/>
          </p:nvPr>
        </p:nvPicPr>
        <p:blipFill>
          <a:blip r:embed="rId7" cstate="print">
            <a:extLst>
              <a:ext uri="{28A0092B-C50C-407E-A947-70E740481C1C}">
                <a14:useLocalDpi xmlns:a14="http://schemas.microsoft.com/office/drawing/2010/main" val="0"/>
              </a:ext>
            </a:extLst>
          </a:blip>
          <a:srcRect/>
          <a:stretch>
            <a:fillRect/>
          </a:stretch>
        </p:blipFill>
        <p:spPr/>
      </p:pic>
      <p:pic>
        <p:nvPicPr>
          <p:cNvPr id="111" name="Picture Placeholder 110">
            <a:extLst>
              <a:ext uri="{FF2B5EF4-FFF2-40B4-BE49-F238E27FC236}">
                <a16:creationId xmlns:a16="http://schemas.microsoft.com/office/drawing/2014/main" id="{6C5371CB-40F0-403C-B5AC-8E12D623BEAF}"/>
              </a:ext>
            </a:extLst>
          </p:cNvPr>
          <p:cNvPicPr>
            <a:picLocks noGrp="1" noChangeAspect="1"/>
          </p:cNvPicPr>
          <p:nvPr>
            <p:ph type="pic" sz="quarter" idx="252"/>
          </p:nvPr>
        </p:nvPicPr>
        <p:blipFill>
          <a:blip r:embed="rId8" cstate="print">
            <a:extLst>
              <a:ext uri="{28A0092B-C50C-407E-A947-70E740481C1C}">
                <a14:useLocalDpi xmlns:a14="http://schemas.microsoft.com/office/drawing/2010/main" val="0"/>
              </a:ext>
            </a:extLst>
          </a:blip>
          <a:srcRect l="50" r="50"/>
          <a:stretch>
            <a:fillRect/>
          </a:stretch>
        </p:blipFill>
        <p:spPr/>
      </p:pic>
      <p:pic>
        <p:nvPicPr>
          <p:cNvPr id="101" name="Picture Placeholder 100">
            <a:extLst>
              <a:ext uri="{FF2B5EF4-FFF2-40B4-BE49-F238E27FC236}">
                <a16:creationId xmlns:a16="http://schemas.microsoft.com/office/drawing/2014/main" id="{D431AC87-FE07-49B5-AC35-40F2E12D0255}"/>
              </a:ext>
            </a:extLst>
          </p:cNvPr>
          <p:cNvPicPr>
            <a:picLocks noGrp="1" noChangeAspect="1"/>
          </p:cNvPicPr>
          <p:nvPr>
            <p:ph type="pic" sz="quarter" idx="253"/>
          </p:nvPr>
        </p:nvPicPr>
        <p:blipFill>
          <a:blip r:embed="rId9" cstate="print">
            <a:extLst>
              <a:ext uri="{28A0092B-C50C-407E-A947-70E740481C1C}">
                <a14:useLocalDpi xmlns:a14="http://schemas.microsoft.com/office/drawing/2010/main" val="0"/>
              </a:ext>
            </a:extLst>
          </a:blip>
          <a:srcRect l="10483" r="10483"/>
          <a:stretch>
            <a:fillRect/>
          </a:stretch>
        </p:blipFill>
        <p:spPr/>
      </p:pic>
      <p:sp>
        <p:nvSpPr>
          <p:cNvPr id="2" name="Title 1">
            <a:extLst>
              <a:ext uri="{FF2B5EF4-FFF2-40B4-BE49-F238E27FC236}">
                <a16:creationId xmlns:a16="http://schemas.microsoft.com/office/drawing/2014/main" id="{4BA93174-AE37-4984-A2E2-E9F1C0E4D24C}"/>
              </a:ext>
            </a:extLst>
          </p:cNvPr>
          <p:cNvSpPr>
            <a:spLocks noGrp="1"/>
          </p:cNvSpPr>
          <p:nvPr>
            <p:ph type="title" idx="4294967295"/>
          </p:nvPr>
        </p:nvSpPr>
        <p:spPr>
          <a:xfrm>
            <a:off x="838200" y="481013"/>
            <a:ext cx="10515600" cy="679450"/>
          </a:xfrm>
        </p:spPr>
        <p:txBody>
          <a:bodyPr/>
          <a:lstStyle/>
          <a:p>
            <a:r>
              <a:rPr lang="en-US" b="1" dirty="0">
                <a:latin typeface="Roboto Slab" pitchFamily="2" charset="0"/>
                <a:ea typeface="Roboto Slab" pitchFamily="2" charset="0"/>
              </a:rPr>
              <a:t>Our Team</a:t>
            </a:r>
          </a:p>
        </p:txBody>
      </p:sp>
      <p:sp>
        <p:nvSpPr>
          <p:cNvPr id="3" name="Subtitle 2">
            <a:extLst>
              <a:ext uri="{FF2B5EF4-FFF2-40B4-BE49-F238E27FC236}">
                <a16:creationId xmlns:a16="http://schemas.microsoft.com/office/drawing/2014/main" id="{F1A72EAF-35C8-43BE-A4DB-DFEDC5C87868}"/>
              </a:ext>
            </a:extLst>
          </p:cNvPr>
          <p:cNvSpPr>
            <a:spLocks noGrp="1"/>
          </p:cNvSpPr>
          <p:nvPr>
            <p:ph type="subTitle" idx="4294967295"/>
          </p:nvPr>
        </p:nvSpPr>
        <p:spPr>
          <a:xfrm>
            <a:off x="838200" y="1135063"/>
            <a:ext cx="10515600" cy="244475"/>
          </a:xfrm>
          <a:prstGeom prst="rect">
            <a:avLst/>
          </a:prstGeom>
        </p:spPr>
        <p:txBody>
          <a:bodyPr/>
          <a:lstStyle/>
          <a:p>
            <a:r>
              <a:rPr lang="en-US" sz="1400" dirty="0">
                <a:latin typeface="Roboto Slab" pitchFamily="2" charset="0"/>
                <a:ea typeface="Roboto Slab" pitchFamily="2" charset="0"/>
              </a:rPr>
              <a:t>Lorem ipsum dolor sit </a:t>
            </a:r>
            <a:r>
              <a:rPr lang="en-US" sz="1400" dirty="0" err="1">
                <a:latin typeface="Roboto Slab" pitchFamily="2" charset="0"/>
                <a:ea typeface="Roboto Slab" pitchFamily="2" charset="0"/>
              </a:rPr>
              <a:t>amet</a:t>
            </a:r>
            <a:r>
              <a:rPr lang="en-US" sz="1400" dirty="0">
                <a:latin typeface="Roboto Slab" pitchFamily="2" charset="0"/>
                <a:ea typeface="Roboto Slab" pitchFamily="2" charset="0"/>
              </a:rPr>
              <a:t> </a:t>
            </a:r>
            <a:r>
              <a:rPr lang="en-US" sz="1400" dirty="0" err="1">
                <a:latin typeface="Roboto Slab" pitchFamily="2" charset="0"/>
                <a:ea typeface="Roboto Slab" pitchFamily="2" charset="0"/>
              </a:rPr>
              <a:t>agam</a:t>
            </a:r>
            <a:r>
              <a:rPr lang="en-US" sz="1400" dirty="0">
                <a:latin typeface="Roboto Slab" pitchFamily="2" charset="0"/>
                <a:ea typeface="Roboto Slab" pitchFamily="2" charset="0"/>
              </a:rPr>
              <a:t> facer modo data lorem ipsum dolor sit </a:t>
            </a:r>
            <a:r>
              <a:rPr lang="en-US" sz="1400" dirty="0" err="1">
                <a:latin typeface="Roboto Slab" pitchFamily="2" charset="0"/>
                <a:ea typeface="Roboto Slab" pitchFamily="2" charset="0"/>
              </a:rPr>
              <a:t>amet</a:t>
            </a:r>
            <a:r>
              <a:rPr lang="en-US" sz="1400" dirty="0">
                <a:latin typeface="Roboto Slab" pitchFamily="2" charset="0"/>
                <a:ea typeface="Roboto Slab" pitchFamily="2" charset="0"/>
              </a:rPr>
              <a:t> </a:t>
            </a:r>
            <a:r>
              <a:rPr lang="en-US" sz="1400" dirty="0" err="1">
                <a:latin typeface="Roboto Slab" pitchFamily="2" charset="0"/>
                <a:ea typeface="Roboto Slab" pitchFamily="2" charset="0"/>
              </a:rPr>
              <a:t>agam</a:t>
            </a:r>
            <a:r>
              <a:rPr lang="en-US" sz="1400" dirty="0">
                <a:latin typeface="Roboto Slab" pitchFamily="2" charset="0"/>
                <a:ea typeface="Roboto Slab" pitchFamily="2" charset="0"/>
              </a:rPr>
              <a:t> facer modo data</a:t>
            </a:r>
          </a:p>
        </p:txBody>
      </p:sp>
      <p:sp>
        <p:nvSpPr>
          <p:cNvPr id="10" name="TextBox 9">
            <a:extLst>
              <a:ext uri="{FF2B5EF4-FFF2-40B4-BE49-F238E27FC236}">
                <a16:creationId xmlns:a16="http://schemas.microsoft.com/office/drawing/2014/main" id="{6F9630A0-E499-4CCD-ACB9-1D3C7258798B}"/>
              </a:ext>
            </a:extLst>
          </p:cNvPr>
          <p:cNvSpPr txBox="1"/>
          <p:nvPr/>
        </p:nvSpPr>
        <p:spPr>
          <a:xfrm>
            <a:off x="603999" y="3491424"/>
            <a:ext cx="1865722" cy="527901"/>
          </a:xfrm>
          <a:prstGeom prst="rect">
            <a:avLst/>
          </a:prstGeom>
          <a:noFill/>
        </p:spPr>
        <p:txBody>
          <a:bodyPr wrap="square" rtlCol="0">
            <a:spAutoFit/>
          </a:bodyPr>
          <a:lstStyle/>
          <a:p>
            <a:pPr algn="ctr">
              <a:lnSpc>
                <a:spcPts val="1800"/>
              </a:lnSpc>
            </a:pPr>
            <a:r>
              <a:rPr lang="en-US" b="1" dirty="0" err="1">
                <a:solidFill>
                  <a:schemeClr val="accent2"/>
                </a:solidFill>
                <a:latin typeface="Roboto Slab" pitchFamily="2" charset="0"/>
                <a:ea typeface="Roboto Slab" pitchFamily="2" charset="0"/>
                <a:cs typeface="Roboto" panose="02000000000000000000" pitchFamily="2" charset="0"/>
              </a:rPr>
              <a:t>Sakawi</a:t>
            </a:r>
            <a:r>
              <a:rPr lang="en-US" b="1" dirty="0">
                <a:solidFill>
                  <a:schemeClr val="accent2"/>
                </a:solidFill>
                <a:latin typeface="Roboto Slab" pitchFamily="2" charset="0"/>
                <a:ea typeface="Roboto Slab" pitchFamily="2" charset="0"/>
                <a:cs typeface="Roboto" panose="02000000000000000000" pitchFamily="2" charset="0"/>
              </a:rPr>
              <a:t> Beda</a:t>
            </a:r>
          </a:p>
          <a:p>
            <a:pPr algn="ctr">
              <a:lnSpc>
                <a:spcPts val="1800"/>
              </a:lnSpc>
            </a:pPr>
            <a:r>
              <a:rPr lang="en-US" sz="1000" b="1" dirty="0">
                <a:latin typeface="Roboto Slab" pitchFamily="2" charset="0"/>
                <a:ea typeface="Roboto Slab" pitchFamily="2" charset="0"/>
                <a:cs typeface="Roboto" panose="02000000000000000000" pitchFamily="2" charset="0"/>
              </a:rPr>
              <a:t>Post Title Text</a:t>
            </a:r>
          </a:p>
        </p:txBody>
      </p:sp>
      <p:sp>
        <p:nvSpPr>
          <p:cNvPr id="11" name="TextBox 10">
            <a:extLst>
              <a:ext uri="{FF2B5EF4-FFF2-40B4-BE49-F238E27FC236}">
                <a16:creationId xmlns:a16="http://schemas.microsoft.com/office/drawing/2014/main" id="{C8F17D09-A2B6-40B9-81AF-F212AE81D17A}"/>
              </a:ext>
            </a:extLst>
          </p:cNvPr>
          <p:cNvSpPr txBox="1"/>
          <p:nvPr/>
        </p:nvSpPr>
        <p:spPr>
          <a:xfrm>
            <a:off x="3118280" y="3491424"/>
            <a:ext cx="1865722" cy="527901"/>
          </a:xfrm>
          <a:prstGeom prst="rect">
            <a:avLst/>
          </a:prstGeom>
          <a:noFill/>
        </p:spPr>
        <p:txBody>
          <a:bodyPr wrap="square" rtlCol="0">
            <a:spAutoFit/>
          </a:bodyPr>
          <a:lstStyle/>
          <a:p>
            <a:pPr algn="ctr">
              <a:lnSpc>
                <a:spcPts val="1800"/>
              </a:lnSpc>
            </a:pPr>
            <a:r>
              <a:rPr lang="en-US" b="1" dirty="0" err="1">
                <a:solidFill>
                  <a:schemeClr val="accent3"/>
                </a:solidFill>
                <a:latin typeface="Roboto Slab" pitchFamily="2" charset="0"/>
                <a:ea typeface="Roboto Slab" pitchFamily="2" charset="0"/>
                <a:cs typeface="Roboto" panose="02000000000000000000" pitchFamily="2" charset="0"/>
              </a:rPr>
              <a:t>Nahila</a:t>
            </a:r>
            <a:r>
              <a:rPr lang="en-US" b="1" dirty="0">
                <a:solidFill>
                  <a:schemeClr val="accent3"/>
                </a:solidFill>
                <a:latin typeface="Roboto Slab" pitchFamily="2" charset="0"/>
                <a:ea typeface="Roboto Slab" pitchFamily="2" charset="0"/>
                <a:cs typeface="Roboto" panose="02000000000000000000" pitchFamily="2" charset="0"/>
              </a:rPr>
              <a:t> </a:t>
            </a:r>
            <a:r>
              <a:rPr lang="en-US" b="1" dirty="0" err="1">
                <a:solidFill>
                  <a:schemeClr val="accent3"/>
                </a:solidFill>
                <a:latin typeface="Roboto Slab" pitchFamily="2" charset="0"/>
                <a:ea typeface="Roboto Slab" pitchFamily="2" charset="0"/>
                <a:cs typeface="Roboto" panose="02000000000000000000" pitchFamily="2" charset="0"/>
              </a:rPr>
              <a:t>nateya</a:t>
            </a:r>
            <a:endParaRPr lang="en-US" b="1" dirty="0">
              <a:solidFill>
                <a:schemeClr val="accent3"/>
              </a:solidFill>
              <a:latin typeface="Roboto Slab" pitchFamily="2" charset="0"/>
              <a:ea typeface="Roboto Slab" pitchFamily="2" charset="0"/>
              <a:cs typeface="Roboto" panose="02000000000000000000" pitchFamily="2" charset="0"/>
            </a:endParaRPr>
          </a:p>
          <a:p>
            <a:pPr algn="ctr">
              <a:lnSpc>
                <a:spcPts val="1800"/>
              </a:lnSpc>
            </a:pPr>
            <a:r>
              <a:rPr lang="en-US" sz="1000" b="1" dirty="0">
                <a:latin typeface="Roboto Slab" pitchFamily="2" charset="0"/>
                <a:ea typeface="Roboto Slab" pitchFamily="2" charset="0"/>
                <a:cs typeface="Roboto" panose="02000000000000000000" pitchFamily="2" charset="0"/>
              </a:rPr>
              <a:t>Post Title Text</a:t>
            </a:r>
          </a:p>
        </p:txBody>
      </p:sp>
      <p:sp>
        <p:nvSpPr>
          <p:cNvPr id="12" name="TextBox 11">
            <a:extLst>
              <a:ext uri="{FF2B5EF4-FFF2-40B4-BE49-F238E27FC236}">
                <a16:creationId xmlns:a16="http://schemas.microsoft.com/office/drawing/2014/main" id="{FE07031E-9075-4285-8AD4-A221479A0368}"/>
              </a:ext>
            </a:extLst>
          </p:cNvPr>
          <p:cNvSpPr txBox="1"/>
          <p:nvPr/>
        </p:nvSpPr>
        <p:spPr>
          <a:xfrm>
            <a:off x="5632561" y="3491424"/>
            <a:ext cx="1865722" cy="527901"/>
          </a:xfrm>
          <a:prstGeom prst="rect">
            <a:avLst/>
          </a:prstGeom>
          <a:noFill/>
        </p:spPr>
        <p:txBody>
          <a:bodyPr wrap="square" rtlCol="0">
            <a:spAutoFit/>
          </a:bodyPr>
          <a:lstStyle/>
          <a:p>
            <a:pPr algn="ctr">
              <a:lnSpc>
                <a:spcPts val="1800"/>
              </a:lnSpc>
            </a:pPr>
            <a:r>
              <a:rPr lang="en-US" b="1" dirty="0" err="1">
                <a:solidFill>
                  <a:schemeClr val="accent4"/>
                </a:solidFill>
                <a:latin typeface="Roboto Slab" pitchFamily="2" charset="0"/>
                <a:ea typeface="Roboto Slab" pitchFamily="2" charset="0"/>
                <a:cs typeface="Roboto" panose="02000000000000000000" pitchFamily="2" charset="0"/>
              </a:rPr>
              <a:t>Manilo</a:t>
            </a:r>
            <a:r>
              <a:rPr lang="en-US" b="1" dirty="0">
                <a:solidFill>
                  <a:schemeClr val="accent4"/>
                </a:solidFill>
                <a:latin typeface="Roboto Slab" pitchFamily="2" charset="0"/>
                <a:ea typeface="Roboto Slab" pitchFamily="2" charset="0"/>
                <a:cs typeface="Roboto" panose="02000000000000000000" pitchFamily="2" charset="0"/>
              </a:rPr>
              <a:t> </a:t>
            </a:r>
            <a:r>
              <a:rPr lang="en-US" b="1" dirty="0" err="1">
                <a:solidFill>
                  <a:schemeClr val="accent4"/>
                </a:solidFill>
                <a:latin typeface="Roboto Slab" pitchFamily="2" charset="0"/>
                <a:ea typeface="Roboto Slab" pitchFamily="2" charset="0"/>
                <a:cs typeface="Roboto" panose="02000000000000000000" pitchFamily="2" charset="0"/>
              </a:rPr>
              <a:t>Darwy</a:t>
            </a:r>
            <a:endParaRPr lang="en-US" b="1" dirty="0">
              <a:solidFill>
                <a:schemeClr val="accent4"/>
              </a:solidFill>
              <a:latin typeface="Roboto Slab" pitchFamily="2" charset="0"/>
              <a:ea typeface="Roboto Slab" pitchFamily="2" charset="0"/>
              <a:cs typeface="Roboto" panose="02000000000000000000" pitchFamily="2" charset="0"/>
            </a:endParaRPr>
          </a:p>
          <a:p>
            <a:pPr algn="ctr">
              <a:lnSpc>
                <a:spcPts val="1800"/>
              </a:lnSpc>
            </a:pPr>
            <a:r>
              <a:rPr lang="en-US" sz="1000" b="1" dirty="0">
                <a:latin typeface="Roboto Slab" pitchFamily="2" charset="0"/>
                <a:ea typeface="Roboto Slab" pitchFamily="2" charset="0"/>
                <a:cs typeface="Roboto" panose="02000000000000000000" pitchFamily="2" charset="0"/>
              </a:rPr>
              <a:t>Post Title Text</a:t>
            </a:r>
          </a:p>
        </p:txBody>
      </p:sp>
      <p:sp>
        <p:nvSpPr>
          <p:cNvPr id="21" name="TextBox 20">
            <a:extLst>
              <a:ext uri="{FF2B5EF4-FFF2-40B4-BE49-F238E27FC236}">
                <a16:creationId xmlns:a16="http://schemas.microsoft.com/office/drawing/2014/main" id="{F20FFB61-04C5-4A70-953E-0CDE5A10DA44}"/>
              </a:ext>
            </a:extLst>
          </p:cNvPr>
          <p:cNvSpPr txBox="1"/>
          <p:nvPr/>
        </p:nvSpPr>
        <p:spPr>
          <a:xfrm>
            <a:off x="603999" y="5979806"/>
            <a:ext cx="1865722" cy="527901"/>
          </a:xfrm>
          <a:prstGeom prst="rect">
            <a:avLst/>
          </a:prstGeom>
          <a:noFill/>
        </p:spPr>
        <p:txBody>
          <a:bodyPr wrap="square" rtlCol="0">
            <a:spAutoFit/>
          </a:bodyPr>
          <a:lstStyle/>
          <a:p>
            <a:pPr algn="ctr">
              <a:lnSpc>
                <a:spcPts val="1800"/>
              </a:lnSpc>
            </a:pPr>
            <a:r>
              <a:rPr lang="en-US" b="1" dirty="0" err="1">
                <a:solidFill>
                  <a:schemeClr val="accent5"/>
                </a:solidFill>
                <a:latin typeface="Roboto Slab" pitchFamily="2" charset="0"/>
                <a:ea typeface="Roboto Slab" pitchFamily="2" charset="0"/>
                <a:cs typeface="Roboto" panose="02000000000000000000" pitchFamily="2" charset="0"/>
              </a:rPr>
              <a:t>Sakawi</a:t>
            </a:r>
            <a:r>
              <a:rPr lang="en-US" b="1" dirty="0">
                <a:solidFill>
                  <a:schemeClr val="accent5"/>
                </a:solidFill>
                <a:latin typeface="Roboto Slab" pitchFamily="2" charset="0"/>
                <a:ea typeface="Roboto Slab" pitchFamily="2" charset="0"/>
                <a:cs typeface="Roboto" panose="02000000000000000000" pitchFamily="2" charset="0"/>
              </a:rPr>
              <a:t> Beda</a:t>
            </a:r>
          </a:p>
          <a:p>
            <a:pPr algn="ctr">
              <a:lnSpc>
                <a:spcPts val="1800"/>
              </a:lnSpc>
            </a:pPr>
            <a:r>
              <a:rPr lang="en-US" sz="1000" b="1" dirty="0">
                <a:latin typeface="Roboto Slab" pitchFamily="2" charset="0"/>
                <a:ea typeface="Roboto Slab" pitchFamily="2" charset="0"/>
                <a:cs typeface="Roboto" panose="02000000000000000000" pitchFamily="2" charset="0"/>
              </a:rPr>
              <a:t>Post Title Text</a:t>
            </a:r>
          </a:p>
        </p:txBody>
      </p:sp>
      <p:sp>
        <p:nvSpPr>
          <p:cNvPr id="23" name="TextBox 22">
            <a:extLst>
              <a:ext uri="{FF2B5EF4-FFF2-40B4-BE49-F238E27FC236}">
                <a16:creationId xmlns:a16="http://schemas.microsoft.com/office/drawing/2014/main" id="{AEC48387-EB73-4BF5-BC2E-B4507CD10021}"/>
              </a:ext>
            </a:extLst>
          </p:cNvPr>
          <p:cNvSpPr txBox="1"/>
          <p:nvPr/>
        </p:nvSpPr>
        <p:spPr>
          <a:xfrm>
            <a:off x="3118280" y="5979806"/>
            <a:ext cx="1865722" cy="527901"/>
          </a:xfrm>
          <a:prstGeom prst="rect">
            <a:avLst/>
          </a:prstGeom>
          <a:noFill/>
        </p:spPr>
        <p:txBody>
          <a:bodyPr wrap="square" rtlCol="0">
            <a:spAutoFit/>
          </a:bodyPr>
          <a:lstStyle/>
          <a:p>
            <a:pPr algn="ctr">
              <a:lnSpc>
                <a:spcPts val="1800"/>
              </a:lnSpc>
            </a:pPr>
            <a:r>
              <a:rPr lang="en-US" b="1" dirty="0" err="1">
                <a:solidFill>
                  <a:schemeClr val="accent6"/>
                </a:solidFill>
                <a:latin typeface="Roboto Slab" pitchFamily="2" charset="0"/>
                <a:ea typeface="Roboto Slab" pitchFamily="2" charset="0"/>
                <a:cs typeface="Roboto" panose="02000000000000000000" pitchFamily="2" charset="0"/>
              </a:rPr>
              <a:t>Nahila</a:t>
            </a:r>
            <a:r>
              <a:rPr lang="en-US" b="1" dirty="0">
                <a:solidFill>
                  <a:schemeClr val="accent6"/>
                </a:solidFill>
                <a:latin typeface="Roboto Slab" pitchFamily="2" charset="0"/>
                <a:ea typeface="Roboto Slab" pitchFamily="2" charset="0"/>
                <a:cs typeface="Roboto" panose="02000000000000000000" pitchFamily="2" charset="0"/>
              </a:rPr>
              <a:t> </a:t>
            </a:r>
            <a:r>
              <a:rPr lang="en-US" b="1" dirty="0" err="1">
                <a:solidFill>
                  <a:schemeClr val="accent6"/>
                </a:solidFill>
                <a:latin typeface="Roboto Slab" pitchFamily="2" charset="0"/>
                <a:ea typeface="Roboto Slab" pitchFamily="2" charset="0"/>
                <a:cs typeface="Roboto" panose="02000000000000000000" pitchFamily="2" charset="0"/>
              </a:rPr>
              <a:t>nateya</a:t>
            </a:r>
            <a:endParaRPr lang="en-US" b="1" dirty="0">
              <a:solidFill>
                <a:schemeClr val="accent6"/>
              </a:solidFill>
              <a:latin typeface="Roboto Slab" pitchFamily="2" charset="0"/>
              <a:ea typeface="Roboto Slab" pitchFamily="2" charset="0"/>
              <a:cs typeface="Roboto" panose="02000000000000000000" pitchFamily="2" charset="0"/>
            </a:endParaRPr>
          </a:p>
          <a:p>
            <a:pPr algn="ctr">
              <a:lnSpc>
                <a:spcPts val="1800"/>
              </a:lnSpc>
            </a:pPr>
            <a:r>
              <a:rPr lang="en-US" sz="1000" b="1" dirty="0">
                <a:latin typeface="Roboto Slab" pitchFamily="2" charset="0"/>
                <a:ea typeface="Roboto Slab" pitchFamily="2" charset="0"/>
                <a:cs typeface="Roboto" panose="02000000000000000000" pitchFamily="2" charset="0"/>
              </a:rPr>
              <a:t>Post Title Text</a:t>
            </a:r>
          </a:p>
        </p:txBody>
      </p:sp>
      <p:sp>
        <p:nvSpPr>
          <p:cNvPr id="26" name="TextBox 25">
            <a:extLst>
              <a:ext uri="{FF2B5EF4-FFF2-40B4-BE49-F238E27FC236}">
                <a16:creationId xmlns:a16="http://schemas.microsoft.com/office/drawing/2014/main" id="{F3408B00-5C49-4C66-903E-FEA7DC0C9828}"/>
              </a:ext>
            </a:extLst>
          </p:cNvPr>
          <p:cNvSpPr txBox="1"/>
          <p:nvPr/>
        </p:nvSpPr>
        <p:spPr>
          <a:xfrm>
            <a:off x="5632561" y="5979806"/>
            <a:ext cx="1865722" cy="527901"/>
          </a:xfrm>
          <a:prstGeom prst="rect">
            <a:avLst/>
          </a:prstGeom>
          <a:noFill/>
        </p:spPr>
        <p:txBody>
          <a:bodyPr wrap="square" rtlCol="0">
            <a:spAutoFit/>
          </a:bodyPr>
          <a:lstStyle/>
          <a:p>
            <a:pPr algn="ctr">
              <a:lnSpc>
                <a:spcPts val="1800"/>
              </a:lnSpc>
            </a:pPr>
            <a:r>
              <a:rPr lang="en-US" b="1" dirty="0" err="1">
                <a:solidFill>
                  <a:schemeClr val="accent1">
                    <a:lumMod val="75000"/>
                    <a:lumOff val="25000"/>
                  </a:schemeClr>
                </a:solidFill>
                <a:latin typeface="Roboto Slab" pitchFamily="2" charset="0"/>
                <a:ea typeface="Roboto Slab" pitchFamily="2" charset="0"/>
                <a:cs typeface="Roboto" panose="02000000000000000000" pitchFamily="2" charset="0"/>
              </a:rPr>
              <a:t>Manilo</a:t>
            </a:r>
            <a:r>
              <a:rPr lang="en-US" b="1" dirty="0">
                <a:solidFill>
                  <a:schemeClr val="accent1">
                    <a:lumMod val="75000"/>
                    <a:lumOff val="25000"/>
                  </a:schemeClr>
                </a:solidFill>
                <a:latin typeface="Roboto Slab" pitchFamily="2" charset="0"/>
                <a:ea typeface="Roboto Slab" pitchFamily="2" charset="0"/>
                <a:cs typeface="Roboto" panose="02000000000000000000" pitchFamily="2" charset="0"/>
              </a:rPr>
              <a:t> </a:t>
            </a:r>
            <a:r>
              <a:rPr lang="en-US" b="1" dirty="0" err="1">
                <a:solidFill>
                  <a:schemeClr val="accent1">
                    <a:lumMod val="75000"/>
                    <a:lumOff val="25000"/>
                  </a:schemeClr>
                </a:solidFill>
                <a:latin typeface="Roboto Slab" pitchFamily="2" charset="0"/>
                <a:ea typeface="Roboto Slab" pitchFamily="2" charset="0"/>
                <a:cs typeface="Roboto" panose="02000000000000000000" pitchFamily="2" charset="0"/>
              </a:rPr>
              <a:t>Darwy</a:t>
            </a:r>
            <a:endParaRPr lang="en-US" b="1" dirty="0">
              <a:solidFill>
                <a:schemeClr val="accent1">
                  <a:lumMod val="75000"/>
                  <a:lumOff val="25000"/>
                </a:schemeClr>
              </a:solidFill>
              <a:latin typeface="Roboto Slab" pitchFamily="2" charset="0"/>
              <a:ea typeface="Roboto Slab" pitchFamily="2" charset="0"/>
              <a:cs typeface="Roboto" panose="02000000000000000000" pitchFamily="2" charset="0"/>
            </a:endParaRPr>
          </a:p>
          <a:p>
            <a:pPr algn="ctr">
              <a:lnSpc>
                <a:spcPts val="1800"/>
              </a:lnSpc>
            </a:pPr>
            <a:r>
              <a:rPr lang="en-US" sz="1000" b="1" dirty="0">
                <a:latin typeface="Roboto Slab" pitchFamily="2" charset="0"/>
                <a:ea typeface="Roboto Slab" pitchFamily="2" charset="0"/>
                <a:cs typeface="Roboto" panose="02000000000000000000" pitchFamily="2" charset="0"/>
              </a:rPr>
              <a:t>Post Title Text</a:t>
            </a:r>
          </a:p>
        </p:txBody>
      </p:sp>
    </p:spTree>
    <p:extLst>
      <p:ext uri="{BB962C8B-B14F-4D97-AF65-F5344CB8AC3E}">
        <p14:creationId xmlns:p14="http://schemas.microsoft.com/office/powerpoint/2010/main" val="2449193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sp>
        <p:nvSpPr>
          <p:cNvPr id="91" name="Freeform: Shape 90">
            <a:extLst>
              <a:ext uri="{FF2B5EF4-FFF2-40B4-BE49-F238E27FC236}">
                <a16:creationId xmlns:a16="http://schemas.microsoft.com/office/drawing/2014/main" id="{F8EEEB51-7354-4DC9-880E-29D433F0E3B8}"/>
              </a:ext>
            </a:extLst>
          </p:cNvPr>
          <p:cNvSpPr/>
          <p:nvPr/>
        </p:nvSpPr>
        <p:spPr>
          <a:xfrm>
            <a:off x="2846484" y="0"/>
            <a:ext cx="9345516" cy="6858000"/>
          </a:xfrm>
          <a:custGeom>
            <a:avLst/>
            <a:gdLst>
              <a:gd name="connsiteX0" fmla="*/ 9345516 w 9345516"/>
              <a:gd name="connsiteY0" fmla="*/ 2451541 h 6858000"/>
              <a:gd name="connsiteX1" fmla="*/ 9345516 w 9345516"/>
              <a:gd name="connsiteY1" fmla="*/ 3510787 h 6858000"/>
              <a:gd name="connsiteX2" fmla="*/ 8415636 w 9345516"/>
              <a:gd name="connsiteY2" fmla="*/ 5121388 h 6858000"/>
              <a:gd name="connsiteX3" fmla="*/ 7956969 w 9345516"/>
              <a:gd name="connsiteY3" fmla="*/ 4856576 h 6858000"/>
              <a:gd name="connsiteX4" fmla="*/ 5534373 w 9345516"/>
              <a:gd name="connsiteY4" fmla="*/ 1637812 h 6858000"/>
              <a:gd name="connsiteX5" fmla="*/ 5937365 w 9345516"/>
              <a:gd name="connsiteY5" fmla="*/ 1870479 h 6858000"/>
              <a:gd name="connsiteX6" fmla="*/ 3057818 w 9345516"/>
              <a:gd name="connsiteY6" fmla="*/ 6858000 h 6858000"/>
              <a:gd name="connsiteX7" fmla="*/ 2520496 w 9345516"/>
              <a:gd name="connsiteY7" fmla="*/ 6858000 h 6858000"/>
              <a:gd name="connsiteX8" fmla="*/ 9345516 w 9345516"/>
              <a:gd name="connsiteY8" fmla="*/ 1392281 h 6858000"/>
              <a:gd name="connsiteX9" fmla="*/ 9345516 w 9345516"/>
              <a:gd name="connsiteY9" fmla="*/ 2322949 h 6858000"/>
              <a:gd name="connsiteX10" fmla="*/ 7111976 w 9345516"/>
              <a:gd name="connsiteY10" fmla="*/ 6191553 h 6858000"/>
              <a:gd name="connsiteX11" fmla="*/ 6708985 w 9345516"/>
              <a:gd name="connsiteY11" fmla="*/ 5958886 h 6858000"/>
              <a:gd name="connsiteX12" fmla="*/ 7786979 w 9345516"/>
              <a:gd name="connsiteY12" fmla="*/ 913964 h 6858000"/>
              <a:gd name="connsiteX13" fmla="*/ 8189972 w 9345516"/>
              <a:gd name="connsiteY13" fmla="*/ 1146634 h 6858000"/>
              <a:gd name="connsiteX14" fmla="*/ 4892512 w 9345516"/>
              <a:gd name="connsiteY14" fmla="*/ 6858000 h 6858000"/>
              <a:gd name="connsiteX15" fmla="*/ 4355188 w 9345516"/>
              <a:gd name="connsiteY15" fmla="*/ 6858000 h 6858000"/>
              <a:gd name="connsiteX16" fmla="*/ 4962703 w 9345516"/>
              <a:gd name="connsiteY16" fmla="*/ 509454 h 6858000"/>
              <a:gd name="connsiteX17" fmla="*/ 5365695 w 9345516"/>
              <a:gd name="connsiteY17" fmla="*/ 742122 h 6858000"/>
              <a:gd name="connsiteX18" fmla="*/ 1834692 w 9345516"/>
              <a:gd name="connsiteY18" fmla="*/ 6858000 h 6858000"/>
              <a:gd name="connsiteX19" fmla="*/ 1297368 w 9345516"/>
              <a:gd name="connsiteY19" fmla="*/ 6858000 h 6858000"/>
              <a:gd name="connsiteX20" fmla="*/ 9345516 w 9345516"/>
              <a:gd name="connsiteY20" fmla="*/ 333019 h 6858000"/>
              <a:gd name="connsiteX21" fmla="*/ 9345516 w 9345516"/>
              <a:gd name="connsiteY21" fmla="*/ 1263692 h 6858000"/>
              <a:gd name="connsiteX22" fmla="*/ 6115641 w 9345516"/>
              <a:gd name="connsiteY22" fmla="*/ 6858000 h 6858000"/>
              <a:gd name="connsiteX23" fmla="*/ 5578317 w 9345516"/>
              <a:gd name="connsiteY23" fmla="*/ 6858000 h 6858000"/>
              <a:gd name="connsiteX24" fmla="*/ 8926221 w 9345516"/>
              <a:gd name="connsiteY24" fmla="*/ 0 h 6858000"/>
              <a:gd name="connsiteX25" fmla="*/ 9345516 w 9345516"/>
              <a:gd name="connsiteY25" fmla="*/ 0 h 6858000"/>
              <a:gd name="connsiteX26" fmla="*/ 9345516 w 9345516"/>
              <a:gd name="connsiteY26" fmla="*/ 204429 h 6858000"/>
              <a:gd name="connsiteX27" fmla="*/ 5971160 w 9345516"/>
              <a:gd name="connsiteY27" fmla="*/ 6048982 h 6858000"/>
              <a:gd name="connsiteX28" fmla="*/ 5568169 w 9345516"/>
              <a:gd name="connsiteY28" fmla="*/ 5816316 h 6858000"/>
              <a:gd name="connsiteX29" fmla="*/ 7703094 w 9345516"/>
              <a:gd name="connsiteY29" fmla="*/ 0 h 6858000"/>
              <a:gd name="connsiteX30" fmla="*/ 8240417 w 9345516"/>
              <a:gd name="connsiteY30" fmla="*/ 0 h 6858000"/>
              <a:gd name="connsiteX31" fmla="*/ 4280948 w 9345516"/>
              <a:gd name="connsiteY31" fmla="*/ 6858000 h 6858000"/>
              <a:gd name="connsiteX32" fmla="*/ 3743626 w 9345516"/>
              <a:gd name="connsiteY32" fmla="*/ 6858000 h 6858000"/>
              <a:gd name="connsiteX33" fmla="*/ 7091528 w 9345516"/>
              <a:gd name="connsiteY33" fmla="*/ 0 h 6858000"/>
              <a:gd name="connsiteX34" fmla="*/ 7628851 w 9345516"/>
              <a:gd name="connsiteY34" fmla="*/ 0 h 6858000"/>
              <a:gd name="connsiteX35" fmla="*/ 3721188 w 9345516"/>
              <a:gd name="connsiteY35" fmla="*/ 6768272 h 6858000"/>
              <a:gd name="connsiteX36" fmla="*/ 3318196 w 9345516"/>
              <a:gd name="connsiteY36" fmla="*/ 6535605 h 6858000"/>
              <a:gd name="connsiteX37" fmla="*/ 5868401 w 9345516"/>
              <a:gd name="connsiteY37" fmla="*/ 0 h 6858000"/>
              <a:gd name="connsiteX38" fmla="*/ 6405723 w 9345516"/>
              <a:gd name="connsiteY38" fmla="*/ 0 h 6858000"/>
              <a:gd name="connsiteX39" fmla="*/ 3555120 w 9345516"/>
              <a:gd name="connsiteY39" fmla="*/ 4937389 h 6858000"/>
              <a:gd name="connsiteX40" fmla="*/ 3152128 w 9345516"/>
              <a:gd name="connsiteY40" fmla="*/ 4704722 h 6858000"/>
              <a:gd name="connsiteX41" fmla="*/ 4645272 w 9345516"/>
              <a:gd name="connsiteY41" fmla="*/ 0 h 6858000"/>
              <a:gd name="connsiteX42" fmla="*/ 5182596 w 9345516"/>
              <a:gd name="connsiteY42" fmla="*/ 0 h 6858000"/>
              <a:gd name="connsiteX43" fmla="*/ 1723872 w 9345516"/>
              <a:gd name="connsiteY43" fmla="*/ 5990684 h 6858000"/>
              <a:gd name="connsiteX44" fmla="*/ 1320880 w 9345516"/>
              <a:gd name="connsiteY44" fmla="*/ 5758017 h 6858000"/>
              <a:gd name="connsiteX45" fmla="*/ 3959468 w 9345516"/>
              <a:gd name="connsiteY45" fmla="*/ 0 h 6858000"/>
              <a:gd name="connsiteX46" fmla="*/ 4571032 w 9345516"/>
              <a:gd name="connsiteY46" fmla="*/ 0 h 6858000"/>
              <a:gd name="connsiteX47" fmla="*/ 611564 w 9345516"/>
              <a:gd name="connsiteY47" fmla="*/ 6858000 h 6858000"/>
              <a:gd name="connsiteX48" fmla="*/ 0 w 9345516"/>
              <a:gd name="connsiteY4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45516" h="6858000">
                <a:moveTo>
                  <a:pt x="9345516" y="2451541"/>
                </a:moveTo>
                <a:lnTo>
                  <a:pt x="9345516" y="3510787"/>
                </a:lnTo>
                <a:lnTo>
                  <a:pt x="8415636" y="5121388"/>
                </a:lnTo>
                <a:lnTo>
                  <a:pt x="7956969" y="4856576"/>
                </a:lnTo>
                <a:close/>
                <a:moveTo>
                  <a:pt x="5534373" y="1637812"/>
                </a:moveTo>
                <a:lnTo>
                  <a:pt x="5937365" y="1870479"/>
                </a:lnTo>
                <a:lnTo>
                  <a:pt x="3057818" y="6858000"/>
                </a:lnTo>
                <a:lnTo>
                  <a:pt x="2520496" y="6858000"/>
                </a:lnTo>
                <a:close/>
                <a:moveTo>
                  <a:pt x="9345516" y="1392281"/>
                </a:moveTo>
                <a:lnTo>
                  <a:pt x="9345516" y="2322949"/>
                </a:lnTo>
                <a:lnTo>
                  <a:pt x="7111976" y="6191553"/>
                </a:lnTo>
                <a:lnTo>
                  <a:pt x="6708985" y="5958886"/>
                </a:lnTo>
                <a:close/>
                <a:moveTo>
                  <a:pt x="7786979" y="913964"/>
                </a:moveTo>
                <a:lnTo>
                  <a:pt x="8189972" y="1146634"/>
                </a:lnTo>
                <a:lnTo>
                  <a:pt x="4892512" y="6858000"/>
                </a:lnTo>
                <a:lnTo>
                  <a:pt x="4355188" y="6858000"/>
                </a:lnTo>
                <a:close/>
                <a:moveTo>
                  <a:pt x="4962703" y="509454"/>
                </a:moveTo>
                <a:lnTo>
                  <a:pt x="5365695" y="742122"/>
                </a:lnTo>
                <a:lnTo>
                  <a:pt x="1834692" y="6858000"/>
                </a:lnTo>
                <a:lnTo>
                  <a:pt x="1297368" y="6858000"/>
                </a:lnTo>
                <a:close/>
                <a:moveTo>
                  <a:pt x="9345516" y="333019"/>
                </a:moveTo>
                <a:lnTo>
                  <a:pt x="9345516" y="1263692"/>
                </a:lnTo>
                <a:lnTo>
                  <a:pt x="6115641" y="6858000"/>
                </a:lnTo>
                <a:lnTo>
                  <a:pt x="5578317" y="6858000"/>
                </a:lnTo>
                <a:close/>
                <a:moveTo>
                  <a:pt x="8926221" y="0"/>
                </a:moveTo>
                <a:lnTo>
                  <a:pt x="9345516" y="0"/>
                </a:lnTo>
                <a:lnTo>
                  <a:pt x="9345516" y="204429"/>
                </a:lnTo>
                <a:lnTo>
                  <a:pt x="5971160" y="6048982"/>
                </a:lnTo>
                <a:lnTo>
                  <a:pt x="5568169" y="5816316"/>
                </a:lnTo>
                <a:close/>
                <a:moveTo>
                  <a:pt x="7703094" y="0"/>
                </a:moveTo>
                <a:lnTo>
                  <a:pt x="8240417" y="0"/>
                </a:lnTo>
                <a:lnTo>
                  <a:pt x="4280948" y="6858000"/>
                </a:lnTo>
                <a:lnTo>
                  <a:pt x="3743626" y="6858000"/>
                </a:lnTo>
                <a:close/>
                <a:moveTo>
                  <a:pt x="7091528" y="0"/>
                </a:moveTo>
                <a:lnTo>
                  <a:pt x="7628851" y="0"/>
                </a:lnTo>
                <a:lnTo>
                  <a:pt x="3721188" y="6768272"/>
                </a:lnTo>
                <a:lnTo>
                  <a:pt x="3318196" y="6535605"/>
                </a:lnTo>
                <a:close/>
                <a:moveTo>
                  <a:pt x="5868401" y="0"/>
                </a:moveTo>
                <a:lnTo>
                  <a:pt x="6405723" y="0"/>
                </a:lnTo>
                <a:lnTo>
                  <a:pt x="3555120" y="4937389"/>
                </a:lnTo>
                <a:lnTo>
                  <a:pt x="3152128" y="4704722"/>
                </a:lnTo>
                <a:close/>
                <a:moveTo>
                  <a:pt x="4645272" y="0"/>
                </a:moveTo>
                <a:lnTo>
                  <a:pt x="5182596" y="0"/>
                </a:lnTo>
                <a:lnTo>
                  <a:pt x="1723872" y="5990684"/>
                </a:lnTo>
                <a:lnTo>
                  <a:pt x="1320880" y="5758017"/>
                </a:lnTo>
                <a:close/>
                <a:moveTo>
                  <a:pt x="3959468" y="0"/>
                </a:moveTo>
                <a:lnTo>
                  <a:pt x="4571032" y="0"/>
                </a:lnTo>
                <a:lnTo>
                  <a:pt x="611564" y="6858000"/>
                </a:lnTo>
                <a:lnTo>
                  <a:pt x="0" y="685800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01BD5DFF-1953-4A13-89B9-04BAD691D8E6}"/>
              </a:ext>
            </a:extLst>
          </p:cNvPr>
          <p:cNvSpPr/>
          <p:nvPr/>
        </p:nvSpPr>
        <p:spPr>
          <a:xfrm>
            <a:off x="586810" y="1544951"/>
            <a:ext cx="1906291" cy="1156855"/>
          </a:xfrm>
          <a:prstGeom prst="rect">
            <a:avLst/>
          </a:prstGeom>
        </p:spPr>
        <p:txBody>
          <a:bodyPr wrap="none">
            <a:spAutoFit/>
          </a:bodyPr>
          <a:lstStyle/>
          <a:p>
            <a:pPr>
              <a:lnSpc>
                <a:spcPts val="4000"/>
              </a:lnSpc>
            </a:pPr>
            <a:r>
              <a:rPr lang="en-US" sz="5000" b="1" dirty="0">
                <a:latin typeface="Roboto Slab" pitchFamily="2" charset="0"/>
                <a:ea typeface="Roboto Slab" pitchFamily="2" charset="0"/>
              </a:rPr>
              <a:t>Our </a:t>
            </a:r>
          </a:p>
          <a:p>
            <a:pPr>
              <a:lnSpc>
                <a:spcPts val="4000"/>
              </a:lnSpc>
            </a:pPr>
            <a:r>
              <a:rPr lang="en-US" sz="5000" b="1" dirty="0">
                <a:latin typeface="Roboto Slab" pitchFamily="2" charset="0"/>
                <a:ea typeface="Roboto Slab" pitchFamily="2" charset="0"/>
              </a:rPr>
              <a:t>Team</a:t>
            </a:r>
            <a:endParaRPr lang="en-US" sz="5000" dirty="0"/>
          </a:p>
        </p:txBody>
      </p:sp>
      <p:sp>
        <p:nvSpPr>
          <p:cNvPr id="92" name="Rectangle 91">
            <a:extLst>
              <a:ext uri="{FF2B5EF4-FFF2-40B4-BE49-F238E27FC236}">
                <a16:creationId xmlns:a16="http://schemas.microsoft.com/office/drawing/2014/main" id="{BDC34FEE-46B7-46BE-A28F-185106E5AD86}"/>
              </a:ext>
            </a:extLst>
          </p:cNvPr>
          <p:cNvSpPr/>
          <p:nvPr/>
        </p:nvSpPr>
        <p:spPr>
          <a:xfrm>
            <a:off x="586810" y="2672778"/>
            <a:ext cx="3248746" cy="1604991"/>
          </a:xfrm>
          <a:prstGeom prst="rect">
            <a:avLst/>
          </a:prstGeom>
        </p:spPr>
        <p:txBody>
          <a:bodyPr wrap="square">
            <a:spAutoFit/>
          </a:bodyPr>
          <a:lstStyle/>
          <a:p>
            <a:pPr>
              <a:lnSpc>
                <a:spcPts val="2000"/>
              </a:lnSpc>
            </a:pPr>
            <a:r>
              <a:rPr lang="en-US" sz="1200" b="1" dirty="0">
                <a:latin typeface="Roboto Slab" pitchFamily="2" charset="0"/>
                <a:ea typeface="Roboto Slab" pitchFamily="2" charset="0"/>
                <a:cs typeface="Lato" panose="020F0502020204030203" pitchFamily="34" charset="0"/>
              </a:rPr>
              <a:t>Lorem Ipsum</a:t>
            </a:r>
            <a:r>
              <a:rPr lang="en-US" sz="1200" dirty="0">
                <a:latin typeface="Roboto Slab" pitchFamily="2" charset="0"/>
                <a:ea typeface="Roboto Slab" pitchFamily="2" charset="0"/>
                <a:cs typeface="Lato" panose="020F0502020204030203" pitchFamily="34" charset="0"/>
              </a:rPr>
              <a:t> is simply dummy text of the printing and typesetting industry. Lorem Ipsum has been the industry's standard dummy text ever since the 1500s, when an unknown printer took a galley of type and scrambled it to make a type specimen</a:t>
            </a:r>
          </a:p>
        </p:txBody>
      </p:sp>
      <p:pic>
        <p:nvPicPr>
          <p:cNvPr id="12" name="Picture Placeholder 11">
            <a:extLst>
              <a:ext uri="{FF2B5EF4-FFF2-40B4-BE49-F238E27FC236}">
                <a16:creationId xmlns:a16="http://schemas.microsoft.com/office/drawing/2014/main" id="{82DEF5F4-E731-426E-8FB9-7BFF24838630}"/>
              </a:ext>
            </a:extLst>
          </p:cNvPr>
          <p:cNvPicPr>
            <a:picLocks noGrp="1" noChangeAspect="1"/>
          </p:cNvPicPr>
          <p:nvPr>
            <p:ph type="pic" sz="quarter" idx="253"/>
          </p:nvPr>
        </p:nvPicPr>
        <p:blipFill>
          <a:blip r:embed="rId3" cstate="print">
            <a:extLst>
              <a:ext uri="{28A0092B-C50C-407E-A947-70E740481C1C}">
                <a14:useLocalDpi xmlns:a14="http://schemas.microsoft.com/office/drawing/2010/main" val="0"/>
              </a:ext>
            </a:extLst>
          </a:blip>
          <a:srcRect t="13309" b="13309"/>
          <a:stretch>
            <a:fillRect/>
          </a:stretch>
        </p:blipFill>
        <p:spPr/>
      </p:pic>
    </p:spTree>
    <p:extLst>
      <p:ext uri="{BB962C8B-B14F-4D97-AF65-F5344CB8AC3E}">
        <p14:creationId xmlns:p14="http://schemas.microsoft.com/office/powerpoint/2010/main" val="21313448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pic>
        <p:nvPicPr>
          <p:cNvPr id="42" name="Picture Placeholder 41">
            <a:extLst>
              <a:ext uri="{FF2B5EF4-FFF2-40B4-BE49-F238E27FC236}">
                <a16:creationId xmlns:a16="http://schemas.microsoft.com/office/drawing/2014/main" id="{42CC0E0A-953D-4802-A5F9-A397EE28AFB4}"/>
              </a:ext>
            </a:extLst>
          </p:cNvPr>
          <p:cNvPicPr>
            <a:picLocks noGrp="1" noChangeAspect="1"/>
          </p:cNvPicPr>
          <p:nvPr>
            <p:ph type="pic" sz="quarter" idx="255"/>
          </p:nvPr>
        </p:nvPicPr>
        <p:blipFill>
          <a:blip r:embed="rId3" cstate="print">
            <a:extLst>
              <a:ext uri="{28A0092B-C50C-407E-A947-70E740481C1C}">
                <a14:useLocalDpi xmlns:a14="http://schemas.microsoft.com/office/drawing/2010/main" val="0"/>
              </a:ext>
            </a:extLst>
          </a:blip>
          <a:srcRect l="20006" r="20006"/>
          <a:stretch>
            <a:fillRect/>
          </a:stretch>
        </p:blipFill>
        <p:spPr/>
      </p:pic>
      <p:pic>
        <p:nvPicPr>
          <p:cNvPr id="39" name="Picture Placeholder 38">
            <a:extLst>
              <a:ext uri="{FF2B5EF4-FFF2-40B4-BE49-F238E27FC236}">
                <a16:creationId xmlns:a16="http://schemas.microsoft.com/office/drawing/2014/main" id="{3370EF96-040A-4FB5-9E88-226EF0A0A2AB}"/>
              </a:ext>
            </a:extLst>
          </p:cNvPr>
          <p:cNvPicPr>
            <a:picLocks noGrp="1" noChangeAspect="1"/>
          </p:cNvPicPr>
          <p:nvPr>
            <p:ph type="pic" sz="quarter" idx="256"/>
          </p:nvPr>
        </p:nvPicPr>
        <p:blipFill>
          <a:blip r:embed="rId4" cstate="print">
            <a:extLst>
              <a:ext uri="{28A0092B-C50C-407E-A947-70E740481C1C}">
                <a14:useLocalDpi xmlns:a14="http://schemas.microsoft.com/office/drawing/2010/main" val="0"/>
              </a:ext>
            </a:extLst>
          </a:blip>
          <a:srcRect l="16782" r="16782"/>
          <a:stretch>
            <a:fillRect/>
          </a:stretch>
        </p:blipFill>
        <p:spPr/>
      </p:pic>
      <p:pic>
        <p:nvPicPr>
          <p:cNvPr id="37" name="Picture Placeholder 36">
            <a:extLst>
              <a:ext uri="{FF2B5EF4-FFF2-40B4-BE49-F238E27FC236}">
                <a16:creationId xmlns:a16="http://schemas.microsoft.com/office/drawing/2014/main" id="{B3BF10C5-C538-423C-99F1-46F83671DCF6}"/>
              </a:ext>
            </a:extLst>
          </p:cNvPr>
          <p:cNvPicPr>
            <a:picLocks noGrp="1" noChangeAspect="1"/>
          </p:cNvPicPr>
          <p:nvPr>
            <p:ph type="pic" sz="quarter" idx="257"/>
          </p:nvPr>
        </p:nvPicPr>
        <p:blipFill>
          <a:blip r:embed="rId5" cstate="print">
            <a:extLst>
              <a:ext uri="{28A0092B-C50C-407E-A947-70E740481C1C}">
                <a14:useLocalDpi xmlns:a14="http://schemas.microsoft.com/office/drawing/2010/main" val="0"/>
              </a:ext>
            </a:extLst>
          </a:blip>
          <a:srcRect t="16755" b="16755"/>
          <a:stretch>
            <a:fillRect/>
          </a:stretch>
        </p:blipFill>
        <p:spPr/>
      </p:pic>
      <p:pic>
        <p:nvPicPr>
          <p:cNvPr id="35" name="Picture Placeholder 34">
            <a:extLst>
              <a:ext uri="{FF2B5EF4-FFF2-40B4-BE49-F238E27FC236}">
                <a16:creationId xmlns:a16="http://schemas.microsoft.com/office/drawing/2014/main" id="{5477E5DC-76CF-41DD-8E26-9D5C56229B41}"/>
              </a:ext>
            </a:extLst>
          </p:cNvPr>
          <p:cNvPicPr>
            <a:picLocks noGrp="1" noChangeAspect="1"/>
          </p:cNvPicPr>
          <p:nvPr>
            <p:ph type="pic" sz="quarter" idx="258"/>
          </p:nvPr>
        </p:nvPicPr>
        <p:blipFill>
          <a:blip r:embed="rId6" cstate="print">
            <a:extLst>
              <a:ext uri="{28A0092B-C50C-407E-A947-70E740481C1C}">
                <a14:useLocalDpi xmlns:a14="http://schemas.microsoft.com/office/drawing/2010/main" val="0"/>
              </a:ext>
            </a:extLst>
          </a:blip>
          <a:srcRect l="16684" r="16684"/>
          <a:stretch>
            <a:fillRect/>
          </a:stretch>
        </p:blipFill>
        <p:spPr/>
      </p:pic>
      <p:sp>
        <p:nvSpPr>
          <p:cNvPr id="5" name="Title 4">
            <a:extLst>
              <a:ext uri="{FF2B5EF4-FFF2-40B4-BE49-F238E27FC236}">
                <a16:creationId xmlns:a16="http://schemas.microsoft.com/office/drawing/2014/main" id="{BB3008D1-17D5-40A5-AD7F-6E73166B1B9B}"/>
              </a:ext>
            </a:extLst>
          </p:cNvPr>
          <p:cNvSpPr>
            <a:spLocks noGrp="1"/>
          </p:cNvSpPr>
          <p:nvPr>
            <p:ph type="title" idx="4294967295"/>
          </p:nvPr>
        </p:nvSpPr>
        <p:spPr>
          <a:xfrm>
            <a:off x="838200" y="481013"/>
            <a:ext cx="10515600" cy="679450"/>
          </a:xfrm>
        </p:spPr>
        <p:txBody>
          <a:bodyPr/>
          <a:lstStyle/>
          <a:p>
            <a:r>
              <a:rPr lang="en-US" b="1" dirty="0">
                <a:latin typeface="Roboto Slab" pitchFamily="2" charset="0"/>
                <a:ea typeface="Roboto Slab" pitchFamily="2" charset="0"/>
              </a:rPr>
              <a:t>Our Portfolio</a:t>
            </a:r>
          </a:p>
        </p:txBody>
      </p:sp>
      <p:sp>
        <p:nvSpPr>
          <p:cNvPr id="6" name="Subtitle 5">
            <a:extLst>
              <a:ext uri="{FF2B5EF4-FFF2-40B4-BE49-F238E27FC236}">
                <a16:creationId xmlns:a16="http://schemas.microsoft.com/office/drawing/2014/main" id="{6594B043-F5DC-4CAA-A868-D8409029946A}"/>
              </a:ext>
            </a:extLst>
          </p:cNvPr>
          <p:cNvSpPr>
            <a:spLocks noGrp="1"/>
          </p:cNvSpPr>
          <p:nvPr>
            <p:ph type="subTitle" idx="4294967295"/>
          </p:nvPr>
        </p:nvSpPr>
        <p:spPr>
          <a:xfrm>
            <a:off x="838200" y="1135063"/>
            <a:ext cx="10515600" cy="244475"/>
          </a:xfrm>
          <a:prstGeom prst="rect">
            <a:avLst/>
          </a:prstGeom>
        </p:spPr>
        <p:txBody>
          <a:bodyPr/>
          <a:lstStyle/>
          <a:p>
            <a:r>
              <a:rPr lang="en-US" sz="1400" dirty="0">
                <a:latin typeface="Roboto Slab" pitchFamily="2" charset="0"/>
                <a:ea typeface="Roboto Slab" pitchFamily="2" charset="0"/>
              </a:rPr>
              <a:t>Lorem ipsum dolor sit </a:t>
            </a:r>
            <a:r>
              <a:rPr lang="en-US" sz="1400" dirty="0" err="1">
                <a:latin typeface="Roboto Slab" pitchFamily="2" charset="0"/>
                <a:ea typeface="Roboto Slab" pitchFamily="2" charset="0"/>
              </a:rPr>
              <a:t>amet</a:t>
            </a:r>
            <a:r>
              <a:rPr lang="en-US" sz="1400" dirty="0">
                <a:latin typeface="Roboto Slab" pitchFamily="2" charset="0"/>
                <a:ea typeface="Roboto Slab" pitchFamily="2" charset="0"/>
              </a:rPr>
              <a:t> </a:t>
            </a:r>
            <a:r>
              <a:rPr lang="en-US" sz="1400" dirty="0" err="1">
                <a:latin typeface="Roboto Slab" pitchFamily="2" charset="0"/>
                <a:ea typeface="Roboto Slab" pitchFamily="2" charset="0"/>
              </a:rPr>
              <a:t>agam</a:t>
            </a:r>
            <a:r>
              <a:rPr lang="en-US" sz="1400" dirty="0">
                <a:latin typeface="Roboto Slab" pitchFamily="2" charset="0"/>
                <a:ea typeface="Roboto Slab" pitchFamily="2" charset="0"/>
              </a:rPr>
              <a:t> facer modo data lorem ipsum dolor sit </a:t>
            </a:r>
            <a:r>
              <a:rPr lang="en-US" sz="1400" dirty="0" err="1">
                <a:latin typeface="Roboto Slab" pitchFamily="2" charset="0"/>
                <a:ea typeface="Roboto Slab" pitchFamily="2" charset="0"/>
              </a:rPr>
              <a:t>amet</a:t>
            </a:r>
            <a:r>
              <a:rPr lang="en-US" sz="1400" dirty="0">
                <a:latin typeface="Roboto Slab" pitchFamily="2" charset="0"/>
                <a:ea typeface="Roboto Slab" pitchFamily="2" charset="0"/>
              </a:rPr>
              <a:t> </a:t>
            </a:r>
            <a:r>
              <a:rPr lang="en-US" sz="1400" dirty="0" err="1">
                <a:latin typeface="Roboto Slab" pitchFamily="2" charset="0"/>
                <a:ea typeface="Roboto Slab" pitchFamily="2" charset="0"/>
              </a:rPr>
              <a:t>agam</a:t>
            </a:r>
            <a:r>
              <a:rPr lang="en-US" sz="1400" dirty="0">
                <a:latin typeface="Roboto Slab" pitchFamily="2" charset="0"/>
                <a:ea typeface="Roboto Slab" pitchFamily="2" charset="0"/>
              </a:rPr>
              <a:t> facer modo data</a:t>
            </a:r>
          </a:p>
        </p:txBody>
      </p:sp>
      <p:sp>
        <p:nvSpPr>
          <p:cNvPr id="30" name="Rectangle 29">
            <a:extLst>
              <a:ext uri="{FF2B5EF4-FFF2-40B4-BE49-F238E27FC236}">
                <a16:creationId xmlns:a16="http://schemas.microsoft.com/office/drawing/2014/main" id="{936ED23E-FDF0-464B-87BA-A1DCD24078C3}"/>
              </a:ext>
            </a:extLst>
          </p:cNvPr>
          <p:cNvSpPr/>
          <p:nvPr/>
        </p:nvSpPr>
        <p:spPr>
          <a:xfrm>
            <a:off x="2065962" y="5376337"/>
            <a:ext cx="8060074" cy="835550"/>
          </a:xfrm>
          <a:prstGeom prst="rect">
            <a:avLst/>
          </a:prstGeom>
        </p:spPr>
        <p:txBody>
          <a:bodyPr wrap="square">
            <a:spAutoFit/>
          </a:bodyPr>
          <a:lstStyle/>
          <a:p>
            <a:pPr algn="ctr">
              <a:lnSpc>
                <a:spcPts val="2000"/>
              </a:lnSpc>
            </a:pPr>
            <a:r>
              <a:rPr lang="en-US" sz="1200" b="1" dirty="0">
                <a:latin typeface="Roboto Slab" pitchFamily="2" charset="0"/>
                <a:ea typeface="Roboto Slab" pitchFamily="2" charset="0"/>
                <a:cs typeface="Lato" panose="020F0502020204030203" pitchFamily="34" charset="0"/>
              </a:rPr>
              <a:t>Lorem Ipsum</a:t>
            </a:r>
            <a:r>
              <a:rPr lang="en-US" sz="1200" dirty="0">
                <a:latin typeface="Roboto Slab" pitchFamily="2" charset="0"/>
                <a:ea typeface="Roboto Slab" pitchFamily="2" charset="0"/>
                <a:cs typeface="Lato" panose="020F0502020204030203" pitchFamily="34" charset="0"/>
              </a:rPr>
              <a:t> is simply dummy text of the printing and typesetting industry. Lorem Ipsum has been the industry's standard dummy text ever since the 1500s, when an unknown printer took a galley of type and scrambled it to make a type specimen book</a:t>
            </a:r>
          </a:p>
        </p:txBody>
      </p:sp>
      <p:pic>
        <p:nvPicPr>
          <p:cNvPr id="48" name="Picture Placeholder 47">
            <a:extLst>
              <a:ext uri="{FF2B5EF4-FFF2-40B4-BE49-F238E27FC236}">
                <a16:creationId xmlns:a16="http://schemas.microsoft.com/office/drawing/2014/main" id="{DFA62FD5-65F8-4BC1-BF8F-8D040D157879}"/>
              </a:ext>
            </a:extLst>
          </p:cNvPr>
          <p:cNvPicPr>
            <a:picLocks noGrp="1" noChangeAspect="1"/>
          </p:cNvPicPr>
          <p:nvPr>
            <p:ph type="pic" sz="quarter" idx="254"/>
          </p:nvPr>
        </p:nvPicPr>
        <p:blipFill rotWithShape="1">
          <a:blip r:embed="rId7" cstate="print">
            <a:extLst>
              <a:ext uri="{28A0092B-C50C-407E-A947-70E740481C1C}">
                <a14:useLocalDpi xmlns:a14="http://schemas.microsoft.com/office/drawing/2010/main" val="0"/>
              </a:ext>
            </a:extLst>
          </a:blip>
          <a:srcRect l="20037" r="8443"/>
          <a:stretch/>
        </p:blipFill>
        <p:spPr>
          <a:xfrm>
            <a:off x="7073025" y="1855939"/>
            <a:ext cx="3043996" cy="3043996"/>
          </a:xfrm>
        </p:spPr>
      </p:pic>
      <p:pic>
        <p:nvPicPr>
          <p:cNvPr id="54" name="Picture Placeholder 53">
            <a:extLst>
              <a:ext uri="{FF2B5EF4-FFF2-40B4-BE49-F238E27FC236}">
                <a16:creationId xmlns:a16="http://schemas.microsoft.com/office/drawing/2014/main" id="{2C6237B6-A68E-4321-8F03-563C3D72F8BA}"/>
              </a:ext>
            </a:extLst>
          </p:cNvPr>
          <p:cNvPicPr>
            <a:picLocks noGrp="1" noChangeAspect="1"/>
          </p:cNvPicPr>
          <p:nvPr>
            <p:ph type="pic" sz="quarter" idx="253"/>
          </p:nvPr>
        </p:nvPicPr>
        <p:blipFill>
          <a:blip r:embed="rId8" cstate="print">
            <a:extLst>
              <a:ext uri="{28A0092B-C50C-407E-A947-70E740481C1C}">
                <a14:useLocalDpi xmlns:a14="http://schemas.microsoft.com/office/drawing/2010/main" val="0"/>
              </a:ext>
            </a:extLst>
          </a:blip>
          <a:srcRect l="14443" r="14443"/>
          <a:stretch>
            <a:fillRect/>
          </a:stretch>
        </p:blipFill>
        <p:spPr/>
      </p:pic>
    </p:spTree>
    <p:extLst>
      <p:ext uri="{BB962C8B-B14F-4D97-AF65-F5344CB8AC3E}">
        <p14:creationId xmlns:p14="http://schemas.microsoft.com/office/powerpoint/2010/main" val="38706701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pic>
        <p:nvPicPr>
          <p:cNvPr id="16" name="Picture Placeholder 15">
            <a:extLst>
              <a:ext uri="{FF2B5EF4-FFF2-40B4-BE49-F238E27FC236}">
                <a16:creationId xmlns:a16="http://schemas.microsoft.com/office/drawing/2014/main" id="{5D66675C-C260-4AB9-BE61-CA70DE727729}"/>
              </a:ext>
            </a:extLst>
          </p:cNvPr>
          <p:cNvPicPr>
            <a:picLocks noGrp="1" noChangeAspect="1"/>
          </p:cNvPicPr>
          <p:nvPr>
            <p:ph type="pic" sz="quarter" idx="253"/>
          </p:nvPr>
        </p:nvPicPr>
        <p:blipFill>
          <a:blip r:embed="rId3" cstate="print">
            <a:extLst>
              <a:ext uri="{28A0092B-C50C-407E-A947-70E740481C1C}">
                <a14:useLocalDpi xmlns:a14="http://schemas.microsoft.com/office/drawing/2010/main" val="0"/>
              </a:ext>
            </a:extLst>
          </a:blip>
          <a:srcRect l="16950" r="16950"/>
          <a:stretch>
            <a:fillRect/>
          </a:stretch>
        </p:blipFill>
        <p:spPr/>
      </p:pic>
      <p:pic>
        <p:nvPicPr>
          <p:cNvPr id="14" name="Picture Placeholder 13">
            <a:extLst>
              <a:ext uri="{FF2B5EF4-FFF2-40B4-BE49-F238E27FC236}">
                <a16:creationId xmlns:a16="http://schemas.microsoft.com/office/drawing/2014/main" id="{4A6B50FF-E23F-47F0-BFD2-BB9196F46740}"/>
              </a:ext>
            </a:extLst>
          </p:cNvPr>
          <p:cNvPicPr>
            <a:picLocks noGrp="1" noChangeAspect="1"/>
          </p:cNvPicPr>
          <p:nvPr>
            <p:ph type="pic" sz="quarter" idx="254"/>
          </p:nvPr>
        </p:nvPicPr>
        <p:blipFill>
          <a:blip r:embed="rId4" cstate="print">
            <a:extLst>
              <a:ext uri="{28A0092B-C50C-407E-A947-70E740481C1C}">
                <a14:useLocalDpi xmlns:a14="http://schemas.microsoft.com/office/drawing/2010/main" val="0"/>
              </a:ext>
            </a:extLst>
          </a:blip>
          <a:srcRect l="20610" r="20610"/>
          <a:stretch>
            <a:fillRect/>
          </a:stretch>
        </p:blipFill>
        <p:spPr/>
      </p:pic>
      <p:sp>
        <p:nvSpPr>
          <p:cNvPr id="2" name="Title 1">
            <a:extLst>
              <a:ext uri="{FF2B5EF4-FFF2-40B4-BE49-F238E27FC236}">
                <a16:creationId xmlns:a16="http://schemas.microsoft.com/office/drawing/2014/main" id="{5D606FC7-7926-4B25-B823-DF53339DDBB9}"/>
              </a:ext>
            </a:extLst>
          </p:cNvPr>
          <p:cNvSpPr>
            <a:spLocks noGrp="1"/>
          </p:cNvSpPr>
          <p:nvPr>
            <p:ph type="title" idx="4294967295"/>
          </p:nvPr>
        </p:nvSpPr>
        <p:spPr>
          <a:xfrm>
            <a:off x="838200" y="481013"/>
            <a:ext cx="10515600" cy="679450"/>
          </a:xfrm>
        </p:spPr>
        <p:txBody>
          <a:bodyPr/>
          <a:lstStyle/>
          <a:p>
            <a:r>
              <a:rPr lang="en-US" b="1" dirty="0">
                <a:latin typeface="Roboto Slab" pitchFamily="2" charset="0"/>
                <a:ea typeface="Roboto Slab" pitchFamily="2" charset="0"/>
              </a:rPr>
              <a:t>Our </a:t>
            </a:r>
            <a:r>
              <a:rPr lang="en-US" b="1" dirty="0" err="1">
                <a:latin typeface="Roboto Slab" pitchFamily="2" charset="0"/>
                <a:ea typeface="Roboto Slab" pitchFamily="2" charset="0"/>
              </a:rPr>
              <a:t>Portfolilo</a:t>
            </a:r>
            <a:endParaRPr lang="en-US" b="1" dirty="0">
              <a:latin typeface="Roboto Slab" pitchFamily="2" charset="0"/>
              <a:ea typeface="Roboto Slab" pitchFamily="2" charset="0"/>
            </a:endParaRPr>
          </a:p>
        </p:txBody>
      </p:sp>
      <p:sp>
        <p:nvSpPr>
          <p:cNvPr id="4" name="Subtitle 3">
            <a:extLst>
              <a:ext uri="{FF2B5EF4-FFF2-40B4-BE49-F238E27FC236}">
                <a16:creationId xmlns:a16="http://schemas.microsoft.com/office/drawing/2014/main" id="{D1B12497-6860-494F-9D72-BF8C0C5314FD}"/>
              </a:ext>
            </a:extLst>
          </p:cNvPr>
          <p:cNvSpPr>
            <a:spLocks noGrp="1"/>
          </p:cNvSpPr>
          <p:nvPr>
            <p:ph type="subTitle" idx="4294967295"/>
          </p:nvPr>
        </p:nvSpPr>
        <p:spPr>
          <a:xfrm>
            <a:off x="838200" y="1135063"/>
            <a:ext cx="10515600" cy="244475"/>
          </a:xfrm>
          <a:prstGeom prst="rect">
            <a:avLst/>
          </a:prstGeom>
        </p:spPr>
        <p:txBody>
          <a:bodyPr/>
          <a:lstStyle/>
          <a:p>
            <a:r>
              <a:rPr lang="en-US" sz="1400" dirty="0">
                <a:latin typeface="Roboto Slab" pitchFamily="2" charset="0"/>
                <a:ea typeface="Roboto Slab" pitchFamily="2" charset="0"/>
              </a:rPr>
              <a:t>Lorem ipsum dolor sit </a:t>
            </a:r>
            <a:r>
              <a:rPr lang="en-US" sz="1400" dirty="0" err="1">
                <a:latin typeface="Roboto Slab" pitchFamily="2" charset="0"/>
                <a:ea typeface="Roboto Slab" pitchFamily="2" charset="0"/>
              </a:rPr>
              <a:t>amet</a:t>
            </a:r>
            <a:r>
              <a:rPr lang="en-US" sz="1400" dirty="0">
                <a:latin typeface="Roboto Slab" pitchFamily="2" charset="0"/>
                <a:ea typeface="Roboto Slab" pitchFamily="2" charset="0"/>
              </a:rPr>
              <a:t> </a:t>
            </a:r>
            <a:r>
              <a:rPr lang="en-US" sz="1400" dirty="0" err="1">
                <a:latin typeface="Roboto Slab" pitchFamily="2" charset="0"/>
                <a:ea typeface="Roboto Slab" pitchFamily="2" charset="0"/>
              </a:rPr>
              <a:t>agam</a:t>
            </a:r>
            <a:r>
              <a:rPr lang="en-US" sz="1400" dirty="0">
                <a:latin typeface="Roboto Slab" pitchFamily="2" charset="0"/>
                <a:ea typeface="Roboto Slab" pitchFamily="2" charset="0"/>
              </a:rPr>
              <a:t> facer modo data lorem ipsum dolor sit </a:t>
            </a:r>
            <a:r>
              <a:rPr lang="en-US" sz="1400" dirty="0" err="1">
                <a:latin typeface="Roboto Slab" pitchFamily="2" charset="0"/>
                <a:ea typeface="Roboto Slab" pitchFamily="2" charset="0"/>
              </a:rPr>
              <a:t>amet</a:t>
            </a:r>
            <a:r>
              <a:rPr lang="en-US" sz="1400" dirty="0">
                <a:latin typeface="Roboto Slab" pitchFamily="2" charset="0"/>
                <a:ea typeface="Roboto Slab" pitchFamily="2" charset="0"/>
              </a:rPr>
              <a:t> </a:t>
            </a:r>
            <a:r>
              <a:rPr lang="en-US" sz="1400" dirty="0" err="1">
                <a:latin typeface="Roboto Slab" pitchFamily="2" charset="0"/>
                <a:ea typeface="Roboto Slab" pitchFamily="2" charset="0"/>
              </a:rPr>
              <a:t>agam</a:t>
            </a:r>
            <a:r>
              <a:rPr lang="en-US" sz="1400" dirty="0">
                <a:latin typeface="Roboto Slab" pitchFamily="2" charset="0"/>
                <a:ea typeface="Roboto Slab" pitchFamily="2" charset="0"/>
              </a:rPr>
              <a:t> facer modo data</a:t>
            </a:r>
          </a:p>
        </p:txBody>
      </p:sp>
      <p:sp>
        <p:nvSpPr>
          <p:cNvPr id="11" name="Rectangle 10">
            <a:extLst>
              <a:ext uri="{FF2B5EF4-FFF2-40B4-BE49-F238E27FC236}">
                <a16:creationId xmlns:a16="http://schemas.microsoft.com/office/drawing/2014/main" id="{0F1341E0-BBB8-41D8-A6F1-06BD77065A31}"/>
              </a:ext>
            </a:extLst>
          </p:cNvPr>
          <p:cNvSpPr/>
          <p:nvPr/>
        </p:nvSpPr>
        <p:spPr bwMode="auto">
          <a:xfrm>
            <a:off x="386742" y="2320655"/>
            <a:ext cx="3726540" cy="4227284"/>
          </a:xfrm>
          <a:prstGeom prst="rect">
            <a:avLst/>
          </a:prstGeom>
          <a:solidFill>
            <a:schemeClr val="bg2"/>
          </a:solidFill>
          <a:ln>
            <a:noFill/>
          </a:ln>
          <a:extLst/>
        </p:spPr>
        <p:txBody>
          <a:bodyPr vert="horz" wrap="square" lIns="91440" tIns="45720" rIns="91440" bIns="45720" numCol="1" rtlCol="0" anchor="t" anchorCtr="0" compatLnSpc="1">
            <a:prstTxWarp prst="textNoShape">
              <a:avLst/>
            </a:prstTxWarp>
            <a:noAutofit/>
          </a:bodyPr>
          <a:lstStyle/>
          <a:p>
            <a:pPr algn="l"/>
            <a:endParaRPr lang="en-US" dirty="0"/>
          </a:p>
        </p:txBody>
      </p:sp>
      <p:grpSp>
        <p:nvGrpSpPr>
          <p:cNvPr id="31" name="Group 30">
            <a:extLst>
              <a:ext uri="{FF2B5EF4-FFF2-40B4-BE49-F238E27FC236}">
                <a16:creationId xmlns:a16="http://schemas.microsoft.com/office/drawing/2014/main" id="{7C752A1A-51A5-47D8-9FEA-1A32DED1B1A3}"/>
              </a:ext>
            </a:extLst>
          </p:cNvPr>
          <p:cNvGrpSpPr/>
          <p:nvPr/>
        </p:nvGrpSpPr>
        <p:grpSpPr>
          <a:xfrm>
            <a:off x="625639" y="3202117"/>
            <a:ext cx="3248746" cy="2464361"/>
            <a:chOff x="7898225" y="2586965"/>
            <a:chExt cx="3248746" cy="2464361"/>
          </a:xfrm>
        </p:grpSpPr>
        <p:sp>
          <p:nvSpPr>
            <p:cNvPr id="29" name="AutoShape 17">
              <a:extLst>
                <a:ext uri="{FF2B5EF4-FFF2-40B4-BE49-F238E27FC236}">
                  <a16:creationId xmlns:a16="http://schemas.microsoft.com/office/drawing/2014/main" id="{30CB8735-A2F6-4D02-B44D-BC988223F185}"/>
                </a:ext>
              </a:extLst>
            </p:cNvPr>
            <p:cNvSpPr>
              <a:spLocks/>
            </p:cNvSpPr>
            <p:nvPr/>
          </p:nvSpPr>
          <p:spPr bwMode="auto">
            <a:xfrm>
              <a:off x="7898225" y="2586965"/>
              <a:ext cx="1183692" cy="670546"/>
            </a:xfrm>
            <a:custGeom>
              <a:avLst/>
              <a:gdLst/>
              <a:ahLst/>
              <a:cxnLst/>
              <a:rect l="0" t="0" r="r" b="b"/>
              <a:pathLst>
                <a:path w="21600" h="21600">
                  <a:moveTo>
                    <a:pt x="6383" y="11316"/>
                  </a:moveTo>
                  <a:cubicBezTo>
                    <a:pt x="6352" y="11293"/>
                    <a:pt x="6334" y="11238"/>
                    <a:pt x="6334" y="11175"/>
                  </a:cubicBezTo>
                  <a:lnTo>
                    <a:pt x="6334" y="7852"/>
                  </a:lnTo>
                  <a:cubicBezTo>
                    <a:pt x="6569" y="7570"/>
                    <a:pt x="6728" y="7101"/>
                    <a:pt x="6728" y="6553"/>
                  </a:cubicBezTo>
                  <a:lnTo>
                    <a:pt x="6728" y="3104"/>
                  </a:lnTo>
                  <a:cubicBezTo>
                    <a:pt x="6728" y="1391"/>
                    <a:pt x="5939" y="0"/>
                    <a:pt x="4969" y="0"/>
                  </a:cubicBezTo>
                  <a:lnTo>
                    <a:pt x="4544" y="0"/>
                  </a:lnTo>
                  <a:cubicBezTo>
                    <a:pt x="3573" y="0"/>
                    <a:pt x="2783" y="1391"/>
                    <a:pt x="2783" y="3104"/>
                  </a:cubicBezTo>
                  <a:lnTo>
                    <a:pt x="2783" y="6553"/>
                  </a:lnTo>
                  <a:cubicBezTo>
                    <a:pt x="2783" y="7093"/>
                    <a:pt x="2938" y="7570"/>
                    <a:pt x="3178" y="7852"/>
                  </a:cubicBezTo>
                  <a:lnTo>
                    <a:pt x="3178" y="11175"/>
                  </a:lnTo>
                  <a:cubicBezTo>
                    <a:pt x="3178" y="11238"/>
                    <a:pt x="3161" y="11284"/>
                    <a:pt x="3129" y="11316"/>
                  </a:cubicBezTo>
                  <a:cubicBezTo>
                    <a:pt x="2863" y="11542"/>
                    <a:pt x="1555" y="12708"/>
                    <a:pt x="345" y="14468"/>
                  </a:cubicBezTo>
                  <a:cubicBezTo>
                    <a:pt x="128" y="14788"/>
                    <a:pt x="0" y="15257"/>
                    <a:pt x="0" y="15758"/>
                  </a:cubicBezTo>
                  <a:lnTo>
                    <a:pt x="0" y="18120"/>
                  </a:lnTo>
                  <a:lnTo>
                    <a:pt x="4300" y="18120"/>
                  </a:lnTo>
                  <a:cubicBezTo>
                    <a:pt x="4384" y="17322"/>
                    <a:pt x="4628" y="16595"/>
                    <a:pt x="4991" y="16071"/>
                  </a:cubicBezTo>
                  <a:cubicBezTo>
                    <a:pt x="6024" y="14569"/>
                    <a:pt x="7119" y="13412"/>
                    <a:pt x="7810" y="12739"/>
                  </a:cubicBezTo>
                  <a:cubicBezTo>
                    <a:pt x="7114" y="11957"/>
                    <a:pt x="6547" y="11457"/>
                    <a:pt x="6383" y="11316"/>
                  </a:cubicBezTo>
                  <a:close/>
                  <a:moveTo>
                    <a:pt x="21241" y="14468"/>
                  </a:moveTo>
                  <a:cubicBezTo>
                    <a:pt x="20030" y="12708"/>
                    <a:pt x="18723" y="11542"/>
                    <a:pt x="18457" y="11316"/>
                  </a:cubicBezTo>
                  <a:cubicBezTo>
                    <a:pt x="18426" y="11293"/>
                    <a:pt x="18408" y="11238"/>
                    <a:pt x="18408" y="11175"/>
                  </a:cubicBezTo>
                  <a:lnTo>
                    <a:pt x="18408" y="7852"/>
                  </a:lnTo>
                  <a:cubicBezTo>
                    <a:pt x="18643" y="7570"/>
                    <a:pt x="18802" y="7101"/>
                    <a:pt x="18802" y="6553"/>
                  </a:cubicBezTo>
                  <a:lnTo>
                    <a:pt x="18802" y="3104"/>
                  </a:lnTo>
                  <a:cubicBezTo>
                    <a:pt x="18802" y="1391"/>
                    <a:pt x="18014" y="0"/>
                    <a:pt x="17043" y="0"/>
                  </a:cubicBezTo>
                  <a:lnTo>
                    <a:pt x="16626" y="0"/>
                  </a:lnTo>
                  <a:cubicBezTo>
                    <a:pt x="15655" y="0"/>
                    <a:pt x="14867" y="1391"/>
                    <a:pt x="14867" y="3104"/>
                  </a:cubicBezTo>
                  <a:lnTo>
                    <a:pt x="14867" y="6553"/>
                  </a:lnTo>
                  <a:cubicBezTo>
                    <a:pt x="14867" y="7093"/>
                    <a:pt x="15022" y="7570"/>
                    <a:pt x="15261" y="7852"/>
                  </a:cubicBezTo>
                  <a:lnTo>
                    <a:pt x="15261" y="11175"/>
                  </a:lnTo>
                  <a:cubicBezTo>
                    <a:pt x="15261" y="11238"/>
                    <a:pt x="15244" y="11284"/>
                    <a:pt x="15212" y="11316"/>
                  </a:cubicBezTo>
                  <a:cubicBezTo>
                    <a:pt x="15048" y="11457"/>
                    <a:pt x="14481" y="11957"/>
                    <a:pt x="13790" y="12739"/>
                  </a:cubicBezTo>
                  <a:cubicBezTo>
                    <a:pt x="14481" y="13412"/>
                    <a:pt x="15576" y="14569"/>
                    <a:pt x="16609" y="16071"/>
                  </a:cubicBezTo>
                  <a:cubicBezTo>
                    <a:pt x="16972" y="16595"/>
                    <a:pt x="17211" y="17322"/>
                    <a:pt x="17300" y="18120"/>
                  </a:cubicBezTo>
                  <a:lnTo>
                    <a:pt x="21600" y="18120"/>
                  </a:lnTo>
                  <a:lnTo>
                    <a:pt x="21600" y="15758"/>
                  </a:lnTo>
                  <a:cubicBezTo>
                    <a:pt x="21587" y="15257"/>
                    <a:pt x="21462" y="14780"/>
                    <a:pt x="21241" y="14468"/>
                  </a:cubicBezTo>
                  <a:close/>
                  <a:moveTo>
                    <a:pt x="12730" y="13490"/>
                  </a:moveTo>
                  <a:cubicBezTo>
                    <a:pt x="12695" y="13458"/>
                    <a:pt x="12673" y="13396"/>
                    <a:pt x="12673" y="13325"/>
                  </a:cubicBezTo>
                  <a:lnTo>
                    <a:pt x="12673" y="9361"/>
                  </a:lnTo>
                  <a:cubicBezTo>
                    <a:pt x="12956" y="9025"/>
                    <a:pt x="13143" y="8462"/>
                    <a:pt x="13143" y="7820"/>
                  </a:cubicBezTo>
                  <a:lnTo>
                    <a:pt x="13143" y="3707"/>
                  </a:lnTo>
                  <a:cubicBezTo>
                    <a:pt x="13143" y="1658"/>
                    <a:pt x="12203" y="0"/>
                    <a:pt x="11042" y="0"/>
                  </a:cubicBezTo>
                  <a:lnTo>
                    <a:pt x="10540" y="0"/>
                  </a:lnTo>
                  <a:cubicBezTo>
                    <a:pt x="9379" y="0"/>
                    <a:pt x="8440" y="1658"/>
                    <a:pt x="8440" y="3707"/>
                  </a:cubicBezTo>
                  <a:lnTo>
                    <a:pt x="8440" y="7820"/>
                  </a:lnTo>
                  <a:cubicBezTo>
                    <a:pt x="8440" y="8462"/>
                    <a:pt x="8626" y="9032"/>
                    <a:pt x="8909" y="9361"/>
                  </a:cubicBezTo>
                  <a:lnTo>
                    <a:pt x="8909" y="13325"/>
                  </a:lnTo>
                  <a:cubicBezTo>
                    <a:pt x="8909" y="13396"/>
                    <a:pt x="8887" y="13458"/>
                    <a:pt x="8851" y="13490"/>
                  </a:cubicBezTo>
                  <a:cubicBezTo>
                    <a:pt x="8532" y="13764"/>
                    <a:pt x="6977" y="15155"/>
                    <a:pt x="5532" y="17243"/>
                  </a:cubicBezTo>
                  <a:cubicBezTo>
                    <a:pt x="5270" y="17619"/>
                    <a:pt x="5119" y="18190"/>
                    <a:pt x="5119" y="18785"/>
                  </a:cubicBezTo>
                  <a:lnTo>
                    <a:pt x="5119" y="21600"/>
                  </a:lnTo>
                  <a:lnTo>
                    <a:pt x="16462" y="21600"/>
                  </a:lnTo>
                  <a:lnTo>
                    <a:pt x="16462" y="18785"/>
                  </a:lnTo>
                  <a:cubicBezTo>
                    <a:pt x="16462" y="18190"/>
                    <a:pt x="16311" y="17619"/>
                    <a:pt x="16050" y="17243"/>
                  </a:cubicBezTo>
                  <a:cubicBezTo>
                    <a:pt x="14605" y="15148"/>
                    <a:pt x="13049" y="13764"/>
                    <a:pt x="12730" y="13490"/>
                  </a:cubicBezTo>
                  <a:close/>
                  <a:moveTo>
                    <a:pt x="12730" y="13490"/>
                  </a:moveTo>
                </a:path>
              </a:pathLst>
            </a:custGeom>
            <a:solidFill>
              <a:schemeClr val="tx1">
                <a:alpha val="20000"/>
              </a:schemeClr>
            </a:solidFill>
            <a:ln>
              <a:noFill/>
            </a:ln>
          </p:spPr>
          <p:txBody>
            <a:bodyPr lIns="0" tIns="0" rIns="0" bIns="0"/>
            <a:lstStyle/>
            <a:p>
              <a:endParaRPr lang="en-US"/>
            </a:p>
          </p:txBody>
        </p:sp>
        <p:sp>
          <p:nvSpPr>
            <p:cNvPr id="30" name="Rectangle 29">
              <a:extLst>
                <a:ext uri="{FF2B5EF4-FFF2-40B4-BE49-F238E27FC236}">
                  <a16:creationId xmlns:a16="http://schemas.microsoft.com/office/drawing/2014/main" id="{A31B092C-B55E-4944-ABD4-B13A13E75E00}"/>
                </a:ext>
              </a:extLst>
            </p:cNvPr>
            <p:cNvSpPr/>
            <p:nvPr/>
          </p:nvSpPr>
          <p:spPr>
            <a:xfrm>
              <a:off x="7898225" y="3446335"/>
              <a:ext cx="3248746" cy="1604991"/>
            </a:xfrm>
            <a:prstGeom prst="rect">
              <a:avLst/>
            </a:prstGeom>
          </p:spPr>
          <p:txBody>
            <a:bodyPr wrap="square">
              <a:spAutoFit/>
            </a:bodyPr>
            <a:lstStyle/>
            <a:p>
              <a:pPr>
                <a:lnSpc>
                  <a:spcPts val="2000"/>
                </a:lnSpc>
              </a:pPr>
              <a:r>
                <a:rPr lang="en-US" sz="1200" b="1" dirty="0">
                  <a:latin typeface="Roboto Slab" pitchFamily="2" charset="0"/>
                  <a:ea typeface="Roboto Slab" pitchFamily="2" charset="0"/>
                  <a:cs typeface="Lato" panose="020F0502020204030203" pitchFamily="34" charset="0"/>
                </a:rPr>
                <a:t>Lorem Ipsum</a:t>
              </a:r>
              <a:r>
                <a:rPr lang="en-US" sz="1200" dirty="0">
                  <a:latin typeface="Roboto Slab" pitchFamily="2" charset="0"/>
                  <a:ea typeface="Roboto Slab" pitchFamily="2" charset="0"/>
                  <a:cs typeface="Lato" panose="020F0502020204030203" pitchFamily="34" charset="0"/>
                </a:rPr>
                <a:t> is simply dummy text of the printing and typesetting industry. Lorem Ipsum has been the industry's standard dummy text ever since the 1500s, when an unknown printer took a galley of type and scrambled it to make a type specimen</a:t>
              </a:r>
            </a:p>
          </p:txBody>
        </p:sp>
      </p:grpSp>
    </p:spTree>
    <p:extLst>
      <p:ext uri="{BB962C8B-B14F-4D97-AF65-F5344CB8AC3E}">
        <p14:creationId xmlns:p14="http://schemas.microsoft.com/office/powerpoint/2010/main" val="31380979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pic>
        <p:nvPicPr>
          <p:cNvPr id="25" name="Picture Placeholder 24">
            <a:extLst>
              <a:ext uri="{FF2B5EF4-FFF2-40B4-BE49-F238E27FC236}">
                <a16:creationId xmlns:a16="http://schemas.microsoft.com/office/drawing/2014/main" id="{B747B892-8915-43A8-8CFD-AF572F45D6D7}"/>
              </a:ext>
            </a:extLst>
          </p:cNvPr>
          <p:cNvPicPr>
            <a:picLocks noGrp="1" noChangeAspect="1"/>
          </p:cNvPicPr>
          <p:nvPr>
            <p:ph type="pic" sz="quarter" idx="255"/>
          </p:nvPr>
        </p:nvPicPr>
        <p:blipFill>
          <a:blip r:embed="rId3" cstate="print">
            <a:extLst>
              <a:ext uri="{28A0092B-C50C-407E-A947-70E740481C1C}">
                <a14:useLocalDpi xmlns:a14="http://schemas.microsoft.com/office/drawing/2010/main" val="0"/>
              </a:ext>
            </a:extLst>
          </a:blip>
          <a:srcRect l="4041" r="4041"/>
          <a:stretch>
            <a:fillRect/>
          </a:stretch>
        </p:blipFill>
        <p:spPr/>
      </p:pic>
      <p:pic>
        <p:nvPicPr>
          <p:cNvPr id="21" name="Picture Placeholder 20">
            <a:extLst>
              <a:ext uri="{FF2B5EF4-FFF2-40B4-BE49-F238E27FC236}">
                <a16:creationId xmlns:a16="http://schemas.microsoft.com/office/drawing/2014/main" id="{9AF8C48E-AAD4-4F79-BFE9-A58EA8D54BA5}"/>
              </a:ext>
            </a:extLst>
          </p:cNvPr>
          <p:cNvPicPr>
            <a:picLocks noGrp="1" noChangeAspect="1"/>
          </p:cNvPicPr>
          <p:nvPr>
            <p:ph type="pic" sz="quarter" idx="253"/>
          </p:nvPr>
        </p:nvPicPr>
        <p:blipFill>
          <a:blip r:embed="rId4" cstate="print">
            <a:extLst>
              <a:ext uri="{28A0092B-C50C-407E-A947-70E740481C1C}">
                <a14:useLocalDpi xmlns:a14="http://schemas.microsoft.com/office/drawing/2010/main" val="0"/>
              </a:ext>
            </a:extLst>
          </a:blip>
          <a:srcRect l="18907" r="18907"/>
          <a:stretch>
            <a:fillRect/>
          </a:stretch>
        </p:blipFill>
        <p:spPr/>
      </p:pic>
      <p:pic>
        <p:nvPicPr>
          <p:cNvPr id="19" name="Picture Placeholder 18">
            <a:extLst>
              <a:ext uri="{FF2B5EF4-FFF2-40B4-BE49-F238E27FC236}">
                <a16:creationId xmlns:a16="http://schemas.microsoft.com/office/drawing/2014/main" id="{DB46D788-2F3E-4611-9F88-2A97821DFA35}"/>
              </a:ext>
            </a:extLst>
          </p:cNvPr>
          <p:cNvPicPr>
            <a:picLocks noGrp="1" noChangeAspect="1"/>
          </p:cNvPicPr>
          <p:nvPr>
            <p:ph type="pic" sz="quarter" idx="254"/>
          </p:nvPr>
        </p:nvPicPr>
        <p:blipFill>
          <a:blip r:embed="rId5" cstate="print">
            <a:extLst>
              <a:ext uri="{28A0092B-C50C-407E-A947-70E740481C1C}">
                <a14:useLocalDpi xmlns:a14="http://schemas.microsoft.com/office/drawing/2010/main" val="0"/>
              </a:ext>
            </a:extLst>
          </a:blip>
          <a:srcRect l="16938" r="16938"/>
          <a:stretch>
            <a:fillRect/>
          </a:stretch>
        </p:blipFill>
        <p:spPr/>
      </p:pic>
      <p:pic>
        <p:nvPicPr>
          <p:cNvPr id="23" name="Picture Placeholder 22">
            <a:extLst>
              <a:ext uri="{FF2B5EF4-FFF2-40B4-BE49-F238E27FC236}">
                <a16:creationId xmlns:a16="http://schemas.microsoft.com/office/drawing/2014/main" id="{9ED05751-91D7-4534-81F0-CBD2D99EACFE}"/>
              </a:ext>
            </a:extLst>
          </p:cNvPr>
          <p:cNvPicPr>
            <a:picLocks noGrp="1" noChangeAspect="1"/>
          </p:cNvPicPr>
          <p:nvPr>
            <p:ph type="pic" sz="quarter" idx="256"/>
          </p:nvPr>
        </p:nvPicPr>
        <p:blipFill>
          <a:blip r:embed="rId6" cstate="print">
            <a:extLst>
              <a:ext uri="{28A0092B-C50C-407E-A947-70E740481C1C}">
                <a14:useLocalDpi xmlns:a14="http://schemas.microsoft.com/office/drawing/2010/main" val="0"/>
              </a:ext>
            </a:extLst>
          </a:blip>
          <a:srcRect t="23113" b="23113"/>
          <a:stretch>
            <a:fillRect/>
          </a:stretch>
        </p:blipFill>
        <p:spPr/>
      </p:pic>
      <p:sp>
        <p:nvSpPr>
          <p:cNvPr id="2" name="Title 1">
            <a:extLst>
              <a:ext uri="{FF2B5EF4-FFF2-40B4-BE49-F238E27FC236}">
                <a16:creationId xmlns:a16="http://schemas.microsoft.com/office/drawing/2014/main" id="{B902F528-1621-4D3C-B65C-8D9808F85D81}"/>
              </a:ext>
            </a:extLst>
          </p:cNvPr>
          <p:cNvSpPr>
            <a:spLocks noGrp="1"/>
          </p:cNvSpPr>
          <p:nvPr>
            <p:ph type="title" idx="4294967295"/>
          </p:nvPr>
        </p:nvSpPr>
        <p:spPr>
          <a:xfrm>
            <a:off x="838200" y="481013"/>
            <a:ext cx="10515600" cy="679450"/>
          </a:xfrm>
        </p:spPr>
        <p:txBody>
          <a:bodyPr/>
          <a:lstStyle/>
          <a:p>
            <a:r>
              <a:rPr lang="en-US" b="1" dirty="0">
                <a:latin typeface="Roboto Slab" pitchFamily="2" charset="0"/>
                <a:ea typeface="Roboto Slab" pitchFamily="2" charset="0"/>
              </a:rPr>
              <a:t>Our Portfolio</a:t>
            </a:r>
          </a:p>
        </p:txBody>
      </p:sp>
      <p:sp>
        <p:nvSpPr>
          <p:cNvPr id="3" name="Subtitle 2">
            <a:extLst>
              <a:ext uri="{FF2B5EF4-FFF2-40B4-BE49-F238E27FC236}">
                <a16:creationId xmlns:a16="http://schemas.microsoft.com/office/drawing/2014/main" id="{D68B805F-5FB8-492B-BFE8-C8A62AB482C3}"/>
              </a:ext>
            </a:extLst>
          </p:cNvPr>
          <p:cNvSpPr>
            <a:spLocks noGrp="1"/>
          </p:cNvSpPr>
          <p:nvPr>
            <p:ph type="subTitle" idx="4294967295"/>
          </p:nvPr>
        </p:nvSpPr>
        <p:spPr>
          <a:xfrm>
            <a:off x="838200" y="1135063"/>
            <a:ext cx="10515600" cy="244475"/>
          </a:xfrm>
          <a:prstGeom prst="rect">
            <a:avLst/>
          </a:prstGeom>
        </p:spPr>
        <p:txBody>
          <a:bodyPr/>
          <a:lstStyle/>
          <a:p>
            <a:r>
              <a:rPr lang="en-US" sz="1400" dirty="0">
                <a:latin typeface="Roboto Slab" pitchFamily="2" charset="0"/>
                <a:ea typeface="Roboto Slab" pitchFamily="2" charset="0"/>
              </a:rPr>
              <a:t>Lorem ipsum dolor sit </a:t>
            </a:r>
            <a:r>
              <a:rPr lang="en-US" sz="1400" dirty="0" err="1">
                <a:latin typeface="Roboto Slab" pitchFamily="2" charset="0"/>
                <a:ea typeface="Roboto Slab" pitchFamily="2" charset="0"/>
              </a:rPr>
              <a:t>amet</a:t>
            </a:r>
            <a:r>
              <a:rPr lang="en-US" sz="1400" dirty="0">
                <a:latin typeface="Roboto Slab" pitchFamily="2" charset="0"/>
                <a:ea typeface="Roboto Slab" pitchFamily="2" charset="0"/>
              </a:rPr>
              <a:t> </a:t>
            </a:r>
            <a:r>
              <a:rPr lang="en-US" sz="1400" dirty="0" err="1">
                <a:latin typeface="Roboto Slab" pitchFamily="2" charset="0"/>
                <a:ea typeface="Roboto Slab" pitchFamily="2" charset="0"/>
              </a:rPr>
              <a:t>agam</a:t>
            </a:r>
            <a:r>
              <a:rPr lang="en-US" sz="1400" dirty="0">
                <a:latin typeface="Roboto Slab" pitchFamily="2" charset="0"/>
                <a:ea typeface="Roboto Slab" pitchFamily="2" charset="0"/>
              </a:rPr>
              <a:t> facer </a:t>
            </a:r>
            <a:r>
              <a:rPr lang="en-US" sz="1400" dirty="0" err="1">
                <a:latin typeface="Roboto Slab" pitchFamily="2" charset="0"/>
                <a:ea typeface="Roboto Slab" pitchFamily="2" charset="0"/>
              </a:rPr>
              <a:t>modo</a:t>
            </a:r>
            <a:r>
              <a:rPr lang="en-US" sz="1400" dirty="0">
                <a:latin typeface="Roboto Slab" pitchFamily="2" charset="0"/>
                <a:ea typeface="Roboto Slab" pitchFamily="2" charset="0"/>
              </a:rPr>
              <a:t> data lorem ipsum dolor sit </a:t>
            </a:r>
            <a:r>
              <a:rPr lang="en-US" sz="1400" dirty="0" err="1">
                <a:latin typeface="Roboto Slab" pitchFamily="2" charset="0"/>
                <a:ea typeface="Roboto Slab" pitchFamily="2" charset="0"/>
              </a:rPr>
              <a:t>amet</a:t>
            </a:r>
            <a:r>
              <a:rPr lang="en-US" sz="1400" dirty="0">
                <a:latin typeface="Roboto Slab" pitchFamily="2" charset="0"/>
                <a:ea typeface="Roboto Slab" pitchFamily="2" charset="0"/>
              </a:rPr>
              <a:t> </a:t>
            </a:r>
            <a:r>
              <a:rPr lang="en-US" sz="1400" dirty="0" err="1">
                <a:latin typeface="Roboto Slab" pitchFamily="2" charset="0"/>
                <a:ea typeface="Roboto Slab" pitchFamily="2" charset="0"/>
              </a:rPr>
              <a:t>agam</a:t>
            </a:r>
            <a:r>
              <a:rPr lang="en-US" sz="1400" dirty="0">
                <a:latin typeface="Roboto Slab" pitchFamily="2" charset="0"/>
                <a:ea typeface="Roboto Slab" pitchFamily="2" charset="0"/>
              </a:rPr>
              <a:t> facer </a:t>
            </a:r>
            <a:r>
              <a:rPr lang="en-US" sz="1400" dirty="0" err="1">
                <a:latin typeface="Roboto Slab" pitchFamily="2" charset="0"/>
                <a:ea typeface="Roboto Slab" pitchFamily="2" charset="0"/>
              </a:rPr>
              <a:t>modo</a:t>
            </a:r>
            <a:r>
              <a:rPr lang="en-US" sz="1400" dirty="0">
                <a:latin typeface="Roboto Slab" pitchFamily="2" charset="0"/>
                <a:ea typeface="Roboto Slab" pitchFamily="2" charset="0"/>
              </a:rPr>
              <a:t> data</a:t>
            </a:r>
          </a:p>
        </p:txBody>
      </p:sp>
    </p:spTree>
    <p:extLst>
      <p:ext uri="{BB962C8B-B14F-4D97-AF65-F5344CB8AC3E}">
        <p14:creationId xmlns:p14="http://schemas.microsoft.com/office/powerpoint/2010/main" val="11868374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pic>
        <p:nvPicPr>
          <p:cNvPr id="45" name="Picture Placeholder 44">
            <a:extLst>
              <a:ext uri="{FF2B5EF4-FFF2-40B4-BE49-F238E27FC236}">
                <a16:creationId xmlns:a16="http://schemas.microsoft.com/office/drawing/2014/main" id="{DE09769E-E78B-4439-AC8E-6CAADBE1E6EB}"/>
              </a:ext>
            </a:extLst>
          </p:cNvPr>
          <p:cNvPicPr>
            <a:picLocks noGrp="1" noChangeAspect="1"/>
          </p:cNvPicPr>
          <p:nvPr>
            <p:ph type="pic" sz="quarter" idx="254"/>
          </p:nvPr>
        </p:nvPicPr>
        <p:blipFill>
          <a:blip r:embed="rId3">
            <a:extLst>
              <a:ext uri="{28A0092B-C50C-407E-A947-70E740481C1C}">
                <a14:useLocalDpi xmlns:a14="http://schemas.microsoft.com/office/drawing/2010/main" val="0"/>
              </a:ext>
            </a:extLst>
          </a:blip>
          <a:srcRect l="21091" r="21091"/>
          <a:stretch>
            <a:fillRect/>
          </a:stretch>
        </p:blipFill>
        <p:spPr/>
      </p:pic>
      <p:sp>
        <p:nvSpPr>
          <p:cNvPr id="35" name="Title 13">
            <a:extLst>
              <a:ext uri="{FF2B5EF4-FFF2-40B4-BE49-F238E27FC236}">
                <a16:creationId xmlns:a16="http://schemas.microsoft.com/office/drawing/2014/main" id="{A179A8EA-B920-4BA9-9EEE-5CA9FDD706E7}"/>
              </a:ext>
            </a:extLst>
          </p:cNvPr>
          <p:cNvSpPr>
            <a:spLocks noGrp="1"/>
          </p:cNvSpPr>
          <p:nvPr>
            <p:ph type="title" idx="4294967295"/>
          </p:nvPr>
        </p:nvSpPr>
        <p:spPr>
          <a:xfrm>
            <a:off x="838200" y="481013"/>
            <a:ext cx="10515600" cy="679450"/>
          </a:xfrm>
        </p:spPr>
        <p:txBody>
          <a:bodyPr/>
          <a:lstStyle/>
          <a:p>
            <a:r>
              <a:rPr lang="en-US" b="1" dirty="0">
                <a:latin typeface="Roboto Slab" pitchFamily="2" charset="0"/>
                <a:ea typeface="Roboto Slab" pitchFamily="2" charset="0"/>
              </a:rPr>
              <a:t>Our Timeline</a:t>
            </a:r>
          </a:p>
        </p:txBody>
      </p:sp>
      <p:sp>
        <p:nvSpPr>
          <p:cNvPr id="3" name="Subtitle 2"/>
          <p:cNvSpPr>
            <a:spLocks noGrp="1"/>
          </p:cNvSpPr>
          <p:nvPr>
            <p:ph type="subTitle" idx="4294967295"/>
          </p:nvPr>
        </p:nvSpPr>
        <p:spPr>
          <a:xfrm>
            <a:off x="838200" y="1135063"/>
            <a:ext cx="10515600" cy="244475"/>
          </a:xfrm>
          <a:prstGeom prst="rect">
            <a:avLst/>
          </a:prstGeom>
        </p:spPr>
        <p:txBody>
          <a:bodyPr/>
          <a:lstStyle/>
          <a:p>
            <a:r>
              <a:rPr lang="en-US" sz="1400" dirty="0">
                <a:solidFill>
                  <a:sysClr val="windowText" lastClr="000000"/>
                </a:solidFill>
                <a:latin typeface="Roboto Slab" pitchFamily="2" charset="0"/>
                <a:ea typeface="Roboto Slab" pitchFamily="2" charset="0"/>
              </a:rPr>
              <a:t>Lorem ipsum dolor sit </a:t>
            </a:r>
            <a:r>
              <a:rPr lang="en-US" sz="1400" dirty="0" err="1">
                <a:solidFill>
                  <a:sysClr val="windowText" lastClr="000000"/>
                </a:solidFill>
                <a:latin typeface="Roboto Slab" pitchFamily="2" charset="0"/>
                <a:ea typeface="Roboto Slab" pitchFamily="2" charset="0"/>
              </a:rPr>
              <a:t>amet</a:t>
            </a:r>
            <a:r>
              <a:rPr lang="en-US" sz="1400" dirty="0">
                <a:solidFill>
                  <a:sysClr val="windowText" lastClr="000000"/>
                </a:solidFill>
                <a:latin typeface="Roboto Slab" pitchFamily="2" charset="0"/>
                <a:ea typeface="Roboto Slab" pitchFamily="2" charset="0"/>
              </a:rPr>
              <a:t> </a:t>
            </a:r>
            <a:r>
              <a:rPr lang="en-US" sz="1400" dirty="0" err="1">
                <a:solidFill>
                  <a:sysClr val="windowText" lastClr="000000"/>
                </a:solidFill>
                <a:latin typeface="Roboto Slab" pitchFamily="2" charset="0"/>
                <a:ea typeface="Roboto Slab" pitchFamily="2" charset="0"/>
              </a:rPr>
              <a:t>agam</a:t>
            </a:r>
            <a:r>
              <a:rPr lang="en-US" sz="1400" dirty="0">
                <a:solidFill>
                  <a:sysClr val="windowText" lastClr="000000"/>
                </a:solidFill>
                <a:latin typeface="Roboto Slab" pitchFamily="2" charset="0"/>
                <a:ea typeface="Roboto Slab" pitchFamily="2" charset="0"/>
              </a:rPr>
              <a:t> facer </a:t>
            </a:r>
            <a:r>
              <a:rPr lang="en-US" sz="1400" dirty="0" err="1">
                <a:solidFill>
                  <a:sysClr val="windowText" lastClr="000000"/>
                </a:solidFill>
                <a:latin typeface="Roboto Slab" pitchFamily="2" charset="0"/>
                <a:ea typeface="Roboto Slab" pitchFamily="2" charset="0"/>
              </a:rPr>
              <a:t>modo</a:t>
            </a:r>
            <a:r>
              <a:rPr lang="en-US" sz="1400" dirty="0">
                <a:solidFill>
                  <a:sysClr val="windowText" lastClr="000000"/>
                </a:solidFill>
                <a:latin typeface="Roboto Slab" pitchFamily="2" charset="0"/>
                <a:ea typeface="Roboto Slab" pitchFamily="2" charset="0"/>
              </a:rPr>
              <a:t> data lorem ipsum dolor sit </a:t>
            </a:r>
            <a:r>
              <a:rPr lang="en-US" sz="1400" dirty="0" err="1">
                <a:solidFill>
                  <a:sysClr val="windowText" lastClr="000000"/>
                </a:solidFill>
                <a:latin typeface="Roboto Slab" pitchFamily="2" charset="0"/>
                <a:ea typeface="Roboto Slab" pitchFamily="2" charset="0"/>
              </a:rPr>
              <a:t>amet</a:t>
            </a:r>
            <a:r>
              <a:rPr lang="en-US" sz="1400" dirty="0">
                <a:solidFill>
                  <a:sysClr val="windowText" lastClr="000000"/>
                </a:solidFill>
                <a:latin typeface="Roboto Slab" pitchFamily="2" charset="0"/>
                <a:ea typeface="Roboto Slab" pitchFamily="2" charset="0"/>
              </a:rPr>
              <a:t> </a:t>
            </a:r>
            <a:r>
              <a:rPr lang="en-US" sz="1400" dirty="0" err="1">
                <a:solidFill>
                  <a:sysClr val="windowText" lastClr="000000"/>
                </a:solidFill>
                <a:latin typeface="Roboto Slab" pitchFamily="2" charset="0"/>
                <a:ea typeface="Roboto Slab" pitchFamily="2" charset="0"/>
              </a:rPr>
              <a:t>agam</a:t>
            </a:r>
            <a:r>
              <a:rPr lang="en-US" sz="1400" dirty="0">
                <a:solidFill>
                  <a:sysClr val="windowText" lastClr="000000"/>
                </a:solidFill>
                <a:latin typeface="Roboto Slab" pitchFamily="2" charset="0"/>
                <a:ea typeface="Roboto Slab" pitchFamily="2" charset="0"/>
              </a:rPr>
              <a:t> facer </a:t>
            </a:r>
            <a:r>
              <a:rPr lang="en-US" sz="1400" dirty="0" err="1">
                <a:solidFill>
                  <a:sysClr val="windowText" lastClr="000000"/>
                </a:solidFill>
                <a:latin typeface="Roboto Slab" pitchFamily="2" charset="0"/>
                <a:ea typeface="Roboto Slab" pitchFamily="2" charset="0"/>
              </a:rPr>
              <a:t>modo</a:t>
            </a:r>
            <a:r>
              <a:rPr lang="en-US" sz="1400" dirty="0">
                <a:solidFill>
                  <a:sysClr val="windowText" lastClr="000000"/>
                </a:solidFill>
                <a:latin typeface="Roboto Slab" pitchFamily="2" charset="0"/>
                <a:ea typeface="Roboto Slab" pitchFamily="2" charset="0"/>
              </a:rPr>
              <a:t> data</a:t>
            </a:r>
          </a:p>
        </p:txBody>
      </p:sp>
      <p:grpSp>
        <p:nvGrpSpPr>
          <p:cNvPr id="16" name="Group 15">
            <a:extLst>
              <a:ext uri="{FF2B5EF4-FFF2-40B4-BE49-F238E27FC236}">
                <a16:creationId xmlns:a16="http://schemas.microsoft.com/office/drawing/2014/main" id="{0280CB1A-9B52-474F-96D2-732E91B646F5}"/>
              </a:ext>
            </a:extLst>
          </p:cNvPr>
          <p:cNvGrpSpPr/>
          <p:nvPr/>
        </p:nvGrpSpPr>
        <p:grpSpPr>
          <a:xfrm>
            <a:off x="4768464" y="2578697"/>
            <a:ext cx="6585336" cy="3068274"/>
            <a:chOff x="4768464" y="2578697"/>
            <a:chExt cx="6585336" cy="3068274"/>
          </a:xfrm>
        </p:grpSpPr>
        <p:grpSp>
          <p:nvGrpSpPr>
            <p:cNvPr id="5" name="Group 4">
              <a:extLst>
                <a:ext uri="{FF2B5EF4-FFF2-40B4-BE49-F238E27FC236}">
                  <a16:creationId xmlns:a16="http://schemas.microsoft.com/office/drawing/2014/main" id="{CDA2DEDC-85E2-4A25-84BE-3A3A3929322C}"/>
                </a:ext>
              </a:extLst>
            </p:cNvPr>
            <p:cNvGrpSpPr/>
            <p:nvPr/>
          </p:nvGrpSpPr>
          <p:grpSpPr>
            <a:xfrm>
              <a:off x="7210829" y="2578697"/>
              <a:ext cx="1700606" cy="1700606"/>
              <a:chOff x="5245697" y="2057401"/>
              <a:chExt cx="1700606" cy="1700606"/>
            </a:xfrm>
          </p:grpSpPr>
          <p:sp>
            <p:nvSpPr>
              <p:cNvPr id="15" name="Octagon 14">
                <a:extLst>
                  <a:ext uri="{FF2B5EF4-FFF2-40B4-BE49-F238E27FC236}">
                    <a16:creationId xmlns:a16="http://schemas.microsoft.com/office/drawing/2014/main" id="{0B60E5C3-AF08-4606-A65E-A0AF5BA69A74}"/>
                  </a:ext>
                </a:extLst>
              </p:cNvPr>
              <p:cNvSpPr/>
              <p:nvPr/>
            </p:nvSpPr>
            <p:spPr bwMode="auto">
              <a:xfrm>
                <a:off x="5245697" y="2057401"/>
                <a:ext cx="1700606" cy="1700606"/>
              </a:xfrm>
              <a:prstGeom prst="octagon">
                <a:avLst/>
              </a:prstGeom>
              <a:solidFill>
                <a:schemeClr val="accent4"/>
              </a:solidFill>
              <a:ln>
                <a:noFill/>
              </a:ln>
              <a:extLst/>
            </p:spPr>
            <p:txBody>
              <a:bodyPr vert="horz" wrap="square" lIns="91440" tIns="45720" rIns="91440" bIns="45720" numCol="1" rtlCol="0" anchor="t" anchorCtr="0" compatLnSpc="1">
                <a:prstTxWarp prst="textNoShape">
                  <a:avLst/>
                </a:prstTxWarp>
                <a:noAutofit/>
              </a:bodyPr>
              <a:lstStyle/>
              <a:p>
                <a:pPr algn="l"/>
                <a:endParaRPr lang="en-US" dirty="0"/>
              </a:p>
            </p:txBody>
          </p:sp>
          <p:sp>
            <p:nvSpPr>
              <p:cNvPr id="24" name="Rectangle 23">
                <a:extLst>
                  <a:ext uri="{FF2B5EF4-FFF2-40B4-BE49-F238E27FC236}">
                    <a16:creationId xmlns:a16="http://schemas.microsoft.com/office/drawing/2014/main" id="{4D192B4F-6788-471B-8D03-A9B1258A4C5C}"/>
                  </a:ext>
                </a:extLst>
              </p:cNvPr>
              <p:cNvSpPr/>
              <p:nvPr/>
            </p:nvSpPr>
            <p:spPr>
              <a:xfrm>
                <a:off x="5618946" y="2399873"/>
                <a:ext cx="954108" cy="1015663"/>
              </a:xfrm>
              <a:prstGeom prst="rect">
                <a:avLst/>
              </a:prstGeom>
            </p:spPr>
            <p:txBody>
              <a:bodyPr wrap="none" anchor="ctr">
                <a:spAutoFit/>
              </a:bodyPr>
              <a:lstStyle/>
              <a:p>
                <a:pPr algn="ctr"/>
                <a:r>
                  <a:rPr lang="en-US" sz="6000" dirty="0">
                    <a:solidFill>
                      <a:schemeClr val="bg1"/>
                    </a:solidFill>
                    <a:latin typeface="FontAwesome" pitchFamily="2" charset="0"/>
                  </a:rPr>
                  <a:t></a:t>
                </a:r>
              </a:p>
            </p:txBody>
          </p:sp>
        </p:grpSp>
        <p:grpSp>
          <p:nvGrpSpPr>
            <p:cNvPr id="4" name="Group 3">
              <a:extLst>
                <a:ext uri="{FF2B5EF4-FFF2-40B4-BE49-F238E27FC236}">
                  <a16:creationId xmlns:a16="http://schemas.microsoft.com/office/drawing/2014/main" id="{8655392C-A3A1-4E7D-A21F-C611A1E8D0EA}"/>
                </a:ext>
              </a:extLst>
            </p:cNvPr>
            <p:cNvGrpSpPr/>
            <p:nvPr/>
          </p:nvGrpSpPr>
          <p:grpSpPr>
            <a:xfrm>
              <a:off x="9653194" y="2578697"/>
              <a:ext cx="1700606" cy="1700606"/>
              <a:chOff x="9182962" y="2057401"/>
              <a:chExt cx="1700606" cy="1700606"/>
            </a:xfrm>
          </p:grpSpPr>
          <p:sp>
            <p:nvSpPr>
              <p:cNvPr id="22" name="Octagon 21">
                <a:extLst>
                  <a:ext uri="{FF2B5EF4-FFF2-40B4-BE49-F238E27FC236}">
                    <a16:creationId xmlns:a16="http://schemas.microsoft.com/office/drawing/2014/main" id="{DFD2063C-BB4C-4FC1-AD85-AA5F7F5F848D}"/>
                  </a:ext>
                </a:extLst>
              </p:cNvPr>
              <p:cNvSpPr/>
              <p:nvPr/>
            </p:nvSpPr>
            <p:spPr bwMode="auto">
              <a:xfrm>
                <a:off x="9182962" y="2057401"/>
                <a:ext cx="1700606" cy="1700606"/>
              </a:xfrm>
              <a:prstGeom prst="octagon">
                <a:avLst/>
              </a:prstGeom>
              <a:solidFill>
                <a:schemeClr val="accent6"/>
              </a:solidFill>
              <a:ln>
                <a:noFill/>
              </a:ln>
              <a:extLst/>
            </p:spPr>
            <p:txBody>
              <a:bodyPr vert="horz" wrap="square" lIns="91440" tIns="45720" rIns="91440" bIns="45720" numCol="1" rtlCol="0" anchor="t" anchorCtr="0" compatLnSpc="1">
                <a:prstTxWarp prst="textNoShape">
                  <a:avLst/>
                </a:prstTxWarp>
                <a:noAutofit/>
              </a:bodyPr>
              <a:lstStyle/>
              <a:p>
                <a:pPr algn="l"/>
                <a:endParaRPr lang="en-US" dirty="0"/>
              </a:p>
            </p:txBody>
          </p:sp>
          <p:sp>
            <p:nvSpPr>
              <p:cNvPr id="25" name="Rectangle 24">
                <a:extLst>
                  <a:ext uri="{FF2B5EF4-FFF2-40B4-BE49-F238E27FC236}">
                    <a16:creationId xmlns:a16="http://schemas.microsoft.com/office/drawing/2014/main" id="{60CFCAAA-87F6-44B4-8CB7-BB4D4967D4A5}"/>
                  </a:ext>
                </a:extLst>
              </p:cNvPr>
              <p:cNvSpPr/>
              <p:nvPr/>
            </p:nvSpPr>
            <p:spPr>
              <a:xfrm>
                <a:off x="9611515" y="2399873"/>
                <a:ext cx="843501" cy="1015663"/>
              </a:xfrm>
              <a:prstGeom prst="rect">
                <a:avLst/>
              </a:prstGeom>
            </p:spPr>
            <p:txBody>
              <a:bodyPr wrap="none" anchor="ctr">
                <a:spAutoFit/>
              </a:bodyPr>
              <a:lstStyle/>
              <a:p>
                <a:pPr algn="ctr"/>
                <a:r>
                  <a:rPr lang="en-US" sz="6000" dirty="0">
                    <a:solidFill>
                      <a:schemeClr val="bg1"/>
                    </a:solidFill>
                    <a:latin typeface="FontAwesome" pitchFamily="2" charset="0"/>
                  </a:rPr>
                  <a:t></a:t>
                </a:r>
              </a:p>
            </p:txBody>
          </p:sp>
        </p:grpSp>
        <p:grpSp>
          <p:nvGrpSpPr>
            <p:cNvPr id="6" name="Group 5">
              <a:extLst>
                <a:ext uri="{FF2B5EF4-FFF2-40B4-BE49-F238E27FC236}">
                  <a16:creationId xmlns:a16="http://schemas.microsoft.com/office/drawing/2014/main" id="{C8449B38-87DE-42B3-980A-339176A97E7F}"/>
                </a:ext>
              </a:extLst>
            </p:cNvPr>
            <p:cNvGrpSpPr/>
            <p:nvPr/>
          </p:nvGrpSpPr>
          <p:grpSpPr>
            <a:xfrm>
              <a:off x="4768464" y="2578697"/>
              <a:ext cx="1700606" cy="1700606"/>
              <a:chOff x="1308432" y="2057401"/>
              <a:chExt cx="1700606" cy="1700606"/>
            </a:xfrm>
          </p:grpSpPr>
          <p:sp>
            <p:nvSpPr>
              <p:cNvPr id="2" name="Octagon 1">
                <a:extLst>
                  <a:ext uri="{FF2B5EF4-FFF2-40B4-BE49-F238E27FC236}">
                    <a16:creationId xmlns:a16="http://schemas.microsoft.com/office/drawing/2014/main" id="{92548297-65B6-44C2-B736-E1BB314C219B}"/>
                  </a:ext>
                </a:extLst>
              </p:cNvPr>
              <p:cNvSpPr/>
              <p:nvPr/>
            </p:nvSpPr>
            <p:spPr bwMode="auto">
              <a:xfrm>
                <a:off x="1308432" y="2057401"/>
                <a:ext cx="1700606" cy="1700606"/>
              </a:xfrm>
              <a:prstGeom prst="octagon">
                <a:avLst/>
              </a:prstGeom>
              <a:solidFill>
                <a:schemeClr val="accent3"/>
              </a:solidFill>
              <a:ln>
                <a:noFill/>
              </a:ln>
              <a:extLst/>
            </p:spPr>
            <p:txBody>
              <a:bodyPr vert="horz" wrap="square" lIns="91440" tIns="45720" rIns="91440" bIns="45720" numCol="1" rtlCol="0" anchor="t" anchorCtr="0" compatLnSpc="1">
                <a:prstTxWarp prst="textNoShape">
                  <a:avLst/>
                </a:prstTxWarp>
                <a:noAutofit/>
              </a:bodyPr>
              <a:lstStyle/>
              <a:p>
                <a:pPr algn="l"/>
                <a:endParaRPr lang="en-US" dirty="0"/>
              </a:p>
            </p:txBody>
          </p:sp>
          <p:sp>
            <p:nvSpPr>
              <p:cNvPr id="26" name="Rectangle 25">
                <a:extLst>
                  <a:ext uri="{FF2B5EF4-FFF2-40B4-BE49-F238E27FC236}">
                    <a16:creationId xmlns:a16="http://schemas.microsoft.com/office/drawing/2014/main" id="{8AC8A20B-2E80-410E-8048-92AC759BBE45}"/>
                  </a:ext>
                </a:extLst>
              </p:cNvPr>
              <p:cNvSpPr/>
              <p:nvPr/>
            </p:nvSpPr>
            <p:spPr>
              <a:xfrm>
                <a:off x="1736985" y="2399873"/>
                <a:ext cx="843501" cy="1015663"/>
              </a:xfrm>
              <a:prstGeom prst="rect">
                <a:avLst/>
              </a:prstGeom>
            </p:spPr>
            <p:txBody>
              <a:bodyPr wrap="none" anchor="ctr">
                <a:spAutoFit/>
              </a:bodyPr>
              <a:lstStyle/>
              <a:p>
                <a:pPr algn="ctr"/>
                <a:r>
                  <a:rPr lang="en-US" sz="6000" dirty="0">
                    <a:solidFill>
                      <a:schemeClr val="bg1"/>
                    </a:solidFill>
                    <a:latin typeface="FontAwesome" pitchFamily="2" charset="0"/>
                  </a:rPr>
                  <a:t></a:t>
                </a:r>
              </a:p>
            </p:txBody>
          </p:sp>
        </p:grpSp>
        <p:grpSp>
          <p:nvGrpSpPr>
            <p:cNvPr id="14" name="Group 13">
              <a:extLst>
                <a:ext uri="{FF2B5EF4-FFF2-40B4-BE49-F238E27FC236}">
                  <a16:creationId xmlns:a16="http://schemas.microsoft.com/office/drawing/2014/main" id="{DFB6078D-29C1-4613-8F36-F185133D2A6A}"/>
                </a:ext>
              </a:extLst>
            </p:cNvPr>
            <p:cNvGrpSpPr/>
            <p:nvPr/>
          </p:nvGrpSpPr>
          <p:grpSpPr>
            <a:xfrm>
              <a:off x="4874328" y="4525265"/>
              <a:ext cx="1594742" cy="1121706"/>
              <a:chOff x="4874328" y="4283994"/>
              <a:chExt cx="1594742" cy="1121706"/>
            </a:xfrm>
          </p:grpSpPr>
          <p:sp>
            <p:nvSpPr>
              <p:cNvPr id="27" name="Rectangle 9">
                <a:extLst>
                  <a:ext uri="{FF2B5EF4-FFF2-40B4-BE49-F238E27FC236}">
                    <a16:creationId xmlns:a16="http://schemas.microsoft.com/office/drawing/2014/main" id="{F185D60D-69C8-4F6F-821F-AD9C2AF32C05}"/>
                  </a:ext>
                </a:extLst>
              </p:cNvPr>
              <p:cNvSpPr>
                <a:spLocks/>
              </p:cNvSpPr>
              <p:nvPr/>
            </p:nvSpPr>
            <p:spPr bwMode="auto">
              <a:xfrm>
                <a:off x="4874328" y="4807214"/>
                <a:ext cx="1594742" cy="598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500"/>
                  </a:lnSpc>
                </a:pPr>
                <a:r>
                  <a:rPr lang="en-US" sz="1000" dirty="0">
                    <a:latin typeface="Roboto Slab" pitchFamily="2" charset="0"/>
                    <a:ea typeface="Roboto Slab" pitchFamily="2" charset="0"/>
                    <a:cs typeface="Lato" panose="020F0502020204030203" pitchFamily="34" charset="0"/>
                    <a:sym typeface="Montserrat-Regular" charset="0"/>
                  </a:rPr>
                  <a:t>This letterhead design is reliability By using you simple lorem yours</a:t>
                </a:r>
              </a:p>
            </p:txBody>
          </p:sp>
          <p:sp>
            <p:nvSpPr>
              <p:cNvPr id="28" name="TextBox 27">
                <a:extLst>
                  <a:ext uri="{FF2B5EF4-FFF2-40B4-BE49-F238E27FC236}">
                    <a16:creationId xmlns:a16="http://schemas.microsoft.com/office/drawing/2014/main" id="{ECF655B0-1BD2-4D66-94B2-603F734FC278}"/>
                  </a:ext>
                </a:extLst>
              </p:cNvPr>
              <p:cNvSpPr txBox="1"/>
              <p:nvPr/>
            </p:nvSpPr>
            <p:spPr>
              <a:xfrm>
                <a:off x="5197852" y="4283994"/>
                <a:ext cx="947695" cy="523220"/>
              </a:xfrm>
              <a:prstGeom prst="rect">
                <a:avLst/>
              </a:prstGeom>
              <a:noFill/>
            </p:spPr>
            <p:txBody>
              <a:bodyPr wrap="none" rtlCol="0">
                <a:spAutoFit/>
              </a:bodyPr>
              <a:lstStyle/>
              <a:p>
                <a:pPr algn="ctr"/>
                <a:r>
                  <a:rPr lang="en-US" sz="2800" b="1" dirty="0">
                    <a:latin typeface="Roboto Slab" pitchFamily="2" charset="0"/>
                    <a:ea typeface="Roboto Slab" pitchFamily="2" charset="0"/>
                  </a:rPr>
                  <a:t>2016</a:t>
                </a:r>
              </a:p>
            </p:txBody>
          </p:sp>
        </p:grpSp>
        <p:grpSp>
          <p:nvGrpSpPr>
            <p:cNvPr id="33" name="Group 32">
              <a:extLst>
                <a:ext uri="{FF2B5EF4-FFF2-40B4-BE49-F238E27FC236}">
                  <a16:creationId xmlns:a16="http://schemas.microsoft.com/office/drawing/2014/main" id="{9E00D50B-A67E-472E-A307-716746949FAB}"/>
                </a:ext>
              </a:extLst>
            </p:cNvPr>
            <p:cNvGrpSpPr/>
            <p:nvPr/>
          </p:nvGrpSpPr>
          <p:grpSpPr>
            <a:xfrm>
              <a:off x="7269647" y="4525265"/>
              <a:ext cx="1594742" cy="1121706"/>
              <a:chOff x="4874328" y="4283994"/>
              <a:chExt cx="1594742" cy="1121706"/>
            </a:xfrm>
          </p:grpSpPr>
          <p:sp>
            <p:nvSpPr>
              <p:cNvPr id="34" name="Rectangle 9">
                <a:extLst>
                  <a:ext uri="{FF2B5EF4-FFF2-40B4-BE49-F238E27FC236}">
                    <a16:creationId xmlns:a16="http://schemas.microsoft.com/office/drawing/2014/main" id="{66607B4F-2929-4CAA-A040-355CEE255D98}"/>
                  </a:ext>
                </a:extLst>
              </p:cNvPr>
              <p:cNvSpPr>
                <a:spLocks/>
              </p:cNvSpPr>
              <p:nvPr/>
            </p:nvSpPr>
            <p:spPr bwMode="auto">
              <a:xfrm>
                <a:off x="4874328" y="4807214"/>
                <a:ext cx="1594742" cy="598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500"/>
                  </a:lnSpc>
                </a:pPr>
                <a:r>
                  <a:rPr lang="en-US" sz="1000" dirty="0">
                    <a:latin typeface="Roboto Slab" pitchFamily="2" charset="0"/>
                    <a:ea typeface="Roboto Slab" pitchFamily="2" charset="0"/>
                    <a:cs typeface="Lato" panose="020F0502020204030203" pitchFamily="34" charset="0"/>
                    <a:sym typeface="Montserrat-Regular" charset="0"/>
                  </a:rPr>
                  <a:t>This letterhead design is reliability By using you simple lorem yours</a:t>
                </a:r>
              </a:p>
            </p:txBody>
          </p:sp>
          <p:sp>
            <p:nvSpPr>
              <p:cNvPr id="36" name="TextBox 35">
                <a:extLst>
                  <a:ext uri="{FF2B5EF4-FFF2-40B4-BE49-F238E27FC236}">
                    <a16:creationId xmlns:a16="http://schemas.microsoft.com/office/drawing/2014/main" id="{EB3F5FE2-620F-43C7-B813-CEEB910D049B}"/>
                  </a:ext>
                </a:extLst>
              </p:cNvPr>
              <p:cNvSpPr txBox="1"/>
              <p:nvPr/>
            </p:nvSpPr>
            <p:spPr>
              <a:xfrm>
                <a:off x="5197852" y="4283994"/>
                <a:ext cx="947695" cy="523220"/>
              </a:xfrm>
              <a:prstGeom prst="rect">
                <a:avLst/>
              </a:prstGeom>
              <a:noFill/>
            </p:spPr>
            <p:txBody>
              <a:bodyPr wrap="none" rtlCol="0">
                <a:spAutoFit/>
              </a:bodyPr>
              <a:lstStyle/>
              <a:p>
                <a:pPr algn="ctr"/>
                <a:r>
                  <a:rPr lang="en-US" sz="2800" b="1" dirty="0">
                    <a:latin typeface="Roboto Slab" pitchFamily="2" charset="0"/>
                    <a:ea typeface="Roboto Slab" pitchFamily="2" charset="0"/>
                  </a:rPr>
                  <a:t>2016</a:t>
                </a:r>
              </a:p>
            </p:txBody>
          </p:sp>
        </p:grpSp>
        <p:grpSp>
          <p:nvGrpSpPr>
            <p:cNvPr id="38" name="Group 37">
              <a:extLst>
                <a:ext uri="{FF2B5EF4-FFF2-40B4-BE49-F238E27FC236}">
                  <a16:creationId xmlns:a16="http://schemas.microsoft.com/office/drawing/2014/main" id="{57E0B37D-A699-4B63-B13F-099AD34D6AE6}"/>
                </a:ext>
              </a:extLst>
            </p:cNvPr>
            <p:cNvGrpSpPr/>
            <p:nvPr/>
          </p:nvGrpSpPr>
          <p:grpSpPr>
            <a:xfrm>
              <a:off x="9706126" y="4525265"/>
              <a:ext cx="1594742" cy="1121706"/>
              <a:chOff x="4874328" y="4283994"/>
              <a:chExt cx="1594742" cy="1121706"/>
            </a:xfrm>
          </p:grpSpPr>
          <p:sp>
            <p:nvSpPr>
              <p:cNvPr id="40" name="Rectangle 9">
                <a:extLst>
                  <a:ext uri="{FF2B5EF4-FFF2-40B4-BE49-F238E27FC236}">
                    <a16:creationId xmlns:a16="http://schemas.microsoft.com/office/drawing/2014/main" id="{E0B1A4B0-5553-4C2C-94C1-A83563E12982}"/>
                  </a:ext>
                </a:extLst>
              </p:cNvPr>
              <p:cNvSpPr>
                <a:spLocks/>
              </p:cNvSpPr>
              <p:nvPr/>
            </p:nvSpPr>
            <p:spPr bwMode="auto">
              <a:xfrm>
                <a:off x="4874328" y="4807214"/>
                <a:ext cx="1594742" cy="598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500"/>
                  </a:lnSpc>
                </a:pPr>
                <a:r>
                  <a:rPr lang="en-US" sz="1000" dirty="0">
                    <a:latin typeface="Roboto Slab" pitchFamily="2" charset="0"/>
                    <a:ea typeface="Roboto Slab" pitchFamily="2" charset="0"/>
                    <a:cs typeface="Lato" panose="020F0502020204030203" pitchFamily="34" charset="0"/>
                    <a:sym typeface="Montserrat-Regular" charset="0"/>
                  </a:rPr>
                  <a:t>This letterhead design is reliability By using you simple lorem yours</a:t>
                </a:r>
              </a:p>
            </p:txBody>
          </p:sp>
          <p:sp>
            <p:nvSpPr>
              <p:cNvPr id="41" name="TextBox 40">
                <a:extLst>
                  <a:ext uri="{FF2B5EF4-FFF2-40B4-BE49-F238E27FC236}">
                    <a16:creationId xmlns:a16="http://schemas.microsoft.com/office/drawing/2014/main" id="{0CDF9815-CAAB-4331-B495-0B9C28055E15}"/>
                  </a:ext>
                </a:extLst>
              </p:cNvPr>
              <p:cNvSpPr txBox="1"/>
              <p:nvPr/>
            </p:nvSpPr>
            <p:spPr>
              <a:xfrm>
                <a:off x="5197852" y="4283994"/>
                <a:ext cx="947695" cy="523220"/>
              </a:xfrm>
              <a:prstGeom prst="rect">
                <a:avLst/>
              </a:prstGeom>
              <a:noFill/>
            </p:spPr>
            <p:txBody>
              <a:bodyPr wrap="none" rtlCol="0">
                <a:spAutoFit/>
              </a:bodyPr>
              <a:lstStyle/>
              <a:p>
                <a:pPr algn="ctr"/>
                <a:r>
                  <a:rPr lang="en-US" sz="2800" b="1" dirty="0">
                    <a:latin typeface="Roboto Slab" pitchFamily="2" charset="0"/>
                    <a:ea typeface="Roboto Slab" pitchFamily="2" charset="0"/>
                  </a:rPr>
                  <a:t>2016</a:t>
                </a:r>
              </a:p>
            </p:txBody>
          </p:sp>
        </p:grpSp>
      </p:grpSp>
    </p:spTree>
    <p:extLst>
      <p:ext uri="{BB962C8B-B14F-4D97-AF65-F5344CB8AC3E}">
        <p14:creationId xmlns:p14="http://schemas.microsoft.com/office/powerpoint/2010/main" val="31648996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54B8AD-14DA-453C-AC36-8A35F66493CC}"/>
              </a:ext>
            </a:extLst>
          </p:cNvPr>
          <p:cNvSpPr>
            <a:spLocks noGrp="1"/>
          </p:cNvSpPr>
          <p:nvPr>
            <p:ph type="title"/>
          </p:nvPr>
        </p:nvSpPr>
        <p:spPr>
          <a:xfrm>
            <a:off x="838200" y="481237"/>
            <a:ext cx="10515600" cy="679905"/>
          </a:xfrm>
        </p:spPr>
        <p:txBody>
          <a:bodyPr/>
          <a:lstStyle/>
          <a:p>
            <a:r>
              <a:rPr lang="en-US" b="1" dirty="0">
                <a:latin typeface="Roboto Slab" pitchFamily="2" charset="0"/>
                <a:ea typeface="Roboto Slab" pitchFamily="2" charset="0"/>
              </a:rPr>
              <a:t>Our Timeline</a:t>
            </a:r>
          </a:p>
        </p:txBody>
      </p:sp>
      <p:sp>
        <p:nvSpPr>
          <p:cNvPr id="3" name="Subtitle 2">
            <a:extLst>
              <a:ext uri="{FF2B5EF4-FFF2-40B4-BE49-F238E27FC236}">
                <a16:creationId xmlns:a16="http://schemas.microsoft.com/office/drawing/2014/main" id="{82F52DF6-C36B-4A59-99D9-C73EAB0D2CB0}"/>
              </a:ext>
            </a:extLst>
          </p:cNvPr>
          <p:cNvSpPr>
            <a:spLocks noGrp="1"/>
          </p:cNvSpPr>
          <p:nvPr>
            <p:ph type="subTitle" idx="1"/>
          </p:nvPr>
        </p:nvSpPr>
        <p:spPr>
          <a:xfrm>
            <a:off x="838200" y="1134613"/>
            <a:ext cx="10515600" cy="244244"/>
          </a:xfrm>
        </p:spPr>
        <p:txBody>
          <a:bodyPr/>
          <a:lstStyle/>
          <a:p>
            <a:r>
              <a:rPr lang="en-US" sz="1400" dirty="0">
                <a:solidFill>
                  <a:sysClr val="windowText" lastClr="000000"/>
                </a:solidFill>
                <a:latin typeface="Roboto Slab" pitchFamily="2" charset="0"/>
                <a:ea typeface="Roboto Slab" pitchFamily="2" charset="0"/>
              </a:rPr>
              <a:t>Lorem ipsum dolor sit </a:t>
            </a:r>
            <a:r>
              <a:rPr lang="en-US" sz="1400" dirty="0" err="1">
                <a:solidFill>
                  <a:sysClr val="windowText" lastClr="000000"/>
                </a:solidFill>
                <a:latin typeface="Roboto Slab" pitchFamily="2" charset="0"/>
                <a:ea typeface="Roboto Slab" pitchFamily="2" charset="0"/>
              </a:rPr>
              <a:t>amet</a:t>
            </a:r>
            <a:r>
              <a:rPr lang="en-US" sz="1400" dirty="0">
                <a:solidFill>
                  <a:sysClr val="windowText" lastClr="000000"/>
                </a:solidFill>
                <a:latin typeface="Roboto Slab" pitchFamily="2" charset="0"/>
                <a:ea typeface="Roboto Slab" pitchFamily="2" charset="0"/>
              </a:rPr>
              <a:t> </a:t>
            </a:r>
            <a:r>
              <a:rPr lang="en-US" sz="1400" dirty="0" err="1">
                <a:solidFill>
                  <a:sysClr val="windowText" lastClr="000000"/>
                </a:solidFill>
                <a:latin typeface="Roboto Slab" pitchFamily="2" charset="0"/>
                <a:ea typeface="Roboto Slab" pitchFamily="2" charset="0"/>
              </a:rPr>
              <a:t>agam</a:t>
            </a:r>
            <a:r>
              <a:rPr lang="en-US" sz="1400" dirty="0">
                <a:solidFill>
                  <a:sysClr val="windowText" lastClr="000000"/>
                </a:solidFill>
                <a:latin typeface="Roboto Slab" pitchFamily="2" charset="0"/>
                <a:ea typeface="Roboto Slab" pitchFamily="2" charset="0"/>
              </a:rPr>
              <a:t> facer modo data lorem ipsum dolor sit </a:t>
            </a:r>
            <a:r>
              <a:rPr lang="en-US" sz="1400" dirty="0" err="1">
                <a:solidFill>
                  <a:sysClr val="windowText" lastClr="000000"/>
                </a:solidFill>
                <a:latin typeface="Roboto Slab" pitchFamily="2" charset="0"/>
                <a:ea typeface="Roboto Slab" pitchFamily="2" charset="0"/>
              </a:rPr>
              <a:t>amet</a:t>
            </a:r>
            <a:r>
              <a:rPr lang="en-US" sz="1400" dirty="0">
                <a:solidFill>
                  <a:sysClr val="windowText" lastClr="000000"/>
                </a:solidFill>
                <a:latin typeface="Roboto Slab" pitchFamily="2" charset="0"/>
                <a:ea typeface="Roboto Slab" pitchFamily="2" charset="0"/>
              </a:rPr>
              <a:t> </a:t>
            </a:r>
            <a:r>
              <a:rPr lang="en-US" sz="1400" dirty="0" err="1">
                <a:solidFill>
                  <a:sysClr val="windowText" lastClr="000000"/>
                </a:solidFill>
                <a:latin typeface="Roboto Slab" pitchFamily="2" charset="0"/>
                <a:ea typeface="Roboto Slab" pitchFamily="2" charset="0"/>
              </a:rPr>
              <a:t>agam</a:t>
            </a:r>
            <a:r>
              <a:rPr lang="en-US" sz="1400" dirty="0">
                <a:solidFill>
                  <a:sysClr val="windowText" lastClr="000000"/>
                </a:solidFill>
                <a:latin typeface="Roboto Slab" pitchFamily="2" charset="0"/>
                <a:ea typeface="Roboto Slab" pitchFamily="2" charset="0"/>
              </a:rPr>
              <a:t> facer modo data</a:t>
            </a:r>
          </a:p>
        </p:txBody>
      </p:sp>
      <p:sp>
        <p:nvSpPr>
          <p:cNvPr id="14" name="TextBox 13">
            <a:extLst>
              <a:ext uri="{FF2B5EF4-FFF2-40B4-BE49-F238E27FC236}">
                <a16:creationId xmlns:a16="http://schemas.microsoft.com/office/drawing/2014/main" id="{9ABADACE-0C2B-4878-9077-601EDEBFDDB7}"/>
              </a:ext>
            </a:extLst>
          </p:cNvPr>
          <p:cNvSpPr txBox="1"/>
          <p:nvPr/>
        </p:nvSpPr>
        <p:spPr>
          <a:xfrm>
            <a:off x="4879626" y="2632572"/>
            <a:ext cx="2336800" cy="338554"/>
          </a:xfrm>
          <a:prstGeom prst="rect">
            <a:avLst/>
          </a:prstGeom>
          <a:noFill/>
        </p:spPr>
        <p:txBody>
          <a:bodyPr wrap="square" rtlCol="0">
            <a:spAutoFit/>
          </a:bodyPr>
          <a:lstStyle/>
          <a:p>
            <a:pPr algn="ctr"/>
            <a:r>
              <a:rPr lang="en-US" sz="1600" b="1" dirty="0">
                <a:latin typeface="Roboto Slab" pitchFamily="2" charset="0"/>
                <a:ea typeface="Roboto Slab" pitchFamily="2" charset="0"/>
                <a:cs typeface="Lato" panose="020F0502020204030203" pitchFamily="34" charset="0"/>
              </a:rPr>
              <a:t>Company Start-up</a:t>
            </a:r>
          </a:p>
        </p:txBody>
      </p:sp>
      <p:sp>
        <p:nvSpPr>
          <p:cNvPr id="15" name="Rectangle 14">
            <a:extLst>
              <a:ext uri="{FF2B5EF4-FFF2-40B4-BE49-F238E27FC236}">
                <a16:creationId xmlns:a16="http://schemas.microsoft.com/office/drawing/2014/main" id="{FB195822-3A06-44EA-9A07-9C6F7830EF1A}"/>
              </a:ext>
            </a:extLst>
          </p:cNvPr>
          <p:cNvSpPr/>
          <p:nvPr/>
        </p:nvSpPr>
        <p:spPr>
          <a:xfrm>
            <a:off x="4716724" y="2964431"/>
            <a:ext cx="2662606" cy="694485"/>
          </a:xfrm>
          <a:prstGeom prst="rect">
            <a:avLst/>
          </a:prstGeom>
        </p:spPr>
        <p:txBody>
          <a:bodyPr wrap="square">
            <a:spAutoFit/>
          </a:bodyPr>
          <a:lstStyle/>
          <a:p>
            <a:pPr algn="ctr">
              <a:lnSpc>
                <a:spcPts val="1600"/>
              </a:lnSpc>
            </a:pPr>
            <a:r>
              <a:rPr lang="en-US" sz="1100" dirty="0">
                <a:latin typeface="Roboto Slab" pitchFamily="2" charset="0"/>
                <a:ea typeface="Roboto Slab" pitchFamily="2" charset="0"/>
                <a:cs typeface="Lato" panose="020F0502020204030203" pitchFamily="34" charset="0"/>
              </a:rPr>
              <a:t>Lorem sum </a:t>
            </a:r>
            <a:r>
              <a:rPr lang="en-US" sz="1100" dirty="0" err="1">
                <a:latin typeface="Roboto Slab" pitchFamily="2" charset="0"/>
                <a:ea typeface="Roboto Slab" pitchFamily="2" charset="0"/>
                <a:cs typeface="Lato" panose="020F0502020204030203" pitchFamily="34" charset="0"/>
              </a:rPr>
              <a:t>dol</a:t>
            </a:r>
            <a:r>
              <a:rPr lang="en-US" sz="1100" dirty="0">
                <a:latin typeface="Roboto Slab" pitchFamily="2" charset="0"/>
                <a:ea typeface="Roboto Slab" pitchFamily="2" charset="0"/>
                <a:cs typeface="Lato" panose="020F0502020204030203" pitchFamily="34" charset="0"/>
              </a:rPr>
              <a:t> </a:t>
            </a:r>
            <a:r>
              <a:rPr lang="en-US" sz="1100" dirty="0" err="1">
                <a:latin typeface="Roboto Slab" pitchFamily="2" charset="0"/>
                <a:ea typeface="Roboto Slab" pitchFamily="2" charset="0"/>
                <a:cs typeface="Lato" panose="020F0502020204030203" pitchFamily="34" charset="0"/>
              </a:rPr>
              <a:t>amet</a:t>
            </a:r>
            <a:r>
              <a:rPr lang="en-US" sz="1100" dirty="0">
                <a:latin typeface="Roboto Slab" pitchFamily="2" charset="0"/>
                <a:ea typeface="Roboto Slab" pitchFamily="2" charset="0"/>
                <a:cs typeface="Lato" panose="020F0502020204030203" pitchFamily="34" charset="0"/>
              </a:rPr>
              <a:t>, Lorem </a:t>
            </a:r>
          </a:p>
          <a:p>
            <a:pPr algn="ctr">
              <a:lnSpc>
                <a:spcPts val="1600"/>
              </a:lnSpc>
            </a:pPr>
            <a:r>
              <a:rPr lang="en-US" sz="1100" dirty="0" err="1">
                <a:latin typeface="Roboto Slab" pitchFamily="2" charset="0"/>
                <a:ea typeface="Roboto Slab" pitchFamily="2" charset="0"/>
                <a:cs typeface="Lato" panose="020F0502020204030203" pitchFamily="34" charset="0"/>
              </a:rPr>
              <a:t>consectetur</a:t>
            </a:r>
            <a:r>
              <a:rPr lang="en-US" sz="1100" dirty="0">
                <a:latin typeface="Roboto Slab" pitchFamily="2" charset="0"/>
                <a:ea typeface="Roboto Slab" pitchFamily="2" charset="0"/>
                <a:cs typeface="Lato" panose="020F0502020204030203" pitchFamily="34" charset="0"/>
              </a:rPr>
              <a:t> </a:t>
            </a:r>
            <a:r>
              <a:rPr lang="en-US" sz="1100" dirty="0" err="1">
                <a:latin typeface="Roboto Slab" pitchFamily="2" charset="0"/>
                <a:ea typeface="Roboto Slab" pitchFamily="2" charset="0"/>
                <a:cs typeface="Lato" panose="020F0502020204030203" pitchFamily="34" charset="0"/>
              </a:rPr>
              <a:t>adipisi</a:t>
            </a:r>
            <a:r>
              <a:rPr lang="en-US" sz="1100" dirty="0">
                <a:latin typeface="Roboto Slab" pitchFamily="2" charset="0"/>
                <a:ea typeface="Roboto Slab" pitchFamily="2" charset="0"/>
                <a:cs typeface="Lato" panose="020F0502020204030203" pitchFamily="34" charset="0"/>
              </a:rPr>
              <a:t>  </a:t>
            </a:r>
            <a:r>
              <a:rPr lang="en-US" sz="1100" dirty="0" err="1">
                <a:latin typeface="Roboto Slab" pitchFamily="2" charset="0"/>
                <a:ea typeface="Roboto Slab" pitchFamily="2" charset="0"/>
                <a:cs typeface="Lato" panose="020F0502020204030203" pitchFamily="34" charset="0"/>
              </a:rPr>
              <a:t>Suspen</a:t>
            </a:r>
            <a:endParaRPr lang="en-US" sz="1100" dirty="0">
              <a:latin typeface="Roboto Slab" pitchFamily="2" charset="0"/>
              <a:ea typeface="Roboto Slab" pitchFamily="2" charset="0"/>
              <a:cs typeface="Lato" panose="020F0502020204030203" pitchFamily="34" charset="0"/>
            </a:endParaRPr>
          </a:p>
          <a:p>
            <a:pPr algn="ctr">
              <a:lnSpc>
                <a:spcPts val="1600"/>
              </a:lnSpc>
            </a:pPr>
            <a:r>
              <a:rPr lang="en-US" sz="1100" dirty="0" err="1">
                <a:latin typeface="Roboto Slab" pitchFamily="2" charset="0"/>
                <a:ea typeface="Roboto Slab" pitchFamily="2" charset="0"/>
                <a:cs typeface="Lato" panose="020F0502020204030203" pitchFamily="34" charset="0"/>
              </a:rPr>
              <a:t>ceuismod</a:t>
            </a:r>
            <a:r>
              <a:rPr lang="en-US" sz="1100" dirty="0">
                <a:latin typeface="Roboto Slab" pitchFamily="2" charset="0"/>
                <a:ea typeface="Roboto Slab" pitchFamily="2" charset="0"/>
                <a:cs typeface="Lato" panose="020F0502020204030203" pitchFamily="34" charset="0"/>
              </a:rPr>
              <a:t> </a:t>
            </a:r>
            <a:r>
              <a:rPr lang="en-US" sz="1100" dirty="0" err="1">
                <a:latin typeface="Roboto Slab" pitchFamily="2" charset="0"/>
                <a:ea typeface="Roboto Slab" pitchFamily="2" charset="0"/>
                <a:cs typeface="Lato" panose="020F0502020204030203" pitchFamily="34" charset="0"/>
              </a:rPr>
              <a:t>psum</a:t>
            </a:r>
            <a:endParaRPr lang="en-US" sz="1100" dirty="0">
              <a:latin typeface="Roboto Slab" pitchFamily="2" charset="0"/>
              <a:ea typeface="Roboto Slab" pitchFamily="2" charset="0"/>
              <a:cs typeface="Lato" panose="020F0502020204030203" pitchFamily="34" charset="0"/>
            </a:endParaRPr>
          </a:p>
        </p:txBody>
      </p:sp>
      <p:sp>
        <p:nvSpPr>
          <p:cNvPr id="16" name="Freeform 13">
            <a:extLst>
              <a:ext uri="{FF2B5EF4-FFF2-40B4-BE49-F238E27FC236}">
                <a16:creationId xmlns:a16="http://schemas.microsoft.com/office/drawing/2014/main" id="{E4543DC6-496D-4DD5-A33A-5EB0DD763F31}"/>
              </a:ext>
            </a:extLst>
          </p:cNvPr>
          <p:cNvSpPr>
            <a:spLocks/>
          </p:cNvSpPr>
          <p:nvPr/>
        </p:nvSpPr>
        <p:spPr bwMode="auto">
          <a:xfrm>
            <a:off x="1585164" y="2974154"/>
            <a:ext cx="1839837" cy="1566380"/>
          </a:xfrm>
          <a:custGeom>
            <a:avLst/>
            <a:gdLst>
              <a:gd name="T0" fmla="*/ 0 w 767"/>
              <a:gd name="T1" fmla="*/ 640 h 653"/>
              <a:gd name="T2" fmla="*/ 756 w 767"/>
              <a:gd name="T3" fmla="*/ 0 h 653"/>
              <a:gd name="T4" fmla="*/ 767 w 767"/>
              <a:gd name="T5" fmla="*/ 12 h 653"/>
              <a:gd name="T6" fmla="*/ 11 w 767"/>
              <a:gd name="T7" fmla="*/ 653 h 653"/>
              <a:gd name="T8" fmla="*/ 0 w 767"/>
              <a:gd name="T9" fmla="*/ 640 h 653"/>
            </a:gdLst>
            <a:ahLst/>
            <a:cxnLst>
              <a:cxn ang="0">
                <a:pos x="T0" y="T1"/>
              </a:cxn>
              <a:cxn ang="0">
                <a:pos x="T2" y="T3"/>
              </a:cxn>
              <a:cxn ang="0">
                <a:pos x="T4" y="T5"/>
              </a:cxn>
              <a:cxn ang="0">
                <a:pos x="T6" y="T7"/>
              </a:cxn>
              <a:cxn ang="0">
                <a:pos x="T8" y="T9"/>
              </a:cxn>
            </a:cxnLst>
            <a:rect l="0" t="0" r="r" b="b"/>
            <a:pathLst>
              <a:path w="767" h="653">
                <a:moveTo>
                  <a:pt x="0" y="640"/>
                </a:moveTo>
                <a:lnTo>
                  <a:pt x="756" y="0"/>
                </a:lnTo>
                <a:lnTo>
                  <a:pt x="767" y="12"/>
                </a:lnTo>
                <a:lnTo>
                  <a:pt x="11" y="653"/>
                </a:lnTo>
                <a:lnTo>
                  <a:pt x="0" y="64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10">
            <a:extLst>
              <a:ext uri="{FF2B5EF4-FFF2-40B4-BE49-F238E27FC236}">
                <a16:creationId xmlns:a16="http://schemas.microsoft.com/office/drawing/2014/main" id="{15AC7491-23DE-4D76-BAEB-557829B0B6F8}"/>
              </a:ext>
            </a:extLst>
          </p:cNvPr>
          <p:cNvSpPr>
            <a:spLocks/>
          </p:cNvSpPr>
          <p:nvPr/>
        </p:nvSpPr>
        <p:spPr bwMode="auto">
          <a:xfrm>
            <a:off x="8788588" y="3065306"/>
            <a:ext cx="1777469" cy="1489620"/>
          </a:xfrm>
          <a:custGeom>
            <a:avLst/>
            <a:gdLst>
              <a:gd name="T0" fmla="*/ 732 w 741"/>
              <a:gd name="T1" fmla="*/ 621 h 621"/>
              <a:gd name="T2" fmla="*/ 0 w 741"/>
              <a:gd name="T3" fmla="*/ 13 h 621"/>
              <a:gd name="T4" fmla="*/ 10 w 741"/>
              <a:gd name="T5" fmla="*/ 0 h 621"/>
              <a:gd name="T6" fmla="*/ 741 w 741"/>
              <a:gd name="T7" fmla="*/ 608 h 621"/>
              <a:gd name="T8" fmla="*/ 732 w 741"/>
              <a:gd name="T9" fmla="*/ 621 h 621"/>
            </a:gdLst>
            <a:ahLst/>
            <a:cxnLst>
              <a:cxn ang="0">
                <a:pos x="T0" y="T1"/>
              </a:cxn>
              <a:cxn ang="0">
                <a:pos x="T2" y="T3"/>
              </a:cxn>
              <a:cxn ang="0">
                <a:pos x="T4" y="T5"/>
              </a:cxn>
              <a:cxn ang="0">
                <a:pos x="T6" y="T7"/>
              </a:cxn>
              <a:cxn ang="0">
                <a:pos x="T8" y="T9"/>
              </a:cxn>
            </a:cxnLst>
            <a:rect l="0" t="0" r="r" b="b"/>
            <a:pathLst>
              <a:path w="741" h="621">
                <a:moveTo>
                  <a:pt x="732" y="621"/>
                </a:moveTo>
                <a:lnTo>
                  <a:pt x="0" y="13"/>
                </a:lnTo>
                <a:lnTo>
                  <a:pt x="10" y="0"/>
                </a:lnTo>
                <a:lnTo>
                  <a:pt x="741" y="608"/>
                </a:lnTo>
                <a:lnTo>
                  <a:pt x="732" y="621"/>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11">
            <a:extLst>
              <a:ext uri="{FF2B5EF4-FFF2-40B4-BE49-F238E27FC236}">
                <a16:creationId xmlns:a16="http://schemas.microsoft.com/office/drawing/2014/main" id="{3CB453ED-EB66-45B6-AB4B-3AD051034A9B}"/>
              </a:ext>
            </a:extLst>
          </p:cNvPr>
          <p:cNvSpPr>
            <a:spLocks/>
          </p:cNvSpPr>
          <p:nvPr/>
        </p:nvSpPr>
        <p:spPr bwMode="auto">
          <a:xfrm>
            <a:off x="4063065" y="3065306"/>
            <a:ext cx="1777469" cy="1489620"/>
          </a:xfrm>
          <a:custGeom>
            <a:avLst/>
            <a:gdLst>
              <a:gd name="T0" fmla="*/ 731 w 741"/>
              <a:gd name="T1" fmla="*/ 621 h 621"/>
              <a:gd name="T2" fmla="*/ 0 w 741"/>
              <a:gd name="T3" fmla="*/ 13 h 621"/>
              <a:gd name="T4" fmla="*/ 9 w 741"/>
              <a:gd name="T5" fmla="*/ 0 h 621"/>
              <a:gd name="T6" fmla="*/ 741 w 741"/>
              <a:gd name="T7" fmla="*/ 608 h 621"/>
              <a:gd name="T8" fmla="*/ 731 w 741"/>
              <a:gd name="T9" fmla="*/ 621 h 621"/>
            </a:gdLst>
            <a:ahLst/>
            <a:cxnLst>
              <a:cxn ang="0">
                <a:pos x="T0" y="T1"/>
              </a:cxn>
              <a:cxn ang="0">
                <a:pos x="T2" y="T3"/>
              </a:cxn>
              <a:cxn ang="0">
                <a:pos x="T4" y="T5"/>
              </a:cxn>
              <a:cxn ang="0">
                <a:pos x="T6" y="T7"/>
              </a:cxn>
              <a:cxn ang="0">
                <a:pos x="T8" y="T9"/>
              </a:cxn>
            </a:cxnLst>
            <a:rect l="0" t="0" r="r" b="b"/>
            <a:pathLst>
              <a:path w="741" h="621">
                <a:moveTo>
                  <a:pt x="731" y="621"/>
                </a:moveTo>
                <a:lnTo>
                  <a:pt x="0" y="13"/>
                </a:lnTo>
                <a:lnTo>
                  <a:pt x="9" y="0"/>
                </a:lnTo>
                <a:lnTo>
                  <a:pt x="741" y="608"/>
                </a:lnTo>
                <a:lnTo>
                  <a:pt x="731" y="621"/>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12">
            <a:extLst>
              <a:ext uri="{FF2B5EF4-FFF2-40B4-BE49-F238E27FC236}">
                <a16:creationId xmlns:a16="http://schemas.microsoft.com/office/drawing/2014/main" id="{C9B473BF-BED4-4F5B-8043-58F1DF88E0C9}"/>
              </a:ext>
            </a:extLst>
          </p:cNvPr>
          <p:cNvSpPr>
            <a:spLocks/>
          </p:cNvSpPr>
          <p:nvPr/>
        </p:nvSpPr>
        <p:spPr bwMode="auto">
          <a:xfrm>
            <a:off x="6373055" y="3034123"/>
            <a:ext cx="1765475" cy="1506411"/>
          </a:xfrm>
          <a:custGeom>
            <a:avLst/>
            <a:gdLst>
              <a:gd name="T0" fmla="*/ 0 w 736"/>
              <a:gd name="T1" fmla="*/ 616 h 628"/>
              <a:gd name="T2" fmla="*/ 726 w 736"/>
              <a:gd name="T3" fmla="*/ 0 h 628"/>
              <a:gd name="T4" fmla="*/ 736 w 736"/>
              <a:gd name="T5" fmla="*/ 13 h 628"/>
              <a:gd name="T6" fmla="*/ 11 w 736"/>
              <a:gd name="T7" fmla="*/ 628 h 628"/>
              <a:gd name="T8" fmla="*/ 0 w 736"/>
              <a:gd name="T9" fmla="*/ 616 h 628"/>
            </a:gdLst>
            <a:ahLst/>
            <a:cxnLst>
              <a:cxn ang="0">
                <a:pos x="T0" y="T1"/>
              </a:cxn>
              <a:cxn ang="0">
                <a:pos x="T2" y="T3"/>
              </a:cxn>
              <a:cxn ang="0">
                <a:pos x="T4" y="T5"/>
              </a:cxn>
              <a:cxn ang="0">
                <a:pos x="T6" y="T7"/>
              </a:cxn>
              <a:cxn ang="0">
                <a:pos x="T8" y="T9"/>
              </a:cxn>
            </a:cxnLst>
            <a:rect l="0" t="0" r="r" b="b"/>
            <a:pathLst>
              <a:path w="736" h="628">
                <a:moveTo>
                  <a:pt x="0" y="616"/>
                </a:moveTo>
                <a:lnTo>
                  <a:pt x="726" y="0"/>
                </a:lnTo>
                <a:lnTo>
                  <a:pt x="736" y="13"/>
                </a:lnTo>
                <a:lnTo>
                  <a:pt x="11" y="628"/>
                </a:lnTo>
                <a:lnTo>
                  <a:pt x="0" y="616"/>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Oval 5">
            <a:extLst>
              <a:ext uri="{FF2B5EF4-FFF2-40B4-BE49-F238E27FC236}">
                <a16:creationId xmlns:a16="http://schemas.microsoft.com/office/drawing/2014/main" id="{051CA14D-93B3-4E7A-8019-0014FD5BE7D4}"/>
              </a:ext>
            </a:extLst>
          </p:cNvPr>
          <p:cNvSpPr>
            <a:spLocks noChangeArrowheads="1"/>
          </p:cNvSpPr>
          <p:nvPr/>
        </p:nvSpPr>
        <p:spPr bwMode="auto">
          <a:xfrm>
            <a:off x="899124" y="4370222"/>
            <a:ext cx="870744" cy="868345"/>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Oval 9">
            <a:extLst>
              <a:ext uri="{FF2B5EF4-FFF2-40B4-BE49-F238E27FC236}">
                <a16:creationId xmlns:a16="http://schemas.microsoft.com/office/drawing/2014/main" id="{E72845BD-1B67-40AC-A837-3675A8AD7DFF}"/>
              </a:ext>
            </a:extLst>
          </p:cNvPr>
          <p:cNvSpPr>
            <a:spLocks noChangeArrowheads="1"/>
          </p:cNvSpPr>
          <p:nvPr/>
        </p:nvSpPr>
        <p:spPr bwMode="auto">
          <a:xfrm>
            <a:off x="10424531" y="4370222"/>
            <a:ext cx="868345" cy="868345"/>
          </a:xfrm>
          <a:prstGeom prst="ellipse">
            <a:avLst/>
          </a:pr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TextBox 28">
            <a:extLst>
              <a:ext uri="{FF2B5EF4-FFF2-40B4-BE49-F238E27FC236}">
                <a16:creationId xmlns:a16="http://schemas.microsoft.com/office/drawing/2014/main" id="{67E63518-0F2C-496E-AC5B-189772A57415}"/>
              </a:ext>
            </a:extLst>
          </p:cNvPr>
          <p:cNvSpPr txBox="1"/>
          <p:nvPr/>
        </p:nvSpPr>
        <p:spPr>
          <a:xfrm>
            <a:off x="2419926" y="4343248"/>
            <a:ext cx="2336800" cy="338554"/>
          </a:xfrm>
          <a:prstGeom prst="rect">
            <a:avLst/>
          </a:prstGeom>
          <a:noFill/>
        </p:spPr>
        <p:txBody>
          <a:bodyPr wrap="square" rtlCol="0">
            <a:spAutoFit/>
          </a:bodyPr>
          <a:lstStyle/>
          <a:p>
            <a:pPr algn="ctr"/>
            <a:r>
              <a:rPr lang="en-US" sz="1600" b="1" dirty="0">
                <a:latin typeface="Roboto Slab" pitchFamily="2" charset="0"/>
                <a:ea typeface="Roboto Slab" pitchFamily="2" charset="0"/>
                <a:cs typeface="Lato" panose="020F0502020204030203" pitchFamily="34" charset="0"/>
              </a:rPr>
              <a:t>Company Start-up</a:t>
            </a:r>
          </a:p>
        </p:txBody>
      </p:sp>
      <p:sp>
        <p:nvSpPr>
          <p:cNvPr id="30" name="Rectangle 29">
            <a:extLst>
              <a:ext uri="{FF2B5EF4-FFF2-40B4-BE49-F238E27FC236}">
                <a16:creationId xmlns:a16="http://schemas.microsoft.com/office/drawing/2014/main" id="{179697AE-A034-4E23-971A-C1304AC7C1E6}"/>
              </a:ext>
            </a:extLst>
          </p:cNvPr>
          <p:cNvSpPr/>
          <p:nvPr/>
        </p:nvSpPr>
        <p:spPr>
          <a:xfrm>
            <a:off x="2406531" y="4675107"/>
            <a:ext cx="2363592" cy="694485"/>
          </a:xfrm>
          <a:prstGeom prst="rect">
            <a:avLst/>
          </a:prstGeom>
        </p:spPr>
        <p:txBody>
          <a:bodyPr wrap="square">
            <a:spAutoFit/>
          </a:bodyPr>
          <a:lstStyle/>
          <a:p>
            <a:pPr algn="ctr">
              <a:lnSpc>
                <a:spcPts val="1600"/>
              </a:lnSpc>
            </a:pPr>
            <a:r>
              <a:rPr lang="en-US" sz="1100" dirty="0">
                <a:latin typeface="Roboto Slab" pitchFamily="2" charset="0"/>
                <a:ea typeface="Roboto Slab" pitchFamily="2" charset="0"/>
                <a:cs typeface="Lato" panose="020F0502020204030203" pitchFamily="34" charset="0"/>
              </a:rPr>
              <a:t>Lorem sum </a:t>
            </a:r>
            <a:r>
              <a:rPr lang="en-US" sz="1100" dirty="0" err="1">
                <a:latin typeface="Roboto Slab" pitchFamily="2" charset="0"/>
                <a:ea typeface="Roboto Slab" pitchFamily="2" charset="0"/>
                <a:cs typeface="Lato" panose="020F0502020204030203" pitchFamily="34" charset="0"/>
              </a:rPr>
              <a:t>dol</a:t>
            </a:r>
            <a:r>
              <a:rPr lang="en-US" sz="1100" dirty="0">
                <a:latin typeface="Roboto Slab" pitchFamily="2" charset="0"/>
                <a:ea typeface="Roboto Slab" pitchFamily="2" charset="0"/>
                <a:cs typeface="Lato" panose="020F0502020204030203" pitchFamily="34" charset="0"/>
              </a:rPr>
              <a:t> </a:t>
            </a:r>
            <a:r>
              <a:rPr lang="en-US" sz="1100" dirty="0" err="1">
                <a:latin typeface="Roboto Slab" pitchFamily="2" charset="0"/>
                <a:ea typeface="Roboto Slab" pitchFamily="2" charset="0"/>
                <a:cs typeface="Lato" panose="020F0502020204030203" pitchFamily="34" charset="0"/>
              </a:rPr>
              <a:t>amet</a:t>
            </a:r>
            <a:r>
              <a:rPr lang="en-US" sz="1100" dirty="0">
                <a:latin typeface="Roboto Slab" pitchFamily="2" charset="0"/>
                <a:ea typeface="Roboto Slab" pitchFamily="2" charset="0"/>
                <a:cs typeface="Lato" panose="020F0502020204030203" pitchFamily="34" charset="0"/>
              </a:rPr>
              <a:t>, Lorem </a:t>
            </a:r>
          </a:p>
          <a:p>
            <a:pPr algn="ctr">
              <a:lnSpc>
                <a:spcPts val="1600"/>
              </a:lnSpc>
            </a:pPr>
            <a:r>
              <a:rPr lang="en-US" sz="1100" dirty="0" err="1">
                <a:latin typeface="Roboto Slab" pitchFamily="2" charset="0"/>
                <a:ea typeface="Roboto Slab" pitchFamily="2" charset="0"/>
                <a:cs typeface="Lato" panose="020F0502020204030203" pitchFamily="34" charset="0"/>
              </a:rPr>
              <a:t>consectetur</a:t>
            </a:r>
            <a:r>
              <a:rPr lang="en-US" sz="1100" dirty="0">
                <a:latin typeface="Roboto Slab" pitchFamily="2" charset="0"/>
                <a:ea typeface="Roboto Slab" pitchFamily="2" charset="0"/>
                <a:cs typeface="Lato" panose="020F0502020204030203" pitchFamily="34" charset="0"/>
              </a:rPr>
              <a:t> </a:t>
            </a:r>
            <a:r>
              <a:rPr lang="en-US" sz="1100" dirty="0" err="1">
                <a:latin typeface="Roboto Slab" pitchFamily="2" charset="0"/>
                <a:ea typeface="Roboto Slab" pitchFamily="2" charset="0"/>
                <a:cs typeface="Lato" panose="020F0502020204030203" pitchFamily="34" charset="0"/>
              </a:rPr>
              <a:t>adipisi</a:t>
            </a:r>
            <a:r>
              <a:rPr lang="en-US" sz="1100" dirty="0">
                <a:latin typeface="Roboto Slab" pitchFamily="2" charset="0"/>
                <a:ea typeface="Roboto Slab" pitchFamily="2" charset="0"/>
                <a:cs typeface="Lato" panose="020F0502020204030203" pitchFamily="34" charset="0"/>
              </a:rPr>
              <a:t>  </a:t>
            </a:r>
            <a:r>
              <a:rPr lang="en-US" sz="1100" dirty="0" err="1">
                <a:latin typeface="Roboto Slab" pitchFamily="2" charset="0"/>
                <a:ea typeface="Roboto Slab" pitchFamily="2" charset="0"/>
                <a:cs typeface="Lato" panose="020F0502020204030203" pitchFamily="34" charset="0"/>
              </a:rPr>
              <a:t>Suspen</a:t>
            </a:r>
            <a:endParaRPr lang="en-US" sz="1100" dirty="0">
              <a:latin typeface="Roboto Slab" pitchFamily="2" charset="0"/>
              <a:ea typeface="Roboto Slab" pitchFamily="2" charset="0"/>
              <a:cs typeface="Lato" panose="020F0502020204030203" pitchFamily="34" charset="0"/>
            </a:endParaRPr>
          </a:p>
          <a:p>
            <a:pPr algn="ctr">
              <a:lnSpc>
                <a:spcPts val="1600"/>
              </a:lnSpc>
            </a:pPr>
            <a:r>
              <a:rPr lang="en-US" sz="1100" dirty="0" err="1">
                <a:latin typeface="Roboto Slab" pitchFamily="2" charset="0"/>
                <a:ea typeface="Roboto Slab" pitchFamily="2" charset="0"/>
                <a:cs typeface="Lato" panose="020F0502020204030203" pitchFamily="34" charset="0"/>
              </a:rPr>
              <a:t>ceuismod</a:t>
            </a:r>
            <a:r>
              <a:rPr lang="en-US" sz="1100" dirty="0">
                <a:latin typeface="Roboto Slab" pitchFamily="2" charset="0"/>
                <a:ea typeface="Roboto Slab" pitchFamily="2" charset="0"/>
                <a:cs typeface="Lato" panose="020F0502020204030203" pitchFamily="34" charset="0"/>
              </a:rPr>
              <a:t> </a:t>
            </a:r>
            <a:r>
              <a:rPr lang="en-US" sz="1100" dirty="0" err="1">
                <a:latin typeface="Roboto Slab" pitchFamily="2" charset="0"/>
                <a:ea typeface="Roboto Slab" pitchFamily="2" charset="0"/>
                <a:cs typeface="Lato" panose="020F0502020204030203" pitchFamily="34" charset="0"/>
              </a:rPr>
              <a:t>psum</a:t>
            </a:r>
            <a:endParaRPr lang="en-US" sz="1100" dirty="0">
              <a:latin typeface="Roboto Slab" pitchFamily="2" charset="0"/>
              <a:ea typeface="Roboto Slab" pitchFamily="2" charset="0"/>
              <a:cs typeface="Lato" panose="020F0502020204030203" pitchFamily="34" charset="0"/>
            </a:endParaRPr>
          </a:p>
        </p:txBody>
      </p:sp>
      <p:sp>
        <p:nvSpPr>
          <p:cNvPr id="28" name="TextBox 27">
            <a:extLst>
              <a:ext uri="{FF2B5EF4-FFF2-40B4-BE49-F238E27FC236}">
                <a16:creationId xmlns:a16="http://schemas.microsoft.com/office/drawing/2014/main" id="{7B2F2B2A-5E46-419A-AE3A-705C757494B5}"/>
              </a:ext>
            </a:extLst>
          </p:cNvPr>
          <p:cNvSpPr txBox="1"/>
          <p:nvPr/>
        </p:nvSpPr>
        <p:spPr>
          <a:xfrm>
            <a:off x="969655" y="4604339"/>
            <a:ext cx="729688" cy="400110"/>
          </a:xfrm>
          <a:prstGeom prst="rect">
            <a:avLst/>
          </a:prstGeom>
          <a:noFill/>
        </p:spPr>
        <p:txBody>
          <a:bodyPr wrap="none" rtlCol="0">
            <a:spAutoFit/>
          </a:bodyPr>
          <a:lstStyle/>
          <a:p>
            <a:pPr algn="ctr"/>
            <a:r>
              <a:rPr lang="en-US" sz="2000" b="1" dirty="0">
                <a:solidFill>
                  <a:schemeClr val="bg1"/>
                </a:solidFill>
                <a:latin typeface="Roboto Slab" pitchFamily="2" charset="0"/>
                <a:ea typeface="Roboto Slab" pitchFamily="2" charset="0"/>
                <a:cs typeface="Lato" panose="020F0502020204030203" pitchFamily="34" charset="0"/>
              </a:rPr>
              <a:t>2014</a:t>
            </a:r>
          </a:p>
        </p:txBody>
      </p:sp>
      <p:sp>
        <p:nvSpPr>
          <p:cNvPr id="34" name="TextBox 33">
            <a:extLst>
              <a:ext uri="{FF2B5EF4-FFF2-40B4-BE49-F238E27FC236}">
                <a16:creationId xmlns:a16="http://schemas.microsoft.com/office/drawing/2014/main" id="{52239275-AEC7-4AED-B88A-FB7F8D596648}"/>
              </a:ext>
            </a:extLst>
          </p:cNvPr>
          <p:cNvSpPr txBox="1"/>
          <p:nvPr/>
        </p:nvSpPr>
        <p:spPr>
          <a:xfrm>
            <a:off x="7326757" y="4343248"/>
            <a:ext cx="2336800" cy="338554"/>
          </a:xfrm>
          <a:prstGeom prst="rect">
            <a:avLst/>
          </a:prstGeom>
          <a:noFill/>
        </p:spPr>
        <p:txBody>
          <a:bodyPr wrap="square" rtlCol="0">
            <a:spAutoFit/>
          </a:bodyPr>
          <a:lstStyle/>
          <a:p>
            <a:pPr algn="ctr"/>
            <a:r>
              <a:rPr lang="en-US" sz="1600" b="1" dirty="0">
                <a:latin typeface="Roboto Slab" pitchFamily="2" charset="0"/>
                <a:ea typeface="Roboto Slab" pitchFamily="2" charset="0"/>
                <a:cs typeface="Lato" panose="020F0502020204030203" pitchFamily="34" charset="0"/>
              </a:rPr>
              <a:t>Company Start-up</a:t>
            </a:r>
          </a:p>
        </p:txBody>
      </p:sp>
      <p:sp>
        <p:nvSpPr>
          <p:cNvPr id="35" name="Rectangle 34">
            <a:extLst>
              <a:ext uri="{FF2B5EF4-FFF2-40B4-BE49-F238E27FC236}">
                <a16:creationId xmlns:a16="http://schemas.microsoft.com/office/drawing/2014/main" id="{EFF52F3E-3D57-4596-8D56-12FD9D168892}"/>
              </a:ext>
            </a:extLst>
          </p:cNvPr>
          <p:cNvSpPr/>
          <p:nvPr/>
        </p:nvSpPr>
        <p:spPr>
          <a:xfrm>
            <a:off x="7326758" y="4675107"/>
            <a:ext cx="2336800" cy="694485"/>
          </a:xfrm>
          <a:prstGeom prst="rect">
            <a:avLst/>
          </a:prstGeom>
        </p:spPr>
        <p:txBody>
          <a:bodyPr wrap="square">
            <a:spAutoFit/>
          </a:bodyPr>
          <a:lstStyle/>
          <a:p>
            <a:pPr algn="ctr">
              <a:lnSpc>
                <a:spcPts val="1600"/>
              </a:lnSpc>
            </a:pPr>
            <a:r>
              <a:rPr lang="en-US" sz="1100" dirty="0">
                <a:latin typeface="Roboto Slab" pitchFamily="2" charset="0"/>
                <a:ea typeface="Roboto Slab" pitchFamily="2" charset="0"/>
                <a:cs typeface="Lato" panose="020F0502020204030203" pitchFamily="34" charset="0"/>
              </a:rPr>
              <a:t>Lorem sum </a:t>
            </a:r>
            <a:r>
              <a:rPr lang="en-US" sz="1100" dirty="0" err="1">
                <a:latin typeface="Roboto Slab" pitchFamily="2" charset="0"/>
                <a:ea typeface="Roboto Slab" pitchFamily="2" charset="0"/>
                <a:cs typeface="Lato" panose="020F0502020204030203" pitchFamily="34" charset="0"/>
              </a:rPr>
              <a:t>dol</a:t>
            </a:r>
            <a:r>
              <a:rPr lang="en-US" sz="1100" dirty="0">
                <a:latin typeface="Roboto Slab" pitchFamily="2" charset="0"/>
                <a:ea typeface="Roboto Slab" pitchFamily="2" charset="0"/>
                <a:cs typeface="Lato" panose="020F0502020204030203" pitchFamily="34" charset="0"/>
              </a:rPr>
              <a:t> </a:t>
            </a:r>
            <a:r>
              <a:rPr lang="en-US" sz="1100" dirty="0" err="1">
                <a:latin typeface="Roboto Slab" pitchFamily="2" charset="0"/>
                <a:ea typeface="Roboto Slab" pitchFamily="2" charset="0"/>
                <a:cs typeface="Lato" panose="020F0502020204030203" pitchFamily="34" charset="0"/>
              </a:rPr>
              <a:t>amet</a:t>
            </a:r>
            <a:r>
              <a:rPr lang="en-US" sz="1100" dirty="0">
                <a:latin typeface="Roboto Slab" pitchFamily="2" charset="0"/>
                <a:ea typeface="Roboto Slab" pitchFamily="2" charset="0"/>
                <a:cs typeface="Lato" panose="020F0502020204030203" pitchFamily="34" charset="0"/>
              </a:rPr>
              <a:t>, Lorem </a:t>
            </a:r>
          </a:p>
          <a:p>
            <a:pPr algn="ctr">
              <a:lnSpc>
                <a:spcPts val="1600"/>
              </a:lnSpc>
            </a:pPr>
            <a:r>
              <a:rPr lang="en-US" sz="1100" dirty="0" err="1">
                <a:latin typeface="Roboto Slab" pitchFamily="2" charset="0"/>
                <a:ea typeface="Roboto Slab" pitchFamily="2" charset="0"/>
                <a:cs typeface="Lato" panose="020F0502020204030203" pitchFamily="34" charset="0"/>
              </a:rPr>
              <a:t>consectetur</a:t>
            </a:r>
            <a:r>
              <a:rPr lang="en-US" sz="1100" dirty="0">
                <a:latin typeface="Roboto Slab" pitchFamily="2" charset="0"/>
                <a:ea typeface="Roboto Slab" pitchFamily="2" charset="0"/>
                <a:cs typeface="Lato" panose="020F0502020204030203" pitchFamily="34" charset="0"/>
              </a:rPr>
              <a:t> </a:t>
            </a:r>
            <a:r>
              <a:rPr lang="en-US" sz="1100" dirty="0" err="1">
                <a:latin typeface="Roboto Slab" pitchFamily="2" charset="0"/>
                <a:ea typeface="Roboto Slab" pitchFamily="2" charset="0"/>
                <a:cs typeface="Lato" panose="020F0502020204030203" pitchFamily="34" charset="0"/>
              </a:rPr>
              <a:t>adipisi</a:t>
            </a:r>
            <a:r>
              <a:rPr lang="en-US" sz="1100" dirty="0">
                <a:latin typeface="Roboto Slab" pitchFamily="2" charset="0"/>
                <a:ea typeface="Roboto Slab" pitchFamily="2" charset="0"/>
                <a:cs typeface="Lato" panose="020F0502020204030203" pitchFamily="34" charset="0"/>
              </a:rPr>
              <a:t>  </a:t>
            </a:r>
            <a:r>
              <a:rPr lang="en-US" sz="1100" dirty="0" err="1">
                <a:latin typeface="Roboto Slab" pitchFamily="2" charset="0"/>
                <a:ea typeface="Roboto Slab" pitchFamily="2" charset="0"/>
                <a:cs typeface="Lato" panose="020F0502020204030203" pitchFamily="34" charset="0"/>
              </a:rPr>
              <a:t>Suspen</a:t>
            </a:r>
            <a:endParaRPr lang="en-US" sz="1100" dirty="0">
              <a:latin typeface="Roboto Slab" pitchFamily="2" charset="0"/>
              <a:ea typeface="Roboto Slab" pitchFamily="2" charset="0"/>
              <a:cs typeface="Lato" panose="020F0502020204030203" pitchFamily="34" charset="0"/>
            </a:endParaRPr>
          </a:p>
          <a:p>
            <a:pPr algn="ctr">
              <a:lnSpc>
                <a:spcPts val="1600"/>
              </a:lnSpc>
            </a:pPr>
            <a:r>
              <a:rPr lang="en-US" sz="1100" dirty="0" err="1">
                <a:latin typeface="Roboto Slab" pitchFamily="2" charset="0"/>
                <a:ea typeface="Roboto Slab" pitchFamily="2" charset="0"/>
                <a:cs typeface="Lato" panose="020F0502020204030203" pitchFamily="34" charset="0"/>
              </a:rPr>
              <a:t>ceuismod</a:t>
            </a:r>
            <a:r>
              <a:rPr lang="en-US" sz="1100" dirty="0">
                <a:latin typeface="Roboto Slab" pitchFamily="2" charset="0"/>
                <a:ea typeface="Roboto Slab" pitchFamily="2" charset="0"/>
                <a:cs typeface="Lato" panose="020F0502020204030203" pitchFamily="34" charset="0"/>
              </a:rPr>
              <a:t> </a:t>
            </a:r>
            <a:r>
              <a:rPr lang="en-US" sz="1100" dirty="0" err="1">
                <a:latin typeface="Roboto Slab" pitchFamily="2" charset="0"/>
                <a:ea typeface="Roboto Slab" pitchFamily="2" charset="0"/>
                <a:cs typeface="Lato" panose="020F0502020204030203" pitchFamily="34" charset="0"/>
              </a:rPr>
              <a:t>psum</a:t>
            </a:r>
            <a:endParaRPr lang="en-US" sz="1100" dirty="0">
              <a:latin typeface="Roboto Slab" pitchFamily="2" charset="0"/>
              <a:ea typeface="Roboto Slab" pitchFamily="2" charset="0"/>
              <a:cs typeface="Lato" panose="020F0502020204030203" pitchFamily="34" charset="0"/>
            </a:endParaRPr>
          </a:p>
        </p:txBody>
      </p:sp>
      <p:sp>
        <p:nvSpPr>
          <p:cNvPr id="50" name="TextBox 49">
            <a:extLst>
              <a:ext uri="{FF2B5EF4-FFF2-40B4-BE49-F238E27FC236}">
                <a16:creationId xmlns:a16="http://schemas.microsoft.com/office/drawing/2014/main" id="{FF7CB624-862A-4A91-9C64-46BD7DC3F266}"/>
              </a:ext>
            </a:extLst>
          </p:cNvPr>
          <p:cNvSpPr txBox="1"/>
          <p:nvPr/>
        </p:nvSpPr>
        <p:spPr>
          <a:xfrm>
            <a:off x="10496264" y="4604339"/>
            <a:ext cx="724878" cy="400110"/>
          </a:xfrm>
          <a:prstGeom prst="rect">
            <a:avLst/>
          </a:prstGeom>
          <a:noFill/>
        </p:spPr>
        <p:txBody>
          <a:bodyPr wrap="none" rtlCol="0">
            <a:spAutoFit/>
          </a:bodyPr>
          <a:lstStyle/>
          <a:p>
            <a:pPr algn="ctr"/>
            <a:r>
              <a:rPr lang="en-US" sz="2000" b="1" dirty="0">
                <a:solidFill>
                  <a:schemeClr val="bg1"/>
                </a:solidFill>
                <a:latin typeface="Roboto Slab" pitchFamily="2" charset="0"/>
                <a:ea typeface="Roboto Slab" pitchFamily="2" charset="0"/>
                <a:cs typeface="Lato" panose="020F0502020204030203" pitchFamily="34" charset="0"/>
              </a:rPr>
              <a:t>2018</a:t>
            </a:r>
          </a:p>
        </p:txBody>
      </p:sp>
      <p:sp>
        <p:nvSpPr>
          <p:cNvPr id="4" name="Flowchart: Merge 3">
            <a:extLst>
              <a:ext uri="{FF2B5EF4-FFF2-40B4-BE49-F238E27FC236}">
                <a16:creationId xmlns:a16="http://schemas.microsoft.com/office/drawing/2014/main" id="{83D5C3F1-E507-456C-925E-9875370EDFEC}"/>
              </a:ext>
            </a:extLst>
          </p:cNvPr>
          <p:cNvSpPr/>
          <p:nvPr/>
        </p:nvSpPr>
        <p:spPr bwMode="auto">
          <a:xfrm>
            <a:off x="3068980" y="2498962"/>
            <a:ext cx="1244563" cy="1566380"/>
          </a:xfrm>
          <a:prstGeom prst="flowChartMerge">
            <a:avLst/>
          </a:prstGeom>
          <a:solidFill>
            <a:schemeClr val="accent3"/>
          </a:solidFill>
          <a:ln>
            <a:noFill/>
          </a:ln>
          <a:extLst/>
        </p:spPr>
        <p:txBody>
          <a:bodyPr vert="horz" wrap="square" lIns="91440" tIns="45720" rIns="91440" bIns="45720" numCol="1" rtlCol="0" anchor="t" anchorCtr="0" compatLnSpc="1">
            <a:prstTxWarp prst="textNoShape">
              <a:avLst/>
            </a:prstTxWarp>
            <a:noAutofit/>
          </a:bodyPr>
          <a:lstStyle/>
          <a:p>
            <a:pPr algn="l"/>
            <a:endParaRPr lang="en-US" dirty="0"/>
          </a:p>
        </p:txBody>
      </p:sp>
      <p:sp>
        <p:nvSpPr>
          <p:cNvPr id="25" name="Flowchart: Merge 24">
            <a:extLst>
              <a:ext uri="{FF2B5EF4-FFF2-40B4-BE49-F238E27FC236}">
                <a16:creationId xmlns:a16="http://schemas.microsoft.com/office/drawing/2014/main" id="{2272448C-5DA1-4DE9-BA8D-32B66F86D12A}"/>
              </a:ext>
            </a:extLst>
          </p:cNvPr>
          <p:cNvSpPr/>
          <p:nvPr/>
        </p:nvSpPr>
        <p:spPr bwMode="auto">
          <a:xfrm>
            <a:off x="5508087" y="3982468"/>
            <a:ext cx="1244563" cy="1566380"/>
          </a:xfrm>
          <a:prstGeom prst="flowChartMerge">
            <a:avLst/>
          </a:prstGeom>
          <a:solidFill>
            <a:schemeClr val="accent4"/>
          </a:solidFill>
          <a:ln>
            <a:noFill/>
          </a:ln>
          <a:extLst/>
        </p:spPr>
        <p:txBody>
          <a:bodyPr vert="horz" wrap="square" lIns="91440" tIns="45720" rIns="91440" bIns="45720" numCol="1" rtlCol="0" anchor="t" anchorCtr="0" compatLnSpc="1">
            <a:prstTxWarp prst="textNoShape">
              <a:avLst/>
            </a:prstTxWarp>
            <a:noAutofit/>
          </a:bodyPr>
          <a:lstStyle/>
          <a:p>
            <a:pPr algn="l"/>
            <a:endParaRPr lang="en-US" dirty="0"/>
          </a:p>
        </p:txBody>
      </p:sp>
      <p:sp>
        <p:nvSpPr>
          <p:cNvPr id="26" name="Flowchart: Merge 25">
            <a:extLst>
              <a:ext uri="{FF2B5EF4-FFF2-40B4-BE49-F238E27FC236}">
                <a16:creationId xmlns:a16="http://schemas.microsoft.com/office/drawing/2014/main" id="{81F76063-EC97-46C6-89EC-D6F3D22FE7D8}"/>
              </a:ext>
            </a:extLst>
          </p:cNvPr>
          <p:cNvSpPr/>
          <p:nvPr/>
        </p:nvSpPr>
        <p:spPr bwMode="auto">
          <a:xfrm>
            <a:off x="7872875" y="2498962"/>
            <a:ext cx="1244563" cy="1566380"/>
          </a:xfrm>
          <a:prstGeom prst="flowChartMerge">
            <a:avLst/>
          </a:prstGeom>
          <a:solidFill>
            <a:schemeClr val="accent5"/>
          </a:solidFill>
          <a:ln>
            <a:noFill/>
          </a:ln>
          <a:extLst/>
        </p:spPr>
        <p:txBody>
          <a:bodyPr vert="horz" wrap="square" lIns="91440" tIns="45720" rIns="91440" bIns="45720" numCol="1" rtlCol="0" anchor="t" anchorCtr="0" compatLnSpc="1">
            <a:prstTxWarp prst="textNoShape">
              <a:avLst/>
            </a:prstTxWarp>
            <a:noAutofit/>
          </a:bodyPr>
          <a:lstStyle/>
          <a:p>
            <a:pPr algn="l"/>
            <a:endParaRPr lang="en-US" dirty="0"/>
          </a:p>
        </p:txBody>
      </p:sp>
      <p:sp>
        <p:nvSpPr>
          <p:cNvPr id="27" name="TextBox 26">
            <a:extLst>
              <a:ext uri="{FF2B5EF4-FFF2-40B4-BE49-F238E27FC236}">
                <a16:creationId xmlns:a16="http://schemas.microsoft.com/office/drawing/2014/main" id="{5EC1FB8A-60D3-4076-9F98-DA8ADDFF902C}"/>
              </a:ext>
            </a:extLst>
          </p:cNvPr>
          <p:cNvSpPr txBox="1"/>
          <p:nvPr/>
        </p:nvSpPr>
        <p:spPr>
          <a:xfrm>
            <a:off x="3330426" y="2706813"/>
            <a:ext cx="721672" cy="400110"/>
          </a:xfrm>
          <a:prstGeom prst="rect">
            <a:avLst/>
          </a:prstGeom>
          <a:noFill/>
        </p:spPr>
        <p:txBody>
          <a:bodyPr wrap="none" rtlCol="0">
            <a:spAutoFit/>
          </a:bodyPr>
          <a:lstStyle/>
          <a:p>
            <a:pPr algn="ctr"/>
            <a:r>
              <a:rPr lang="en-US" sz="2000" b="1" dirty="0">
                <a:solidFill>
                  <a:schemeClr val="bg1"/>
                </a:solidFill>
                <a:latin typeface="Roboto Slab" pitchFamily="2" charset="0"/>
                <a:ea typeface="Roboto Slab" pitchFamily="2" charset="0"/>
                <a:cs typeface="Lato" panose="020F0502020204030203" pitchFamily="34" charset="0"/>
              </a:rPr>
              <a:t>2015</a:t>
            </a:r>
          </a:p>
        </p:txBody>
      </p:sp>
      <p:sp>
        <p:nvSpPr>
          <p:cNvPr id="31" name="TextBox 30">
            <a:extLst>
              <a:ext uri="{FF2B5EF4-FFF2-40B4-BE49-F238E27FC236}">
                <a16:creationId xmlns:a16="http://schemas.microsoft.com/office/drawing/2014/main" id="{24D32FE6-FC6B-482A-AA65-A6894BA42480}"/>
              </a:ext>
            </a:extLst>
          </p:cNvPr>
          <p:cNvSpPr txBox="1"/>
          <p:nvPr/>
        </p:nvSpPr>
        <p:spPr>
          <a:xfrm>
            <a:off x="5766327" y="4194077"/>
            <a:ext cx="728084" cy="400110"/>
          </a:xfrm>
          <a:prstGeom prst="rect">
            <a:avLst/>
          </a:prstGeom>
          <a:noFill/>
        </p:spPr>
        <p:txBody>
          <a:bodyPr wrap="none" rtlCol="0">
            <a:spAutoFit/>
          </a:bodyPr>
          <a:lstStyle/>
          <a:p>
            <a:pPr algn="ctr"/>
            <a:r>
              <a:rPr lang="en-US" sz="2000" b="1" dirty="0">
                <a:solidFill>
                  <a:schemeClr val="bg1"/>
                </a:solidFill>
                <a:latin typeface="Roboto Slab" pitchFamily="2" charset="0"/>
                <a:ea typeface="Roboto Slab" pitchFamily="2" charset="0"/>
                <a:cs typeface="Lato" panose="020F0502020204030203" pitchFamily="34" charset="0"/>
              </a:rPr>
              <a:t>2016</a:t>
            </a:r>
          </a:p>
        </p:txBody>
      </p:sp>
      <p:sp>
        <p:nvSpPr>
          <p:cNvPr id="32" name="TextBox 31">
            <a:extLst>
              <a:ext uri="{FF2B5EF4-FFF2-40B4-BE49-F238E27FC236}">
                <a16:creationId xmlns:a16="http://schemas.microsoft.com/office/drawing/2014/main" id="{EC972035-DDAC-4C9B-85B9-6FA7CD5DE0F2}"/>
              </a:ext>
            </a:extLst>
          </p:cNvPr>
          <p:cNvSpPr txBox="1"/>
          <p:nvPr/>
        </p:nvSpPr>
        <p:spPr>
          <a:xfrm>
            <a:off x="8133519" y="2642594"/>
            <a:ext cx="723276" cy="400110"/>
          </a:xfrm>
          <a:prstGeom prst="rect">
            <a:avLst/>
          </a:prstGeom>
          <a:noFill/>
        </p:spPr>
        <p:txBody>
          <a:bodyPr wrap="none" rtlCol="0">
            <a:spAutoFit/>
          </a:bodyPr>
          <a:lstStyle/>
          <a:p>
            <a:pPr algn="ctr"/>
            <a:r>
              <a:rPr lang="en-US" sz="2000" b="1" dirty="0">
                <a:solidFill>
                  <a:schemeClr val="bg1"/>
                </a:solidFill>
                <a:latin typeface="Roboto Slab" pitchFamily="2" charset="0"/>
                <a:ea typeface="Roboto Slab" pitchFamily="2" charset="0"/>
                <a:cs typeface="Lato" panose="020F0502020204030203" pitchFamily="34" charset="0"/>
              </a:rPr>
              <a:t>2017</a:t>
            </a:r>
          </a:p>
        </p:txBody>
      </p:sp>
    </p:spTree>
    <p:extLst>
      <p:ext uri="{BB962C8B-B14F-4D97-AF65-F5344CB8AC3E}">
        <p14:creationId xmlns:p14="http://schemas.microsoft.com/office/powerpoint/2010/main" val="20019239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D43D1ADA-7400-4E68-824C-6A3CD982A415}"/>
              </a:ext>
            </a:extLst>
          </p:cNvPr>
          <p:cNvSpPr>
            <a:spLocks noGrp="1"/>
          </p:cNvSpPr>
          <p:nvPr>
            <p:ph type="subTitle" idx="4294967295"/>
          </p:nvPr>
        </p:nvSpPr>
        <p:spPr>
          <a:xfrm>
            <a:off x="838200" y="1135063"/>
            <a:ext cx="10515600" cy="244475"/>
          </a:xfrm>
          <a:prstGeom prst="rect">
            <a:avLst/>
          </a:prstGeom>
        </p:spPr>
        <p:txBody>
          <a:bodyPr/>
          <a:lstStyle/>
          <a:p>
            <a:r>
              <a:rPr lang="en-US" sz="1400" dirty="0">
                <a:latin typeface="Roboto Slab" pitchFamily="2" charset="0"/>
                <a:ea typeface="Roboto Slab" pitchFamily="2" charset="0"/>
              </a:rPr>
              <a:t>Lorem ipsum dolor sit </a:t>
            </a:r>
            <a:r>
              <a:rPr lang="en-US" sz="1400" dirty="0" err="1">
                <a:latin typeface="Roboto Slab" pitchFamily="2" charset="0"/>
                <a:ea typeface="Roboto Slab" pitchFamily="2" charset="0"/>
              </a:rPr>
              <a:t>amet</a:t>
            </a:r>
            <a:r>
              <a:rPr lang="en-US" sz="1400" dirty="0">
                <a:latin typeface="Roboto Slab" pitchFamily="2" charset="0"/>
                <a:ea typeface="Roboto Slab" pitchFamily="2" charset="0"/>
              </a:rPr>
              <a:t> </a:t>
            </a:r>
            <a:r>
              <a:rPr lang="en-US" sz="1400" dirty="0" err="1">
                <a:latin typeface="Roboto Slab" pitchFamily="2" charset="0"/>
                <a:ea typeface="Roboto Slab" pitchFamily="2" charset="0"/>
              </a:rPr>
              <a:t>agam</a:t>
            </a:r>
            <a:r>
              <a:rPr lang="en-US" sz="1400" dirty="0">
                <a:latin typeface="Roboto Slab" pitchFamily="2" charset="0"/>
                <a:ea typeface="Roboto Slab" pitchFamily="2" charset="0"/>
              </a:rPr>
              <a:t> facer </a:t>
            </a:r>
            <a:r>
              <a:rPr lang="en-US" sz="1400" dirty="0" err="1">
                <a:latin typeface="Roboto Slab" pitchFamily="2" charset="0"/>
                <a:ea typeface="Roboto Slab" pitchFamily="2" charset="0"/>
              </a:rPr>
              <a:t>modo</a:t>
            </a:r>
            <a:r>
              <a:rPr lang="en-US" sz="1400" dirty="0">
                <a:latin typeface="Roboto Slab" pitchFamily="2" charset="0"/>
                <a:ea typeface="Roboto Slab" pitchFamily="2" charset="0"/>
              </a:rPr>
              <a:t> data lorem ipsum dolor sit </a:t>
            </a:r>
            <a:r>
              <a:rPr lang="en-US" sz="1400" dirty="0" err="1">
                <a:latin typeface="Roboto Slab" pitchFamily="2" charset="0"/>
                <a:ea typeface="Roboto Slab" pitchFamily="2" charset="0"/>
              </a:rPr>
              <a:t>amet</a:t>
            </a:r>
            <a:r>
              <a:rPr lang="en-US" sz="1400" dirty="0">
                <a:latin typeface="Roboto Slab" pitchFamily="2" charset="0"/>
                <a:ea typeface="Roboto Slab" pitchFamily="2" charset="0"/>
              </a:rPr>
              <a:t> </a:t>
            </a:r>
            <a:r>
              <a:rPr lang="en-US" sz="1400" dirty="0" err="1">
                <a:latin typeface="Roboto Slab" pitchFamily="2" charset="0"/>
                <a:ea typeface="Roboto Slab" pitchFamily="2" charset="0"/>
              </a:rPr>
              <a:t>agam</a:t>
            </a:r>
            <a:r>
              <a:rPr lang="en-US" sz="1400" dirty="0">
                <a:latin typeface="Roboto Slab" pitchFamily="2" charset="0"/>
                <a:ea typeface="Roboto Slab" pitchFamily="2" charset="0"/>
              </a:rPr>
              <a:t> facer </a:t>
            </a:r>
            <a:r>
              <a:rPr lang="en-US" sz="1400" dirty="0" err="1">
                <a:latin typeface="Roboto Slab" pitchFamily="2" charset="0"/>
                <a:ea typeface="Roboto Slab" pitchFamily="2" charset="0"/>
              </a:rPr>
              <a:t>modo</a:t>
            </a:r>
            <a:r>
              <a:rPr lang="en-US" sz="1400" dirty="0">
                <a:latin typeface="Roboto Slab" pitchFamily="2" charset="0"/>
                <a:ea typeface="Roboto Slab" pitchFamily="2" charset="0"/>
              </a:rPr>
              <a:t> data</a:t>
            </a:r>
          </a:p>
        </p:txBody>
      </p:sp>
      <p:sp>
        <p:nvSpPr>
          <p:cNvPr id="4" name="Title 3">
            <a:extLst>
              <a:ext uri="{FF2B5EF4-FFF2-40B4-BE49-F238E27FC236}">
                <a16:creationId xmlns:a16="http://schemas.microsoft.com/office/drawing/2014/main" id="{9DCDE69B-A9E7-4D81-A7D5-5DA131E106B5}"/>
              </a:ext>
            </a:extLst>
          </p:cNvPr>
          <p:cNvSpPr>
            <a:spLocks noGrp="1"/>
          </p:cNvSpPr>
          <p:nvPr>
            <p:ph type="title" idx="4294967295"/>
          </p:nvPr>
        </p:nvSpPr>
        <p:spPr>
          <a:xfrm>
            <a:off x="838200" y="481013"/>
            <a:ext cx="10515600" cy="679450"/>
          </a:xfrm>
        </p:spPr>
        <p:txBody>
          <a:bodyPr/>
          <a:lstStyle/>
          <a:p>
            <a:r>
              <a:rPr lang="en-US" b="1" dirty="0">
                <a:latin typeface="Roboto Slab" pitchFamily="2" charset="0"/>
                <a:ea typeface="Roboto Slab" pitchFamily="2" charset="0"/>
              </a:rPr>
              <a:t>Tree Information</a:t>
            </a:r>
            <a:endParaRPr lang="en-US" dirty="0">
              <a:latin typeface="Roboto Slab" pitchFamily="2" charset="0"/>
              <a:ea typeface="Roboto Slab" pitchFamily="2" charset="0"/>
            </a:endParaRPr>
          </a:p>
        </p:txBody>
      </p:sp>
      <p:grpSp>
        <p:nvGrpSpPr>
          <p:cNvPr id="76" name="Group 75">
            <a:extLst>
              <a:ext uri="{FF2B5EF4-FFF2-40B4-BE49-F238E27FC236}">
                <a16:creationId xmlns:a16="http://schemas.microsoft.com/office/drawing/2014/main" id="{2454960B-EC8F-4C9F-8477-3830B023CEC6}"/>
              </a:ext>
            </a:extLst>
          </p:cNvPr>
          <p:cNvGrpSpPr/>
          <p:nvPr/>
        </p:nvGrpSpPr>
        <p:grpSpPr>
          <a:xfrm>
            <a:off x="564224" y="1669823"/>
            <a:ext cx="11063551" cy="4868862"/>
            <a:chOff x="600379" y="1698852"/>
            <a:chExt cx="11063551" cy="4868862"/>
          </a:xfrm>
        </p:grpSpPr>
        <p:grpSp>
          <p:nvGrpSpPr>
            <p:cNvPr id="75" name="Group 74">
              <a:extLst>
                <a:ext uri="{FF2B5EF4-FFF2-40B4-BE49-F238E27FC236}">
                  <a16:creationId xmlns:a16="http://schemas.microsoft.com/office/drawing/2014/main" id="{D5E24FF7-B1FF-4F60-A173-06DF85F520B4}"/>
                </a:ext>
              </a:extLst>
            </p:cNvPr>
            <p:cNvGrpSpPr/>
            <p:nvPr/>
          </p:nvGrpSpPr>
          <p:grpSpPr>
            <a:xfrm>
              <a:off x="600379" y="1698852"/>
              <a:ext cx="4899026" cy="4868862"/>
              <a:chOff x="-7381876" y="1135063"/>
              <a:chExt cx="4899026" cy="4868862"/>
            </a:xfrm>
          </p:grpSpPr>
          <p:sp>
            <p:nvSpPr>
              <p:cNvPr id="65" name="Rectangle 5">
                <a:extLst>
                  <a:ext uri="{FF2B5EF4-FFF2-40B4-BE49-F238E27FC236}">
                    <a16:creationId xmlns:a16="http://schemas.microsoft.com/office/drawing/2014/main" id="{B3EE6E12-8CB5-4197-97E8-8A59052DD555}"/>
                  </a:ext>
                </a:extLst>
              </p:cNvPr>
              <p:cNvSpPr>
                <a:spLocks noChangeArrowheads="1"/>
              </p:cNvSpPr>
              <p:nvPr/>
            </p:nvSpPr>
            <p:spPr bwMode="auto">
              <a:xfrm>
                <a:off x="-4360863" y="4567238"/>
                <a:ext cx="573088" cy="1293812"/>
              </a:xfrm>
              <a:prstGeom prst="rect">
                <a:avLst/>
              </a:prstGeom>
              <a:solidFill>
                <a:srgbClr val="B35C4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Rectangle 6">
                <a:extLst>
                  <a:ext uri="{FF2B5EF4-FFF2-40B4-BE49-F238E27FC236}">
                    <a16:creationId xmlns:a16="http://schemas.microsoft.com/office/drawing/2014/main" id="{55AD497E-C4A0-4B38-935A-D7A1E5FE7078}"/>
                  </a:ext>
                </a:extLst>
              </p:cNvPr>
              <p:cNvSpPr>
                <a:spLocks noChangeArrowheads="1"/>
              </p:cNvSpPr>
              <p:nvPr/>
            </p:nvSpPr>
            <p:spPr bwMode="auto">
              <a:xfrm>
                <a:off x="-4075113" y="4567238"/>
                <a:ext cx="287338" cy="1293812"/>
              </a:xfrm>
              <a:prstGeom prst="rect">
                <a:avLst/>
              </a:prstGeom>
              <a:solidFill>
                <a:srgbClr val="8B43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7">
                <a:extLst>
                  <a:ext uri="{FF2B5EF4-FFF2-40B4-BE49-F238E27FC236}">
                    <a16:creationId xmlns:a16="http://schemas.microsoft.com/office/drawing/2014/main" id="{C277BD7C-6F19-49DF-8244-4B75815042F6}"/>
                  </a:ext>
                </a:extLst>
              </p:cNvPr>
              <p:cNvSpPr>
                <a:spLocks/>
              </p:cNvSpPr>
              <p:nvPr/>
            </p:nvSpPr>
            <p:spPr bwMode="auto">
              <a:xfrm>
                <a:off x="-5656263" y="1135063"/>
                <a:ext cx="3173413" cy="3717925"/>
              </a:xfrm>
              <a:custGeom>
                <a:avLst/>
                <a:gdLst>
                  <a:gd name="T0" fmla="*/ 8748 w 8843"/>
                  <a:gd name="T1" fmla="*/ 9751 h 10381"/>
                  <a:gd name="T2" fmla="*/ 6888 w 8843"/>
                  <a:gd name="T3" fmla="*/ 7193 h 10381"/>
                  <a:gd name="T4" fmla="*/ 7597 w 8843"/>
                  <a:gd name="T5" fmla="*/ 7193 h 10381"/>
                  <a:gd name="T6" fmla="*/ 7948 w 8843"/>
                  <a:gd name="T7" fmla="*/ 6985 h 10381"/>
                  <a:gd name="T8" fmla="*/ 7932 w 8843"/>
                  <a:gd name="T9" fmla="*/ 6571 h 10381"/>
                  <a:gd name="T10" fmla="*/ 6218 w 8843"/>
                  <a:gd name="T11" fmla="*/ 4004 h 10381"/>
                  <a:gd name="T12" fmla="*/ 6800 w 8843"/>
                  <a:gd name="T13" fmla="*/ 4004 h 10381"/>
                  <a:gd name="T14" fmla="*/ 7159 w 8843"/>
                  <a:gd name="T15" fmla="*/ 3781 h 10381"/>
                  <a:gd name="T16" fmla="*/ 7119 w 8843"/>
                  <a:gd name="T17" fmla="*/ 3366 h 10381"/>
                  <a:gd name="T18" fmla="*/ 4727 w 8843"/>
                  <a:gd name="T19" fmla="*/ 151 h 10381"/>
                  <a:gd name="T20" fmla="*/ 4408 w 8843"/>
                  <a:gd name="T21" fmla="*/ 0 h 10381"/>
                  <a:gd name="T22" fmla="*/ 4090 w 8843"/>
                  <a:gd name="T23" fmla="*/ 151 h 10381"/>
                  <a:gd name="T24" fmla="*/ 1698 w 8843"/>
                  <a:gd name="T25" fmla="*/ 3366 h 10381"/>
                  <a:gd name="T26" fmla="*/ 1658 w 8843"/>
                  <a:gd name="T27" fmla="*/ 3781 h 10381"/>
                  <a:gd name="T28" fmla="*/ 2017 w 8843"/>
                  <a:gd name="T29" fmla="*/ 4004 h 10381"/>
                  <a:gd name="T30" fmla="*/ 2599 w 8843"/>
                  <a:gd name="T31" fmla="*/ 4004 h 10381"/>
                  <a:gd name="T32" fmla="*/ 885 w 8843"/>
                  <a:gd name="T33" fmla="*/ 6571 h 10381"/>
                  <a:gd name="T34" fmla="*/ 869 w 8843"/>
                  <a:gd name="T35" fmla="*/ 6985 h 10381"/>
                  <a:gd name="T36" fmla="*/ 1220 w 8843"/>
                  <a:gd name="T37" fmla="*/ 7193 h 10381"/>
                  <a:gd name="T38" fmla="*/ 1929 w 8843"/>
                  <a:gd name="T39" fmla="*/ 7193 h 10381"/>
                  <a:gd name="T40" fmla="*/ 96 w 8843"/>
                  <a:gd name="T41" fmla="*/ 9751 h 10381"/>
                  <a:gd name="T42" fmla="*/ 72 w 8843"/>
                  <a:gd name="T43" fmla="*/ 10166 h 10381"/>
                  <a:gd name="T44" fmla="*/ 423 w 8843"/>
                  <a:gd name="T45" fmla="*/ 10381 h 10381"/>
                  <a:gd name="T46" fmla="*/ 8421 w 8843"/>
                  <a:gd name="T47" fmla="*/ 10381 h 10381"/>
                  <a:gd name="T48" fmla="*/ 8772 w 8843"/>
                  <a:gd name="T49" fmla="*/ 10166 h 10381"/>
                  <a:gd name="T50" fmla="*/ 8748 w 8843"/>
                  <a:gd name="T51" fmla="*/ 9751 h 10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843" h="10381">
                    <a:moveTo>
                      <a:pt x="8748" y="9751"/>
                    </a:moveTo>
                    <a:cubicBezTo>
                      <a:pt x="6888" y="7193"/>
                      <a:pt x="6888" y="7193"/>
                      <a:pt x="6888" y="7193"/>
                    </a:cubicBezTo>
                    <a:cubicBezTo>
                      <a:pt x="7597" y="7193"/>
                      <a:pt x="7597" y="7193"/>
                      <a:pt x="7597" y="7193"/>
                    </a:cubicBezTo>
                    <a:cubicBezTo>
                      <a:pt x="7741" y="7193"/>
                      <a:pt x="7876" y="7113"/>
                      <a:pt x="7948" y="6985"/>
                    </a:cubicBezTo>
                    <a:cubicBezTo>
                      <a:pt x="8020" y="6850"/>
                      <a:pt x="8012" y="6698"/>
                      <a:pt x="7932" y="6571"/>
                    </a:cubicBezTo>
                    <a:cubicBezTo>
                      <a:pt x="6218" y="4004"/>
                      <a:pt x="6218" y="4004"/>
                      <a:pt x="6218" y="4004"/>
                    </a:cubicBezTo>
                    <a:cubicBezTo>
                      <a:pt x="6800" y="4004"/>
                      <a:pt x="6800" y="4004"/>
                      <a:pt x="6800" y="4004"/>
                    </a:cubicBezTo>
                    <a:cubicBezTo>
                      <a:pt x="6951" y="4004"/>
                      <a:pt x="7087" y="3916"/>
                      <a:pt x="7159" y="3781"/>
                    </a:cubicBezTo>
                    <a:cubicBezTo>
                      <a:pt x="7223" y="3645"/>
                      <a:pt x="7207" y="3486"/>
                      <a:pt x="7119" y="3366"/>
                    </a:cubicBezTo>
                    <a:cubicBezTo>
                      <a:pt x="4727" y="151"/>
                      <a:pt x="4727" y="151"/>
                      <a:pt x="4727" y="151"/>
                    </a:cubicBezTo>
                    <a:cubicBezTo>
                      <a:pt x="4648" y="55"/>
                      <a:pt x="4528" y="0"/>
                      <a:pt x="4408" y="0"/>
                    </a:cubicBezTo>
                    <a:cubicBezTo>
                      <a:pt x="4289" y="0"/>
                      <a:pt x="4169" y="55"/>
                      <a:pt x="4090" y="151"/>
                    </a:cubicBezTo>
                    <a:cubicBezTo>
                      <a:pt x="1698" y="3366"/>
                      <a:pt x="1698" y="3366"/>
                      <a:pt x="1698" y="3366"/>
                    </a:cubicBezTo>
                    <a:cubicBezTo>
                      <a:pt x="1610" y="3486"/>
                      <a:pt x="1594" y="3645"/>
                      <a:pt x="1658" y="3781"/>
                    </a:cubicBezTo>
                    <a:cubicBezTo>
                      <a:pt x="1730" y="3916"/>
                      <a:pt x="1866" y="4004"/>
                      <a:pt x="2017" y="4004"/>
                    </a:cubicBezTo>
                    <a:cubicBezTo>
                      <a:pt x="2599" y="4004"/>
                      <a:pt x="2599" y="4004"/>
                      <a:pt x="2599" y="4004"/>
                    </a:cubicBezTo>
                    <a:cubicBezTo>
                      <a:pt x="885" y="6571"/>
                      <a:pt x="885" y="6571"/>
                      <a:pt x="885" y="6571"/>
                    </a:cubicBezTo>
                    <a:cubicBezTo>
                      <a:pt x="805" y="6698"/>
                      <a:pt x="797" y="6850"/>
                      <a:pt x="869" y="6985"/>
                    </a:cubicBezTo>
                    <a:cubicBezTo>
                      <a:pt x="941" y="7113"/>
                      <a:pt x="1076" y="7193"/>
                      <a:pt x="1220" y="7193"/>
                    </a:cubicBezTo>
                    <a:cubicBezTo>
                      <a:pt x="1929" y="7193"/>
                      <a:pt x="1929" y="7193"/>
                      <a:pt x="1929" y="7193"/>
                    </a:cubicBezTo>
                    <a:cubicBezTo>
                      <a:pt x="96" y="9751"/>
                      <a:pt x="96" y="9751"/>
                      <a:pt x="96" y="9751"/>
                    </a:cubicBezTo>
                    <a:cubicBezTo>
                      <a:pt x="8" y="9871"/>
                      <a:pt x="0" y="10030"/>
                      <a:pt x="72" y="10166"/>
                    </a:cubicBezTo>
                    <a:cubicBezTo>
                      <a:pt x="136" y="10302"/>
                      <a:pt x="271" y="10381"/>
                      <a:pt x="423" y="10381"/>
                    </a:cubicBezTo>
                    <a:cubicBezTo>
                      <a:pt x="8421" y="10381"/>
                      <a:pt x="8421" y="10381"/>
                      <a:pt x="8421" y="10381"/>
                    </a:cubicBezTo>
                    <a:cubicBezTo>
                      <a:pt x="8572" y="10381"/>
                      <a:pt x="8708" y="10302"/>
                      <a:pt x="8772" y="10166"/>
                    </a:cubicBezTo>
                    <a:cubicBezTo>
                      <a:pt x="8843" y="10030"/>
                      <a:pt x="8836" y="9871"/>
                      <a:pt x="8748" y="9751"/>
                    </a:cubicBezTo>
                    <a:close/>
                  </a:path>
                </a:pathLst>
              </a:custGeom>
              <a:solidFill>
                <a:srgbClr val="98D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8">
                <a:extLst>
                  <a:ext uri="{FF2B5EF4-FFF2-40B4-BE49-F238E27FC236}">
                    <a16:creationId xmlns:a16="http://schemas.microsoft.com/office/drawing/2014/main" id="{6DA75088-A15A-4190-86B2-75C8014BE94D}"/>
                  </a:ext>
                </a:extLst>
              </p:cNvPr>
              <p:cNvSpPr>
                <a:spLocks/>
              </p:cNvSpPr>
              <p:nvPr/>
            </p:nvSpPr>
            <p:spPr bwMode="auto">
              <a:xfrm>
                <a:off x="-4073526" y="1135063"/>
                <a:ext cx="1590675" cy="3717925"/>
              </a:xfrm>
              <a:custGeom>
                <a:avLst/>
                <a:gdLst>
                  <a:gd name="T0" fmla="*/ 4363 w 4434"/>
                  <a:gd name="T1" fmla="*/ 10166 h 10381"/>
                  <a:gd name="T2" fmla="*/ 4012 w 4434"/>
                  <a:gd name="T3" fmla="*/ 10381 h 10381"/>
                  <a:gd name="T4" fmla="*/ 0 w 4434"/>
                  <a:gd name="T5" fmla="*/ 10381 h 10381"/>
                  <a:gd name="T6" fmla="*/ 0 w 4434"/>
                  <a:gd name="T7" fmla="*/ 0 h 10381"/>
                  <a:gd name="T8" fmla="*/ 318 w 4434"/>
                  <a:gd name="T9" fmla="*/ 151 h 10381"/>
                  <a:gd name="T10" fmla="*/ 2710 w 4434"/>
                  <a:gd name="T11" fmla="*/ 3366 h 10381"/>
                  <a:gd name="T12" fmla="*/ 2750 w 4434"/>
                  <a:gd name="T13" fmla="*/ 3781 h 10381"/>
                  <a:gd name="T14" fmla="*/ 2391 w 4434"/>
                  <a:gd name="T15" fmla="*/ 4004 h 10381"/>
                  <a:gd name="T16" fmla="*/ 1809 w 4434"/>
                  <a:gd name="T17" fmla="*/ 4004 h 10381"/>
                  <a:gd name="T18" fmla="*/ 3523 w 4434"/>
                  <a:gd name="T19" fmla="*/ 6571 h 10381"/>
                  <a:gd name="T20" fmla="*/ 3539 w 4434"/>
                  <a:gd name="T21" fmla="*/ 6985 h 10381"/>
                  <a:gd name="T22" fmla="*/ 3188 w 4434"/>
                  <a:gd name="T23" fmla="*/ 7193 h 10381"/>
                  <a:gd name="T24" fmla="*/ 2479 w 4434"/>
                  <a:gd name="T25" fmla="*/ 7193 h 10381"/>
                  <a:gd name="T26" fmla="*/ 4339 w 4434"/>
                  <a:gd name="T27" fmla="*/ 9751 h 10381"/>
                  <a:gd name="T28" fmla="*/ 4363 w 4434"/>
                  <a:gd name="T29" fmla="*/ 10166 h 10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34" h="10381">
                    <a:moveTo>
                      <a:pt x="4363" y="10166"/>
                    </a:moveTo>
                    <a:cubicBezTo>
                      <a:pt x="4299" y="10302"/>
                      <a:pt x="4163" y="10381"/>
                      <a:pt x="4012" y="10381"/>
                    </a:cubicBezTo>
                    <a:cubicBezTo>
                      <a:pt x="0" y="10381"/>
                      <a:pt x="0" y="10381"/>
                      <a:pt x="0" y="10381"/>
                    </a:cubicBezTo>
                    <a:cubicBezTo>
                      <a:pt x="0" y="0"/>
                      <a:pt x="0" y="0"/>
                      <a:pt x="0" y="0"/>
                    </a:cubicBezTo>
                    <a:cubicBezTo>
                      <a:pt x="119" y="0"/>
                      <a:pt x="239" y="55"/>
                      <a:pt x="318" y="151"/>
                    </a:cubicBezTo>
                    <a:cubicBezTo>
                      <a:pt x="2710" y="3366"/>
                      <a:pt x="2710" y="3366"/>
                      <a:pt x="2710" y="3366"/>
                    </a:cubicBezTo>
                    <a:cubicBezTo>
                      <a:pt x="2798" y="3486"/>
                      <a:pt x="2814" y="3645"/>
                      <a:pt x="2750" y="3781"/>
                    </a:cubicBezTo>
                    <a:cubicBezTo>
                      <a:pt x="2678" y="3916"/>
                      <a:pt x="2543" y="4004"/>
                      <a:pt x="2391" y="4004"/>
                    </a:cubicBezTo>
                    <a:cubicBezTo>
                      <a:pt x="1809" y="4004"/>
                      <a:pt x="1809" y="4004"/>
                      <a:pt x="1809" y="4004"/>
                    </a:cubicBezTo>
                    <a:cubicBezTo>
                      <a:pt x="3523" y="6571"/>
                      <a:pt x="3523" y="6571"/>
                      <a:pt x="3523" y="6571"/>
                    </a:cubicBezTo>
                    <a:cubicBezTo>
                      <a:pt x="3603" y="6698"/>
                      <a:pt x="3611" y="6850"/>
                      <a:pt x="3539" y="6985"/>
                    </a:cubicBezTo>
                    <a:cubicBezTo>
                      <a:pt x="3467" y="7113"/>
                      <a:pt x="3332" y="7193"/>
                      <a:pt x="3188" y="7193"/>
                    </a:cubicBezTo>
                    <a:cubicBezTo>
                      <a:pt x="2479" y="7193"/>
                      <a:pt x="2479" y="7193"/>
                      <a:pt x="2479" y="7193"/>
                    </a:cubicBezTo>
                    <a:cubicBezTo>
                      <a:pt x="4339" y="9751"/>
                      <a:pt x="4339" y="9751"/>
                      <a:pt x="4339" y="9751"/>
                    </a:cubicBezTo>
                    <a:cubicBezTo>
                      <a:pt x="4427" y="9871"/>
                      <a:pt x="4434" y="10030"/>
                      <a:pt x="4363" y="10166"/>
                    </a:cubicBezTo>
                    <a:close/>
                  </a:path>
                </a:pathLst>
              </a:custGeom>
              <a:solidFill>
                <a:srgbClr val="66BD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Rectangle 9">
                <a:extLst>
                  <a:ext uri="{FF2B5EF4-FFF2-40B4-BE49-F238E27FC236}">
                    <a16:creationId xmlns:a16="http://schemas.microsoft.com/office/drawing/2014/main" id="{7D4CA8FA-DD5C-4500-8929-8635BD0E11D7}"/>
                  </a:ext>
                </a:extLst>
              </p:cNvPr>
              <p:cNvSpPr>
                <a:spLocks noChangeArrowheads="1"/>
              </p:cNvSpPr>
              <p:nvPr/>
            </p:nvSpPr>
            <p:spPr bwMode="auto">
              <a:xfrm>
                <a:off x="-6076951" y="4567238"/>
                <a:ext cx="571500" cy="1293812"/>
              </a:xfrm>
              <a:prstGeom prst="rect">
                <a:avLst/>
              </a:prstGeom>
              <a:solidFill>
                <a:srgbClr val="B35C4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Rectangle 10">
                <a:extLst>
                  <a:ext uri="{FF2B5EF4-FFF2-40B4-BE49-F238E27FC236}">
                    <a16:creationId xmlns:a16="http://schemas.microsoft.com/office/drawing/2014/main" id="{079F00BF-BCEF-4F97-86B3-713B97206FE4}"/>
                  </a:ext>
                </a:extLst>
              </p:cNvPr>
              <p:cNvSpPr>
                <a:spLocks noChangeArrowheads="1"/>
              </p:cNvSpPr>
              <p:nvPr/>
            </p:nvSpPr>
            <p:spPr bwMode="auto">
              <a:xfrm>
                <a:off x="-5791201" y="4567238"/>
                <a:ext cx="285750" cy="1293812"/>
              </a:xfrm>
              <a:prstGeom prst="rect">
                <a:avLst/>
              </a:prstGeom>
              <a:solidFill>
                <a:srgbClr val="8B43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11">
                <a:extLst>
                  <a:ext uri="{FF2B5EF4-FFF2-40B4-BE49-F238E27FC236}">
                    <a16:creationId xmlns:a16="http://schemas.microsoft.com/office/drawing/2014/main" id="{F3BB3E77-B70D-4AD7-A1A8-D26C7B524CC4}"/>
                  </a:ext>
                </a:extLst>
              </p:cNvPr>
              <p:cNvSpPr>
                <a:spLocks/>
              </p:cNvSpPr>
              <p:nvPr/>
            </p:nvSpPr>
            <p:spPr bwMode="auto">
              <a:xfrm>
                <a:off x="-7381876" y="1135063"/>
                <a:ext cx="3173413" cy="3717925"/>
              </a:xfrm>
              <a:custGeom>
                <a:avLst/>
                <a:gdLst>
                  <a:gd name="T0" fmla="*/ 8747 w 8843"/>
                  <a:gd name="T1" fmla="*/ 9751 h 10381"/>
                  <a:gd name="T2" fmla="*/ 6914 w 8843"/>
                  <a:gd name="T3" fmla="*/ 7193 h 10381"/>
                  <a:gd name="T4" fmla="*/ 7623 w 8843"/>
                  <a:gd name="T5" fmla="*/ 7193 h 10381"/>
                  <a:gd name="T6" fmla="*/ 7974 w 8843"/>
                  <a:gd name="T7" fmla="*/ 6985 h 10381"/>
                  <a:gd name="T8" fmla="*/ 7958 w 8843"/>
                  <a:gd name="T9" fmla="*/ 6571 h 10381"/>
                  <a:gd name="T10" fmla="*/ 6244 w 8843"/>
                  <a:gd name="T11" fmla="*/ 4004 h 10381"/>
                  <a:gd name="T12" fmla="*/ 6826 w 8843"/>
                  <a:gd name="T13" fmla="*/ 4004 h 10381"/>
                  <a:gd name="T14" fmla="*/ 7185 w 8843"/>
                  <a:gd name="T15" fmla="*/ 3781 h 10381"/>
                  <a:gd name="T16" fmla="*/ 7145 w 8843"/>
                  <a:gd name="T17" fmla="*/ 3366 h 10381"/>
                  <a:gd name="T18" fmla="*/ 4753 w 8843"/>
                  <a:gd name="T19" fmla="*/ 151 h 10381"/>
                  <a:gd name="T20" fmla="*/ 4435 w 8843"/>
                  <a:gd name="T21" fmla="*/ 0 h 10381"/>
                  <a:gd name="T22" fmla="*/ 4116 w 8843"/>
                  <a:gd name="T23" fmla="*/ 151 h 10381"/>
                  <a:gd name="T24" fmla="*/ 1724 w 8843"/>
                  <a:gd name="T25" fmla="*/ 3366 h 10381"/>
                  <a:gd name="T26" fmla="*/ 1684 w 8843"/>
                  <a:gd name="T27" fmla="*/ 3781 h 10381"/>
                  <a:gd name="T28" fmla="*/ 2043 w 8843"/>
                  <a:gd name="T29" fmla="*/ 4004 h 10381"/>
                  <a:gd name="T30" fmla="*/ 2625 w 8843"/>
                  <a:gd name="T31" fmla="*/ 4004 h 10381"/>
                  <a:gd name="T32" fmla="*/ 911 w 8843"/>
                  <a:gd name="T33" fmla="*/ 6571 h 10381"/>
                  <a:gd name="T34" fmla="*/ 895 w 8843"/>
                  <a:gd name="T35" fmla="*/ 6985 h 10381"/>
                  <a:gd name="T36" fmla="*/ 1246 w 8843"/>
                  <a:gd name="T37" fmla="*/ 7193 h 10381"/>
                  <a:gd name="T38" fmla="*/ 1955 w 8843"/>
                  <a:gd name="T39" fmla="*/ 7193 h 10381"/>
                  <a:gd name="T40" fmla="*/ 95 w 8843"/>
                  <a:gd name="T41" fmla="*/ 9751 h 10381"/>
                  <a:gd name="T42" fmla="*/ 71 w 8843"/>
                  <a:gd name="T43" fmla="*/ 10166 h 10381"/>
                  <a:gd name="T44" fmla="*/ 422 w 8843"/>
                  <a:gd name="T45" fmla="*/ 10381 h 10381"/>
                  <a:gd name="T46" fmla="*/ 8420 w 8843"/>
                  <a:gd name="T47" fmla="*/ 10381 h 10381"/>
                  <a:gd name="T48" fmla="*/ 8771 w 8843"/>
                  <a:gd name="T49" fmla="*/ 10166 h 10381"/>
                  <a:gd name="T50" fmla="*/ 8747 w 8843"/>
                  <a:gd name="T51" fmla="*/ 9751 h 10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843" h="10381">
                    <a:moveTo>
                      <a:pt x="8747" y="9751"/>
                    </a:moveTo>
                    <a:cubicBezTo>
                      <a:pt x="6914" y="7193"/>
                      <a:pt x="6914" y="7193"/>
                      <a:pt x="6914" y="7193"/>
                    </a:cubicBezTo>
                    <a:cubicBezTo>
                      <a:pt x="7623" y="7193"/>
                      <a:pt x="7623" y="7193"/>
                      <a:pt x="7623" y="7193"/>
                    </a:cubicBezTo>
                    <a:cubicBezTo>
                      <a:pt x="7767" y="7193"/>
                      <a:pt x="7902" y="7113"/>
                      <a:pt x="7974" y="6985"/>
                    </a:cubicBezTo>
                    <a:cubicBezTo>
                      <a:pt x="8046" y="6850"/>
                      <a:pt x="8038" y="6698"/>
                      <a:pt x="7958" y="6571"/>
                    </a:cubicBezTo>
                    <a:cubicBezTo>
                      <a:pt x="6244" y="4004"/>
                      <a:pt x="6244" y="4004"/>
                      <a:pt x="6244" y="4004"/>
                    </a:cubicBezTo>
                    <a:cubicBezTo>
                      <a:pt x="6826" y="4004"/>
                      <a:pt x="6826" y="4004"/>
                      <a:pt x="6826" y="4004"/>
                    </a:cubicBezTo>
                    <a:cubicBezTo>
                      <a:pt x="6977" y="4004"/>
                      <a:pt x="7113" y="3916"/>
                      <a:pt x="7185" y="3781"/>
                    </a:cubicBezTo>
                    <a:cubicBezTo>
                      <a:pt x="7249" y="3645"/>
                      <a:pt x="7233" y="3486"/>
                      <a:pt x="7145" y="3366"/>
                    </a:cubicBezTo>
                    <a:cubicBezTo>
                      <a:pt x="4753" y="151"/>
                      <a:pt x="4753" y="151"/>
                      <a:pt x="4753" y="151"/>
                    </a:cubicBezTo>
                    <a:cubicBezTo>
                      <a:pt x="4674" y="55"/>
                      <a:pt x="4554" y="0"/>
                      <a:pt x="4435" y="0"/>
                    </a:cubicBezTo>
                    <a:cubicBezTo>
                      <a:pt x="4315" y="0"/>
                      <a:pt x="4195" y="55"/>
                      <a:pt x="4116" y="151"/>
                    </a:cubicBezTo>
                    <a:cubicBezTo>
                      <a:pt x="1724" y="3366"/>
                      <a:pt x="1724" y="3366"/>
                      <a:pt x="1724" y="3366"/>
                    </a:cubicBezTo>
                    <a:cubicBezTo>
                      <a:pt x="1636" y="3486"/>
                      <a:pt x="1620" y="3645"/>
                      <a:pt x="1684" y="3781"/>
                    </a:cubicBezTo>
                    <a:cubicBezTo>
                      <a:pt x="1756" y="3916"/>
                      <a:pt x="1892" y="4004"/>
                      <a:pt x="2043" y="4004"/>
                    </a:cubicBezTo>
                    <a:cubicBezTo>
                      <a:pt x="2625" y="4004"/>
                      <a:pt x="2625" y="4004"/>
                      <a:pt x="2625" y="4004"/>
                    </a:cubicBezTo>
                    <a:cubicBezTo>
                      <a:pt x="911" y="6571"/>
                      <a:pt x="911" y="6571"/>
                      <a:pt x="911" y="6571"/>
                    </a:cubicBezTo>
                    <a:cubicBezTo>
                      <a:pt x="831" y="6698"/>
                      <a:pt x="823" y="6850"/>
                      <a:pt x="895" y="6985"/>
                    </a:cubicBezTo>
                    <a:cubicBezTo>
                      <a:pt x="967" y="7113"/>
                      <a:pt x="1102" y="7193"/>
                      <a:pt x="1246" y="7193"/>
                    </a:cubicBezTo>
                    <a:cubicBezTo>
                      <a:pt x="1955" y="7193"/>
                      <a:pt x="1955" y="7193"/>
                      <a:pt x="1955" y="7193"/>
                    </a:cubicBezTo>
                    <a:cubicBezTo>
                      <a:pt x="95" y="9751"/>
                      <a:pt x="95" y="9751"/>
                      <a:pt x="95" y="9751"/>
                    </a:cubicBezTo>
                    <a:cubicBezTo>
                      <a:pt x="8" y="9871"/>
                      <a:pt x="0" y="10030"/>
                      <a:pt x="71" y="10166"/>
                    </a:cubicBezTo>
                    <a:cubicBezTo>
                      <a:pt x="135" y="10302"/>
                      <a:pt x="271" y="10381"/>
                      <a:pt x="422" y="10381"/>
                    </a:cubicBezTo>
                    <a:cubicBezTo>
                      <a:pt x="8420" y="10381"/>
                      <a:pt x="8420" y="10381"/>
                      <a:pt x="8420" y="10381"/>
                    </a:cubicBezTo>
                    <a:cubicBezTo>
                      <a:pt x="8572" y="10381"/>
                      <a:pt x="8707" y="10302"/>
                      <a:pt x="8771" y="10166"/>
                    </a:cubicBezTo>
                    <a:cubicBezTo>
                      <a:pt x="8843" y="10030"/>
                      <a:pt x="8835" y="9871"/>
                      <a:pt x="8747" y="9751"/>
                    </a:cubicBezTo>
                    <a:close/>
                  </a:path>
                </a:pathLst>
              </a:custGeom>
              <a:solidFill>
                <a:srgbClr val="98D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12">
                <a:extLst>
                  <a:ext uri="{FF2B5EF4-FFF2-40B4-BE49-F238E27FC236}">
                    <a16:creationId xmlns:a16="http://schemas.microsoft.com/office/drawing/2014/main" id="{A265760A-3BDD-4F55-AF9E-759F496E5D72}"/>
                  </a:ext>
                </a:extLst>
              </p:cNvPr>
              <p:cNvSpPr>
                <a:spLocks/>
              </p:cNvSpPr>
              <p:nvPr/>
            </p:nvSpPr>
            <p:spPr bwMode="auto">
              <a:xfrm>
                <a:off x="-5791201" y="1181100"/>
                <a:ext cx="1582738" cy="3717925"/>
              </a:xfrm>
              <a:custGeom>
                <a:avLst/>
                <a:gdLst>
                  <a:gd name="T0" fmla="*/ 4336 w 4408"/>
                  <a:gd name="T1" fmla="*/ 10166 h 10381"/>
                  <a:gd name="T2" fmla="*/ 3985 w 4408"/>
                  <a:gd name="T3" fmla="*/ 10381 h 10381"/>
                  <a:gd name="T4" fmla="*/ 0 w 4408"/>
                  <a:gd name="T5" fmla="*/ 10381 h 10381"/>
                  <a:gd name="T6" fmla="*/ 0 w 4408"/>
                  <a:gd name="T7" fmla="*/ 0 h 10381"/>
                  <a:gd name="T8" fmla="*/ 318 w 4408"/>
                  <a:gd name="T9" fmla="*/ 151 h 10381"/>
                  <a:gd name="T10" fmla="*/ 2710 w 4408"/>
                  <a:gd name="T11" fmla="*/ 3366 h 10381"/>
                  <a:gd name="T12" fmla="*/ 2750 w 4408"/>
                  <a:gd name="T13" fmla="*/ 3781 h 10381"/>
                  <a:gd name="T14" fmla="*/ 2391 w 4408"/>
                  <a:gd name="T15" fmla="*/ 4004 h 10381"/>
                  <a:gd name="T16" fmla="*/ 1809 w 4408"/>
                  <a:gd name="T17" fmla="*/ 4004 h 10381"/>
                  <a:gd name="T18" fmla="*/ 3523 w 4408"/>
                  <a:gd name="T19" fmla="*/ 6571 h 10381"/>
                  <a:gd name="T20" fmla="*/ 3539 w 4408"/>
                  <a:gd name="T21" fmla="*/ 6985 h 10381"/>
                  <a:gd name="T22" fmla="*/ 3188 w 4408"/>
                  <a:gd name="T23" fmla="*/ 7193 h 10381"/>
                  <a:gd name="T24" fmla="*/ 2479 w 4408"/>
                  <a:gd name="T25" fmla="*/ 7193 h 10381"/>
                  <a:gd name="T26" fmla="*/ 4312 w 4408"/>
                  <a:gd name="T27" fmla="*/ 9751 h 10381"/>
                  <a:gd name="T28" fmla="*/ 4336 w 4408"/>
                  <a:gd name="T29" fmla="*/ 10166 h 10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08" h="10381">
                    <a:moveTo>
                      <a:pt x="4336" y="10166"/>
                    </a:moveTo>
                    <a:cubicBezTo>
                      <a:pt x="4272" y="10302"/>
                      <a:pt x="4137" y="10381"/>
                      <a:pt x="3985" y="10381"/>
                    </a:cubicBezTo>
                    <a:cubicBezTo>
                      <a:pt x="0" y="10381"/>
                      <a:pt x="0" y="10381"/>
                      <a:pt x="0" y="10381"/>
                    </a:cubicBezTo>
                    <a:cubicBezTo>
                      <a:pt x="0" y="0"/>
                      <a:pt x="0" y="0"/>
                      <a:pt x="0" y="0"/>
                    </a:cubicBezTo>
                    <a:cubicBezTo>
                      <a:pt x="119" y="0"/>
                      <a:pt x="239" y="55"/>
                      <a:pt x="318" y="151"/>
                    </a:cubicBezTo>
                    <a:cubicBezTo>
                      <a:pt x="2710" y="3366"/>
                      <a:pt x="2710" y="3366"/>
                      <a:pt x="2710" y="3366"/>
                    </a:cubicBezTo>
                    <a:cubicBezTo>
                      <a:pt x="2798" y="3486"/>
                      <a:pt x="2814" y="3645"/>
                      <a:pt x="2750" y="3781"/>
                    </a:cubicBezTo>
                    <a:cubicBezTo>
                      <a:pt x="2678" y="3916"/>
                      <a:pt x="2543" y="4004"/>
                      <a:pt x="2391" y="4004"/>
                    </a:cubicBezTo>
                    <a:cubicBezTo>
                      <a:pt x="1809" y="4004"/>
                      <a:pt x="1809" y="4004"/>
                      <a:pt x="1809" y="4004"/>
                    </a:cubicBezTo>
                    <a:cubicBezTo>
                      <a:pt x="3523" y="6571"/>
                      <a:pt x="3523" y="6571"/>
                      <a:pt x="3523" y="6571"/>
                    </a:cubicBezTo>
                    <a:cubicBezTo>
                      <a:pt x="3603" y="6698"/>
                      <a:pt x="3611" y="6850"/>
                      <a:pt x="3539" y="6985"/>
                    </a:cubicBezTo>
                    <a:cubicBezTo>
                      <a:pt x="3467" y="7113"/>
                      <a:pt x="3332" y="7193"/>
                      <a:pt x="3188" y="7193"/>
                    </a:cubicBezTo>
                    <a:cubicBezTo>
                      <a:pt x="2479" y="7193"/>
                      <a:pt x="2479" y="7193"/>
                      <a:pt x="2479" y="7193"/>
                    </a:cubicBezTo>
                    <a:cubicBezTo>
                      <a:pt x="4312" y="9751"/>
                      <a:pt x="4312" y="9751"/>
                      <a:pt x="4312" y="9751"/>
                    </a:cubicBezTo>
                    <a:cubicBezTo>
                      <a:pt x="4400" y="9871"/>
                      <a:pt x="4408" y="10031"/>
                      <a:pt x="4336" y="10166"/>
                    </a:cubicBezTo>
                    <a:close/>
                  </a:path>
                </a:pathLst>
              </a:custGeom>
              <a:solidFill>
                <a:srgbClr val="66BD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13">
                <a:extLst>
                  <a:ext uri="{FF2B5EF4-FFF2-40B4-BE49-F238E27FC236}">
                    <a16:creationId xmlns:a16="http://schemas.microsoft.com/office/drawing/2014/main" id="{A3B6FD32-D9DD-4E55-BF6D-B05BF097C05F}"/>
                  </a:ext>
                </a:extLst>
              </p:cNvPr>
              <p:cNvSpPr>
                <a:spLocks/>
              </p:cNvSpPr>
              <p:nvPr/>
            </p:nvSpPr>
            <p:spPr bwMode="auto">
              <a:xfrm>
                <a:off x="-7373938" y="5718175"/>
                <a:ext cx="4883150" cy="285750"/>
              </a:xfrm>
              <a:custGeom>
                <a:avLst/>
                <a:gdLst>
                  <a:gd name="T0" fmla="*/ 13605 w 13605"/>
                  <a:gd name="T1" fmla="*/ 399 h 797"/>
                  <a:gd name="T2" fmla="*/ 13206 w 13605"/>
                  <a:gd name="T3" fmla="*/ 797 h 797"/>
                  <a:gd name="T4" fmla="*/ 398 w 13605"/>
                  <a:gd name="T5" fmla="*/ 797 h 797"/>
                  <a:gd name="T6" fmla="*/ 0 w 13605"/>
                  <a:gd name="T7" fmla="*/ 399 h 797"/>
                  <a:gd name="T8" fmla="*/ 398 w 13605"/>
                  <a:gd name="T9" fmla="*/ 0 h 797"/>
                  <a:gd name="T10" fmla="*/ 13206 w 13605"/>
                  <a:gd name="T11" fmla="*/ 0 h 797"/>
                  <a:gd name="T12" fmla="*/ 13605 w 13605"/>
                  <a:gd name="T13" fmla="*/ 399 h 797"/>
                </a:gdLst>
                <a:ahLst/>
                <a:cxnLst>
                  <a:cxn ang="0">
                    <a:pos x="T0" y="T1"/>
                  </a:cxn>
                  <a:cxn ang="0">
                    <a:pos x="T2" y="T3"/>
                  </a:cxn>
                  <a:cxn ang="0">
                    <a:pos x="T4" y="T5"/>
                  </a:cxn>
                  <a:cxn ang="0">
                    <a:pos x="T6" y="T7"/>
                  </a:cxn>
                  <a:cxn ang="0">
                    <a:pos x="T8" y="T9"/>
                  </a:cxn>
                  <a:cxn ang="0">
                    <a:pos x="T10" y="T11"/>
                  </a:cxn>
                  <a:cxn ang="0">
                    <a:pos x="T12" y="T13"/>
                  </a:cxn>
                </a:cxnLst>
                <a:rect l="0" t="0" r="r" b="b"/>
                <a:pathLst>
                  <a:path w="13605" h="797">
                    <a:moveTo>
                      <a:pt x="13605" y="399"/>
                    </a:moveTo>
                    <a:cubicBezTo>
                      <a:pt x="13605" y="622"/>
                      <a:pt x="13429" y="797"/>
                      <a:pt x="13206" y="797"/>
                    </a:cubicBezTo>
                    <a:cubicBezTo>
                      <a:pt x="398" y="797"/>
                      <a:pt x="398" y="797"/>
                      <a:pt x="398" y="797"/>
                    </a:cubicBezTo>
                    <a:cubicBezTo>
                      <a:pt x="175" y="797"/>
                      <a:pt x="0" y="622"/>
                      <a:pt x="0" y="399"/>
                    </a:cubicBezTo>
                    <a:cubicBezTo>
                      <a:pt x="0" y="176"/>
                      <a:pt x="175" y="0"/>
                      <a:pt x="398" y="0"/>
                    </a:cubicBezTo>
                    <a:cubicBezTo>
                      <a:pt x="13206" y="0"/>
                      <a:pt x="13206" y="0"/>
                      <a:pt x="13206" y="0"/>
                    </a:cubicBezTo>
                    <a:cubicBezTo>
                      <a:pt x="13429" y="0"/>
                      <a:pt x="13605" y="176"/>
                      <a:pt x="13605" y="399"/>
                    </a:cubicBezTo>
                    <a:close/>
                  </a:path>
                </a:pathLst>
              </a:custGeom>
              <a:solidFill>
                <a:srgbClr val="98D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14">
                <a:extLst>
                  <a:ext uri="{FF2B5EF4-FFF2-40B4-BE49-F238E27FC236}">
                    <a16:creationId xmlns:a16="http://schemas.microsoft.com/office/drawing/2014/main" id="{81B69379-C0CC-4533-9B75-0E989D926467}"/>
                  </a:ext>
                </a:extLst>
              </p:cNvPr>
              <p:cNvSpPr>
                <a:spLocks/>
              </p:cNvSpPr>
              <p:nvPr/>
            </p:nvSpPr>
            <p:spPr bwMode="auto">
              <a:xfrm>
                <a:off x="-4932363" y="5718175"/>
                <a:ext cx="2441575" cy="285750"/>
              </a:xfrm>
              <a:custGeom>
                <a:avLst/>
                <a:gdLst>
                  <a:gd name="T0" fmla="*/ 6803 w 6803"/>
                  <a:gd name="T1" fmla="*/ 399 h 797"/>
                  <a:gd name="T2" fmla="*/ 6404 w 6803"/>
                  <a:gd name="T3" fmla="*/ 797 h 797"/>
                  <a:gd name="T4" fmla="*/ 0 w 6803"/>
                  <a:gd name="T5" fmla="*/ 797 h 797"/>
                  <a:gd name="T6" fmla="*/ 0 w 6803"/>
                  <a:gd name="T7" fmla="*/ 0 h 797"/>
                  <a:gd name="T8" fmla="*/ 6404 w 6803"/>
                  <a:gd name="T9" fmla="*/ 0 h 797"/>
                  <a:gd name="T10" fmla="*/ 6803 w 6803"/>
                  <a:gd name="T11" fmla="*/ 399 h 797"/>
                </a:gdLst>
                <a:ahLst/>
                <a:cxnLst>
                  <a:cxn ang="0">
                    <a:pos x="T0" y="T1"/>
                  </a:cxn>
                  <a:cxn ang="0">
                    <a:pos x="T2" y="T3"/>
                  </a:cxn>
                  <a:cxn ang="0">
                    <a:pos x="T4" y="T5"/>
                  </a:cxn>
                  <a:cxn ang="0">
                    <a:pos x="T6" y="T7"/>
                  </a:cxn>
                  <a:cxn ang="0">
                    <a:pos x="T8" y="T9"/>
                  </a:cxn>
                  <a:cxn ang="0">
                    <a:pos x="T10" y="T11"/>
                  </a:cxn>
                </a:cxnLst>
                <a:rect l="0" t="0" r="r" b="b"/>
                <a:pathLst>
                  <a:path w="6803" h="797">
                    <a:moveTo>
                      <a:pt x="6803" y="399"/>
                    </a:moveTo>
                    <a:cubicBezTo>
                      <a:pt x="6803" y="622"/>
                      <a:pt x="6627" y="797"/>
                      <a:pt x="6404" y="797"/>
                    </a:cubicBezTo>
                    <a:cubicBezTo>
                      <a:pt x="0" y="797"/>
                      <a:pt x="0" y="797"/>
                      <a:pt x="0" y="797"/>
                    </a:cubicBezTo>
                    <a:cubicBezTo>
                      <a:pt x="0" y="0"/>
                      <a:pt x="0" y="0"/>
                      <a:pt x="0" y="0"/>
                    </a:cubicBezTo>
                    <a:cubicBezTo>
                      <a:pt x="6404" y="0"/>
                      <a:pt x="6404" y="0"/>
                      <a:pt x="6404" y="0"/>
                    </a:cubicBezTo>
                    <a:cubicBezTo>
                      <a:pt x="6627" y="0"/>
                      <a:pt x="6803" y="176"/>
                      <a:pt x="6803" y="399"/>
                    </a:cubicBezTo>
                    <a:close/>
                  </a:path>
                </a:pathLst>
              </a:custGeom>
              <a:solidFill>
                <a:srgbClr val="66BD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4" name="Rectangle 43">
              <a:extLst>
                <a:ext uri="{FF2B5EF4-FFF2-40B4-BE49-F238E27FC236}">
                  <a16:creationId xmlns:a16="http://schemas.microsoft.com/office/drawing/2014/main" id="{6CBE7507-B757-4AAA-AA75-62909D27A872}"/>
                </a:ext>
              </a:extLst>
            </p:cNvPr>
            <p:cNvSpPr/>
            <p:nvPr/>
          </p:nvSpPr>
          <p:spPr>
            <a:xfrm>
              <a:off x="6046679" y="4538855"/>
              <a:ext cx="363346" cy="36334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Slab" pitchFamily="2" charset="0"/>
                <a:ea typeface="Roboto Slab" pitchFamily="2" charset="0"/>
              </a:endParaRPr>
            </a:p>
          </p:txBody>
        </p:sp>
        <p:sp>
          <p:nvSpPr>
            <p:cNvPr id="45" name="TextBox 44">
              <a:extLst>
                <a:ext uri="{FF2B5EF4-FFF2-40B4-BE49-F238E27FC236}">
                  <a16:creationId xmlns:a16="http://schemas.microsoft.com/office/drawing/2014/main" id="{FCB1814C-7779-4EBE-ABDF-67494A1B4FA4}"/>
                </a:ext>
              </a:extLst>
            </p:cNvPr>
            <p:cNvSpPr txBox="1"/>
            <p:nvPr/>
          </p:nvSpPr>
          <p:spPr>
            <a:xfrm>
              <a:off x="6065330" y="4574334"/>
              <a:ext cx="331791" cy="292388"/>
            </a:xfrm>
            <a:prstGeom prst="rect">
              <a:avLst/>
            </a:prstGeom>
            <a:noFill/>
          </p:spPr>
          <p:txBody>
            <a:bodyPr wrap="square" rtlCol="0">
              <a:spAutoFit/>
            </a:bodyPr>
            <a:lstStyle/>
            <a:p>
              <a:pPr algn="ctr"/>
              <a:r>
                <a:rPr lang="en-US" sz="1300" dirty="0">
                  <a:solidFill>
                    <a:schemeClr val="bg1"/>
                  </a:solidFill>
                  <a:latin typeface="Roboto Slab" pitchFamily="2" charset="0"/>
                  <a:ea typeface="Roboto Slab" pitchFamily="2" charset="0"/>
                  <a:cs typeface="Lato" panose="020F0502020204030203" pitchFamily="34" charset="0"/>
                </a:rPr>
                <a:t>3</a:t>
              </a:r>
            </a:p>
          </p:txBody>
        </p:sp>
        <p:cxnSp>
          <p:nvCxnSpPr>
            <p:cNvPr id="46" name="Straight Connector 45">
              <a:extLst>
                <a:ext uri="{FF2B5EF4-FFF2-40B4-BE49-F238E27FC236}">
                  <a16:creationId xmlns:a16="http://schemas.microsoft.com/office/drawing/2014/main" id="{77CD7C3C-BFAF-4EAC-A4EB-293D4B1B2C15}"/>
                </a:ext>
              </a:extLst>
            </p:cNvPr>
            <p:cNvCxnSpPr>
              <a:cxnSpLocks/>
            </p:cNvCxnSpPr>
            <p:nvPr/>
          </p:nvCxnSpPr>
          <p:spPr>
            <a:xfrm>
              <a:off x="7919183" y="4574334"/>
              <a:ext cx="0" cy="2923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94AACE3F-7ACF-494A-94A1-08ED270D5DF6}"/>
                </a:ext>
              </a:extLst>
            </p:cNvPr>
            <p:cNvSpPr txBox="1"/>
            <p:nvPr/>
          </p:nvSpPr>
          <p:spPr>
            <a:xfrm>
              <a:off x="6703524" y="4443529"/>
              <a:ext cx="1048806" cy="553998"/>
            </a:xfrm>
            <a:prstGeom prst="rect">
              <a:avLst/>
            </a:prstGeom>
            <a:noFill/>
          </p:spPr>
          <p:txBody>
            <a:bodyPr wrap="square" rtlCol="0">
              <a:spAutoFit/>
            </a:bodyPr>
            <a:lstStyle/>
            <a:p>
              <a:pPr algn="ctr"/>
              <a:r>
                <a:rPr lang="en-US" sz="3000" b="1" dirty="0">
                  <a:latin typeface="Roboto Slab" pitchFamily="2" charset="0"/>
                  <a:ea typeface="Roboto Slab" pitchFamily="2" charset="0"/>
                  <a:cs typeface="Lato" panose="020F0502020204030203" pitchFamily="34" charset="0"/>
                </a:rPr>
                <a:t>27%</a:t>
              </a:r>
            </a:p>
          </p:txBody>
        </p:sp>
        <p:sp>
          <p:nvSpPr>
            <p:cNvPr id="48" name="Rectangle 9">
              <a:extLst>
                <a:ext uri="{FF2B5EF4-FFF2-40B4-BE49-F238E27FC236}">
                  <a16:creationId xmlns:a16="http://schemas.microsoft.com/office/drawing/2014/main" id="{9EC32C39-DF09-4F99-B314-59BC58FB3148}"/>
                </a:ext>
              </a:extLst>
            </p:cNvPr>
            <p:cNvSpPr>
              <a:spLocks/>
            </p:cNvSpPr>
            <p:nvPr/>
          </p:nvSpPr>
          <p:spPr bwMode="auto">
            <a:xfrm>
              <a:off x="8145505" y="4437246"/>
              <a:ext cx="3518425" cy="566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300"/>
                </a:lnSpc>
              </a:pPr>
              <a:r>
                <a:rPr lang="en-US" sz="1000" dirty="0">
                  <a:latin typeface="Roboto Slab" pitchFamily="2" charset="0"/>
                  <a:ea typeface="Roboto Slab" pitchFamily="2" charset="0"/>
                  <a:cs typeface="Lato" panose="020F0502020204030203" pitchFamily="34" charset="0"/>
                  <a:sym typeface="Montserrat-Regular" charset="0"/>
                </a:rPr>
                <a:t>This letterhead design is meant to project an image of</a:t>
              </a:r>
            </a:p>
            <a:p>
              <a:pPr>
                <a:lnSpc>
                  <a:spcPts val="1300"/>
                </a:lnSpc>
              </a:pPr>
              <a:r>
                <a:rPr lang="en-US" sz="1000" dirty="0">
                  <a:latin typeface="Roboto Slab" pitchFamily="2" charset="0"/>
                  <a:ea typeface="Roboto Slab" pitchFamily="2" charset="0"/>
                  <a:cs typeface="Lato" panose="020F0502020204030203" pitchFamily="34" charset="0"/>
                  <a:sym typeface="Montserrat-Regular" charset="0"/>
                </a:rPr>
                <a:t> you using simple alignments we have created an very </a:t>
              </a:r>
              <a:r>
                <a:rPr lang="en-US" sz="1000" dirty="0" err="1">
                  <a:latin typeface="Roboto Slab" pitchFamily="2" charset="0"/>
                  <a:ea typeface="Roboto Slab" pitchFamily="2" charset="0"/>
                  <a:cs typeface="Lato" panose="020F0502020204030203" pitchFamily="34" charset="0"/>
                  <a:sym typeface="Montserrat-Regular" charset="0"/>
                </a:rPr>
                <a:t>spaciousy</a:t>
              </a:r>
              <a:r>
                <a:rPr lang="en-US" sz="1000" dirty="0">
                  <a:latin typeface="Roboto Slab" pitchFamily="2" charset="0"/>
                  <a:ea typeface="Roboto Slab" pitchFamily="2" charset="0"/>
                  <a:cs typeface="Lato" panose="020F0502020204030203" pitchFamily="34" charset="0"/>
                  <a:sym typeface="Montserrat-Regular" charset="0"/>
                </a:rPr>
                <a:t> feeling &amp; The simplicity  first</a:t>
              </a:r>
            </a:p>
          </p:txBody>
        </p:sp>
        <p:sp>
          <p:nvSpPr>
            <p:cNvPr id="49" name="Rectangle 48">
              <a:extLst>
                <a:ext uri="{FF2B5EF4-FFF2-40B4-BE49-F238E27FC236}">
                  <a16:creationId xmlns:a16="http://schemas.microsoft.com/office/drawing/2014/main" id="{38217C11-D800-423D-9366-7DA502E7AD0D}"/>
                </a:ext>
              </a:extLst>
            </p:cNvPr>
            <p:cNvSpPr/>
            <p:nvPr/>
          </p:nvSpPr>
          <p:spPr>
            <a:xfrm>
              <a:off x="6046679" y="5733533"/>
              <a:ext cx="363346" cy="36334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Slab" pitchFamily="2" charset="0"/>
                <a:ea typeface="Roboto Slab" pitchFamily="2" charset="0"/>
              </a:endParaRPr>
            </a:p>
          </p:txBody>
        </p:sp>
        <p:sp>
          <p:nvSpPr>
            <p:cNvPr id="50" name="TextBox 49">
              <a:extLst>
                <a:ext uri="{FF2B5EF4-FFF2-40B4-BE49-F238E27FC236}">
                  <a16:creationId xmlns:a16="http://schemas.microsoft.com/office/drawing/2014/main" id="{86666E74-7CDB-4A60-8E5C-38EFEB430B3B}"/>
                </a:ext>
              </a:extLst>
            </p:cNvPr>
            <p:cNvSpPr txBox="1"/>
            <p:nvPr/>
          </p:nvSpPr>
          <p:spPr>
            <a:xfrm>
              <a:off x="6065330" y="5769012"/>
              <a:ext cx="331791" cy="292388"/>
            </a:xfrm>
            <a:prstGeom prst="rect">
              <a:avLst/>
            </a:prstGeom>
            <a:noFill/>
          </p:spPr>
          <p:txBody>
            <a:bodyPr wrap="square" rtlCol="0">
              <a:spAutoFit/>
            </a:bodyPr>
            <a:lstStyle/>
            <a:p>
              <a:pPr algn="ctr"/>
              <a:r>
                <a:rPr lang="en-US" sz="1300" dirty="0">
                  <a:solidFill>
                    <a:schemeClr val="bg1"/>
                  </a:solidFill>
                  <a:latin typeface="Roboto Slab" pitchFamily="2" charset="0"/>
                  <a:ea typeface="Roboto Slab" pitchFamily="2" charset="0"/>
                  <a:cs typeface="Lato" panose="020F0502020204030203" pitchFamily="34" charset="0"/>
                </a:rPr>
                <a:t>4</a:t>
              </a:r>
            </a:p>
          </p:txBody>
        </p:sp>
        <p:cxnSp>
          <p:nvCxnSpPr>
            <p:cNvPr id="51" name="Straight Connector 50">
              <a:extLst>
                <a:ext uri="{FF2B5EF4-FFF2-40B4-BE49-F238E27FC236}">
                  <a16:creationId xmlns:a16="http://schemas.microsoft.com/office/drawing/2014/main" id="{848E6CE6-FBC2-49C5-80A4-E15849BA3F46}"/>
                </a:ext>
              </a:extLst>
            </p:cNvPr>
            <p:cNvCxnSpPr>
              <a:cxnSpLocks/>
            </p:cNvCxnSpPr>
            <p:nvPr/>
          </p:nvCxnSpPr>
          <p:spPr>
            <a:xfrm>
              <a:off x="7919183" y="5769012"/>
              <a:ext cx="0" cy="2923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TextBox 51">
              <a:extLst>
                <a:ext uri="{FF2B5EF4-FFF2-40B4-BE49-F238E27FC236}">
                  <a16:creationId xmlns:a16="http://schemas.microsoft.com/office/drawing/2014/main" id="{144C10D3-1BD7-4A89-BC36-F8B5D91E3D6B}"/>
                </a:ext>
              </a:extLst>
            </p:cNvPr>
            <p:cNvSpPr txBox="1"/>
            <p:nvPr/>
          </p:nvSpPr>
          <p:spPr>
            <a:xfrm>
              <a:off x="6703524" y="5638207"/>
              <a:ext cx="1048806" cy="553998"/>
            </a:xfrm>
            <a:prstGeom prst="rect">
              <a:avLst/>
            </a:prstGeom>
            <a:noFill/>
          </p:spPr>
          <p:txBody>
            <a:bodyPr wrap="square" rtlCol="0">
              <a:spAutoFit/>
            </a:bodyPr>
            <a:lstStyle/>
            <a:p>
              <a:pPr algn="ctr"/>
              <a:r>
                <a:rPr lang="en-US" sz="3000" b="1" dirty="0">
                  <a:latin typeface="Roboto Slab" pitchFamily="2" charset="0"/>
                  <a:ea typeface="Roboto Slab" pitchFamily="2" charset="0"/>
                  <a:cs typeface="Lato" panose="020F0502020204030203" pitchFamily="34" charset="0"/>
                </a:rPr>
                <a:t>28%</a:t>
              </a:r>
            </a:p>
          </p:txBody>
        </p:sp>
        <p:sp>
          <p:nvSpPr>
            <p:cNvPr id="53" name="Rectangle 9">
              <a:extLst>
                <a:ext uri="{FF2B5EF4-FFF2-40B4-BE49-F238E27FC236}">
                  <a16:creationId xmlns:a16="http://schemas.microsoft.com/office/drawing/2014/main" id="{6EDC3D1B-F1F1-450E-9817-159506D63FD1}"/>
                </a:ext>
              </a:extLst>
            </p:cNvPr>
            <p:cNvSpPr>
              <a:spLocks/>
            </p:cNvSpPr>
            <p:nvPr/>
          </p:nvSpPr>
          <p:spPr bwMode="auto">
            <a:xfrm>
              <a:off x="8145505" y="5631924"/>
              <a:ext cx="3518425" cy="566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300"/>
                </a:lnSpc>
              </a:pPr>
              <a:r>
                <a:rPr lang="en-US" sz="1000" dirty="0">
                  <a:latin typeface="Roboto Slab" pitchFamily="2" charset="0"/>
                  <a:ea typeface="Roboto Slab" pitchFamily="2" charset="0"/>
                  <a:cs typeface="Lato" panose="020F0502020204030203" pitchFamily="34" charset="0"/>
                  <a:sym typeface="Montserrat-Regular" charset="0"/>
                </a:rPr>
                <a:t>This letterhead design is meant to project an image of</a:t>
              </a:r>
            </a:p>
            <a:p>
              <a:pPr>
                <a:lnSpc>
                  <a:spcPts val="1300"/>
                </a:lnSpc>
              </a:pPr>
              <a:r>
                <a:rPr lang="en-US" sz="1000" dirty="0">
                  <a:latin typeface="Roboto Slab" pitchFamily="2" charset="0"/>
                  <a:ea typeface="Roboto Slab" pitchFamily="2" charset="0"/>
                  <a:cs typeface="Lato" panose="020F0502020204030203" pitchFamily="34" charset="0"/>
                  <a:sym typeface="Montserrat-Regular" charset="0"/>
                </a:rPr>
                <a:t> you using simple alignments we have created an very </a:t>
              </a:r>
              <a:r>
                <a:rPr lang="en-US" sz="1000" dirty="0" err="1">
                  <a:latin typeface="Roboto Slab" pitchFamily="2" charset="0"/>
                  <a:ea typeface="Roboto Slab" pitchFamily="2" charset="0"/>
                  <a:cs typeface="Lato" panose="020F0502020204030203" pitchFamily="34" charset="0"/>
                  <a:sym typeface="Montserrat-Regular" charset="0"/>
                </a:rPr>
                <a:t>spaciousy</a:t>
              </a:r>
              <a:r>
                <a:rPr lang="en-US" sz="1000" dirty="0">
                  <a:latin typeface="Roboto Slab" pitchFamily="2" charset="0"/>
                  <a:ea typeface="Roboto Slab" pitchFamily="2" charset="0"/>
                  <a:cs typeface="Lato" panose="020F0502020204030203" pitchFamily="34" charset="0"/>
                  <a:sym typeface="Montserrat-Regular" charset="0"/>
                </a:rPr>
                <a:t> feeling &amp; The simplicity  first</a:t>
              </a:r>
            </a:p>
          </p:txBody>
        </p:sp>
        <p:sp>
          <p:nvSpPr>
            <p:cNvPr id="54" name="Rectangle 53">
              <a:extLst>
                <a:ext uri="{FF2B5EF4-FFF2-40B4-BE49-F238E27FC236}">
                  <a16:creationId xmlns:a16="http://schemas.microsoft.com/office/drawing/2014/main" id="{A4F69C56-3AB5-4356-B881-98B5638F8784}"/>
                </a:ext>
              </a:extLst>
            </p:cNvPr>
            <p:cNvSpPr/>
            <p:nvPr/>
          </p:nvSpPr>
          <p:spPr>
            <a:xfrm>
              <a:off x="6046679" y="3372138"/>
              <a:ext cx="363346" cy="3633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Slab" pitchFamily="2" charset="0"/>
                <a:ea typeface="Roboto Slab" pitchFamily="2" charset="0"/>
              </a:endParaRPr>
            </a:p>
          </p:txBody>
        </p:sp>
        <p:sp>
          <p:nvSpPr>
            <p:cNvPr id="55" name="TextBox 54">
              <a:extLst>
                <a:ext uri="{FF2B5EF4-FFF2-40B4-BE49-F238E27FC236}">
                  <a16:creationId xmlns:a16="http://schemas.microsoft.com/office/drawing/2014/main" id="{005F0866-7616-4F75-BF83-5315207CE521}"/>
                </a:ext>
              </a:extLst>
            </p:cNvPr>
            <p:cNvSpPr txBox="1"/>
            <p:nvPr/>
          </p:nvSpPr>
          <p:spPr>
            <a:xfrm>
              <a:off x="6065330" y="3407617"/>
              <a:ext cx="331791" cy="292388"/>
            </a:xfrm>
            <a:prstGeom prst="rect">
              <a:avLst/>
            </a:prstGeom>
            <a:noFill/>
          </p:spPr>
          <p:txBody>
            <a:bodyPr wrap="square" rtlCol="0">
              <a:spAutoFit/>
            </a:bodyPr>
            <a:lstStyle/>
            <a:p>
              <a:pPr algn="ctr"/>
              <a:r>
                <a:rPr lang="en-US" sz="1300" dirty="0">
                  <a:solidFill>
                    <a:schemeClr val="bg1"/>
                  </a:solidFill>
                  <a:latin typeface="Roboto Slab" pitchFamily="2" charset="0"/>
                  <a:ea typeface="Roboto Slab" pitchFamily="2" charset="0"/>
                  <a:cs typeface="Lato" panose="020F0502020204030203" pitchFamily="34" charset="0"/>
                </a:rPr>
                <a:t>2</a:t>
              </a:r>
            </a:p>
          </p:txBody>
        </p:sp>
        <p:cxnSp>
          <p:nvCxnSpPr>
            <p:cNvPr id="56" name="Straight Connector 55">
              <a:extLst>
                <a:ext uri="{FF2B5EF4-FFF2-40B4-BE49-F238E27FC236}">
                  <a16:creationId xmlns:a16="http://schemas.microsoft.com/office/drawing/2014/main" id="{43493F8D-5CDE-4135-BA5C-9850A3F1B52E}"/>
                </a:ext>
              </a:extLst>
            </p:cNvPr>
            <p:cNvCxnSpPr>
              <a:cxnSpLocks/>
            </p:cNvCxnSpPr>
            <p:nvPr/>
          </p:nvCxnSpPr>
          <p:spPr>
            <a:xfrm>
              <a:off x="7919183" y="3407617"/>
              <a:ext cx="0" cy="2923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7AAE8968-0A89-415A-BAB4-305FB34FFF1D}"/>
                </a:ext>
              </a:extLst>
            </p:cNvPr>
            <p:cNvSpPr txBox="1"/>
            <p:nvPr/>
          </p:nvSpPr>
          <p:spPr>
            <a:xfrm>
              <a:off x="6703524" y="3276812"/>
              <a:ext cx="1048806" cy="553998"/>
            </a:xfrm>
            <a:prstGeom prst="rect">
              <a:avLst/>
            </a:prstGeom>
            <a:noFill/>
          </p:spPr>
          <p:txBody>
            <a:bodyPr wrap="square" rtlCol="0">
              <a:spAutoFit/>
            </a:bodyPr>
            <a:lstStyle/>
            <a:p>
              <a:pPr algn="ctr"/>
              <a:r>
                <a:rPr lang="en-US" sz="3000" b="1" dirty="0">
                  <a:latin typeface="Roboto Slab" pitchFamily="2" charset="0"/>
                  <a:ea typeface="Roboto Slab" pitchFamily="2" charset="0"/>
                  <a:cs typeface="Lato" panose="020F0502020204030203" pitchFamily="34" charset="0"/>
                </a:rPr>
                <a:t>26%</a:t>
              </a:r>
            </a:p>
          </p:txBody>
        </p:sp>
        <p:sp>
          <p:nvSpPr>
            <p:cNvPr id="58" name="Rectangle 9">
              <a:extLst>
                <a:ext uri="{FF2B5EF4-FFF2-40B4-BE49-F238E27FC236}">
                  <a16:creationId xmlns:a16="http://schemas.microsoft.com/office/drawing/2014/main" id="{AA7B60F0-DFE0-4DB6-B1CB-4FC9D4783B00}"/>
                </a:ext>
              </a:extLst>
            </p:cNvPr>
            <p:cNvSpPr>
              <a:spLocks/>
            </p:cNvSpPr>
            <p:nvPr/>
          </p:nvSpPr>
          <p:spPr bwMode="auto">
            <a:xfrm>
              <a:off x="8145505" y="3270529"/>
              <a:ext cx="3518425" cy="566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300"/>
                </a:lnSpc>
              </a:pPr>
              <a:r>
                <a:rPr lang="en-US" sz="1000" dirty="0">
                  <a:latin typeface="Roboto Slab" pitchFamily="2" charset="0"/>
                  <a:ea typeface="Roboto Slab" pitchFamily="2" charset="0"/>
                  <a:cs typeface="Lato" panose="020F0502020204030203" pitchFamily="34" charset="0"/>
                  <a:sym typeface="Montserrat-Regular" charset="0"/>
                </a:rPr>
                <a:t>This letterhead design is meant to project an image of</a:t>
              </a:r>
            </a:p>
            <a:p>
              <a:pPr>
                <a:lnSpc>
                  <a:spcPts val="1300"/>
                </a:lnSpc>
              </a:pPr>
              <a:r>
                <a:rPr lang="en-US" sz="1000" dirty="0">
                  <a:latin typeface="Roboto Slab" pitchFamily="2" charset="0"/>
                  <a:ea typeface="Roboto Slab" pitchFamily="2" charset="0"/>
                  <a:cs typeface="Lato" panose="020F0502020204030203" pitchFamily="34" charset="0"/>
                  <a:sym typeface="Montserrat-Regular" charset="0"/>
                </a:rPr>
                <a:t> you using simple alignments we have created an very </a:t>
              </a:r>
              <a:r>
                <a:rPr lang="en-US" sz="1000" dirty="0" err="1">
                  <a:latin typeface="Roboto Slab" pitchFamily="2" charset="0"/>
                  <a:ea typeface="Roboto Slab" pitchFamily="2" charset="0"/>
                  <a:cs typeface="Lato" panose="020F0502020204030203" pitchFamily="34" charset="0"/>
                  <a:sym typeface="Montserrat-Regular" charset="0"/>
                </a:rPr>
                <a:t>spaciousy</a:t>
              </a:r>
              <a:r>
                <a:rPr lang="en-US" sz="1000" dirty="0">
                  <a:latin typeface="Roboto Slab" pitchFamily="2" charset="0"/>
                  <a:ea typeface="Roboto Slab" pitchFamily="2" charset="0"/>
                  <a:cs typeface="Lato" panose="020F0502020204030203" pitchFamily="34" charset="0"/>
                  <a:sym typeface="Montserrat-Regular" charset="0"/>
                </a:rPr>
                <a:t> feeling &amp; The simplicity  first</a:t>
              </a:r>
            </a:p>
          </p:txBody>
        </p:sp>
        <p:sp>
          <p:nvSpPr>
            <p:cNvPr id="59" name="Rectangle 58">
              <a:extLst>
                <a:ext uri="{FF2B5EF4-FFF2-40B4-BE49-F238E27FC236}">
                  <a16:creationId xmlns:a16="http://schemas.microsoft.com/office/drawing/2014/main" id="{AAF93E59-9617-48B9-AC1E-8B0698C2974A}"/>
                </a:ext>
              </a:extLst>
            </p:cNvPr>
            <p:cNvSpPr/>
            <p:nvPr/>
          </p:nvSpPr>
          <p:spPr>
            <a:xfrm>
              <a:off x="6046679" y="2191441"/>
              <a:ext cx="363346" cy="3633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Slab" pitchFamily="2" charset="0"/>
                <a:ea typeface="Roboto Slab" pitchFamily="2" charset="0"/>
              </a:endParaRPr>
            </a:p>
          </p:txBody>
        </p:sp>
        <p:sp>
          <p:nvSpPr>
            <p:cNvPr id="60" name="TextBox 59">
              <a:extLst>
                <a:ext uri="{FF2B5EF4-FFF2-40B4-BE49-F238E27FC236}">
                  <a16:creationId xmlns:a16="http://schemas.microsoft.com/office/drawing/2014/main" id="{521FC43C-6D3E-47F9-A886-6DC6829B2349}"/>
                </a:ext>
              </a:extLst>
            </p:cNvPr>
            <p:cNvSpPr txBox="1"/>
            <p:nvPr/>
          </p:nvSpPr>
          <p:spPr>
            <a:xfrm>
              <a:off x="6065330" y="2226920"/>
              <a:ext cx="331791" cy="292388"/>
            </a:xfrm>
            <a:prstGeom prst="rect">
              <a:avLst/>
            </a:prstGeom>
            <a:noFill/>
          </p:spPr>
          <p:txBody>
            <a:bodyPr wrap="square" rtlCol="0">
              <a:spAutoFit/>
            </a:bodyPr>
            <a:lstStyle/>
            <a:p>
              <a:pPr algn="ctr"/>
              <a:r>
                <a:rPr lang="en-US" sz="1300" dirty="0">
                  <a:solidFill>
                    <a:schemeClr val="bg1"/>
                  </a:solidFill>
                  <a:latin typeface="Roboto Slab" pitchFamily="2" charset="0"/>
                  <a:ea typeface="Roboto Slab" pitchFamily="2" charset="0"/>
                  <a:cs typeface="Lato" panose="020F0502020204030203" pitchFamily="34" charset="0"/>
                </a:rPr>
                <a:t>1</a:t>
              </a:r>
            </a:p>
          </p:txBody>
        </p:sp>
        <p:cxnSp>
          <p:nvCxnSpPr>
            <p:cNvPr id="61" name="Straight Connector 60">
              <a:extLst>
                <a:ext uri="{FF2B5EF4-FFF2-40B4-BE49-F238E27FC236}">
                  <a16:creationId xmlns:a16="http://schemas.microsoft.com/office/drawing/2014/main" id="{71511DE5-DBBF-4CF1-8F8B-D7EBD5E3379E}"/>
                </a:ext>
              </a:extLst>
            </p:cNvPr>
            <p:cNvCxnSpPr>
              <a:cxnSpLocks/>
            </p:cNvCxnSpPr>
            <p:nvPr/>
          </p:nvCxnSpPr>
          <p:spPr>
            <a:xfrm>
              <a:off x="7919183" y="2226920"/>
              <a:ext cx="0" cy="2923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2" name="TextBox 61">
              <a:extLst>
                <a:ext uri="{FF2B5EF4-FFF2-40B4-BE49-F238E27FC236}">
                  <a16:creationId xmlns:a16="http://schemas.microsoft.com/office/drawing/2014/main" id="{FC354EC7-DFC7-42B3-912D-32A2F35FED56}"/>
                </a:ext>
              </a:extLst>
            </p:cNvPr>
            <p:cNvSpPr txBox="1"/>
            <p:nvPr/>
          </p:nvSpPr>
          <p:spPr>
            <a:xfrm>
              <a:off x="6703524" y="2096115"/>
              <a:ext cx="1048806" cy="553998"/>
            </a:xfrm>
            <a:prstGeom prst="rect">
              <a:avLst/>
            </a:prstGeom>
            <a:noFill/>
          </p:spPr>
          <p:txBody>
            <a:bodyPr wrap="square" rtlCol="0">
              <a:spAutoFit/>
            </a:bodyPr>
            <a:lstStyle/>
            <a:p>
              <a:pPr algn="ctr"/>
              <a:r>
                <a:rPr lang="en-US" sz="3000" b="1" dirty="0">
                  <a:latin typeface="Roboto Slab" pitchFamily="2" charset="0"/>
                  <a:ea typeface="Roboto Slab" pitchFamily="2" charset="0"/>
                  <a:cs typeface="Lato" panose="020F0502020204030203" pitchFamily="34" charset="0"/>
                </a:rPr>
                <a:t>25%</a:t>
              </a:r>
            </a:p>
          </p:txBody>
        </p:sp>
        <p:sp>
          <p:nvSpPr>
            <p:cNvPr id="63" name="Rectangle 9">
              <a:extLst>
                <a:ext uri="{FF2B5EF4-FFF2-40B4-BE49-F238E27FC236}">
                  <a16:creationId xmlns:a16="http://schemas.microsoft.com/office/drawing/2014/main" id="{29007A39-765A-44CE-AD49-B49CA9B694B2}"/>
                </a:ext>
              </a:extLst>
            </p:cNvPr>
            <p:cNvSpPr>
              <a:spLocks/>
            </p:cNvSpPr>
            <p:nvPr/>
          </p:nvSpPr>
          <p:spPr bwMode="auto">
            <a:xfrm>
              <a:off x="8145505" y="2089832"/>
              <a:ext cx="3518425" cy="566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300"/>
                </a:lnSpc>
              </a:pPr>
              <a:r>
                <a:rPr lang="en-US" sz="1000" dirty="0">
                  <a:latin typeface="Roboto Slab" pitchFamily="2" charset="0"/>
                  <a:ea typeface="Roboto Slab" pitchFamily="2" charset="0"/>
                  <a:cs typeface="Lato" panose="020F0502020204030203" pitchFamily="34" charset="0"/>
                  <a:sym typeface="Montserrat-Regular" charset="0"/>
                </a:rPr>
                <a:t>This letterhead design is meant to project an image of</a:t>
              </a:r>
            </a:p>
            <a:p>
              <a:pPr>
                <a:lnSpc>
                  <a:spcPts val="1300"/>
                </a:lnSpc>
              </a:pPr>
              <a:r>
                <a:rPr lang="en-US" sz="1000" dirty="0">
                  <a:latin typeface="Roboto Slab" pitchFamily="2" charset="0"/>
                  <a:ea typeface="Roboto Slab" pitchFamily="2" charset="0"/>
                  <a:cs typeface="Lato" panose="020F0502020204030203" pitchFamily="34" charset="0"/>
                  <a:sym typeface="Montserrat-Regular" charset="0"/>
                </a:rPr>
                <a:t> you using simple alignments we have created an very </a:t>
              </a:r>
              <a:r>
                <a:rPr lang="en-US" sz="1000" dirty="0" err="1">
                  <a:latin typeface="Roboto Slab" pitchFamily="2" charset="0"/>
                  <a:ea typeface="Roboto Slab" pitchFamily="2" charset="0"/>
                  <a:cs typeface="Lato" panose="020F0502020204030203" pitchFamily="34" charset="0"/>
                  <a:sym typeface="Montserrat-Regular" charset="0"/>
                </a:rPr>
                <a:t>spaciousy</a:t>
              </a:r>
              <a:r>
                <a:rPr lang="en-US" sz="1000" dirty="0">
                  <a:latin typeface="Roboto Slab" pitchFamily="2" charset="0"/>
                  <a:ea typeface="Roboto Slab" pitchFamily="2" charset="0"/>
                  <a:cs typeface="Lato" panose="020F0502020204030203" pitchFamily="34" charset="0"/>
                  <a:sym typeface="Montserrat-Regular" charset="0"/>
                </a:rPr>
                <a:t> feeling &amp; The simplicity  first</a:t>
              </a:r>
            </a:p>
          </p:txBody>
        </p:sp>
      </p:grpSp>
    </p:spTree>
    <p:extLst>
      <p:ext uri="{BB962C8B-B14F-4D97-AF65-F5344CB8AC3E}">
        <p14:creationId xmlns:p14="http://schemas.microsoft.com/office/powerpoint/2010/main" val="32784434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BCAD2AC-8CEA-46A8-89AF-44D8C2980369}"/>
              </a:ext>
            </a:extLst>
          </p:cNvPr>
          <p:cNvSpPr>
            <a:spLocks noGrp="1"/>
          </p:cNvSpPr>
          <p:nvPr>
            <p:ph type="title" idx="4294967295"/>
          </p:nvPr>
        </p:nvSpPr>
        <p:spPr>
          <a:xfrm>
            <a:off x="838200" y="481013"/>
            <a:ext cx="10515600" cy="679450"/>
          </a:xfrm>
        </p:spPr>
        <p:txBody>
          <a:bodyPr/>
          <a:lstStyle/>
          <a:p>
            <a:r>
              <a:rPr lang="en-US" b="1" dirty="0">
                <a:latin typeface="Roboto Slab" pitchFamily="2" charset="0"/>
                <a:ea typeface="Roboto Slab" pitchFamily="2" charset="0"/>
              </a:rPr>
              <a:t>Tree Information</a:t>
            </a:r>
            <a:endParaRPr lang="en-US" dirty="0"/>
          </a:p>
        </p:txBody>
      </p:sp>
      <p:sp>
        <p:nvSpPr>
          <p:cNvPr id="5" name="Subtitle 4">
            <a:extLst>
              <a:ext uri="{FF2B5EF4-FFF2-40B4-BE49-F238E27FC236}">
                <a16:creationId xmlns:a16="http://schemas.microsoft.com/office/drawing/2014/main" id="{B117E64E-E9E4-4961-9A98-FA4E1CE285F2}"/>
              </a:ext>
            </a:extLst>
          </p:cNvPr>
          <p:cNvSpPr>
            <a:spLocks noGrp="1"/>
          </p:cNvSpPr>
          <p:nvPr>
            <p:ph type="subTitle" idx="4294967295"/>
          </p:nvPr>
        </p:nvSpPr>
        <p:spPr>
          <a:xfrm>
            <a:off x="838200" y="1135063"/>
            <a:ext cx="10515600" cy="244475"/>
          </a:xfrm>
          <a:prstGeom prst="rect">
            <a:avLst/>
          </a:prstGeom>
        </p:spPr>
        <p:txBody>
          <a:bodyPr/>
          <a:lstStyle/>
          <a:p>
            <a:r>
              <a:rPr lang="en-US" sz="1400" dirty="0">
                <a:latin typeface="Roboto Slab" pitchFamily="2" charset="0"/>
                <a:ea typeface="Roboto Slab" pitchFamily="2" charset="0"/>
              </a:rPr>
              <a:t>Lorem ipsum dolor sit </a:t>
            </a:r>
            <a:r>
              <a:rPr lang="en-US" sz="1400" dirty="0" err="1">
                <a:latin typeface="Roboto Slab" pitchFamily="2" charset="0"/>
                <a:ea typeface="Roboto Slab" pitchFamily="2" charset="0"/>
              </a:rPr>
              <a:t>amet</a:t>
            </a:r>
            <a:r>
              <a:rPr lang="en-US" sz="1400" dirty="0">
                <a:latin typeface="Roboto Slab" pitchFamily="2" charset="0"/>
                <a:ea typeface="Roboto Slab" pitchFamily="2" charset="0"/>
              </a:rPr>
              <a:t> </a:t>
            </a:r>
            <a:r>
              <a:rPr lang="en-US" sz="1400" dirty="0" err="1">
                <a:latin typeface="Roboto Slab" pitchFamily="2" charset="0"/>
                <a:ea typeface="Roboto Slab" pitchFamily="2" charset="0"/>
              </a:rPr>
              <a:t>agam</a:t>
            </a:r>
            <a:r>
              <a:rPr lang="en-US" sz="1400" dirty="0">
                <a:latin typeface="Roboto Slab" pitchFamily="2" charset="0"/>
                <a:ea typeface="Roboto Slab" pitchFamily="2" charset="0"/>
              </a:rPr>
              <a:t> facer modo data lorem ipsum dolor sit </a:t>
            </a:r>
            <a:r>
              <a:rPr lang="en-US" sz="1400" dirty="0" err="1">
                <a:latin typeface="Roboto Slab" pitchFamily="2" charset="0"/>
                <a:ea typeface="Roboto Slab" pitchFamily="2" charset="0"/>
              </a:rPr>
              <a:t>amet</a:t>
            </a:r>
            <a:r>
              <a:rPr lang="en-US" sz="1400" dirty="0">
                <a:latin typeface="Roboto Slab" pitchFamily="2" charset="0"/>
                <a:ea typeface="Roboto Slab" pitchFamily="2" charset="0"/>
              </a:rPr>
              <a:t> </a:t>
            </a:r>
            <a:r>
              <a:rPr lang="en-US" sz="1400" dirty="0" err="1">
                <a:latin typeface="Roboto Slab" pitchFamily="2" charset="0"/>
                <a:ea typeface="Roboto Slab" pitchFamily="2" charset="0"/>
              </a:rPr>
              <a:t>agam</a:t>
            </a:r>
            <a:r>
              <a:rPr lang="en-US" sz="1400" dirty="0">
                <a:latin typeface="Roboto Slab" pitchFamily="2" charset="0"/>
                <a:ea typeface="Roboto Slab" pitchFamily="2" charset="0"/>
              </a:rPr>
              <a:t> facer modo data</a:t>
            </a:r>
          </a:p>
        </p:txBody>
      </p:sp>
      <p:grpSp>
        <p:nvGrpSpPr>
          <p:cNvPr id="84" name="Group 83">
            <a:extLst>
              <a:ext uri="{FF2B5EF4-FFF2-40B4-BE49-F238E27FC236}">
                <a16:creationId xmlns:a16="http://schemas.microsoft.com/office/drawing/2014/main" id="{4683715F-E4E4-491C-887F-A06AC967C90F}"/>
              </a:ext>
            </a:extLst>
          </p:cNvPr>
          <p:cNvGrpSpPr/>
          <p:nvPr/>
        </p:nvGrpSpPr>
        <p:grpSpPr>
          <a:xfrm>
            <a:off x="0" y="1422757"/>
            <a:ext cx="5475411" cy="5435243"/>
            <a:chOff x="-9717088" y="544513"/>
            <a:chExt cx="6924676" cy="6873876"/>
          </a:xfrm>
        </p:grpSpPr>
        <p:sp>
          <p:nvSpPr>
            <p:cNvPr id="72" name="Freeform 5">
              <a:extLst>
                <a:ext uri="{FF2B5EF4-FFF2-40B4-BE49-F238E27FC236}">
                  <a16:creationId xmlns:a16="http://schemas.microsoft.com/office/drawing/2014/main" id="{035E62D9-BD28-4175-9401-F4CCEB46A37F}"/>
                </a:ext>
              </a:extLst>
            </p:cNvPr>
            <p:cNvSpPr>
              <a:spLocks/>
            </p:cNvSpPr>
            <p:nvPr/>
          </p:nvSpPr>
          <p:spPr bwMode="auto">
            <a:xfrm>
              <a:off x="-7475538" y="3400426"/>
              <a:ext cx="4103688" cy="2909888"/>
            </a:xfrm>
            <a:custGeom>
              <a:avLst/>
              <a:gdLst>
                <a:gd name="T0" fmla="*/ 8124 w 8124"/>
                <a:gd name="T1" fmla="*/ 2623 h 5772"/>
                <a:gd name="T2" fmla="*/ 6776 w 8124"/>
                <a:gd name="T3" fmla="*/ 5772 h 5772"/>
                <a:gd name="T4" fmla="*/ 3986 w 8124"/>
                <a:gd name="T5" fmla="*/ 5700 h 5772"/>
                <a:gd name="T6" fmla="*/ 797 w 8124"/>
                <a:gd name="T7" fmla="*/ 5620 h 5772"/>
                <a:gd name="T8" fmla="*/ 0 w 8124"/>
                <a:gd name="T9" fmla="*/ 2392 h 5772"/>
                <a:gd name="T10" fmla="*/ 1475 w 8124"/>
                <a:gd name="T11" fmla="*/ 1594 h 5772"/>
                <a:gd name="T12" fmla="*/ 3986 w 8124"/>
                <a:gd name="T13" fmla="*/ 0 h 5772"/>
                <a:gd name="T14" fmla="*/ 6497 w 8124"/>
                <a:gd name="T15" fmla="*/ 1594 h 5772"/>
                <a:gd name="T16" fmla="*/ 8124 w 8124"/>
                <a:gd name="T17" fmla="*/ 2623 h 5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24" h="5772">
                  <a:moveTo>
                    <a:pt x="8124" y="2623"/>
                  </a:moveTo>
                  <a:cubicBezTo>
                    <a:pt x="6776" y="5772"/>
                    <a:pt x="6776" y="5772"/>
                    <a:pt x="6776" y="5772"/>
                  </a:cubicBezTo>
                  <a:cubicBezTo>
                    <a:pt x="3986" y="5700"/>
                    <a:pt x="3986" y="5700"/>
                    <a:pt x="3986" y="5700"/>
                  </a:cubicBezTo>
                  <a:cubicBezTo>
                    <a:pt x="797" y="5620"/>
                    <a:pt x="797" y="5620"/>
                    <a:pt x="797" y="5620"/>
                  </a:cubicBezTo>
                  <a:cubicBezTo>
                    <a:pt x="0" y="2392"/>
                    <a:pt x="0" y="2392"/>
                    <a:pt x="0" y="2392"/>
                  </a:cubicBezTo>
                  <a:cubicBezTo>
                    <a:pt x="359" y="1913"/>
                    <a:pt x="893" y="1634"/>
                    <a:pt x="1475" y="1594"/>
                  </a:cubicBezTo>
                  <a:cubicBezTo>
                    <a:pt x="1929" y="630"/>
                    <a:pt x="2910" y="0"/>
                    <a:pt x="3986" y="0"/>
                  </a:cubicBezTo>
                  <a:cubicBezTo>
                    <a:pt x="5062" y="0"/>
                    <a:pt x="6043" y="630"/>
                    <a:pt x="6497" y="1594"/>
                  </a:cubicBezTo>
                  <a:cubicBezTo>
                    <a:pt x="7175" y="1642"/>
                    <a:pt x="7789" y="2025"/>
                    <a:pt x="8124" y="2623"/>
                  </a:cubicBezTo>
                  <a:close/>
                </a:path>
              </a:pathLst>
            </a:custGeom>
            <a:solidFill>
              <a:srgbClr val="B35C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
              <a:extLst>
                <a:ext uri="{FF2B5EF4-FFF2-40B4-BE49-F238E27FC236}">
                  <a16:creationId xmlns:a16="http://schemas.microsoft.com/office/drawing/2014/main" id="{A1B63DBD-48CD-47CA-ACC9-B24F2F79A623}"/>
                </a:ext>
              </a:extLst>
            </p:cNvPr>
            <p:cNvSpPr>
              <a:spLocks/>
            </p:cNvSpPr>
            <p:nvPr/>
          </p:nvSpPr>
          <p:spPr bwMode="auto">
            <a:xfrm>
              <a:off x="-5462588" y="3400426"/>
              <a:ext cx="2090738" cy="2909888"/>
            </a:xfrm>
            <a:custGeom>
              <a:avLst/>
              <a:gdLst>
                <a:gd name="T0" fmla="*/ 4138 w 4138"/>
                <a:gd name="T1" fmla="*/ 2623 h 5772"/>
                <a:gd name="T2" fmla="*/ 2790 w 4138"/>
                <a:gd name="T3" fmla="*/ 5772 h 5772"/>
                <a:gd name="T4" fmla="*/ 0 w 4138"/>
                <a:gd name="T5" fmla="*/ 5700 h 5772"/>
                <a:gd name="T6" fmla="*/ 0 w 4138"/>
                <a:gd name="T7" fmla="*/ 0 h 5772"/>
                <a:gd name="T8" fmla="*/ 2511 w 4138"/>
                <a:gd name="T9" fmla="*/ 1594 h 5772"/>
                <a:gd name="T10" fmla="*/ 4138 w 4138"/>
                <a:gd name="T11" fmla="*/ 2623 h 5772"/>
              </a:gdLst>
              <a:ahLst/>
              <a:cxnLst>
                <a:cxn ang="0">
                  <a:pos x="T0" y="T1"/>
                </a:cxn>
                <a:cxn ang="0">
                  <a:pos x="T2" y="T3"/>
                </a:cxn>
                <a:cxn ang="0">
                  <a:pos x="T4" y="T5"/>
                </a:cxn>
                <a:cxn ang="0">
                  <a:pos x="T6" y="T7"/>
                </a:cxn>
                <a:cxn ang="0">
                  <a:pos x="T8" y="T9"/>
                </a:cxn>
                <a:cxn ang="0">
                  <a:pos x="T10" y="T11"/>
                </a:cxn>
              </a:cxnLst>
              <a:rect l="0" t="0" r="r" b="b"/>
              <a:pathLst>
                <a:path w="4138" h="5772">
                  <a:moveTo>
                    <a:pt x="4138" y="2623"/>
                  </a:moveTo>
                  <a:cubicBezTo>
                    <a:pt x="2790" y="5772"/>
                    <a:pt x="2790" y="5772"/>
                    <a:pt x="2790" y="5772"/>
                  </a:cubicBezTo>
                  <a:cubicBezTo>
                    <a:pt x="0" y="5700"/>
                    <a:pt x="0" y="5700"/>
                    <a:pt x="0" y="5700"/>
                  </a:cubicBezTo>
                  <a:cubicBezTo>
                    <a:pt x="0" y="0"/>
                    <a:pt x="0" y="0"/>
                    <a:pt x="0" y="0"/>
                  </a:cubicBezTo>
                  <a:cubicBezTo>
                    <a:pt x="1076" y="0"/>
                    <a:pt x="2057" y="630"/>
                    <a:pt x="2511" y="1594"/>
                  </a:cubicBezTo>
                  <a:cubicBezTo>
                    <a:pt x="3189" y="1642"/>
                    <a:pt x="3803" y="2025"/>
                    <a:pt x="4138" y="2623"/>
                  </a:cubicBezTo>
                  <a:close/>
                </a:path>
              </a:pathLst>
            </a:custGeom>
            <a:solidFill>
              <a:srgbClr val="8B43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7">
              <a:extLst>
                <a:ext uri="{FF2B5EF4-FFF2-40B4-BE49-F238E27FC236}">
                  <a16:creationId xmlns:a16="http://schemas.microsoft.com/office/drawing/2014/main" id="{BB628BC8-CC3B-4097-9124-C6590F55AF3A}"/>
                </a:ext>
              </a:extLst>
            </p:cNvPr>
            <p:cNvSpPr>
              <a:spLocks/>
            </p:cNvSpPr>
            <p:nvPr/>
          </p:nvSpPr>
          <p:spPr bwMode="auto">
            <a:xfrm>
              <a:off x="-9315450" y="4529138"/>
              <a:ext cx="6523038" cy="2889250"/>
            </a:xfrm>
            <a:custGeom>
              <a:avLst/>
              <a:gdLst>
                <a:gd name="T0" fmla="*/ 12650 w 12913"/>
                <a:gd name="T1" fmla="*/ 1427 h 5732"/>
                <a:gd name="T2" fmla="*/ 10338 w 12913"/>
                <a:gd name="T3" fmla="*/ 4775 h 5732"/>
                <a:gd name="T4" fmla="*/ 8026 w 12913"/>
                <a:gd name="T5" fmla="*/ 5732 h 5732"/>
                <a:gd name="T6" fmla="*/ 797 w 12913"/>
                <a:gd name="T7" fmla="*/ 5732 h 5732"/>
                <a:gd name="T8" fmla="*/ 0 w 12913"/>
                <a:gd name="T9" fmla="*/ 5334 h 5732"/>
                <a:gd name="T10" fmla="*/ 0 w 12913"/>
                <a:gd name="T11" fmla="*/ 1276 h 5732"/>
                <a:gd name="T12" fmla="*/ 399 w 12913"/>
                <a:gd name="T13" fmla="*/ 949 h 5732"/>
                <a:gd name="T14" fmla="*/ 1045 w 12913"/>
                <a:gd name="T15" fmla="*/ 949 h 5732"/>
                <a:gd name="T16" fmla="*/ 1799 w 12913"/>
                <a:gd name="T17" fmla="*/ 686 h 5732"/>
                <a:gd name="T18" fmla="*/ 3625 w 12913"/>
                <a:gd name="T19" fmla="*/ 0 h 5732"/>
                <a:gd name="T20" fmla="*/ 5674 w 12913"/>
                <a:gd name="T21" fmla="*/ 853 h 5732"/>
                <a:gd name="T22" fmla="*/ 5937 w 12913"/>
                <a:gd name="T23" fmla="*/ 949 h 5732"/>
                <a:gd name="T24" fmla="*/ 8424 w 12913"/>
                <a:gd name="T25" fmla="*/ 949 h 5732"/>
                <a:gd name="T26" fmla="*/ 9222 w 12913"/>
                <a:gd name="T27" fmla="*/ 1746 h 5732"/>
                <a:gd name="T28" fmla="*/ 8424 w 12913"/>
                <a:gd name="T29" fmla="*/ 2543 h 5732"/>
                <a:gd name="T30" fmla="*/ 7627 w 12913"/>
                <a:gd name="T31" fmla="*/ 2543 h 5732"/>
                <a:gd name="T32" fmla="*/ 5235 w 12913"/>
                <a:gd name="T33" fmla="*/ 2543 h 5732"/>
                <a:gd name="T34" fmla="*/ 4837 w 12913"/>
                <a:gd name="T35" fmla="*/ 2942 h 5732"/>
                <a:gd name="T36" fmla="*/ 5235 w 12913"/>
                <a:gd name="T37" fmla="*/ 3340 h 5732"/>
                <a:gd name="T38" fmla="*/ 7627 w 12913"/>
                <a:gd name="T39" fmla="*/ 3340 h 5732"/>
                <a:gd name="T40" fmla="*/ 8687 w 12913"/>
                <a:gd name="T41" fmla="*/ 3340 h 5732"/>
                <a:gd name="T42" fmla="*/ 9277 w 12913"/>
                <a:gd name="T43" fmla="*/ 3085 h 5732"/>
                <a:gd name="T44" fmla="*/ 11430 w 12913"/>
                <a:gd name="T45" fmla="*/ 407 h 5732"/>
                <a:gd name="T46" fmla="*/ 12482 w 12913"/>
                <a:gd name="T47" fmla="*/ 303 h 5732"/>
                <a:gd name="T48" fmla="*/ 12650 w 12913"/>
                <a:gd name="T49" fmla="*/ 1427 h 5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913" h="5732">
                  <a:moveTo>
                    <a:pt x="12650" y="1427"/>
                  </a:moveTo>
                  <a:cubicBezTo>
                    <a:pt x="10338" y="4775"/>
                    <a:pt x="10338" y="4775"/>
                    <a:pt x="10338" y="4775"/>
                  </a:cubicBezTo>
                  <a:cubicBezTo>
                    <a:pt x="9891" y="5373"/>
                    <a:pt x="9174" y="5732"/>
                    <a:pt x="8026" y="5732"/>
                  </a:cubicBezTo>
                  <a:cubicBezTo>
                    <a:pt x="797" y="5732"/>
                    <a:pt x="797" y="5732"/>
                    <a:pt x="797" y="5732"/>
                  </a:cubicBezTo>
                  <a:cubicBezTo>
                    <a:pt x="0" y="5334"/>
                    <a:pt x="0" y="5334"/>
                    <a:pt x="0" y="5334"/>
                  </a:cubicBezTo>
                  <a:cubicBezTo>
                    <a:pt x="0" y="1276"/>
                    <a:pt x="0" y="1276"/>
                    <a:pt x="0" y="1276"/>
                  </a:cubicBezTo>
                  <a:cubicBezTo>
                    <a:pt x="399" y="949"/>
                    <a:pt x="399" y="949"/>
                    <a:pt x="399" y="949"/>
                  </a:cubicBezTo>
                  <a:cubicBezTo>
                    <a:pt x="1045" y="949"/>
                    <a:pt x="1045" y="949"/>
                    <a:pt x="1045" y="949"/>
                  </a:cubicBezTo>
                  <a:cubicBezTo>
                    <a:pt x="1300" y="949"/>
                    <a:pt x="1600" y="853"/>
                    <a:pt x="1799" y="686"/>
                  </a:cubicBezTo>
                  <a:cubicBezTo>
                    <a:pt x="2318" y="223"/>
                    <a:pt x="2971" y="0"/>
                    <a:pt x="3625" y="0"/>
                  </a:cubicBezTo>
                  <a:cubicBezTo>
                    <a:pt x="4542" y="0"/>
                    <a:pt x="5084" y="335"/>
                    <a:pt x="5674" y="853"/>
                  </a:cubicBezTo>
                  <a:cubicBezTo>
                    <a:pt x="5746" y="909"/>
                    <a:pt x="5857" y="949"/>
                    <a:pt x="5937" y="949"/>
                  </a:cubicBezTo>
                  <a:cubicBezTo>
                    <a:pt x="8424" y="949"/>
                    <a:pt x="8424" y="949"/>
                    <a:pt x="8424" y="949"/>
                  </a:cubicBezTo>
                  <a:cubicBezTo>
                    <a:pt x="8863" y="949"/>
                    <a:pt x="9222" y="1308"/>
                    <a:pt x="9222" y="1746"/>
                  </a:cubicBezTo>
                  <a:cubicBezTo>
                    <a:pt x="9222" y="2184"/>
                    <a:pt x="8863" y="2543"/>
                    <a:pt x="8424" y="2543"/>
                  </a:cubicBezTo>
                  <a:cubicBezTo>
                    <a:pt x="8424" y="2543"/>
                    <a:pt x="8074" y="2543"/>
                    <a:pt x="7627" y="2543"/>
                  </a:cubicBezTo>
                  <a:cubicBezTo>
                    <a:pt x="5235" y="2543"/>
                    <a:pt x="5235" y="2543"/>
                    <a:pt x="5235" y="2543"/>
                  </a:cubicBezTo>
                  <a:cubicBezTo>
                    <a:pt x="5012" y="2543"/>
                    <a:pt x="4837" y="2719"/>
                    <a:pt x="4837" y="2942"/>
                  </a:cubicBezTo>
                  <a:cubicBezTo>
                    <a:pt x="4837" y="3165"/>
                    <a:pt x="5012" y="3340"/>
                    <a:pt x="5235" y="3340"/>
                  </a:cubicBezTo>
                  <a:cubicBezTo>
                    <a:pt x="5235" y="3340"/>
                    <a:pt x="6742" y="3340"/>
                    <a:pt x="7627" y="3340"/>
                  </a:cubicBezTo>
                  <a:cubicBezTo>
                    <a:pt x="8687" y="3340"/>
                    <a:pt x="8687" y="3340"/>
                    <a:pt x="8687" y="3340"/>
                  </a:cubicBezTo>
                  <a:cubicBezTo>
                    <a:pt x="8839" y="3340"/>
                    <a:pt x="9126" y="3245"/>
                    <a:pt x="9277" y="3085"/>
                  </a:cubicBezTo>
                  <a:cubicBezTo>
                    <a:pt x="11430" y="407"/>
                    <a:pt x="11430" y="407"/>
                    <a:pt x="11430" y="407"/>
                  </a:cubicBezTo>
                  <a:cubicBezTo>
                    <a:pt x="11701" y="112"/>
                    <a:pt x="12155" y="64"/>
                    <a:pt x="12482" y="303"/>
                  </a:cubicBezTo>
                  <a:cubicBezTo>
                    <a:pt x="12841" y="566"/>
                    <a:pt x="12913" y="1076"/>
                    <a:pt x="12650" y="1427"/>
                  </a:cubicBezTo>
                  <a:close/>
                </a:path>
              </a:pathLst>
            </a:custGeom>
            <a:solidFill>
              <a:srgbClr val="FED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8">
              <a:extLst>
                <a:ext uri="{FF2B5EF4-FFF2-40B4-BE49-F238E27FC236}">
                  <a16:creationId xmlns:a16="http://schemas.microsoft.com/office/drawing/2014/main" id="{0F2BE856-C65D-4961-B3F8-20C0459A476A}"/>
                </a:ext>
              </a:extLst>
            </p:cNvPr>
            <p:cNvSpPr>
              <a:spLocks/>
            </p:cNvSpPr>
            <p:nvPr/>
          </p:nvSpPr>
          <p:spPr bwMode="auto">
            <a:xfrm>
              <a:off x="-9717088" y="4606926"/>
              <a:ext cx="804863" cy="2811463"/>
            </a:xfrm>
            <a:custGeom>
              <a:avLst/>
              <a:gdLst>
                <a:gd name="T0" fmla="*/ 1594 w 1594"/>
                <a:gd name="T1" fmla="*/ 5580 h 5580"/>
                <a:gd name="T2" fmla="*/ 399 w 1594"/>
                <a:gd name="T3" fmla="*/ 5580 h 5580"/>
                <a:gd name="T4" fmla="*/ 0 w 1594"/>
                <a:gd name="T5" fmla="*/ 5182 h 5580"/>
                <a:gd name="T6" fmla="*/ 0 w 1594"/>
                <a:gd name="T7" fmla="*/ 398 h 5580"/>
                <a:gd name="T8" fmla="*/ 399 w 1594"/>
                <a:gd name="T9" fmla="*/ 0 h 5580"/>
                <a:gd name="T10" fmla="*/ 797 w 1594"/>
                <a:gd name="T11" fmla="*/ 0 h 5580"/>
                <a:gd name="T12" fmla="*/ 1594 w 1594"/>
                <a:gd name="T13" fmla="*/ 797 h 5580"/>
                <a:gd name="T14" fmla="*/ 1594 w 1594"/>
                <a:gd name="T15" fmla="*/ 5580 h 55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94" h="5580">
                  <a:moveTo>
                    <a:pt x="1594" y="5580"/>
                  </a:moveTo>
                  <a:cubicBezTo>
                    <a:pt x="399" y="5580"/>
                    <a:pt x="399" y="5580"/>
                    <a:pt x="399" y="5580"/>
                  </a:cubicBezTo>
                  <a:cubicBezTo>
                    <a:pt x="178" y="5580"/>
                    <a:pt x="0" y="5402"/>
                    <a:pt x="0" y="5182"/>
                  </a:cubicBezTo>
                  <a:cubicBezTo>
                    <a:pt x="0" y="398"/>
                    <a:pt x="0" y="398"/>
                    <a:pt x="0" y="398"/>
                  </a:cubicBezTo>
                  <a:cubicBezTo>
                    <a:pt x="0" y="178"/>
                    <a:pt x="178" y="0"/>
                    <a:pt x="399" y="0"/>
                  </a:cubicBezTo>
                  <a:cubicBezTo>
                    <a:pt x="797" y="0"/>
                    <a:pt x="797" y="0"/>
                    <a:pt x="797" y="0"/>
                  </a:cubicBezTo>
                  <a:cubicBezTo>
                    <a:pt x="1238" y="0"/>
                    <a:pt x="1594" y="356"/>
                    <a:pt x="1594" y="797"/>
                  </a:cubicBezTo>
                  <a:cubicBezTo>
                    <a:pt x="1594" y="5580"/>
                    <a:pt x="1594" y="5580"/>
                    <a:pt x="1594" y="5580"/>
                  </a:cubicBezTo>
                  <a:close/>
                </a:path>
              </a:pathLst>
            </a:custGeom>
            <a:solidFill>
              <a:srgbClr val="FD3C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9">
              <a:extLst>
                <a:ext uri="{FF2B5EF4-FFF2-40B4-BE49-F238E27FC236}">
                  <a16:creationId xmlns:a16="http://schemas.microsoft.com/office/drawing/2014/main" id="{368274A9-AA5A-4F5A-ABA2-DCE0BAC38E0D}"/>
                </a:ext>
              </a:extLst>
            </p:cNvPr>
            <p:cNvSpPr>
              <a:spLocks/>
            </p:cNvSpPr>
            <p:nvPr/>
          </p:nvSpPr>
          <p:spPr bwMode="auto">
            <a:xfrm>
              <a:off x="-5462588" y="5008563"/>
              <a:ext cx="804863" cy="803275"/>
            </a:xfrm>
            <a:custGeom>
              <a:avLst/>
              <a:gdLst>
                <a:gd name="T0" fmla="*/ 797 w 1594"/>
                <a:gd name="T1" fmla="*/ 1594 h 1594"/>
                <a:gd name="T2" fmla="*/ 0 w 1594"/>
                <a:gd name="T3" fmla="*/ 1594 h 1594"/>
                <a:gd name="T4" fmla="*/ 0 w 1594"/>
                <a:gd name="T5" fmla="*/ 0 h 1594"/>
                <a:gd name="T6" fmla="*/ 797 w 1594"/>
                <a:gd name="T7" fmla="*/ 0 h 1594"/>
                <a:gd name="T8" fmla="*/ 1594 w 1594"/>
                <a:gd name="T9" fmla="*/ 797 h 1594"/>
                <a:gd name="T10" fmla="*/ 797 w 1594"/>
                <a:gd name="T11" fmla="*/ 1594 h 1594"/>
              </a:gdLst>
              <a:ahLst/>
              <a:cxnLst>
                <a:cxn ang="0">
                  <a:pos x="T0" y="T1"/>
                </a:cxn>
                <a:cxn ang="0">
                  <a:pos x="T2" y="T3"/>
                </a:cxn>
                <a:cxn ang="0">
                  <a:pos x="T4" y="T5"/>
                </a:cxn>
                <a:cxn ang="0">
                  <a:pos x="T6" y="T7"/>
                </a:cxn>
                <a:cxn ang="0">
                  <a:pos x="T8" y="T9"/>
                </a:cxn>
                <a:cxn ang="0">
                  <a:pos x="T10" y="T11"/>
                </a:cxn>
              </a:cxnLst>
              <a:rect l="0" t="0" r="r" b="b"/>
              <a:pathLst>
                <a:path w="1594" h="1594">
                  <a:moveTo>
                    <a:pt x="797" y="1594"/>
                  </a:moveTo>
                  <a:cubicBezTo>
                    <a:pt x="797" y="1594"/>
                    <a:pt x="446" y="1594"/>
                    <a:pt x="0" y="1594"/>
                  </a:cubicBezTo>
                  <a:cubicBezTo>
                    <a:pt x="0" y="0"/>
                    <a:pt x="0" y="0"/>
                    <a:pt x="0" y="0"/>
                  </a:cubicBezTo>
                  <a:cubicBezTo>
                    <a:pt x="797" y="0"/>
                    <a:pt x="797" y="0"/>
                    <a:pt x="797" y="0"/>
                  </a:cubicBezTo>
                  <a:cubicBezTo>
                    <a:pt x="1236" y="0"/>
                    <a:pt x="1594" y="359"/>
                    <a:pt x="1594" y="797"/>
                  </a:cubicBezTo>
                  <a:cubicBezTo>
                    <a:pt x="1594" y="1235"/>
                    <a:pt x="1236" y="1594"/>
                    <a:pt x="797" y="1594"/>
                  </a:cubicBezTo>
                  <a:close/>
                </a:path>
              </a:pathLst>
            </a:custGeom>
            <a:solidFill>
              <a:srgbClr val="FEC4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10">
              <a:extLst>
                <a:ext uri="{FF2B5EF4-FFF2-40B4-BE49-F238E27FC236}">
                  <a16:creationId xmlns:a16="http://schemas.microsoft.com/office/drawing/2014/main" id="{D6A27CF3-0660-4951-8B60-CABAAF73B31C}"/>
                </a:ext>
              </a:extLst>
            </p:cNvPr>
            <p:cNvSpPr>
              <a:spLocks/>
            </p:cNvSpPr>
            <p:nvPr/>
          </p:nvSpPr>
          <p:spPr bwMode="auto">
            <a:xfrm>
              <a:off x="-5462588" y="4562476"/>
              <a:ext cx="2670175" cy="2855913"/>
            </a:xfrm>
            <a:custGeom>
              <a:avLst/>
              <a:gdLst>
                <a:gd name="T0" fmla="*/ 5023 w 5286"/>
                <a:gd name="T1" fmla="*/ 1363 h 5668"/>
                <a:gd name="T2" fmla="*/ 2711 w 5286"/>
                <a:gd name="T3" fmla="*/ 4711 h 5668"/>
                <a:gd name="T4" fmla="*/ 399 w 5286"/>
                <a:gd name="T5" fmla="*/ 5668 h 5668"/>
                <a:gd name="T6" fmla="*/ 0 w 5286"/>
                <a:gd name="T7" fmla="*/ 5668 h 5668"/>
                <a:gd name="T8" fmla="*/ 0 w 5286"/>
                <a:gd name="T9" fmla="*/ 3276 h 5668"/>
                <a:gd name="T10" fmla="*/ 1060 w 5286"/>
                <a:gd name="T11" fmla="*/ 3276 h 5668"/>
                <a:gd name="T12" fmla="*/ 1650 w 5286"/>
                <a:gd name="T13" fmla="*/ 3021 h 5668"/>
                <a:gd name="T14" fmla="*/ 3803 w 5286"/>
                <a:gd name="T15" fmla="*/ 343 h 5668"/>
                <a:gd name="T16" fmla="*/ 4855 w 5286"/>
                <a:gd name="T17" fmla="*/ 239 h 5668"/>
                <a:gd name="T18" fmla="*/ 5023 w 5286"/>
                <a:gd name="T19" fmla="*/ 1363 h 5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86" h="5668">
                  <a:moveTo>
                    <a:pt x="5023" y="1363"/>
                  </a:moveTo>
                  <a:cubicBezTo>
                    <a:pt x="2711" y="4711"/>
                    <a:pt x="2711" y="4711"/>
                    <a:pt x="2711" y="4711"/>
                  </a:cubicBezTo>
                  <a:cubicBezTo>
                    <a:pt x="2264" y="5309"/>
                    <a:pt x="1547" y="5668"/>
                    <a:pt x="399" y="5668"/>
                  </a:cubicBezTo>
                  <a:cubicBezTo>
                    <a:pt x="0" y="5668"/>
                    <a:pt x="0" y="5668"/>
                    <a:pt x="0" y="5668"/>
                  </a:cubicBezTo>
                  <a:cubicBezTo>
                    <a:pt x="0" y="3276"/>
                    <a:pt x="0" y="3276"/>
                    <a:pt x="0" y="3276"/>
                  </a:cubicBezTo>
                  <a:cubicBezTo>
                    <a:pt x="1060" y="3276"/>
                    <a:pt x="1060" y="3276"/>
                    <a:pt x="1060" y="3276"/>
                  </a:cubicBezTo>
                  <a:cubicBezTo>
                    <a:pt x="1212" y="3276"/>
                    <a:pt x="1499" y="3181"/>
                    <a:pt x="1650" y="3021"/>
                  </a:cubicBezTo>
                  <a:cubicBezTo>
                    <a:pt x="3803" y="343"/>
                    <a:pt x="3803" y="343"/>
                    <a:pt x="3803" y="343"/>
                  </a:cubicBezTo>
                  <a:cubicBezTo>
                    <a:pt x="4074" y="48"/>
                    <a:pt x="4528" y="0"/>
                    <a:pt x="4855" y="239"/>
                  </a:cubicBezTo>
                  <a:cubicBezTo>
                    <a:pt x="5214" y="502"/>
                    <a:pt x="5286" y="1012"/>
                    <a:pt x="5023" y="1363"/>
                  </a:cubicBezTo>
                  <a:close/>
                </a:path>
              </a:pathLst>
            </a:custGeom>
            <a:solidFill>
              <a:srgbClr val="FEC4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11">
              <a:extLst>
                <a:ext uri="{FF2B5EF4-FFF2-40B4-BE49-F238E27FC236}">
                  <a16:creationId xmlns:a16="http://schemas.microsoft.com/office/drawing/2014/main" id="{0B69A53F-3031-419B-9990-37B029E012E8}"/>
                </a:ext>
              </a:extLst>
            </p:cNvPr>
            <p:cNvSpPr>
              <a:spLocks/>
            </p:cNvSpPr>
            <p:nvPr/>
          </p:nvSpPr>
          <p:spPr bwMode="auto">
            <a:xfrm>
              <a:off x="-5260975" y="544513"/>
              <a:ext cx="2416175" cy="2454275"/>
            </a:xfrm>
            <a:custGeom>
              <a:avLst/>
              <a:gdLst>
                <a:gd name="T0" fmla="*/ 1993 w 4783"/>
                <a:gd name="T1" fmla="*/ 4869 h 4869"/>
                <a:gd name="T2" fmla="*/ 398 w 4783"/>
                <a:gd name="T3" fmla="*/ 4869 h 4869"/>
                <a:gd name="T4" fmla="*/ 0 w 4783"/>
                <a:gd name="T5" fmla="*/ 4470 h 4869"/>
                <a:gd name="T6" fmla="*/ 0 w 4783"/>
                <a:gd name="T7" fmla="*/ 3673 h 4869"/>
                <a:gd name="T8" fmla="*/ 2790 w 4783"/>
                <a:gd name="T9" fmla="*/ 829 h 4869"/>
                <a:gd name="T10" fmla="*/ 3869 w 4783"/>
                <a:gd name="T11" fmla="*/ 382 h 4869"/>
                <a:gd name="T12" fmla="*/ 4103 w 4783"/>
                <a:gd name="T13" fmla="*/ 149 h 4869"/>
                <a:gd name="T14" fmla="*/ 4537 w 4783"/>
                <a:gd name="T15" fmla="*/ 62 h 4869"/>
                <a:gd name="T16" fmla="*/ 4783 w 4783"/>
                <a:gd name="T17" fmla="*/ 431 h 4869"/>
                <a:gd name="T18" fmla="*/ 4783 w 4783"/>
                <a:gd name="T19" fmla="*/ 2078 h 4869"/>
                <a:gd name="T20" fmla="*/ 1993 w 4783"/>
                <a:gd name="T21" fmla="*/ 4869 h 4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83" h="4869">
                  <a:moveTo>
                    <a:pt x="1993" y="4869"/>
                  </a:moveTo>
                  <a:cubicBezTo>
                    <a:pt x="398" y="4869"/>
                    <a:pt x="398" y="4869"/>
                    <a:pt x="398" y="4869"/>
                  </a:cubicBezTo>
                  <a:cubicBezTo>
                    <a:pt x="178" y="4869"/>
                    <a:pt x="0" y="4690"/>
                    <a:pt x="0" y="4470"/>
                  </a:cubicBezTo>
                  <a:cubicBezTo>
                    <a:pt x="0" y="3673"/>
                    <a:pt x="0" y="3673"/>
                    <a:pt x="0" y="3673"/>
                  </a:cubicBezTo>
                  <a:cubicBezTo>
                    <a:pt x="0" y="2134"/>
                    <a:pt x="1252" y="829"/>
                    <a:pt x="2790" y="829"/>
                  </a:cubicBezTo>
                  <a:cubicBezTo>
                    <a:pt x="3192" y="829"/>
                    <a:pt x="3585" y="667"/>
                    <a:pt x="3869" y="382"/>
                  </a:cubicBezTo>
                  <a:cubicBezTo>
                    <a:pt x="4103" y="149"/>
                    <a:pt x="4103" y="149"/>
                    <a:pt x="4103" y="149"/>
                  </a:cubicBezTo>
                  <a:cubicBezTo>
                    <a:pt x="4217" y="35"/>
                    <a:pt x="4388" y="0"/>
                    <a:pt x="4537" y="62"/>
                  </a:cubicBezTo>
                  <a:cubicBezTo>
                    <a:pt x="4686" y="124"/>
                    <a:pt x="4783" y="270"/>
                    <a:pt x="4783" y="431"/>
                  </a:cubicBezTo>
                  <a:cubicBezTo>
                    <a:pt x="4783" y="2078"/>
                    <a:pt x="4783" y="2078"/>
                    <a:pt x="4783" y="2078"/>
                  </a:cubicBezTo>
                  <a:cubicBezTo>
                    <a:pt x="4783" y="3617"/>
                    <a:pt x="3531" y="4869"/>
                    <a:pt x="1993" y="4869"/>
                  </a:cubicBezTo>
                  <a:close/>
                </a:path>
              </a:pathLst>
            </a:custGeom>
            <a:solidFill>
              <a:srgbClr val="7F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12">
              <a:extLst>
                <a:ext uri="{FF2B5EF4-FFF2-40B4-BE49-F238E27FC236}">
                  <a16:creationId xmlns:a16="http://schemas.microsoft.com/office/drawing/2014/main" id="{405CA3D0-7142-4063-9EAC-8E3789679999}"/>
                </a:ext>
              </a:extLst>
            </p:cNvPr>
            <p:cNvSpPr>
              <a:spLocks/>
            </p:cNvSpPr>
            <p:nvPr/>
          </p:nvSpPr>
          <p:spPr bwMode="auto">
            <a:xfrm>
              <a:off x="-8080375" y="544513"/>
              <a:ext cx="2416175" cy="2454275"/>
            </a:xfrm>
            <a:custGeom>
              <a:avLst/>
              <a:gdLst>
                <a:gd name="T0" fmla="*/ 4385 w 4783"/>
                <a:gd name="T1" fmla="*/ 4868 h 4868"/>
                <a:gd name="T2" fmla="*/ 2790 w 4783"/>
                <a:gd name="T3" fmla="*/ 4868 h 4868"/>
                <a:gd name="T4" fmla="*/ 0 w 4783"/>
                <a:gd name="T5" fmla="*/ 2077 h 4868"/>
                <a:gd name="T6" fmla="*/ 0 w 4783"/>
                <a:gd name="T7" fmla="*/ 430 h 4868"/>
                <a:gd name="T8" fmla="*/ 246 w 4783"/>
                <a:gd name="T9" fmla="*/ 61 h 4868"/>
                <a:gd name="T10" fmla="*/ 681 w 4783"/>
                <a:gd name="T11" fmla="*/ 148 h 4868"/>
                <a:gd name="T12" fmla="*/ 914 w 4783"/>
                <a:gd name="T13" fmla="*/ 381 h 4868"/>
                <a:gd name="T14" fmla="*/ 1993 w 4783"/>
                <a:gd name="T15" fmla="*/ 828 h 4868"/>
                <a:gd name="T16" fmla="*/ 4783 w 4783"/>
                <a:gd name="T17" fmla="*/ 3672 h 4868"/>
                <a:gd name="T18" fmla="*/ 4783 w 4783"/>
                <a:gd name="T19" fmla="*/ 4469 h 4868"/>
                <a:gd name="T20" fmla="*/ 4385 w 4783"/>
                <a:gd name="T21" fmla="*/ 4868 h 4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83" h="4868">
                  <a:moveTo>
                    <a:pt x="4385" y="4868"/>
                  </a:moveTo>
                  <a:cubicBezTo>
                    <a:pt x="2790" y="4868"/>
                    <a:pt x="2790" y="4868"/>
                    <a:pt x="2790" y="4868"/>
                  </a:cubicBezTo>
                  <a:cubicBezTo>
                    <a:pt x="1252" y="4868"/>
                    <a:pt x="0" y="3616"/>
                    <a:pt x="0" y="2077"/>
                  </a:cubicBezTo>
                  <a:cubicBezTo>
                    <a:pt x="0" y="430"/>
                    <a:pt x="0" y="430"/>
                    <a:pt x="0" y="430"/>
                  </a:cubicBezTo>
                  <a:cubicBezTo>
                    <a:pt x="0" y="269"/>
                    <a:pt x="97" y="123"/>
                    <a:pt x="246" y="61"/>
                  </a:cubicBezTo>
                  <a:cubicBezTo>
                    <a:pt x="396" y="0"/>
                    <a:pt x="566" y="34"/>
                    <a:pt x="681" y="148"/>
                  </a:cubicBezTo>
                  <a:cubicBezTo>
                    <a:pt x="914" y="381"/>
                    <a:pt x="914" y="381"/>
                    <a:pt x="914" y="381"/>
                  </a:cubicBezTo>
                  <a:cubicBezTo>
                    <a:pt x="1198" y="666"/>
                    <a:pt x="1591" y="828"/>
                    <a:pt x="1993" y="828"/>
                  </a:cubicBezTo>
                  <a:cubicBezTo>
                    <a:pt x="3532" y="828"/>
                    <a:pt x="4783" y="2133"/>
                    <a:pt x="4783" y="3672"/>
                  </a:cubicBezTo>
                  <a:cubicBezTo>
                    <a:pt x="4783" y="4469"/>
                    <a:pt x="4783" y="4469"/>
                    <a:pt x="4783" y="4469"/>
                  </a:cubicBezTo>
                  <a:cubicBezTo>
                    <a:pt x="4783" y="4689"/>
                    <a:pt x="4605" y="4868"/>
                    <a:pt x="4385" y="4868"/>
                  </a:cubicBezTo>
                  <a:close/>
                </a:path>
              </a:pathLst>
            </a:custGeom>
            <a:solidFill>
              <a:srgbClr val="6ECD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13">
              <a:extLst>
                <a:ext uri="{FF2B5EF4-FFF2-40B4-BE49-F238E27FC236}">
                  <a16:creationId xmlns:a16="http://schemas.microsoft.com/office/drawing/2014/main" id="{53A03B4F-717A-4311-872C-F58616D1FE41}"/>
                </a:ext>
              </a:extLst>
            </p:cNvPr>
            <p:cNvSpPr>
              <a:spLocks/>
            </p:cNvSpPr>
            <p:nvPr/>
          </p:nvSpPr>
          <p:spPr bwMode="auto">
            <a:xfrm>
              <a:off x="-7097713" y="1768476"/>
              <a:ext cx="3270250" cy="2838450"/>
            </a:xfrm>
            <a:custGeom>
              <a:avLst/>
              <a:gdLst>
                <a:gd name="T0" fmla="*/ 6290 w 6474"/>
                <a:gd name="T1" fmla="*/ 749 h 5629"/>
                <a:gd name="T2" fmla="*/ 4329 w 6474"/>
                <a:gd name="T3" fmla="*/ 2424 h 5629"/>
                <a:gd name="T4" fmla="*/ 3636 w 6474"/>
                <a:gd name="T5" fmla="*/ 3938 h 5629"/>
                <a:gd name="T6" fmla="*/ 3636 w 6474"/>
                <a:gd name="T7" fmla="*/ 5230 h 5629"/>
                <a:gd name="T8" fmla="*/ 3237 w 6474"/>
                <a:gd name="T9" fmla="*/ 5629 h 5629"/>
                <a:gd name="T10" fmla="*/ 2838 w 6474"/>
                <a:gd name="T11" fmla="*/ 5230 h 5629"/>
                <a:gd name="T12" fmla="*/ 2838 w 6474"/>
                <a:gd name="T13" fmla="*/ 3938 h 5629"/>
                <a:gd name="T14" fmla="*/ 2145 w 6474"/>
                <a:gd name="T15" fmla="*/ 2424 h 5629"/>
                <a:gd name="T16" fmla="*/ 184 w 6474"/>
                <a:gd name="T17" fmla="*/ 749 h 5629"/>
                <a:gd name="T18" fmla="*/ 144 w 6474"/>
                <a:gd name="T19" fmla="*/ 183 h 5629"/>
                <a:gd name="T20" fmla="*/ 710 w 6474"/>
                <a:gd name="T21" fmla="*/ 144 h 5629"/>
                <a:gd name="T22" fmla="*/ 2663 w 6474"/>
                <a:gd name="T23" fmla="*/ 1818 h 5629"/>
                <a:gd name="T24" fmla="*/ 3237 w 6474"/>
                <a:gd name="T25" fmla="*/ 2535 h 5629"/>
                <a:gd name="T26" fmla="*/ 3811 w 6474"/>
                <a:gd name="T27" fmla="*/ 1818 h 5629"/>
                <a:gd name="T28" fmla="*/ 5764 w 6474"/>
                <a:gd name="T29" fmla="*/ 144 h 5629"/>
                <a:gd name="T30" fmla="*/ 6330 w 6474"/>
                <a:gd name="T31" fmla="*/ 183 h 5629"/>
                <a:gd name="T32" fmla="*/ 6290 w 6474"/>
                <a:gd name="T33" fmla="*/ 749 h 5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74" h="5629">
                  <a:moveTo>
                    <a:pt x="6290" y="749"/>
                  </a:moveTo>
                  <a:cubicBezTo>
                    <a:pt x="4329" y="2424"/>
                    <a:pt x="4329" y="2424"/>
                    <a:pt x="4329" y="2424"/>
                  </a:cubicBezTo>
                  <a:cubicBezTo>
                    <a:pt x="3891" y="2806"/>
                    <a:pt x="3636" y="3356"/>
                    <a:pt x="3636" y="3938"/>
                  </a:cubicBezTo>
                  <a:cubicBezTo>
                    <a:pt x="3636" y="5230"/>
                    <a:pt x="3636" y="5230"/>
                    <a:pt x="3636" y="5230"/>
                  </a:cubicBezTo>
                  <a:cubicBezTo>
                    <a:pt x="3636" y="5453"/>
                    <a:pt x="3460" y="5629"/>
                    <a:pt x="3237" y="5629"/>
                  </a:cubicBezTo>
                  <a:cubicBezTo>
                    <a:pt x="3014" y="5629"/>
                    <a:pt x="2838" y="5453"/>
                    <a:pt x="2838" y="5230"/>
                  </a:cubicBezTo>
                  <a:cubicBezTo>
                    <a:pt x="2838" y="3938"/>
                    <a:pt x="2838" y="3938"/>
                    <a:pt x="2838" y="3938"/>
                  </a:cubicBezTo>
                  <a:cubicBezTo>
                    <a:pt x="2838" y="3356"/>
                    <a:pt x="2583" y="2806"/>
                    <a:pt x="2145" y="2424"/>
                  </a:cubicBezTo>
                  <a:cubicBezTo>
                    <a:pt x="184" y="749"/>
                    <a:pt x="184" y="749"/>
                    <a:pt x="184" y="749"/>
                  </a:cubicBezTo>
                  <a:cubicBezTo>
                    <a:pt x="16" y="606"/>
                    <a:pt x="0" y="351"/>
                    <a:pt x="144" y="183"/>
                  </a:cubicBezTo>
                  <a:cubicBezTo>
                    <a:pt x="287" y="16"/>
                    <a:pt x="542" y="0"/>
                    <a:pt x="710" y="144"/>
                  </a:cubicBezTo>
                  <a:cubicBezTo>
                    <a:pt x="2663" y="1818"/>
                    <a:pt x="2663" y="1818"/>
                    <a:pt x="2663" y="1818"/>
                  </a:cubicBezTo>
                  <a:cubicBezTo>
                    <a:pt x="2894" y="2025"/>
                    <a:pt x="3086" y="2272"/>
                    <a:pt x="3237" y="2535"/>
                  </a:cubicBezTo>
                  <a:cubicBezTo>
                    <a:pt x="3388" y="2272"/>
                    <a:pt x="3580" y="2025"/>
                    <a:pt x="3811" y="1818"/>
                  </a:cubicBezTo>
                  <a:cubicBezTo>
                    <a:pt x="5764" y="144"/>
                    <a:pt x="5764" y="144"/>
                    <a:pt x="5764" y="144"/>
                  </a:cubicBezTo>
                  <a:cubicBezTo>
                    <a:pt x="5932" y="0"/>
                    <a:pt x="6187" y="16"/>
                    <a:pt x="6330" y="183"/>
                  </a:cubicBezTo>
                  <a:cubicBezTo>
                    <a:pt x="6474" y="351"/>
                    <a:pt x="6458" y="606"/>
                    <a:pt x="6290" y="749"/>
                  </a:cubicBezTo>
                  <a:close/>
                </a:path>
              </a:pathLst>
            </a:custGeom>
            <a:solidFill>
              <a:srgbClr val="66BD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14">
              <a:extLst>
                <a:ext uri="{FF2B5EF4-FFF2-40B4-BE49-F238E27FC236}">
                  <a16:creationId xmlns:a16="http://schemas.microsoft.com/office/drawing/2014/main" id="{73191533-24F1-4630-AAD6-8BFA9614F483}"/>
                </a:ext>
              </a:extLst>
            </p:cNvPr>
            <p:cNvSpPr>
              <a:spLocks/>
            </p:cNvSpPr>
            <p:nvPr/>
          </p:nvSpPr>
          <p:spPr bwMode="auto">
            <a:xfrm>
              <a:off x="-5462588" y="1768476"/>
              <a:ext cx="1635125" cy="2838450"/>
            </a:xfrm>
            <a:custGeom>
              <a:avLst/>
              <a:gdLst>
                <a:gd name="T0" fmla="*/ 3053 w 3237"/>
                <a:gd name="T1" fmla="*/ 749 h 5629"/>
                <a:gd name="T2" fmla="*/ 1092 w 3237"/>
                <a:gd name="T3" fmla="*/ 2424 h 5629"/>
                <a:gd name="T4" fmla="*/ 399 w 3237"/>
                <a:gd name="T5" fmla="*/ 3938 h 5629"/>
                <a:gd name="T6" fmla="*/ 399 w 3237"/>
                <a:gd name="T7" fmla="*/ 5230 h 5629"/>
                <a:gd name="T8" fmla="*/ 0 w 3237"/>
                <a:gd name="T9" fmla="*/ 5629 h 5629"/>
                <a:gd name="T10" fmla="*/ 0 w 3237"/>
                <a:gd name="T11" fmla="*/ 2535 h 5629"/>
                <a:gd name="T12" fmla="*/ 574 w 3237"/>
                <a:gd name="T13" fmla="*/ 1818 h 5629"/>
                <a:gd name="T14" fmla="*/ 2527 w 3237"/>
                <a:gd name="T15" fmla="*/ 144 h 5629"/>
                <a:gd name="T16" fmla="*/ 3093 w 3237"/>
                <a:gd name="T17" fmla="*/ 183 h 5629"/>
                <a:gd name="T18" fmla="*/ 3053 w 3237"/>
                <a:gd name="T19" fmla="*/ 749 h 5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37" h="5629">
                  <a:moveTo>
                    <a:pt x="3053" y="749"/>
                  </a:moveTo>
                  <a:cubicBezTo>
                    <a:pt x="1092" y="2424"/>
                    <a:pt x="1092" y="2424"/>
                    <a:pt x="1092" y="2424"/>
                  </a:cubicBezTo>
                  <a:cubicBezTo>
                    <a:pt x="654" y="2806"/>
                    <a:pt x="399" y="3356"/>
                    <a:pt x="399" y="3938"/>
                  </a:cubicBezTo>
                  <a:cubicBezTo>
                    <a:pt x="399" y="5230"/>
                    <a:pt x="399" y="5230"/>
                    <a:pt x="399" y="5230"/>
                  </a:cubicBezTo>
                  <a:cubicBezTo>
                    <a:pt x="399" y="5453"/>
                    <a:pt x="223" y="5629"/>
                    <a:pt x="0" y="5629"/>
                  </a:cubicBezTo>
                  <a:cubicBezTo>
                    <a:pt x="0" y="2535"/>
                    <a:pt x="0" y="2535"/>
                    <a:pt x="0" y="2535"/>
                  </a:cubicBezTo>
                  <a:cubicBezTo>
                    <a:pt x="151" y="2272"/>
                    <a:pt x="343" y="2025"/>
                    <a:pt x="574" y="1818"/>
                  </a:cubicBezTo>
                  <a:cubicBezTo>
                    <a:pt x="2527" y="144"/>
                    <a:pt x="2527" y="144"/>
                    <a:pt x="2527" y="144"/>
                  </a:cubicBezTo>
                  <a:cubicBezTo>
                    <a:pt x="2695" y="0"/>
                    <a:pt x="2950" y="16"/>
                    <a:pt x="3093" y="183"/>
                  </a:cubicBezTo>
                  <a:cubicBezTo>
                    <a:pt x="3237" y="351"/>
                    <a:pt x="3221" y="606"/>
                    <a:pt x="3053" y="749"/>
                  </a:cubicBezTo>
                  <a:close/>
                </a:path>
              </a:pathLst>
            </a:custGeom>
            <a:solidFill>
              <a:srgbClr val="5DA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15">
              <a:extLst>
                <a:ext uri="{FF2B5EF4-FFF2-40B4-BE49-F238E27FC236}">
                  <a16:creationId xmlns:a16="http://schemas.microsoft.com/office/drawing/2014/main" id="{9E33CE0E-C1A3-47DB-897B-69D71C98E32F}"/>
                </a:ext>
              </a:extLst>
            </p:cNvPr>
            <p:cNvSpPr>
              <a:spLocks/>
            </p:cNvSpPr>
            <p:nvPr/>
          </p:nvSpPr>
          <p:spPr bwMode="auto">
            <a:xfrm>
              <a:off x="-6065838" y="4203701"/>
              <a:ext cx="1208088" cy="700088"/>
            </a:xfrm>
            <a:custGeom>
              <a:avLst/>
              <a:gdLst>
                <a:gd name="T0" fmla="*/ 2073 w 2392"/>
                <a:gd name="T1" fmla="*/ 1316 h 1387"/>
                <a:gd name="T2" fmla="*/ 1937 w 2392"/>
                <a:gd name="T3" fmla="*/ 1340 h 1387"/>
                <a:gd name="T4" fmla="*/ 1563 w 2392"/>
                <a:gd name="T5" fmla="*/ 1069 h 1387"/>
                <a:gd name="T6" fmla="*/ 1196 w 2392"/>
                <a:gd name="T7" fmla="*/ 798 h 1387"/>
                <a:gd name="T8" fmla="*/ 829 w 2392"/>
                <a:gd name="T9" fmla="*/ 1069 h 1387"/>
                <a:gd name="T10" fmla="*/ 319 w 2392"/>
                <a:gd name="T11" fmla="*/ 1316 h 1387"/>
                <a:gd name="T12" fmla="*/ 72 w 2392"/>
                <a:gd name="T13" fmla="*/ 806 h 1387"/>
                <a:gd name="T14" fmla="*/ 1196 w 2392"/>
                <a:gd name="T15" fmla="*/ 0 h 1387"/>
                <a:gd name="T16" fmla="*/ 2320 w 2392"/>
                <a:gd name="T17" fmla="*/ 806 h 1387"/>
                <a:gd name="T18" fmla="*/ 2073 w 2392"/>
                <a:gd name="T19" fmla="*/ 1316 h 1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92" h="1387">
                  <a:moveTo>
                    <a:pt x="2073" y="1316"/>
                  </a:moveTo>
                  <a:cubicBezTo>
                    <a:pt x="2025" y="1332"/>
                    <a:pt x="1985" y="1340"/>
                    <a:pt x="1937" y="1340"/>
                  </a:cubicBezTo>
                  <a:cubicBezTo>
                    <a:pt x="1778" y="1340"/>
                    <a:pt x="1619" y="1236"/>
                    <a:pt x="1563" y="1069"/>
                  </a:cubicBezTo>
                  <a:cubicBezTo>
                    <a:pt x="1531" y="965"/>
                    <a:pt x="1411" y="798"/>
                    <a:pt x="1196" y="798"/>
                  </a:cubicBezTo>
                  <a:cubicBezTo>
                    <a:pt x="981" y="798"/>
                    <a:pt x="861" y="965"/>
                    <a:pt x="829" y="1069"/>
                  </a:cubicBezTo>
                  <a:cubicBezTo>
                    <a:pt x="758" y="1276"/>
                    <a:pt x="534" y="1387"/>
                    <a:pt x="319" y="1316"/>
                  </a:cubicBezTo>
                  <a:cubicBezTo>
                    <a:pt x="112" y="1244"/>
                    <a:pt x="0" y="1013"/>
                    <a:pt x="72" y="806"/>
                  </a:cubicBezTo>
                  <a:cubicBezTo>
                    <a:pt x="215" y="407"/>
                    <a:pt x="614" y="0"/>
                    <a:pt x="1196" y="0"/>
                  </a:cubicBezTo>
                  <a:cubicBezTo>
                    <a:pt x="1778" y="0"/>
                    <a:pt x="2177" y="407"/>
                    <a:pt x="2320" y="806"/>
                  </a:cubicBezTo>
                  <a:cubicBezTo>
                    <a:pt x="2392" y="1013"/>
                    <a:pt x="2280" y="1244"/>
                    <a:pt x="2073" y="1316"/>
                  </a:cubicBezTo>
                  <a:close/>
                </a:path>
              </a:pathLst>
            </a:custGeom>
            <a:solidFill>
              <a:srgbClr val="66BD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16">
              <a:extLst>
                <a:ext uri="{FF2B5EF4-FFF2-40B4-BE49-F238E27FC236}">
                  <a16:creationId xmlns:a16="http://schemas.microsoft.com/office/drawing/2014/main" id="{2BAC0E9D-595E-4038-B260-F746ED308235}"/>
                </a:ext>
              </a:extLst>
            </p:cNvPr>
            <p:cNvSpPr>
              <a:spLocks/>
            </p:cNvSpPr>
            <p:nvPr/>
          </p:nvSpPr>
          <p:spPr bwMode="auto">
            <a:xfrm>
              <a:off x="-5462588" y="4203701"/>
              <a:ext cx="604838" cy="676275"/>
            </a:xfrm>
            <a:custGeom>
              <a:avLst/>
              <a:gdLst>
                <a:gd name="T0" fmla="*/ 877 w 1196"/>
                <a:gd name="T1" fmla="*/ 1316 h 1340"/>
                <a:gd name="T2" fmla="*/ 741 w 1196"/>
                <a:gd name="T3" fmla="*/ 1340 h 1340"/>
                <a:gd name="T4" fmla="*/ 367 w 1196"/>
                <a:gd name="T5" fmla="*/ 1069 h 1340"/>
                <a:gd name="T6" fmla="*/ 0 w 1196"/>
                <a:gd name="T7" fmla="*/ 798 h 1340"/>
                <a:gd name="T8" fmla="*/ 0 w 1196"/>
                <a:gd name="T9" fmla="*/ 0 h 1340"/>
                <a:gd name="T10" fmla="*/ 1124 w 1196"/>
                <a:gd name="T11" fmla="*/ 806 h 1340"/>
                <a:gd name="T12" fmla="*/ 877 w 1196"/>
                <a:gd name="T13" fmla="*/ 1316 h 1340"/>
              </a:gdLst>
              <a:ahLst/>
              <a:cxnLst>
                <a:cxn ang="0">
                  <a:pos x="T0" y="T1"/>
                </a:cxn>
                <a:cxn ang="0">
                  <a:pos x="T2" y="T3"/>
                </a:cxn>
                <a:cxn ang="0">
                  <a:pos x="T4" y="T5"/>
                </a:cxn>
                <a:cxn ang="0">
                  <a:pos x="T6" y="T7"/>
                </a:cxn>
                <a:cxn ang="0">
                  <a:pos x="T8" y="T9"/>
                </a:cxn>
                <a:cxn ang="0">
                  <a:pos x="T10" y="T11"/>
                </a:cxn>
                <a:cxn ang="0">
                  <a:pos x="T12" y="T13"/>
                </a:cxn>
              </a:cxnLst>
              <a:rect l="0" t="0" r="r" b="b"/>
              <a:pathLst>
                <a:path w="1196" h="1340">
                  <a:moveTo>
                    <a:pt x="877" y="1316"/>
                  </a:moveTo>
                  <a:cubicBezTo>
                    <a:pt x="829" y="1332"/>
                    <a:pt x="789" y="1340"/>
                    <a:pt x="741" y="1340"/>
                  </a:cubicBezTo>
                  <a:cubicBezTo>
                    <a:pt x="582" y="1340"/>
                    <a:pt x="423" y="1236"/>
                    <a:pt x="367" y="1069"/>
                  </a:cubicBezTo>
                  <a:cubicBezTo>
                    <a:pt x="335" y="965"/>
                    <a:pt x="215" y="798"/>
                    <a:pt x="0" y="798"/>
                  </a:cubicBezTo>
                  <a:cubicBezTo>
                    <a:pt x="0" y="0"/>
                    <a:pt x="0" y="0"/>
                    <a:pt x="0" y="0"/>
                  </a:cubicBezTo>
                  <a:cubicBezTo>
                    <a:pt x="582" y="0"/>
                    <a:pt x="981" y="407"/>
                    <a:pt x="1124" y="806"/>
                  </a:cubicBezTo>
                  <a:cubicBezTo>
                    <a:pt x="1196" y="1013"/>
                    <a:pt x="1084" y="1244"/>
                    <a:pt x="877" y="1316"/>
                  </a:cubicBezTo>
                  <a:close/>
                </a:path>
              </a:pathLst>
            </a:custGeom>
            <a:solidFill>
              <a:srgbClr val="5DA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85" name="AutoShape 62">
            <a:extLst>
              <a:ext uri="{FF2B5EF4-FFF2-40B4-BE49-F238E27FC236}">
                <a16:creationId xmlns:a16="http://schemas.microsoft.com/office/drawing/2014/main" id="{6493F15F-B54F-4830-9739-75E371ABB619}"/>
              </a:ext>
            </a:extLst>
          </p:cNvPr>
          <p:cNvSpPr>
            <a:spLocks/>
          </p:cNvSpPr>
          <p:nvPr/>
        </p:nvSpPr>
        <p:spPr bwMode="auto">
          <a:xfrm>
            <a:off x="7537436" y="2340802"/>
            <a:ext cx="392935" cy="392935"/>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accent2"/>
          </a:solidFill>
          <a:ln>
            <a:noFill/>
          </a:ln>
        </p:spPr>
        <p:txBody>
          <a:bodyPr lIns="0" tIns="0" rIns="0" bIns="0"/>
          <a:lstStyle/>
          <a:p>
            <a:endParaRPr lang="en-US" dirty="0"/>
          </a:p>
        </p:txBody>
      </p:sp>
      <p:grpSp>
        <p:nvGrpSpPr>
          <p:cNvPr id="86" name="Group 85">
            <a:extLst>
              <a:ext uri="{FF2B5EF4-FFF2-40B4-BE49-F238E27FC236}">
                <a16:creationId xmlns:a16="http://schemas.microsoft.com/office/drawing/2014/main" id="{73D30A2B-266E-4A09-8875-0C8CF613CB18}"/>
              </a:ext>
            </a:extLst>
          </p:cNvPr>
          <p:cNvGrpSpPr/>
          <p:nvPr/>
        </p:nvGrpSpPr>
        <p:grpSpPr>
          <a:xfrm>
            <a:off x="6710643" y="2846606"/>
            <a:ext cx="2046520" cy="834350"/>
            <a:chOff x="2126253" y="3896702"/>
            <a:chExt cx="1697372" cy="834350"/>
          </a:xfrm>
        </p:grpSpPr>
        <p:sp>
          <p:nvSpPr>
            <p:cNvPr id="87" name="Rectangle 17">
              <a:extLst>
                <a:ext uri="{FF2B5EF4-FFF2-40B4-BE49-F238E27FC236}">
                  <a16:creationId xmlns:a16="http://schemas.microsoft.com/office/drawing/2014/main" id="{610BC152-E05C-4AA1-A0C7-0E4C093F18CE}"/>
                </a:ext>
              </a:extLst>
            </p:cNvPr>
            <p:cNvSpPr>
              <a:spLocks/>
            </p:cNvSpPr>
            <p:nvPr/>
          </p:nvSpPr>
          <p:spPr bwMode="auto">
            <a:xfrm>
              <a:off x="2126253" y="4309258"/>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88" name="TextBox 87">
              <a:extLst>
                <a:ext uri="{FF2B5EF4-FFF2-40B4-BE49-F238E27FC236}">
                  <a16:creationId xmlns:a16="http://schemas.microsoft.com/office/drawing/2014/main" id="{A0366A54-E2CE-40B7-88B8-A80972B5D06C}"/>
                </a:ext>
              </a:extLst>
            </p:cNvPr>
            <p:cNvSpPr txBox="1"/>
            <p:nvPr/>
          </p:nvSpPr>
          <p:spPr>
            <a:xfrm>
              <a:off x="2222896" y="3896702"/>
              <a:ext cx="1504087" cy="646331"/>
            </a:xfrm>
            <a:prstGeom prst="rect">
              <a:avLst/>
            </a:prstGeom>
            <a:noFill/>
          </p:spPr>
          <p:txBody>
            <a:bodyPr wrap="square" rtlCol="0">
              <a:spAutoFit/>
            </a:bodyPr>
            <a:lstStyle/>
            <a:p>
              <a:pPr algn="ctr"/>
              <a:r>
                <a:rPr lang="en-US" b="1" dirty="0">
                  <a:latin typeface="Roboto Slab" pitchFamily="2" charset="0"/>
                  <a:ea typeface="Roboto Slab" pitchFamily="2" charset="0"/>
                  <a:cs typeface="Lato" panose="020F0502020204030203" pitchFamily="34" charset="0"/>
                </a:rPr>
                <a:t>TITLE TEXT</a:t>
              </a:r>
            </a:p>
          </p:txBody>
        </p:sp>
      </p:grpSp>
      <p:sp>
        <p:nvSpPr>
          <p:cNvPr id="89" name="AutoShape 62">
            <a:extLst>
              <a:ext uri="{FF2B5EF4-FFF2-40B4-BE49-F238E27FC236}">
                <a16:creationId xmlns:a16="http://schemas.microsoft.com/office/drawing/2014/main" id="{151A06FE-FCE1-4982-A042-75C2547BCA35}"/>
              </a:ext>
            </a:extLst>
          </p:cNvPr>
          <p:cNvSpPr>
            <a:spLocks/>
          </p:cNvSpPr>
          <p:nvPr/>
        </p:nvSpPr>
        <p:spPr bwMode="auto">
          <a:xfrm>
            <a:off x="9724044" y="2340802"/>
            <a:ext cx="392935" cy="392935"/>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accent3"/>
          </a:solidFill>
          <a:ln>
            <a:noFill/>
          </a:ln>
        </p:spPr>
        <p:txBody>
          <a:bodyPr lIns="0" tIns="0" rIns="0" bIns="0"/>
          <a:lstStyle/>
          <a:p>
            <a:endParaRPr lang="en-US" dirty="0"/>
          </a:p>
        </p:txBody>
      </p:sp>
      <p:grpSp>
        <p:nvGrpSpPr>
          <p:cNvPr id="90" name="Group 89">
            <a:extLst>
              <a:ext uri="{FF2B5EF4-FFF2-40B4-BE49-F238E27FC236}">
                <a16:creationId xmlns:a16="http://schemas.microsoft.com/office/drawing/2014/main" id="{9832E95C-3E6E-406A-A09D-150659FE7910}"/>
              </a:ext>
            </a:extLst>
          </p:cNvPr>
          <p:cNvGrpSpPr/>
          <p:nvPr/>
        </p:nvGrpSpPr>
        <p:grpSpPr>
          <a:xfrm>
            <a:off x="8897251" y="2846606"/>
            <a:ext cx="2046520" cy="834350"/>
            <a:chOff x="2126253" y="3896702"/>
            <a:chExt cx="1697372" cy="834350"/>
          </a:xfrm>
        </p:grpSpPr>
        <p:sp>
          <p:nvSpPr>
            <p:cNvPr id="91" name="Rectangle 17">
              <a:extLst>
                <a:ext uri="{FF2B5EF4-FFF2-40B4-BE49-F238E27FC236}">
                  <a16:creationId xmlns:a16="http://schemas.microsoft.com/office/drawing/2014/main" id="{130598BA-5CD4-480C-9ED5-91D702BC16DC}"/>
                </a:ext>
              </a:extLst>
            </p:cNvPr>
            <p:cNvSpPr>
              <a:spLocks/>
            </p:cNvSpPr>
            <p:nvPr/>
          </p:nvSpPr>
          <p:spPr bwMode="auto">
            <a:xfrm>
              <a:off x="2126253" y="4309258"/>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92" name="TextBox 91">
              <a:extLst>
                <a:ext uri="{FF2B5EF4-FFF2-40B4-BE49-F238E27FC236}">
                  <a16:creationId xmlns:a16="http://schemas.microsoft.com/office/drawing/2014/main" id="{FF2E1650-8B29-44FE-A8DB-20F1BE3AE44E}"/>
                </a:ext>
              </a:extLst>
            </p:cNvPr>
            <p:cNvSpPr txBox="1"/>
            <p:nvPr/>
          </p:nvSpPr>
          <p:spPr>
            <a:xfrm>
              <a:off x="2222896" y="3896702"/>
              <a:ext cx="1504087" cy="646331"/>
            </a:xfrm>
            <a:prstGeom prst="rect">
              <a:avLst/>
            </a:prstGeom>
            <a:noFill/>
          </p:spPr>
          <p:txBody>
            <a:bodyPr wrap="square" rtlCol="0">
              <a:spAutoFit/>
            </a:bodyPr>
            <a:lstStyle/>
            <a:p>
              <a:pPr algn="ctr"/>
              <a:r>
                <a:rPr lang="en-US" b="1" dirty="0">
                  <a:latin typeface="Roboto Slab" pitchFamily="2" charset="0"/>
                  <a:ea typeface="Roboto Slab" pitchFamily="2" charset="0"/>
                  <a:cs typeface="Lato" panose="020F0502020204030203" pitchFamily="34" charset="0"/>
                </a:rPr>
                <a:t>TITLE TEXT</a:t>
              </a:r>
            </a:p>
          </p:txBody>
        </p:sp>
      </p:grpSp>
      <p:sp>
        <p:nvSpPr>
          <p:cNvPr id="93" name="AutoShape 62">
            <a:extLst>
              <a:ext uri="{FF2B5EF4-FFF2-40B4-BE49-F238E27FC236}">
                <a16:creationId xmlns:a16="http://schemas.microsoft.com/office/drawing/2014/main" id="{0236FDAA-FB44-462E-94EF-9A133C300AD7}"/>
              </a:ext>
            </a:extLst>
          </p:cNvPr>
          <p:cNvSpPr>
            <a:spLocks/>
          </p:cNvSpPr>
          <p:nvPr/>
        </p:nvSpPr>
        <p:spPr bwMode="auto">
          <a:xfrm>
            <a:off x="7402572" y="4547201"/>
            <a:ext cx="392935" cy="392935"/>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accent6"/>
          </a:solidFill>
          <a:ln>
            <a:noFill/>
          </a:ln>
        </p:spPr>
        <p:txBody>
          <a:bodyPr lIns="0" tIns="0" rIns="0" bIns="0"/>
          <a:lstStyle/>
          <a:p>
            <a:endParaRPr lang="en-US" dirty="0"/>
          </a:p>
        </p:txBody>
      </p:sp>
      <p:grpSp>
        <p:nvGrpSpPr>
          <p:cNvPr id="94" name="Group 93">
            <a:extLst>
              <a:ext uri="{FF2B5EF4-FFF2-40B4-BE49-F238E27FC236}">
                <a16:creationId xmlns:a16="http://schemas.microsoft.com/office/drawing/2014/main" id="{C6358AED-88C8-47F0-A9CB-1C0C41B48A9F}"/>
              </a:ext>
            </a:extLst>
          </p:cNvPr>
          <p:cNvGrpSpPr/>
          <p:nvPr/>
        </p:nvGrpSpPr>
        <p:grpSpPr>
          <a:xfrm>
            <a:off x="6575779" y="5053005"/>
            <a:ext cx="2046520" cy="834350"/>
            <a:chOff x="2126253" y="3896702"/>
            <a:chExt cx="1697372" cy="834350"/>
          </a:xfrm>
        </p:grpSpPr>
        <p:sp>
          <p:nvSpPr>
            <p:cNvPr id="95" name="Rectangle 17">
              <a:extLst>
                <a:ext uri="{FF2B5EF4-FFF2-40B4-BE49-F238E27FC236}">
                  <a16:creationId xmlns:a16="http://schemas.microsoft.com/office/drawing/2014/main" id="{5B60B8C1-EE74-48BA-9922-4090DADA08A3}"/>
                </a:ext>
              </a:extLst>
            </p:cNvPr>
            <p:cNvSpPr>
              <a:spLocks/>
            </p:cNvSpPr>
            <p:nvPr/>
          </p:nvSpPr>
          <p:spPr bwMode="auto">
            <a:xfrm>
              <a:off x="2126253" y="4309258"/>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96" name="TextBox 95">
              <a:extLst>
                <a:ext uri="{FF2B5EF4-FFF2-40B4-BE49-F238E27FC236}">
                  <a16:creationId xmlns:a16="http://schemas.microsoft.com/office/drawing/2014/main" id="{FB8B2F2E-0126-40FA-B893-29BAAC003585}"/>
                </a:ext>
              </a:extLst>
            </p:cNvPr>
            <p:cNvSpPr txBox="1"/>
            <p:nvPr/>
          </p:nvSpPr>
          <p:spPr>
            <a:xfrm>
              <a:off x="2222896" y="3896702"/>
              <a:ext cx="1504087" cy="646331"/>
            </a:xfrm>
            <a:prstGeom prst="rect">
              <a:avLst/>
            </a:prstGeom>
            <a:noFill/>
          </p:spPr>
          <p:txBody>
            <a:bodyPr wrap="square" rtlCol="0">
              <a:spAutoFit/>
            </a:bodyPr>
            <a:lstStyle/>
            <a:p>
              <a:pPr algn="ctr"/>
              <a:r>
                <a:rPr lang="en-US" b="1" dirty="0">
                  <a:latin typeface="Roboto Slab" pitchFamily="2" charset="0"/>
                  <a:ea typeface="Roboto Slab" pitchFamily="2" charset="0"/>
                  <a:cs typeface="Lato" panose="020F0502020204030203" pitchFamily="34" charset="0"/>
                </a:rPr>
                <a:t>TITLE TEXT</a:t>
              </a:r>
            </a:p>
          </p:txBody>
        </p:sp>
      </p:grpSp>
      <p:sp>
        <p:nvSpPr>
          <p:cNvPr id="97" name="AutoShape 62">
            <a:extLst>
              <a:ext uri="{FF2B5EF4-FFF2-40B4-BE49-F238E27FC236}">
                <a16:creationId xmlns:a16="http://schemas.microsoft.com/office/drawing/2014/main" id="{AEDC5039-C9A5-4332-B68B-F8ADA8A45B54}"/>
              </a:ext>
            </a:extLst>
          </p:cNvPr>
          <p:cNvSpPr>
            <a:spLocks/>
          </p:cNvSpPr>
          <p:nvPr/>
        </p:nvSpPr>
        <p:spPr bwMode="auto">
          <a:xfrm>
            <a:off x="9589180" y="4547201"/>
            <a:ext cx="392935" cy="392935"/>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accent5"/>
          </a:solidFill>
          <a:ln>
            <a:noFill/>
          </a:ln>
        </p:spPr>
        <p:txBody>
          <a:bodyPr lIns="0" tIns="0" rIns="0" bIns="0"/>
          <a:lstStyle/>
          <a:p>
            <a:endParaRPr lang="en-US" dirty="0"/>
          </a:p>
        </p:txBody>
      </p:sp>
      <p:grpSp>
        <p:nvGrpSpPr>
          <p:cNvPr id="98" name="Group 97">
            <a:extLst>
              <a:ext uri="{FF2B5EF4-FFF2-40B4-BE49-F238E27FC236}">
                <a16:creationId xmlns:a16="http://schemas.microsoft.com/office/drawing/2014/main" id="{DAB4B5E8-A343-4806-87FF-199EE0156365}"/>
              </a:ext>
            </a:extLst>
          </p:cNvPr>
          <p:cNvGrpSpPr/>
          <p:nvPr/>
        </p:nvGrpSpPr>
        <p:grpSpPr>
          <a:xfrm>
            <a:off x="8762387" y="5053005"/>
            <a:ext cx="2046520" cy="834350"/>
            <a:chOff x="2126253" y="3896702"/>
            <a:chExt cx="1697372" cy="834350"/>
          </a:xfrm>
        </p:grpSpPr>
        <p:sp>
          <p:nvSpPr>
            <p:cNvPr id="99" name="Rectangle 17">
              <a:extLst>
                <a:ext uri="{FF2B5EF4-FFF2-40B4-BE49-F238E27FC236}">
                  <a16:creationId xmlns:a16="http://schemas.microsoft.com/office/drawing/2014/main" id="{A54C837E-5F3F-4F08-9255-B00F37756507}"/>
                </a:ext>
              </a:extLst>
            </p:cNvPr>
            <p:cNvSpPr>
              <a:spLocks/>
            </p:cNvSpPr>
            <p:nvPr/>
          </p:nvSpPr>
          <p:spPr bwMode="auto">
            <a:xfrm>
              <a:off x="2126253" y="4309258"/>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100" name="TextBox 99">
              <a:extLst>
                <a:ext uri="{FF2B5EF4-FFF2-40B4-BE49-F238E27FC236}">
                  <a16:creationId xmlns:a16="http://schemas.microsoft.com/office/drawing/2014/main" id="{67CE428D-9267-4454-8511-E549FB9BABD5}"/>
                </a:ext>
              </a:extLst>
            </p:cNvPr>
            <p:cNvSpPr txBox="1"/>
            <p:nvPr/>
          </p:nvSpPr>
          <p:spPr>
            <a:xfrm>
              <a:off x="2222896" y="3896702"/>
              <a:ext cx="1504087" cy="646331"/>
            </a:xfrm>
            <a:prstGeom prst="rect">
              <a:avLst/>
            </a:prstGeom>
            <a:noFill/>
          </p:spPr>
          <p:txBody>
            <a:bodyPr wrap="square" rtlCol="0">
              <a:spAutoFit/>
            </a:bodyPr>
            <a:lstStyle/>
            <a:p>
              <a:pPr algn="ctr"/>
              <a:r>
                <a:rPr lang="en-US" b="1" dirty="0">
                  <a:latin typeface="Roboto Slab" pitchFamily="2" charset="0"/>
                  <a:ea typeface="Roboto Slab" pitchFamily="2" charset="0"/>
                  <a:cs typeface="Lato" panose="020F0502020204030203" pitchFamily="34" charset="0"/>
                </a:rPr>
                <a:t>TITLE TEXT</a:t>
              </a:r>
            </a:p>
          </p:txBody>
        </p:sp>
      </p:grpSp>
    </p:spTree>
    <p:extLst>
      <p:ext uri="{BB962C8B-B14F-4D97-AF65-F5344CB8AC3E}">
        <p14:creationId xmlns:p14="http://schemas.microsoft.com/office/powerpoint/2010/main" val="24089169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7848F70-3D48-46A8-BD73-3F6A3A4FD29B}"/>
              </a:ext>
            </a:extLst>
          </p:cNvPr>
          <p:cNvSpPr>
            <a:spLocks noGrp="1"/>
          </p:cNvSpPr>
          <p:nvPr>
            <p:ph type="title"/>
          </p:nvPr>
        </p:nvSpPr>
        <p:spPr>
          <a:xfrm>
            <a:off x="838200" y="481237"/>
            <a:ext cx="10515600" cy="679905"/>
          </a:xfrm>
        </p:spPr>
        <p:txBody>
          <a:bodyPr/>
          <a:lstStyle/>
          <a:p>
            <a:r>
              <a:rPr lang="en-US" b="1" dirty="0">
                <a:latin typeface="Roboto Slab" pitchFamily="2" charset="0"/>
                <a:ea typeface="Roboto Slab" pitchFamily="2" charset="0"/>
              </a:rPr>
              <a:t>Our Information</a:t>
            </a:r>
          </a:p>
        </p:txBody>
      </p:sp>
      <p:sp>
        <p:nvSpPr>
          <p:cNvPr id="4" name="Subtitle 3">
            <a:extLst>
              <a:ext uri="{FF2B5EF4-FFF2-40B4-BE49-F238E27FC236}">
                <a16:creationId xmlns:a16="http://schemas.microsoft.com/office/drawing/2014/main" id="{EB4F10DB-0ADA-49CF-8069-9CB1F5E4D386}"/>
              </a:ext>
            </a:extLst>
          </p:cNvPr>
          <p:cNvSpPr>
            <a:spLocks noGrp="1"/>
          </p:cNvSpPr>
          <p:nvPr>
            <p:ph type="subTitle" idx="1"/>
          </p:nvPr>
        </p:nvSpPr>
        <p:spPr>
          <a:xfrm>
            <a:off x="838200" y="1134613"/>
            <a:ext cx="10515600" cy="244244"/>
          </a:xfrm>
        </p:spPr>
        <p:txBody>
          <a:bodyPr/>
          <a:lstStyle/>
          <a:p>
            <a:r>
              <a:rPr lang="en-US" sz="1400" dirty="0">
                <a:latin typeface="Roboto Slab" pitchFamily="2" charset="0"/>
                <a:ea typeface="Roboto Slab" pitchFamily="2" charset="0"/>
              </a:rPr>
              <a:t>Lorem ipsum dolor sit </a:t>
            </a:r>
            <a:r>
              <a:rPr lang="en-US" sz="1400" dirty="0" err="1">
                <a:latin typeface="Roboto Slab" pitchFamily="2" charset="0"/>
                <a:ea typeface="Roboto Slab" pitchFamily="2" charset="0"/>
              </a:rPr>
              <a:t>amet</a:t>
            </a:r>
            <a:r>
              <a:rPr lang="en-US" sz="1400" dirty="0">
                <a:latin typeface="Roboto Slab" pitchFamily="2" charset="0"/>
                <a:ea typeface="Roboto Slab" pitchFamily="2" charset="0"/>
              </a:rPr>
              <a:t> </a:t>
            </a:r>
            <a:r>
              <a:rPr lang="en-US" sz="1400" dirty="0" err="1">
                <a:latin typeface="Roboto Slab" pitchFamily="2" charset="0"/>
                <a:ea typeface="Roboto Slab" pitchFamily="2" charset="0"/>
              </a:rPr>
              <a:t>agam</a:t>
            </a:r>
            <a:r>
              <a:rPr lang="en-US" sz="1400" dirty="0">
                <a:latin typeface="Roboto Slab" pitchFamily="2" charset="0"/>
                <a:ea typeface="Roboto Slab" pitchFamily="2" charset="0"/>
              </a:rPr>
              <a:t> facer modo data lorem ipsum dolor sit </a:t>
            </a:r>
            <a:r>
              <a:rPr lang="en-US" sz="1400" dirty="0" err="1">
                <a:latin typeface="Roboto Slab" pitchFamily="2" charset="0"/>
                <a:ea typeface="Roboto Slab" pitchFamily="2" charset="0"/>
              </a:rPr>
              <a:t>amet</a:t>
            </a:r>
            <a:r>
              <a:rPr lang="en-US" sz="1400" dirty="0">
                <a:latin typeface="Roboto Slab" pitchFamily="2" charset="0"/>
                <a:ea typeface="Roboto Slab" pitchFamily="2" charset="0"/>
              </a:rPr>
              <a:t> </a:t>
            </a:r>
            <a:r>
              <a:rPr lang="en-US" sz="1400" dirty="0" err="1">
                <a:latin typeface="Roboto Slab" pitchFamily="2" charset="0"/>
                <a:ea typeface="Roboto Slab" pitchFamily="2" charset="0"/>
              </a:rPr>
              <a:t>agam</a:t>
            </a:r>
            <a:r>
              <a:rPr lang="en-US" sz="1400" dirty="0">
                <a:latin typeface="Roboto Slab" pitchFamily="2" charset="0"/>
                <a:ea typeface="Roboto Slab" pitchFamily="2" charset="0"/>
              </a:rPr>
              <a:t> facer modo </a:t>
            </a:r>
            <a:r>
              <a:rPr lang="en-US" sz="1400" dirty="0" err="1">
                <a:latin typeface="Roboto Slab" pitchFamily="2" charset="0"/>
                <a:ea typeface="Roboto Slab" pitchFamily="2" charset="0"/>
              </a:rPr>
              <a:t>dataz</a:t>
            </a:r>
            <a:endParaRPr lang="en-US" sz="1400" dirty="0">
              <a:latin typeface="Roboto Slab" pitchFamily="2" charset="0"/>
              <a:ea typeface="Roboto Slab" pitchFamily="2" charset="0"/>
            </a:endParaRPr>
          </a:p>
        </p:txBody>
      </p:sp>
      <p:grpSp>
        <p:nvGrpSpPr>
          <p:cNvPr id="52" name="Group 51">
            <a:extLst>
              <a:ext uri="{FF2B5EF4-FFF2-40B4-BE49-F238E27FC236}">
                <a16:creationId xmlns:a16="http://schemas.microsoft.com/office/drawing/2014/main" id="{592B00AA-BB36-4777-9332-1D9F00859413}"/>
              </a:ext>
            </a:extLst>
          </p:cNvPr>
          <p:cNvGrpSpPr/>
          <p:nvPr/>
        </p:nvGrpSpPr>
        <p:grpSpPr>
          <a:xfrm>
            <a:off x="832107" y="2096953"/>
            <a:ext cx="4367992" cy="3546553"/>
            <a:chOff x="6575779" y="2410178"/>
            <a:chExt cx="4367992" cy="3546553"/>
          </a:xfrm>
        </p:grpSpPr>
        <p:sp>
          <p:nvSpPr>
            <p:cNvPr id="29" name="AutoShape 62">
              <a:extLst>
                <a:ext uri="{FF2B5EF4-FFF2-40B4-BE49-F238E27FC236}">
                  <a16:creationId xmlns:a16="http://schemas.microsoft.com/office/drawing/2014/main" id="{28C8DEE5-8BAD-4829-8ADB-F1D931AB680E}"/>
                </a:ext>
              </a:extLst>
            </p:cNvPr>
            <p:cNvSpPr>
              <a:spLocks/>
            </p:cNvSpPr>
            <p:nvPr/>
          </p:nvSpPr>
          <p:spPr bwMode="auto">
            <a:xfrm>
              <a:off x="7537436" y="2410178"/>
              <a:ext cx="392935" cy="392935"/>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accent2"/>
            </a:solidFill>
            <a:ln>
              <a:noFill/>
            </a:ln>
          </p:spPr>
          <p:txBody>
            <a:bodyPr lIns="0" tIns="0" rIns="0" bIns="0"/>
            <a:lstStyle/>
            <a:p>
              <a:endParaRPr lang="en-US" dirty="0"/>
            </a:p>
          </p:txBody>
        </p:sp>
        <p:grpSp>
          <p:nvGrpSpPr>
            <p:cNvPr id="30" name="Group 29">
              <a:extLst>
                <a:ext uri="{FF2B5EF4-FFF2-40B4-BE49-F238E27FC236}">
                  <a16:creationId xmlns:a16="http://schemas.microsoft.com/office/drawing/2014/main" id="{5AE0695B-B8D3-4A87-B0B2-56B34794238C}"/>
                </a:ext>
              </a:extLst>
            </p:cNvPr>
            <p:cNvGrpSpPr/>
            <p:nvPr/>
          </p:nvGrpSpPr>
          <p:grpSpPr>
            <a:xfrm>
              <a:off x="6710643" y="2915982"/>
              <a:ext cx="2046520" cy="834350"/>
              <a:chOff x="2126253" y="3896702"/>
              <a:chExt cx="1697372" cy="834350"/>
            </a:xfrm>
          </p:grpSpPr>
          <p:sp>
            <p:nvSpPr>
              <p:cNvPr id="31" name="Rectangle 17">
                <a:extLst>
                  <a:ext uri="{FF2B5EF4-FFF2-40B4-BE49-F238E27FC236}">
                    <a16:creationId xmlns:a16="http://schemas.microsoft.com/office/drawing/2014/main" id="{426BD345-6E3F-4104-B888-2212F960E240}"/>
                  </a:ext>
                </a:extLst>
              </p:cNvPr>
              <p:cNvSpPr>
                <a:spLocks/>
              </p:cNvSpPr>
              <p:nvPr/>
            </p:nvSpPr>
            <p:spPr bwMode="auto">
              <a:xfrm>
                <a:off x="2126253" y="4309258"/>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32" name="TextBox 31">
                <a:extLst>
                  <a:ext uri="{FF2B5EF4-FFF2-40B4-BE49-F238E27FC236}">
                    <a16:creationId xmlns:a16="http://schemas.microsoft.com/office/drawing/2014/main" id="{D06A59E5-D171-4A83-8357-9B10A676A774}"/>
                  </a:ext>
                </a:extLst>
              </p:cNvPr>
              <p:cNvSpPr txBox="1"/>
              <p:nvPr/>
            </p:nvSpPr>
            <p:spPr>
              <a:xfrm>
                <a:off x="2222896" y="3896702"/>
                <a:ext cx="1504087" cy="646331"/>
              </a:xfrm>
              <a:prstGeom prst="rect">
                <a:avLst/>
              </a:prstGeom>
              <a:noFill/>
            </p:spPr>
            <p:txBody>
              <a:bodyPr wrap="square" rtlCol="0">
                <a:spAutoFit/>
              </a:bodyPr>
              <a:lstStyle/>
              <a:p>
                <a:pPr algn="ctr"/>
                <a:r>
                  <a:rPr lang="en-US" b="1" dirty="0">
                    <a:latin typeface="Roboto Slab" pitchFamily="2" charset="0"/>
                    <a:ea typeface="Roboto Slab" pitchFamily="2" charset="0"/>
                    <a:cs typeface="Lato" panose="020F0502020204030203" pitchFamily="34" charset="0"/>
                  </a:rPr>
                  <a:t>TITLE TEXT</a:t>
                </a:r>
              </a:p>
            </p:txBody>
          </p:sp>
        </p:grpSp>
        <p:sp>
          <p:nvSpPr>
            <p:cNvPr id="33" name="AutoShape 62">
              <a:extLst>
                <a:ext uri="{FF2B5EF4-FFF2-40B4-BE49-F238E27FC236}">
                  <a16:creationId xmlns:a16="http://schemas.microsoft.com/office/drawing/2014/main" id="{578D1FB5-1858-4DD6-823E-C664FF8F3500}"/>
                </a:ext>
              </a:extLst>
            </p:cNvPr>
            <p:cNvSpPr>
              <a:spLocks/>
            </p:cNvSpPr>
            <p:nvPr/>
          </p:nvSpPr>
          <p:spPr bwMode="auto">
            <a:xfrm>
              <a:off x="9724044" y="2410178"/>
              <a:ext cx="392935" cy="392935"/>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accent3"/>
            </a:solidFill>
            <a:ln>
              <a:noFill/>
            </a:ln>
          </p:spPr>
          <p:txBody>
            <a:bodyPr lIns="0" tIns="0" rIns="0" bIns="0"/>
            <a:lstStyle/>
            <a:p>
              <a:endParaRPr lang="en-US" dirty="0"/>
            </a:p>
          </p:txBody>
        </p:sp>
        <p:grpSp>
          <p:nvGrpSpPr>
            <p:cNvPr id="34" name="Group 33">
              <a:extLst>
                <a:ext uri="{FF2B5EF4-FFF2-40B4-BE49-F238E27FC236}">
                  <a16:creationId xmlns:a16="http://schemas.microsoft.com/office/drawing/2014/main" id="{86AE37C9-1ADD-46C7-BB1B-E499733A9746}"/>
                </a:ext>
              </a:extLst>
            </p:cNvPr>
            <p:cNvGrpSpPr/>
            <p:nvPr/>
          </p:nvGrpSpPr>
          <p:grpSpPr>
            <a:xfrm>
              <a:off x="8897251" y="2915982"/>
              <a:ext cx="2046520" cy="834350"/>
              <a:chOff x="2126253" y="3896702"/>
              <a:chExt cx="1697372" cy="834350"/>
            </a:xfrm>
          </p:grpSpPr>
          <p:sp>
            <p:nvSpPr>
              <p:cNvPr id="35" name="Rectangle 17">
                <a:extLst>
                  <a:ext uri="{FF2B5EF4-FFF2-40B4-BE49-F238E27FC236}">
                    <a16:creationId xmlns:a16="http://schemas.microsoft.com/office/drawing/2014/main" id="{4801D6B4-5383-4A07-896B-088770562D80}"/>
                  </a:ext>
                </a:extLst>
              </p:cNvPr>
              <p:cNvSpPr>
                <a:spLocks/>
              </p:cNvSpPr>
              <p:nvPr/>
            </p:nvSpPr>
            <p:spPr bwMode="auto">
              <a:xfrm>
                <a:off x="2126253" y="4309258"/>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36" name="TextBox 35">
                <a:extLst>
                  <a:ext uri="{FF2B5EF4-FFF2-40B4-BE49-F238E27FC236}">
                    <a16:creationId xmlns:a16="http://schemas.microsoft.com/office/drawing/2014/main" id="{2E3468B8-E51F-43E9-8F30-B8188568FD7E}"/>
                  </a:ext>
                </a:extLst>
              </p:cNvPr>
              <p:cNvSpPr txBox="1"/>
              <p:nvPr/>
            </p:nvSpPr>
            <p:spPr>
              <a:xfrm>
                <a:off x="2222896" y="3896702"/>
                <a:ext cx="1504087" cy="646331"/>
              </a:xfrm>
              <a:prstGeom prst="rect">
                <a:avLst/>
              </a:prstGeom>
              <a:noFill/>
            </p:spPr>
            <p:txBody>
              <a:bodyPr wrap="square" rtlCol="0">
                <a:spAutoFit/>
              </a:bodyPr>
              <a:lstStyle/>
              <a:p>
                <a:pPr algn="ctr"/>
                <a:r>
                  <a:rPr lang="en-US" b="1" dirty="0">
                    <a:latin typeface="Roboto Slab" pitchFamily="2" charset="0"/>
                    <a:ea typeface="Roboto Slab" pitchFamily="2" charset="0"/>
                    <a:cs typeface="Lato" panose="020F0502020204030203" pitchFamily="34" charset="0"/>
                  </a:rPr>
                  <a:t>TITLE TEXT</a:t>
                </a:r>
              </a:p>
            </p:txBody>
          </p:sp>
        </p:grpSp>
        <p:sp>
          <p:nvSpPr>
            <p:cNvPr id="37" name="AutoShape 62">
              <a:extLst>
                <a:ext uri="{FF2B5EF4-FFF2-40B4-BE49-F238E27FC236}">
                  <a16:creationId xmlns:a16="http://schemas.microsoft.com/office/drawing/2014/main" id="{8984792E-2E86-465B-9D02-6FC0785155CB}"/>
                </a:ext>
              </a:extLst>
            </p:cNvPr>
            <p:cNvSpPr>
              <a:spLocks/>
            </p:cNvSpPr>
            <p:nvPr/>
          </p:nvSpPr>
          <p:spPr bwMode="auto">
            <a:xfrm>
              <a:off x="7402572" y="4616577"/>
              <a:ext cx="392935" cy="392935"/>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accent6"/>
            </a:solidFill>
            <a:ln>
              <a:noFill/>
            </a:ln>
          </p:spPr>
          <p:txBody>
            <a:bodyPr lIns="0" tIns="0" rIns="0" bIns="0"/>
            <a:lstStyle/>
            <a:p>
              <a:endParaRPr lang="en-US" dirty="0"/>
            </a:p>
          </p:txBody>
        </p:sp>
        <p:grpSp>
          <p:nvGrpSpPr>
            <p:cNvPr id="38" name="Group 37">
              <a:extLst>
                <a:ext uri="{FF2B5EF4-FFF2-40B4-BE49-F238E27FC236}">
                  <a16:creationId xmlns:a16="http://schemas.microsoft.com/office/drawing/2014/main" id="{F4402951-8D56-44A7-B6DA-6E3C8E321E4C}"/>
                </a:ext>
              </a:extLst>
            </p:cNvPr>
            <p:cNvGrpSpPr/>
            <p:nvPr/>
          </p:nvGrpSpPr>
          <p:grpSpPr>
            <a:xfrm>
              <a:off x="6575779" y="5122381"/>
              <a:ext cx="2046520" cy="834350"/>
              <a:chOff x="2126253" y="3896702"/>
              <a:chExt cx="1697372" cy="834350"/>
            </a:xfrm>
          </p:grpSpPr>
          <p:sp>
            <p:nvSpPr>
              <p:cNvPr id="39" name="Rectangle 17">
                <a:extLst>
                  <a:ext uri="{FF2B5EF4-FFF2-40B4-BE49-F238E27FC236}">
                    <a16:creationId xmlns:a16="http://schemas.microsoft.com/office/drawing/2014/main" id="{82F8CC84-96AC-4DBC-AC66-7848F7596E11}"/>
                  </a:ext>
                </a:extLst>
              </p:cNvPr>
              <p:cNvSpPr>
                <a:spLocks/>
              </p:cNvSpPr>
              <p:nvPr/>
            </p:nvSpPr>
            <p:spPr bwMode="auto">
              <a:xfrm>
                <a:off x="2126253" y="4309258"/>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40" name="TextBox 39">
                <a:extLst>
                  <a:ext uri="{FF2B5EF4-FFF2-40B4-BE49-F238E27FC236}">
                    <a16:creationId xmlns:a16="http://schemas.microsoft.com/office/drawing/2014/main" id="{EDE07208-A444-47A3-880C-D68835841363}"/>
                  </a:ext>
                </a:extLst>
              </p:cNvPr>
              <p:cNvSpPr txBox="1"/>
              <p:nvPr/>
            </p:nvSpPr>
            <p:spPr>
              <a:xfrm>
                <a:off x="2222896" y="3896702"/>
                <a:ext cx="1504087" cy="646331"/>
              </a:xfrm>
              <a:prstGeom prst="rect">
                <a:avLst/>
              </a:prstGeom>
              <a:noFill/>
            </p:spPr>
            <p:txBody>
              <a:bodyPr wrap="square" rtlCol="0">
                <a:spAutoFit/>
              </a:bodyPr>
              <a:lstStyle/>
              <a:p>
                <a:pPr algn="ctr"/>
                <a:r>
                  <a:rPr lang="en-US" b="1" dirty="0">
                    <a:latin typeface="Roboto Slab" pitchFamily="2" charset="0"/>
                    <a:ea typeface="Roboto Slab" pitchFamily="2" charset="0"/>
                    <a:cs typeface="Lato" panose="020F0502020204030203" pitchFamily="34" charset="0"/>
                  </a:rPr>
                  <a:t>TITLE TEXT</a:t>
                </a:r>
              </a:p>
            </p:txBody>
          </p:sp>
        </p:grpSp>
        <p:sp>
          <p:nvSpPr>
            <p:cNvPr id="41" name="AutoShape 62">
              <a:extLst>
                <a:ext uri="{FF2B5EF4-FFF2-40B4-BE49-F238E27FC236}">
                  <a16:creationId xmlns:a16="http://schemas.microsoft.com/office/drawing/2014/main" id="{D727DD2C-221A-422E-A0C1-BB6164AD5484}"/>
                </a:ext>
              </a:extLst>
            </p:cNvPr>
            <p:cNvSpPr>
              <a:spLocks/>
            </p:cNvSpPr>
            <p:nvPr/>
          </p:nvSpPr>
          <p:spPr bwMode="auto">
            <a:xfrm>
              <a:off x="9589180" y="4616577"/>
              <a:ext cx="392935" cy="392935"/>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accent5"/>
            </a:solidFill>
            <a:ln>
              <a:noFill/>
            </a:ln>
          </p:spPr>
          <p:txBody>
            <a:bodyPr lIns="0" tIns="0" rIns="0" bIns="0"/>
            <a:lstStyle/>
            <a:p>
              <a:endParaRPr lang="en-US" dirty="0"/>
            </a:p>
          </p:txBody>
        </p:sp>
        <p:grpSp>
          <p:nvGrpSpPr>
            <p:cNvPr id="42" name="Group 41">
              <a:extLst>
                <a:ext uri="{FF2B5EF4-FFF2-40B4-BE49-F238E27FC236}">
                  <a16:creationId xmlns:a16="http://schemas.microsoft.com/office/drawing/2014/main" id="{925AAD6B-07AE-4160-BD53-052FC4CCA6B8}"/>
                </a:ext>
              </a:extLst>
            </p:cNvPr>
            <p:cNvGrpSpPr/>
            <p:nvPr/>
          </p:nvGrpSpPr>
          <p:grpSpPr>
            <a:xfrm>
              <a:off x="8762387" y="5122381"/>
              <a:ext cx="2046520" cy="834350"/>
              <a:chOff x="2126253" y="3896702"/>
              <a:chExt cx="1697372" cy="834350"/>
            </a:xfrm>
          </p:grpSpPr>
          <p:sp>
            <p:nvSpPr>
              <p:cNvPr id="43" name="Rectangle 17">
                <a:extLst>
                  <a:ext uri="{FF2B5EF4-FFF2-40B4-BE49-F238E27FC236}">
                    <a16:creationId xmlns:a16="http://schemas.microsoft.com/office/drawing/2014/main" id="{8E6079BD-D56F-427C-BAD7-AFD7C0A31C59}"/>
                  </a:ext>
                </a:extLst>
              </p:cNvPr>
              <p:cNvSpPr>
                <a:spLocks/>
              </p:cNvSpPr>
              <p:nvPr/>
            </p:nvSpPr>
            <p:spPr bwMode="auto">
              <a:xfrm>
                <a:off x="2126253" y="4309258"/>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44" name="TextBox 43">
                <a:extLst>
                  <a:ext uri="{FF2B5EF4-FFF2-40B4-BE49-F238E27FC236}">
                    <a16:creationId xmlns:a16="http://schemas.microsoft.com/office/drawing/2014/main" id="{0A8E894D-AE31-44CD-8C3A-49D979FA7ED2}"/>
                  </a:ext>
                </a:extLst>
              </p:cNvPr>
              <p:cNvSpPr txBox="1"/>
              <p:nvPr/>
            </p:nvSpPr>
            <p:spPr>
              <a:xfrm>
                <a:off x="2222896" y="3896702"/>
                <a:ext cx="1504087" cy="646331"/>
              </a:xfrm>
              <a:prstGeom prst="rect">
                <a:avLst/>
              </a:prstGeom>
              <a:noFill/>
            </p:spPr>
            <p:txBody>
              <a:bodyPr wrap="square" rtlCol="0">
                <a:spAutoFit/>
              </a:bodyPr>
              <a:lstStyle/>
              <a:p>
                <a:pPr algn="ctr"/>
                <a:r>
                  <a:rPr lang="en-US" b="1" dirty="0">
                    <a:latin typeface="Roboto Slab" pitchFamily="2" charset="0"/>
                    <a:ea typeface="Roboto Slab" pitchFamily="2" charset="0"/>
                    <a:cs typeface="Lato" panose="020F0502020204030203" pitchFamily="34" charset="0"/>
                  </a:rPr>
                  <a:t>TITLE TEXT</a:t>
                </a:r>
              </a:p>
            </p:txBody>
          </p:sp>
        </p:grpSp>
      </p:grpSp>
      <p:grpSp>
        <p:nvGrpSpPr>
          <p:cNvPr id="51" name="Group 50">
            <a:extLst>
              <a:ext uri="{FF2B5EF4-FFF2-40B4-BE49-F238E27FC236}">
                <a16:creationId xmlns:a16="http://schemas.microsoft.com/office/drawing/2014/main" id="{2B0B3D16-AB9D-40B2-9395-A0AF341D019E}"/>
              </a:ext>
            </a:extLst>
          </p:cNvPr>
          <p:cNvGrpSpPr/>
          <p:nvPr/>
        </p:nvGrpSpPr>
        <p:grpSpPr>
          <a:xfrm>
            <a:off x="6288431" y="1674038"/>
            <a:ext cx="5071462" cy="5060920"/>
            <a:chOff x="-7337425" y="133350"/>
            <a:chExt cx="6872287" cy="6858000"/>
          </a:xfrm>
        </p:grpSpPr>
        <p:sp>
          <p:nvSpPr>
            <p:cNvPr id="12" name="Freeform 5">
              <a:extLst>
                <a:ext uri="{FF2B5EF4-FFF2-40B4-BE49-F238E27FC236}">
                  <a16:creationId xmlns:a16="http://schemas.microsoft.com/office/drawing/2014/main" id="{04944B2A-61EF-4B0B-AF8E-CFFC4DFA1D74}"/>
                </a:ext>
              </a:extLst>
            </p:cNvPr>
            <p:cNvSpPr>
              <a:spLocks/>
            </p:cNvSpPr>
            <p:nvPr/>
          </p:nvSpPr>
          <p:spPr bwMode="auto">
            <a:xfrm>
              <a:off x="-5862638" y="4683125"/>
              <a:ext cx="4784725" cy="2308225"/>
            </a:xfrm>
            <a:custGeom>
              <a:avLst/>
              <a:gdLst>
                <a:gd name="T0" fmla="*/ 9472 w 9472"/>
                <a:gd name="T1" fmla="*/ 447 h 4579"/>
                <a:gd name="T2" fmla="*/ 9432 w 9472"/>
                <a:gd name="T3" fmla="*/ 1651 h 4579"/>
                <a:gd name="T4" fmla="*/ 9376 w 9472"/>
                <a:gd name="T5" fmla="*/ 3197 h 4579"/>
                <a:gd name="T6" fmla="*/ 9177 w 9472"/>
                <a:gd name="T7" fmla="*/ 3572 h 4579"/>
                <a:gd name="T8" fmla="*/ 8746 w 9472"/>
                <a:gd name="T9" fmla="*/ 3556 h 4579"/>
                <a:gd name="T10" fmla="*/ 8092 w 9472"/>
                <a:gd name="T11" fmla="*/ 3086 h 4579"/>
                <a:gd name="T12" fmla="*/ 3883 w 9472"/>
                <a:gd name="T13" fmla="*/ 4579 h 4579"/>
                <a:gd name="T14" fmla="*/ 0 w 9472"/>
                <a:gd name="T15" fmla="*/ 3325 h 4579"/>
                <a:gd name="T16" fmla="*/ 1388 w 9472"/>
                <a:gd name="T17" fmla="*/ 2304 h 4579"/>
                <a:gd name="T18" fmla="*/ 3883 w 9472"/>
                <a:gd name="T19" fmla="*/ 2958 h 4579"/>
                <a:gd name="T20" fmla="*/ 6665 w 9472"/>
                <a:gd name="T21" fmla="*/ 2137 h 4579"/>
                <a:gd name="T22" fmla="*/ 6051 w 9472"/>
                <a:gd name="T23" fmla="*/ 1730 h 4579"/>
                <a:gd name="T24" fmla="*/ 5876 w 9472"/>
                <a:gd name="T25" fmla="*/ 1348 h 4579"/>
                <a:gd name="T26" fmla="*/ 6139 w 9472"/>
                <a:gd name="T27" fmla="*/ 1021 h 4579"/>
                <a:gd name="T28" fmla="*/ 8411 w 9472"/>
                <a:gd name="T29" fmla="*/ 271 h 4579"/>
                <a:gd name="T30" fmla="*/ 8938 w 9472"/>
                <a:gd name="T31" fmla="*/ 104 h 4579"/>
                <a:gd name="T32" fmla="*/ 9472 w 9472"/>
                <a:gd name="T33" fmla="*/ 447 h 4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472" h="4579">
                  <a:moveTo>
                    <a:pt x="9472" y="447"/>
                  </a:moveTo>
                  <a:cubicBezTo>
                    <a:pt x="9432" y="1651"/>
                    <a:pt x="9432" y="1651"/>
                    <a:pt x="9432" y="1651"/>
                  </a:cubicBezTo>
                  <a:cubicBezTo>
                    <a:pt x="9376" y="3197"/>
                    <a:pt x="9376" y="3197"/>
                    <a:pt x="9376" y="3197"/>
                  </a:cubicBezTo>
                  <a:cubicBezTo>
                    <a:pt x="9384" y="3349"/>
                    <a:pt x="9312" y="3500"/>
                    <a:pt x="9177" y="3572"/>
                  </a:cubicBezTo>
                  <a:cubicBezTo>
                    <a:pt x="9049" y="3652"/>
                    <a:pt x="8882" y="3652"/>
                    <a:pt x="8746" y="3556"/>
                  </a:cubicBezTo>
                  <a:cubicBezTo>
                    <a:pt x="8092" y="3086"/>
                    <a:pt x="8092" y="3086"/>
                    <a:pt x="8092" y="3086"/>
                  </a:cubicBezTo>
                  <a:cubicBezTo>
                    <a:pt x="7024" y="3963"/>
                    <a:pt x="5493" y="4579"/>
                    <a:pt x="3883" y="4579"/>
                  </a:cubicBezTo>
                  <a:cubicBezTo>
                    <a:pt x="2607" y="4579"/>
                    <a:pt x="1188" y="4154"/>
                    <a:pt x="0" y="3325"/>
                  </a:cubicBezTo>
                  <a:cubicBezTo>
                    <a:pt x="1388" y="2304"/>
                    <a:pt x="1388" y="2304"/>
                    <a:pt x="1388" y="2304"/>
                  </a:cubicBezTo>
                  <a:cubicBezTo>
                    <a:pt x="2129" y="2719"/>
                    <a:pt x="2974" y="2958"/>
                    <a:pt x="3883" y="2958"/>
                  </a:cubicBezTo>
                  <a:cubicBezTo>
                    <a:pt x="4792" y="2958"/>
                    <a:pt x="5812" y="2695"/>
                    <a:pt x="6665" y="2137"/>
                  </a:cubicBezTo>
                  <a:cubicBezTo>
                    <a:pt x="6051" y="1730"/>
                    <a:pt x="6051" y="1730"/>
                    <a:pt x="6051" y="1730"/>
                  </a:cubicBezTo>
                  <a:cubicBezTo>
                    <a:pt x="5932" y="1643"/>
                    <a:pt x="5860" y="1499"/>
                    <a:pt x="5876" y="1348"/>
                  </a:cubicBezTo>
                  <a:cubicBezTo>
                    <a:pt x="5892" y="1204"/>
                    <a:pt x="5996" y="1077"/>
                    <a:pt x="6139" y="1021"/>
                  </a:cubicBezTo>
                  <a:cubicBezTo>
                    <a:pt x="6139" y="1021"/>
                    <a:pt x="7383" y="606"/>
                    <a:pt x="8411" y="271"/>
                  </a:cubicBezTo>
                  <a:cubicBezTo>
                    <a:pt x="8595" y="216"/>
                    <a:pt x="8778" y="152"/>
                    <a:pt x="8938" y="104"/>
                  </a:cubicBezTo>
                  <a:cubicBezTo>
                    <a:pt x="9177" y="0"/>
                    <a:pt x="9456" y="184"/>
                    <a:pt x="9472" y="447"/>
                  </a:cubicBezTo>
                  <a:close/>
                </a:path>
              </a:pathLst>
            </a:custGeom>
            <a:solidFill>
              <a:srgbClr val="6ECD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6">
              <a:extLst>
                <a:ext uri="{FF2B5EF4-FFF2-40B4-BE49-F238E27FC236}">
                  <a16:creationId xmlns:a16="http://schemas.microsoft.com/office/drawing/2014/main" id="{40FEFDA8-541E-44A9-B1CE-FA5AB822C1AC}"/>
                </a:ext>
              </a:extLst>
            </p:cNvPr>
            <p:cNvSpPr>
              <a:spLocks/>
            </p:cNvSpPr>
            <p:nvPr/>
          </p:nvSpPr>
          <p:spPr bwMode="auto">
            <a:xfrm>
              <a:off x="-3902075" y="4683125"/>
              <a:ext cx="2824162" cy="2308225"/>
            </a:xfrm>
            <a:custGeom>
              <a:avLst/>
              <a:gdLst>
                <a:gd name="T0" fmla="*/ 5589 w 5589"/>
                <a:gd name="T1" fmla="*/ 447 h 4579"/>
                <a:gd name="T2" fmla="*/ 5549 w 5589"/>
                <a:gd name="T3" fmla="*/ 1651 h 4579"/>
                <a:gd name="T4" fmla="*/ 5493 w 5589"/>
                <a:gd name="T5" fmla="*/ 3197 h 4579"/>
                <a:gd name="T6" fmla="*/ 5294 w 5589"/>
                <a:gd name="T7" fmla="*/ 3572 h 4579"/>
                <a:gd name="T8" fmla="*/ 4863 w 5589"/>
                <a:gd name="T9" fmla="*/ 3556 h 4579"/>
                <a:gd name="T10" fmla="*/ 4209 w 5589"/>
                <a:gd name="T11" fmla="*/ 3086 h 4579"/>
                <a:gd name="T12" fmla="*/ 0 w 5589"/>
                <a:gd name="T13" fmla="*/ 4579 h 4579"/>
                <a:gd name="T14" fmla="*/ 0 w 5589"/>
                <a:gd name="T15" fmla="*/ 2958 h 4579"/>
                <a:gd name="T16" fmla="*/ 2782 w 5589"/>
                <a:gd name="T17" fmla="*/ 2137 h 4579"/>
                <a:gd name="T18" fmla="*/ 2168 w 5589"/>
                <a:gd name="T19" fmla="*/ 1730 h 4579"/>
                <a:gd name="T20" fmla="*/ 1993 w 5589"/>
                <a:gd name="T21" fmla="*/ 1348 h 4579"/>
                <a:gd name="T22" fmla="*/ 2256 w 5589"/>
                <a:gd name="T23" fmla="*/ 1021 h 4579"/>
                <a:gd name="T24" fmla="*/ 4528 w 5589"/>
                <a:gd name="T25" fmla="*/ 271 h 4579"/>
                <a:gd name="T26" fmla="*/ 5055 w 5589"/>
                <a:gd name="T27" fmla="*/ 104 h 4579"/>
                <a:gd name="T28" fmla="*/ 5589 w 5589"/>
                <a:gd name="T29" fmla="*/ 447 h 4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89" h="4579">
                  <a:moveTo>
                    <a:pt x="5589" y="447"/>
                  </a:moveTo>
                  <a:cubicBezTo>
                    <a:pt x="5549" y="1651"/>
                    <a:pt x="5549" y="1651"/>
                    <a:pt x="5549" y="1651"/>
                  </a:cubicBezTo>
                  <a:cubicBezTo>
                    <a:pt x="5493" y="3197"/>
                    <a:pt x="5493" y="3197"/>
                    <a:pt x="5493" y="3197"/>
                  </a:cubicBezTo>
                  <a:cubicBezTo>
                    <a:pt x="5501" y="3349"/>
                    <a:pt x="5429" y="3500"/>
                    <a:pt x="5294" y="3572"/>
                  </a:cubicBezTo>
                  <a:cubicBezTo>
                    <a:pt x="5166" y="3652"/>
                    <a:pt x="4999" y="3652"/>
                    <a:pt x="4863" y="3556"/>
                  </a:cubicBezTo>
                  <a:cubicBezTo>
                    <a:pt x="4209" y="3086"/>
                    <a:pt x="4209" y="3086"/>
                    <a:pt x="4209" y="3086"/>
                  </a:cubicBezTo>
                  <a:cubicBezTo>
                    <a:pt x="3141" y="3963"/>
                    <a:pt x="1610" y="4579"/>
                    <a:pt x="0" y="4579"/>
                  </a:cubicBezTo>
                  <a:cubicBezTo>
                    <a:pt x="0" y="2958"/>
                    <a:pt x="0" y="2958"/>
                    <a:pt x="0" y="2958"/>
                  </a:cubicBezTo>
                  <a:cubicBezTo>
                    <a:pt x="909" y="2958"/>
                    <a:pt x="1929" y="2695"/>
                    <a:pt x="2782" y="2137"/>
                  </a:cubicBezTo>
                  <a:cubicBezTo>
                    <a:pt x="2168" y="1730"/>
                    <a:pt x="2168" y="1730"/>
                    <a:pt x="2168" y="1730"/>
                  </a:cubicBezTo>
                  <a:cubicBezTo>
                    <a:pt x="2049" y="1643"/>
                    <a:pt x="1977" y="1499"/>
                    <a:pt x="1993" y="1348"/>
                  </a:cubicBezTo>
                  <a:cubicBezTo>
                    <a:pt x="2009" y="1204"/>
                    <a:pt x="2113" y="1077"/>
                    <a:pt x="2256" y="1021"/>
                  </a:cubicBezTo>
                  <a:cubicBezTo>
                    <a:pt x="2256" y="1021"/>
                    <a:pt x="3500" y="606"/>
                    <a:pt x="4528" y="271"/>
                  </a:cubicBezTo>
                  <a:cubicBezTo>
                    <a:pt x="4712" y="216"/>
                    <a:pt x="4895" y="152"/>
                    <a:pt x="5055" y="104"/>
                  </a:cubicBezTo>
                  <a:cubicBezTo>
                    <a:pt x="5294" y="0"/>
                    <a:pt x="5573" y="184"/>
                    <a:pt x="5589" y="447"/>
                  </a:cubicBezTo>
                  <a:close/>
                </a:path>
              </a:pathLst>
            </a:custGeom>
            <a:solidFill>
              <a:srgbClr val="66BD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7">
              <a:extLst>
                <a:ext uri="{FF2B5EF4-FFF2-40B4-BE49-F238E27FC236}">
                  <a16:creationId xmlns:a16="http://schemas.microsoft.com/office/drawing/2014/main" id="{90C357AA-C838-435E-BBE4-CFE50102FEEF}"/>
                </a:ext>
              </a:extLst>
            </p:cNvPr>
            <p:cNvSpPr>
              <a:spLocks/>
            </p:cNvSpPr>
            <p:nvPr/>
          </p:nvSpPr>
          <p:spPr bwMode="auto">
            <a:xfrm>
              <a:off x="-7337425" y="1604963"/>
              <a:ext cx="2312987" cy="4775200"/>
            </a:xfrm>
            <a:custGeom>
              <a:avLst/>
              <a:gdLst>
                <a:gd name="T0" fmla="*/ 4132 w 4579"/>
                <a:gd name="T1" fmla="*/ 9472 h 9472"/>
                <a:gd name="T2" fmla="*/ 2920 w 4579"/>
                <a:gd name="T3" fmla="*/ 9432 h 9472"/>
                <a:gd name="T4" fmla="*/ 1382 w 4579"/>
                <a:gd name="T5" fmla="*/ 9376 h 9472"/>
                <a:gd name="T6" fmla="*/ 1007 w 4579"/>
                <a:gd name="T7" fmla="*/ 9177 h 9472"/>
                <a:gd name="T8" fmla="*/ 1023 w 4579"/>
                <a:gd name="T9" fmla="*/ 8746 h 9472"/>
                <a:gd name="T10" fmla="*/ 1493 w 4579"/>
                <a:gd name="T11" fmla="*/ 8092 h 9472"/>
                <a:gd name="T12" fmla="*/ 0 w 4579"/>
                <a:gd name="T13" fmla="*/ 3883 h 9472"/>
                <a:gd name="T14" fmla="*/ 1254 w 4579"/>
                <a:gd name="T15" fmla="*/ 0 h 9472"/>
                <a:gd name="T16" fmla="*/ 2275 w 4579"/>
                <a:gd name="T17" fmla="*/ 1388 h 9472"/>
                <a:gd name="T18" fmla="*/ 1621 w 4579"/>
                <a:gd name="T19" fmla="*/ 3883 h 9472"/>
                <a:gd name="T20" fmla="*/ 2442 w 4579"/>
                <a:gd name="T21" fmla="*/ 6665 h 9472"/>
                <a:gd name="T22" fmla="*/ 2849 w 4579"/>
                <a:gd name="T23" fmla="*/ 6051 h 9472"/>
                <a:gd name="T24" fmla="*/ 3231 w 4579"/>
                <a:gd name="T25" fmla="*/ 5876 h 9472"/>
                <a:gd name="T26" fmla="*/ 3558 w 4579"/>
                <a:gd name="T27" fmla="*/ 6139 h 9472"/>
                <a:gd name="T28" fmla="*/ 4308 w 4579"/>
                <a:gd name="T29" fmla="*/ 8411 h 9472"/>
                <a:gd name="T30" fmla="*/ 4475 w 4579"/>
                <a:gd name="T31" fmla="*/ 8938 h 9472"/>
                <a:gd name="T32" fmla="*/ 4132 w 4579"/>
                <a:gd name="T33" fmla="*/ 9472 h 9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579" h="9472">
                  <a:moveTo>
                    <a:pt x="4132" y="9472"/>
                  </a:moveTo>
                  <a:cubicBezTo>
                    <a:pt x="2920" y="9432"/>
                    <a:pt x="2920" y="9432"/>
                    <a:pt x="2920" y="9432"/>
                  </a:cubicBezTo>
                  <a:cubicBezTo>
                    <a:pt x="1382" y="9376"/>
                    <a:pt x="1382" y="9376"/>
                    <a:pt x="1382" y="9376"/>
                  </a:cubicBezTo>
                  <a:cubicBezTo>
                    <a:pt x="1230" y="9384"/>
                    <a:pt x="1079" y="9312"/>
                    <a:pt x="1007" y="9177"/>
                  </a:cubicBezTo>
                  <a:cubicBezTo>
                    <a:pt x="927" y="9049"/>
                    <a:pt x="927" y="8882"/>
                    <a:pt x="1023" y="8746"/>
                  </a:cubicBezTo>
                  <a:cubicBezTo>
                    <a:pt x="1493" y="8092"/>
                    <a:pt x="1493" y="8092"/>
                    <a:pt x="1493" y="8092"/>
                  </a:cubicBezTo>
                  <a:cubicBezTo>
                    <a:pt x="615" y="7015"/>
                    <a:pt x="0" y="5491"/>
                    <a:pt x="0" y="3883"/>
                  </a:cubicBezTo>
                  <a:cubicBezTo>
                    <a:pt x="0" y="2599"/>
                    <a:pt x="434" y="1178"/>
                    <a:pt x="1254" y="0"/>
                  </a:cubicBezTo>
                  <a:cubicBezTo>
                    <a:pt x="2275" y="1388"/>
                    <a:pt x="2275" y="1388"/>
                    <a:pt x="2275" y="1388"/>
                  </a:cubicBezTo>
                  <a:cubicBezTo>
                    <a:pt x="1856" y="2131"/>
                    <a:pt x="1621" y="2974"/>
                    <a:pt x="1621" y="3883"/>
                  </a:cubicBezTo>
                  <a:cubicBezTo>
                    <a:pt x="1621" y="4792"/>
                    <a:pt x="1871" y="5737"/>
                    <a:pt x="2442" y="6665"/>
                  </a:cubicBezTo>
                  <a:cubicBezTo>
                    <a:pt x="2849" y="6051"/>
                    <a:pt x="2849" y="6051"/>
                    <a:pt x="2849" y="6051"/>
                  </a:cubicBezTo>
                  <a:cubicBezTo>
                    <a:pt x="2936" y="5932"/>
                    <a:pt x="3080" y="5860"/>
                    <a:pt x="3231" y="5876"/>
                  </a:cubicBezTo>
                  <a:cubicBezTo>
                    <a:pt x="3375" y="5892"/>
                    <a:pt x="3502" y="5996"/>
                    <a:pt x="3558" y="6139"/>
                  </a:cubicBezTo>
                  <a:cubicBezTo>
                    <a:pt x="3558" y="6139"/>
                    <a:pt x="3973" y="7383"/>
                    <a:pt x="4308" y="8411"/>
                  </a:cubicBezTo>
                  <a:cubicBezTo>
                    <a:pt x="4363" y="8595"/>
                    <a:pt x="4427" y="8778"/>
                    <a:pt x="4475" y="8938"/>
                  </a:cubicBezTo>
                  <a:cubicBezTo>
                    <a:pt x="4579" y="9177"/>
                    <a:pt x="4395" y="9456"/>
                    <a:pt x="4132" y="9472"/>
                  </a:cubicBezTo>
                  <a:close/>
                </a:path>
              </a:pathLst>
            </a:custGeom>
            <a:solidFill>
              <a:srgbClr val="BBEE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8">
              <a:extLst>
                <a:ext uri="{FF2B5EF4-FFF2-40B4-BE49-F238E27FC236}">
                  <a16:creationId xmlns:a16="http://schemas.microsoft.com/office/drawing/2014/main" id="{630C819F-2D42-4313-9DF2-77D4D6939982}"/>
                </a:ext>
              </a:extLst>
            </p:cNvPr>
            <p:cNvSpPr>
              <a:spLocks/>
            </p:cNvSpPr>
            <p:nvPr/>
          </p:nvSpPr>
          <p:spPr bwMode="auto">
            <a:xfrm>
              <a:off x="-6724650" y="133350"/>
              <a:ext cx="4784725" cy="2308225"/>
            </a:xfrm>
            <a:custGeom>
              <a:avLst/>
              <a:gdLst>
                <a:gd name="T0" fmla="*/ 9472 w 9472"/>
                <a:gd name="T1" fmla="*/ 1254 h 4579"/>
                <a:gd name="T2" fmla="*/ 8084 w 9472"/>
                <a:gd name="T3" fmla="*/ 2275 h 4579"/>
                <a:gd name="T4" fmla="*/ 5589 w 9472"/>
                <a:gd name="T5" fmla="*/ 1621 h 4579"/>
                <a:gd name="T6" fmla="*/ 2807 w 9472"/>
                <a:gd name="T7" fmla="*/ 2442 h 4579"/>
                <a:gd name="T8" fmla="*/ 3421 w 9472"/>
                <a:gd name="T9" fmla="*/ 2849 h 4579"/>
                <a:gd name="T10" fmla="*/ 3596 w 9472"/>
                <a:gd name="T11" fmla="*/ 3231 h 4579"/>
                <a:gd name="T12" fmla="*/ 3333 w 9472"/>
                <a:gd name="T13" fmla="*/ 3558 h 4579"/>
                <a:gd name="T14" fmla="*/ 1061 w 9472"/>
                <a:gd name="T15" fmla="*/ 4308 h 4579"/>
                <a:gd name="T16" fmla="*/ 534 w 9472"/>
                <a:gd name="T17" fmla="*/ 4475 h 4579"/>
                <a:gd name="T18" fmla="*/ 0 w 9472"/>
                <a:gd name="T19" fmla="*/ 4132 h 4579"/>
                <a:gd name="T20" fmla="*/ 40 w 9472"/>
                <a:gd name="T21" fmla="*/ 2920 h 4579"/>
                <a:gd name="T22" fmla="*/ 96 w 9472"/>
                <a:gd name="T23" fmla="*/ 1382 h 4579"/>
                <a:gd name="T24" fmla="*/ 295 w 9472"/>
                <a:gd name="T25" fmla="*/ 1007 h 4579"/>
                <a:gd name="T26" fmla="*/ 726 w 9472"/>
                <a:gd name="T27" fmla="*/ 1023 h 4579"/>
                <a:gd name="T28" fmla="*/ 1380 w 9472"/>
                <a:gd name="T29" fmla="*/ 1493 h 4579"/>
                <a:gd name="T30" fmla="*/ 5589 w 9472"/>
                <a:gd name="T31" fmla="*/ 0 h 4579"/>
                <a:gd name="T32" fmla="*/ 9472 w 9472"/>
                <a:gd name="T33" fmla="*/ 1254 h 4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472" h="4579">
                  <a:moveTo>
                    <a:pt x="9472" y="1254"/>
                  </a:moveTo>
                  <a:cubicBezTo>
                    <a:pt x="8084" y="2275"/>
                    <a:pt x="8084" y="2275"/>
                    <a:pt x="8084" y="2275"/>
                  </a:cubicBezTo>
                  <a:cubicBezTo>
                    <a:pt x="7343" y="1860"/>
                    <a:pt x="6498" y="1621"/>
                    <a:pt x="5589" y="1621"/>
                  </a:cubicBezTo>
                  <a:cubicBezTo>
                    <a:pt x="4616" y="1621"/>
                    <a:pt x="3708" y="1892"/>
                    <a:pt x="2807" y="2442"/>
                  </a:cubicBezTo>
                  <a:cubicBezTo>
                    <a:pt x="3421" y="2849"/>
                    <a:pt x="3421" y="2849"/>
                    <a:pt x="3421" y="2849"/>
                  </a:cubicBezTo>
                  <a:cubicBezTo>
                    <a:pt x="3540" y="2936"/>
                    <a:pt x="3612" y="3080"/>
                    <a:pt x="3596" y="3231"/>
                  </a:cubicBezTo>
                  <a:cubicBezTo>
                    <a:pt x="3580" y="3375"/>
                    <a:pt x="3476" y="3502"/>
                    <a:pt x="3333" y="3558"/>
                  </a:cubicBezTo>
                  <a:cubicBezTo>
                    <a:pt x="3333" y="3558"/>
                    <a:pt x="2089" y="3973"/>
                    <a:pt x="1061" y="4308"/>
                  </a:cubicBezTo>
                  <a:cubicBezTo>
                    <a:pt x="877" y="4363"/>
                    <a:pt x="694" y="4427"/>
                    <a:pt x="534" y="4475"/>
                  </a:cubicBezTo>
                  <a:cubicBezTo>
                    <a:pt x="295" y="4579"/>
                    <a:pt x="16" y="4395"/>
                    <a:pt x="0" y="4132"/>
                  </a:cubicBezTo>
                  <a:cubicBezTo>
                    <a:pt x="40" y="2920"/>
                    <a:pt x="40" y="2920"/>
                    <a:pt x="40" y="2920"/>
                  </a:cubicBezTo>
                  <a:cubicBezTo>
                    <a:pt x="96" y="1382"/>
                    <a:pt x="96" y="1382"/>
                    <a:pt x="96" y="1382"/>
                  </a:cubicBezTo>
                  <a:cubicBezTo>
                    <a:pt x="88" y="1230"/>
                    <a:pt x="160" y="1079"/>
                    <a:pt x="295" y="1007"/>
                  </a:cubicBezTo>
                  <a:cubicBezTo>
                    <a:pt x="423" y="927"/>
                    <a:pt x="590" y="927"/>
                    <a:pt x="726" y="1023"/>
                  </a:cubicBezTo>
                  <a:cubicBezTo>
                    <a:pt x="1380" y="1493"/>
                    <a:pt x="1380" y="1493"/>
                    <a:pt x="1380" y="1493"/>
                  </a:cubicBezTo>
                  <a:cubicBezTo>
                    <a:pt x="2448" y="624"/>
                    <a:pt x="3979" y="0"/>
                    <a:pt x="5589" y="0"/>
                  </a:cubicBezTo>
                  <a:cubicBezTo>
                    <a:pt x="6873" y="0"/>
                    <a:pt x="8300" y="433"/>
                    <a:pt x="9472" y="1254"/>
                  </a:cubicBezTo>
                  <a:close/>
                </a:path>
              </a:pathLst>
            </a:custGeom>
            <a:solidFill>
              <a:srgbClr val="6ECD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9">
              <a:extLst>
                <a:ext uri="{FF2B5EF4-FFF2-40B4-BE49-F238E27FC236}">
                  <a16:creationId xmlns:a16="http://schemas.microsoft.com/office/drawing/2014/main" id="{0D2D5A07-B0A4-4EF1-85B9-9B4288EC4D63}"/>
                </a:ext>
              </a:extLst>
            </p:cNvPr>
            <p:cNvSpPr>
              <a:spLocks/>
            </p:cNvSpPr>
            <p:nvPr/>
          </p:nvSpPr>
          <p:spPr bwMode="auto">
            <a:xfrm>
              <a:off x="-3902075" y="133350"/>
              <a:ext cx="1962150" cy="1146175"/>
            </a:xfrm>
            <a:custGeom>
              <a:avLst/>
              <a:gdLst>
                <a:gd name="T0" fmla="*/ 2495 w 3883"/>
                <a:gd name="T1" fmla="*/ 2275 h 2275"/>
                <a:gd name="T2" fmla="*/ 0 w 3883"/>
                <a:gd name="T3" fmla="*/ 1621 h 2275"/>
                <a:gd name="T4" fmla="*/ 0 w 3883"/>
                <a:gd name="T5" fmla="*/ 0 h 2275"/>
                <a:gd name="T6" fmla="*/ 3883 w 3883"/>
                <a:gd name="T7" fmla="*/ 1254 h 2275"/>
                <a:gd name="T8" fmla="*/ 2495 w 3883"/>
                <a:gd name="T9" fmla="*/ 2275 h 2275"/>
              </a:gdLst>
              <a:ahLst/>
              <a:cxnLst>
                <a:cxn ang="0">
                  <a:pos x="T0" y="T1"/>
                </a:cxn>
                <a:cxn ang="0">
                  <a:pos x="T2" y="T3"/>
                </a:cxn>
                <a:cxn ang="0">
                  <a:pos x="T4" y="T5"/>
                </a:cxn>
                <a:cxn ang="0">
                  <a:pos x="T6" y="T7"/>
                </a:cxn>
                <a:cxn ang="0">
                  <a:pos x="T8" y="T9"/>
                </a:cxn>
              </a:cxnLst>
              <a:rect l="0" t="0" r="r" b="b"/>
              <a:pathLst>
                <a:path w="3883" h="2275">
                  <a:moveTo>
                    <a:pt x="2495" y="2275"/>
                  </a:moveTo>
                  <a:cubicBezTo>
                    <a:pt x="1754" y="1860"/>
                    <a:pt x="909" y="1621"/>
                    <a:pt x="0" y="1621"/>
                  </a:cubicBezTo>
                  <a:cubicBezTo>
                    <a:pt x="0" y="0"/>
                    <a:pt x="0" y="0"/>
                    <a:pt x="0" y="0"/>
                  </a:cubicBezTo>
                  <a:cubicBezTo>
                    <a:pt x="1284" y="0"/>
                    <a:pt x="2711" y="433"/>
                    <a:pt x="3883" y="1254"/>
                  </a:cubicBezTo>
                  <a:lnTo>
                    <a:pt x="2495" y="2275"/>
                  </a:lnTo>
                  <a:close/>
                </a:path>
              </a:pathLst>
            </a:custGeom>
            <a:solidFill>
              <a:srgbClr val="66BD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10">
              <a:extLst>
                <a:ext uri="{FF2B5EF4-FFF2-40B4-BE49-F238E27FC236}">
                  <a16:creationId xmlns:a16="http://schemas.microsoft.com/office/drawing/2014/main" id="{22DF192B-7137-4229-8487-CF9C6595B2A0}"/>
                </a:ext>
              </a:extLst>
            </p:cNvPr>
            <p:cNvSpPr>
              <a:spLocks/>
            </p:cNvSpPr>
            <p:nvPr/>
          </p:nvSpPr>
          <p:spPr bwMode="auto">
            <a:xfrm>
              <a:off x="-5110163" y="1898650"/>
              <a:ext cx="2416175" cy="3206750"/>
            </a:xfrm>
            <a:custGeom>
              <a:avLst/>
              <a:gdLst>
                <a:gd name="T0" fmla="*/ 4505 w 4784"/>
                <a:gd name="T1" fmla="*/ 2847 h 6362"/>
                <a:gd name="T2" fmla="*/ 2727 w 4784"/>
                <a:gd name="T3" fmla="*/ 168 h 6362"/>
                <a:gd name="T4" fmla="*/ 2392 w 4784"/>
                <a:gd name="T5" fmla="*/ 0 h 6362"/>
                <a:gd name="T6" fmla="*/ 2057 w 4784"/>
                <a:gd name="T7" fmla="*/ 168 h 6362"/>
                <a:gd name="T8" fmla="*/ 263 w 4784"/>
                <a:gd name="T9" fmla="*/ 2886 h 6362"/>
                <a:gd name="T10" fmla="*/ 0 w 4784"/>
                <a:gd name="T11" fmla="*/ 3971 h 6362"/>
                <a:gd name="T12" fmla="*/ 2392 w 4784"/>
                <a:gd name="T13" fmla="*/ 6362 h 6362"/>
                <a:gd name="T14" fmla="*/ 4784 w 4784"/>
                <a:gd name="T15" fmla="*/ 3971 h 6362"/>
                <a:gd name="T16" fmla="*/ 4505 w 4784"/>
                <a:gd name="T17" fmla="*/ 2847 h 6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84" h="6362">
                  <a:moveTo>
                    <a:pt x="4505" y="2847"/>
                  </a:moveTo>
                  <a:cubicBezTo>
                    <a:pt x="2727" y="168"/>
                    <a:pt x="2727" y="168"/>
                    <a:pt x="2727" y="168"/>
                  </a:cubicBezTo>
                  <a:cubicBezTo>
                    <a:pt x="2647" y="56"/>
                    <a:pt x="2520" y="0"/>
                    <a:pt x="2392" y="0"/>
                  </a:cubicBezTo>
                  <a:cubicBezTo>
                    <a:pt x="2264" y="0"/>
                    <a:pt x="2137" y="56"/>
                    <a:pt x="2057" y="168"/>
                  </a:cubicBezTo>
                  <a:cubicBezTo>
                    <a:pt x="263" y="2886"/>
                    <a:pt x="263" y="2886"/>
                    <a:pt x="263" y="2886"/>
                  </a:cubicBezTo>
                  <a:cubicBezTo>
                    <a:pt x="88" y="3221"/>
                    <a:pt x="0" y="3596"/>
                    <a:pt x="0" y="3971"/>
                  </a:cubicBezTo>
                  <a:cubicBezTo>
                    <a:pt x="0" y="5294"/>
                    <a:pt x="1077" y="6362"/>
                    <a:pt x="2392" y="6362"/>
                  </a:cubicBezTo>
                  <a:cubicBezTo>
                    <a:pt x="3707" y="6362"/>
                    <a:pt x="4784" y="5294"/>
                    <a:pt x="4784" y="3971"/>
                  </a:cubicBezTo>
                  <a:cubicBezTo>
                    <a:pt x="4784" y="3596"/>
                    <a:pt x="4696" y="3221"/>
                    <a:pt x="4505" y="2847"/>
                  </a:cubicBezTo>
                  <a:close/>
                </a:path>
              </a:pathLst>
            </a:custGeom>
            <a:solidFill>
              <a:srgbClr val="17CE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11">
              <a:extLst>
                <a:ext uri="{FF2B5EF4-FFF2-40B4-BE49-F238E27FC236}">
                  <a16:creationId xmlns:a16="http://schemas.microsoft.com/office/drawing/2014/main" id="{6547562A-D6C7-47EC-A5CC-AAED1F534837}"/>
                </a:ext>
              </a:extLst>
            </p:cNvPr>
            <p:cNvSpPr>
              <a:spLocks/>
            </p:cNvSpPr>
            <p:nvPr/>
          </p:nvSpPr>
          <p:spPr bwMode="auto">
            <a:xfrm>
              <a:off x="-3902075" y="1898650"/>
              <a:ext cx="1208087" cy="3206750"/>
            </a:xfrm>
            <a:custGeom>
              <a:avLst/>
              <a:gdLst>
                <a:gd name="T0" fmla="*/ 0 w 2392"/>
                <a:gd name="T1" fmla="*/ 6362 h 6362"/>
                <a:gd name="T2" fmla="*/ 0 w 2392"/>
                <a:gd name="T3" fmla="*/ 0 h 6362"/>
                <a:gd name="T4" fmla="*/ 335 w 2392"/>
                <a:gd name="T5" fmla="*/ 168 h 6362"/>
                <a:gd name="T6" fmla="*/ 2113 w 2392"/>
                <a:gd name="T7" fmla="*/ 2847 h 6362"/>
                <a:gd name="T8" fmla="*/ 2392 w 2392"/>
                <a:gd name="T9" fmla="*/ 3971 h 6362"/>
                <a:gd name="T10" fmla="*/ 0 w 2392"/>
                <a:gd name="T11" fmla="*/ 6362 h 6362"/>
              </a:gdLst>
              <a:ahLst/>
              <a:cxnLst>
                <a:cxn ang="0">
                  <a:pos x="T0" y="T1"/>
                </a:cxn>
                <a:cxn ang="0">
                  <a:pos x="T2" y="T3"/>
                </a:cxn>
                <a:cxn ang="0">
                  <a:pos x="T4" y="T5"/>
                </a:cxn>
                <a:cxn ang="0">
                  <a:pos x="T6" y="T7"/>
                </a:cxn>
                <a:cxn ang="0">
                  <a:pos x="T8" y="T9"/>
                </a:cxn>
                <a:cxn ang="0">
                  <a:pos x="T10" y="T11"/>
                </a:cxn>
              </a:cxnLst>
              <a:rect l="0" t="0" r="r" b="b"/>
              <a:pathLst>
                <a:path w="2392" h="6362">
                  <a:moveTo>
                    <a:pt x="0" y="6362"/>
                  </a:moveTo>
                  <a:cubicBezTo>
                    <a:pt x="0" y="0"/>
                    <a:pt x="0" y="0"/>
                    <a:pt x="0" y="0"/>
                  </a:cubicBezTo>
                  <a:cubicBezTo>
                    <a:pt x="128" y="0"/>
                    <a:pt x="255" y="56"/>
                    <a:pt x="335" y="168"/>
                  </a:cubicBezTo>
                  <a:cubicBezTo>
                    <a:pt x="2113" y="2847"/>
                    <a:pt x="2113" y="2847"/>
                    <a:pt x="2113" y="2847"/>
                  </a:cubicBezTo>
                  <a:cubicBezTo>
                    <a:pt x="2304" y="3221"/>
                    <a:pt x="2392" y="3596"/>
                    <a:pt x="2392" y="3971"/>
                  </a:cubicBezTo>
                  <a:cubicBezTo>
                    <a:pt x="2392" y="5294"/>
                    <a:pt x="1315" y="6362"/>
                    <a:pt x="0" y="6362"/>
                  </a:cubicBezTo>
                  <a:close/>
                </a:path>
              </a:pathLst>
            </a:custGeom>
            <a:solidFill>
              <a:srgbClr val="11AD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12">
              <a:extLst>
                <a:ext uri="{FF2B5EF4-FFF2-40B4-BE49-F238E27FC236}">
                  <a16:creationId xmlns:a16="http://schemas.microsoft.com/office/drawing/2014/main" id="{191B19FB-8BD1-4E2C-B72D-A93299D90E68}"/>
                </a:ext>
              </a:extLst>
            </p:cNvPr>
            <p:cNvSpPr>
              <a:spLocks/>
            </p:cNvSpPr>
            <p:nvPr/>
          </p:nvSpPr>
          <p:spPr bwMode="auto">
            <a:xfrm>
              <a:off x="-2778125" y="746125"/>
              <a:ext cx="2312987" cy="4770438"/>
            </a:xfrm>
            <a:custGeom>
              <a:avLst/>
              <a:gdLst>
                <a:gd name="T0" fmla="*/ 3325 w 4579"/>
                <a:gd name="T1" fmla="*/ 9464 h 9464"/>
                <a:gd name="T2" fmla="*/ 3365 w 4579"/>
                <a:gd name="T3" fmla="*/ 8260 h 9464"/>
                <a:gd name="T4" fmla="*/ 2831 w 4579"/>
                <a:gd name="T5" fmla="*/ 7917 h 9464"/>
                <a:gd name="T6" fmla="*/ 2304 w 4579"/>
                <a:gd name="T7" fmla="*/ 8084 h 9464"/>
                <a:gd name="T8" fmla="*/ 2958 w 4579"/>
                <a:gd name="T9" fmla="*/ 5589 h 9464"/>
                <a:gd name="T10" fmla="*/ 2137 w 4579"/>
                <a:gd name="T11" fmla="*/ 2807 h 9464"/>
                <a:gd name="T12" fmla="*/ 1730 w 4579"/>
                <a:gd name="T13" fmla="*/ 3421 h 9464"/>
                <a:gd name="T14" fmla="*/ 1348 w 4579"/>
                <a:gd name="T15" fmla="*/ 3596 h 9464"/>
                <a:gd name="T16" fmla="*/ 1021 w 4579"/>
                <a:gd name="T17" fmla="*/ 3333 h 9464"/>
                <a:gd name="T18" fmla="*/ 271 w 4579"/>
                <a:gd name="T19" fmla="*/ 1061 h 9464"/>
                <a:gd name="T20" fmla="*/ 104 w 4579"/>
                <a:gd name="T21" fmla="*/ 534 h 9464"/>
                <a:gd name="T22" fmla="*/ 447 w 4579"/>
                <a:gd name="T23" fmla="*/ 0 h 9464"/>
                <a:gd name="T24" fmla="*/ 1659 w 4579"/>
                <a:gd name="T25" fmla="*/ 40 h 9464"/>
                <a:gd name="T26" fmla="*/ 3197 w 4579"/>
                <a:gd name="T27" fmla="*/ 96 h 9464"/>
                <a:gd name="T28" fmla="*/ 3572 w 4579"/>
                <a:gd name="T29" fmla="*/ 295 h 9464"/>
                <a:gd name="T30" fmla="*/ 3556 w 4579"/>
                <a:gd name="T31" fmla="*/ 726 h 9464"/>
                <a:gd name="T32" fmla="*/ 3086 w 4579"/>
                <a:gd name="T33" fmla="*/ 1380 h 9464"/>
                <a:gd name="T34" fmla="*/ 4579 w 4579"/>
                <a:gd name="T35" fmla="*/ 5589 h 9464"/>
                <a:gd name="T36" fmla="*/ 3325 w 4579"/>
                <a:gd name="T37" fmla="*/ 9464 h 9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79" h="9464">
                  <a:moveTo>
                    <a:pt x="3325" y="9464"/>
                  </a:moveTo>
                  <a:cubicBezTo>
                    <a:pt x="3365" y="8260"/>
                    <a:pt x="3365" y="8260"/>
                    <a:pt x="3365" y="8260"/>
                  </a:cubicBezTo>
                  <a:cubicBezTo>
                    <a:pt x="3349" y="7997"/>
                    <a:pt x="3070" y="7813"/>
                    <a:pt x="2831" y="7917"/>
                  </a:cubicBezTo>
                  <a:cubicBezTo>
                    <a:pt x="2671" y="7965"/>
                    <a:pt x="2488" y="8029"/>
                    <a:pt x="2304" y="8084"/>
                  </a:cubicBezTo>
                  <a:cubicBezTo>
                    <a:pt x="2727" y="7335"/>
                    <a:pt x="2958" y="6482"/>
                    <a:pt x="2958" y="5589"/>
                  </a:cubicBezTo>
                  <a:cubicBezTo>
                    <a:pt x="2958" y="4489"/>
                    <a:pt x="2647" y="3636"/>
                    <a:pt x="2137" y="2807"/>
                  </a:cubicBezTo>
                  <a:cubicBezTo>
                    <a:pt x="1730" y="3421"/>
                    <a:pt x="1730" y="3421"/>
                    <a:pt x="1730" y="3421"/>
                  </a:cubicBezTo>
                  <a:cubicBezTo>
                    <a:pt x="1643" y="3540"/>
                    <a:pt x="1499" y="3612"/>
                    <a:pt x="1348" y="3596"/>
                  </a:cubicBezTo>
                  <a:cubicBezTo>
                    <a:pt x="1204" y="3580"/>
                    <a:pt x="1077" y="3476"/>
                    <a:pt x="1021" y="3333"/>
                  </a:cubicBezTo>
                  <a:cubicBezTo>
                    <a:pt x="1021" y="3333"/>
                    <a:pt x="606" y="2089"/>
                    <a:pt x="271" y="1061"/>
                  </a:cubicBezTo>
                  <a:cubicBezTo>
                    <a:pt x="216" y="877"/>
                    <a:pt x="152" y="694"/>
                    <a:pt x="104" y="534"/>
                  </a:cubicBezTo>
                  <a:cubicBezTo>
                    <a:pt x="0" y="295"/>
                    <a:pt x="184" y="16"/>
                    <a:pt x="447" y="0"/>
                  </a:cubicBezTo>
                  <a:cubicBezTo>
                    <a:pt x="1659" y="40"/>
                    <a:pt x="1659" y="40"/>
                    <a:pt x="1659" y="40"/>
                  </a:cubicBezTo>
                  <a:cubicBezTo>
                    <a:pt x="3197" y="96"/>
                    <a:pt x="3197" y="96"/>
                    <a:pt x="3197" y="96"/>
                  </a:cubicBezTo>
                  <a:cubicBezTo>
                    <a:pt x="3349" y="88"/>
                    <a:pt x="3500" y="160"/>
                    <a:pt x="3572" y="295"/>
                  </a:cubicBezTo>
                  <a:cubicBezTo>
                    <a:pt x="3652" y="423"/>
                    <a:pt x="3652" y="590"/>
                    <a:pt x="3556" y="726"/>
                  </a:cubicBezTo>
                  <a:cubicBezTo>
                    <a:pt x="3086" y="1380"/>
                    <a:pt x="3086" y="1380"/>
                    <a:pt x="3086" y="1380"/>
                  </a:cubicBezTo>
                  <a:cubicBezTo>
                    <a:pt x="3963" y="2456"/>
                    <a:pt x="4579" y="3979"/>
                    <a:pt x="4579" y="5589"/>
                  </a:cubicBezTo>
                  <a:cubicBezTo>
                    <a:pt x="4579" y="7024"/>
                    <a:pt x="4098" y="8355"/>
                    <a:pt x="3325" y="9464"/>
                  </a:cubicBezTo>
                  <a:close/>
                </a:path>
              </a:pathLst>
            </a:custGeom>
            <a:solidFill>
              <a:srgbClr val="98D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6426186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47195F81-7F73-490A-B194-84720AEA06F8}"/>
              </a:ext>
            </a:extLst>
          </p:cNvPr>
          <p:cNvPicPr>
            <a:picLocks noGrp="1" noChangeAspect="1"/>
          </p:cNvPicPr>
          <p:nvPr>
            <p:ph type="pic" sz="quarter" idx="25"/>
          </p:nvPr>
        </p:nvPicPr>
        <p:blipFill>
          <a:blip r:embed="rId2" cstate="print">
            <a:extLst>
              <a:ext uri="{28A0092B-C50C-407E-A947-70E740481C1C}">
                <a14:useLocalDpi xmlns:a14="http://schemas.microsoft.com/office/drawing/2010/main" val="0"/>
              </a:ext>
            </a:extLst>
          </a:blip>
          <a:srcRect t="21875" b="21875"/>
          <a:stretch>
            <a:fillRect/>
          </a:stretch>
        </p:blipFill>
        <p:spPr/>
      </p:pic>
      <p:sp>
        <p:nvSpPr>
          <p:cNvPr id="2" name="Rectangle 1">
            <a:extLst>
              <a:ext uri="{FF2B5EF4-FFF2-40B4-BE49-F238E27FC236}">
                <a16:creationId xmlns:a16="http://schemas.microsoft.com/office/drawing/2014/main" id="{E626BCC1-E593-4674-82BE-0A88178C0AC2}"/>
              </a:ext>
            </a:extLst>
          </p:cNvPr>
          <p:cNvSpPr/>
          <p:nvPr/>
        </p:nvSpPr>
        <p:spPr bwMode="auto">
          <a:xfrm>
            <a:off x="609600" y="569686"/>
            <a:ext cx="10972800" cy="5718629"/>
          </a:xfrm>
          <a:prstGeom prst="rect">
            <a:avLst/>
          </a:prstGeom>
          <a:solidFill>
            <a:schemeClr val="accent5">
              <a:alpha val="70000"/>
            </a:schemeClr>
          </a:solidFill>
          <a:ln>
            <a:noFill/>
          </a:ln>
          <a:extLst/>
        </p:spPr>
        <p:txBody>
          <a:bodyPr vert="horz" wrap="square" lIns="91440" tIns="45720" rIns="91440" bIns="45720" numCol="1" rtlCol="0" anchor="t" anchorCtr="0" compatLnSpc="1">
            <a:prstTxWarp prst="textNoShape">
              <a:avLst/>
            </a:prstTxWarp>
            <a:noAutofit/>
          </a:bodyPr>
          <a:lstStyle/>
          <a:p>
            <a:pPr algn="l"/>
            <a:endParaRPr lang="en-US" dirty="0"/>
          </a:p>
        </p:txBody>
      </p:sp>
      <p:pic>
        <p:nvPicPr>
          <p:cNvPr id="8" name="Picture 7">
            <a:extLst>
              <a:ext uri="{FF2B5EF4-FFF2-40B4-BE49-F238E27FC236}">
                <a16:creationId xmlns:a16="http://schemas.microsoft.com/office/drawing/2014/main" id="{0A3CB282-1887-4210-8060-4C2D794DAF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spTree>
    <p:extLst>
      <p:ext uri="{BB962C8B-B14F-4D97-AF65-F5344CB8AC3E}">
        <p14:creationId xmlns:p14="http://schemas.microsoft.com/office/powerpoint/2010/main" val="12514879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pic>
        <p:nvPicPr>
          <p:cNvPr id="35" name="Picture Placeholder 34">
            <a:extLst>
              <a:ext uri="{FF2B5EF4-FFF2-40B4-BE49-F238E27FC236}">
                <a16:creationId xmlns:a16="http://schemas.microsoft.com/office/drawing/2014/main" id="{D6C23F19-2961-4228-B7A6-8408F94DB3F1}"/>
              </a:ext>
            </a:extLst>
          </p:cNvPr>
          <p:cNvPicPr>
            <a:picLocks noGrp="1" noChangeAspect="1"/>
          </p:cNvPicPr>
          <p:nvPr>
            <p:ph type="pic" sz="quarter" idx="254"/>
          </p:nvPr>
        </p:nvPicPr>
        <p:blipFill>
          <a:blip r:embed="rId3" cstate="print">
            <a:extLst>
              <a:ext uri="{28A0092B-C50C-407E-A947-70E740481C1C}">
                <a14:useLocalDpi xmlns:a14="http://schemas.microsoft.com/office/drawing/2010/main" val="0"/>
              </a:ext>
            </a:extLst>
          </a:blip>
          <a:srcRect t="9148" b="9148"/>
          <a:stretch>
            <a:fillRect/>
          </a:stretch>
        </p:blipFill>
        <p:spPr/>
      </p:pic>
      <p:sp>
        <p:nvSpPr>
          <p:cNvPr id="3" name="Title 2"/>
          <p:cNvSpPr>
            <a:spLocks noGrp="1"/>
          </p:cNvSpPr>
          <p:nvPr>
            <p:ph type="title" idx="4294967295"/>
          </p:nvPr>
        </p:nvSpPr>
        <p:spPr>
          <a:xfrm>
            <a:off x="838200" y="481013"/>
            <a:ext cx="10515600" cy="679450"/>
          </a:xfrm>
        </p:spPr>
        <p:txBody>
          <a:bodyPr/>
          <a:lstStyle/>
          <a:p>
            <a:r>
              <a:rPr lang="en-US" b="1" dirty="0">
                <a:latin typeface="Roboto Slab" pitchFamily="2" charset="0"/>
                <a:ea typeface="Roboto Slab" pitchFamily="2" charset="0"/>
              </a:rPr>
              <a:t>Text Single Column</a:t>
            </a:r>
          </a:p>
        </p:txBody>
      </p:sp>
      <p:sp>
        <p:nvSpPr>
          <p:cNvPr id="4" name="Subtitle 3"/>
          <p:cNvSpPr>
            <a:spLocks noGrp="1"/>
          </p:cNvSpPr>
          <p:nvPr>
            <p:ph type="subTitle" idx="4294967295"/>
          </p:nvPr>
        </p:nvSpPr>
        <p:spPr>
          <a:xfrm>
            <a:off x="838200" y="1135063"/>
            <a:ext cx="10515600" cy="244475"/>
          </a:xfrm>
          <a:prstGeom prst="rect">
            <a:avLst/>
          </a:prstGeom>
        </p:spPr>
        <p:txBody>
          <a:bodyPr/>
          <a:lstStyle/>
          <a:p>
            <a:r>
              <a:rPr lang="en-US" sz="1400" dirty="0">
                <a:latin typeface="Roboto Slab" pitchFamily="2" charset="0"/>
                <a:ea typeface="Roboto Slab" pitchFamily="2" charset="0"/>
              </a:rPr>
              <a:t>Lorem ipsum dolor sit </a:t>
            </a:r>
            <a:r>
              <a:rPr lang="en-US" sz="1400" dirty="0" err="1">
                <a:latin typeface="Roboto Slab" pitchFamily="2" charset="0"/>
                <a:ea typeface="Roboto Slab" pitchFamily="2" charset="0"/>
              </a:rPr>
              <a:t>amet</a:t>
            </a:r>
            <a:r>
              <a:rPr lang="en-US" sz="1400" dirty="0">
                <a:latin typeface="Roboto Slab" pitchFamily="2" charset="0"/>
                <a:ea typeface="Roboto Slab" pitchFamily="2" charset="0"/>
              </a:rPr>
              <a:t> </a:t>
            </a:r>
            <a:r>
              <a:rPr lang="en-US" sz="1400" dirty="0" err="1">
                <a:latin typeface="Roboto Slab" pitchFamily="2" charset="0"/>
                <a:ea typeface="Roboto Slab" pitchFamily="2" charset="0"/>
              </a:rPr>
              <a:t>agam</a:t>
            </a:r>
            <a:r>
              <a:rPr lang="en-US" sz="1400" dirty="0">
                <a:latin typeface="Roboto Slab" pitchFamily="2" charset="0"/>
                <a:ea typeface="Roboto Slab" pitchFamily="2" charset="0"/>
              </a:rPr>
              <a:t> facer </a:t>
            </a:r>
            <a:r>
              <a:rPr lang="en-US" sz="1400" dirty="0" err="1">
                <a:latin typeface="Roboto Slab" pitchFamily="2" charset="0"/>
                <a:ea typeface="Roboto Slab" pitchFamily="2" charset="0"/>
              </a:rPr>
              <a:t>modo</a:t>
            </a:r>
            <a:r>
              <a:rPr lang="en-US" sz="1400" dirty="0">
                <a:latin typeface="Roboto Slab" pitchFamily="2" charset="0"/>
                <a:ea typeface="Roboto Slab" pitchFamily="2" charset="0"/>
              </a:rPr>
              <a:t> data lorem ipsum dolor sit </a:t>
            </a:r>
            <a:r>
              <a:rPr lang="en-US" sz="1400" dirty="0" err="1">
                <a:latin typeface="Roboto Slab" pitchFamily="2" charset="0"/>
                <a:ea typeface="Roboto Slab" pitchFamily="2" charset="0"/>
              </a:rPr>
              <a:t>amet</a:t>
            </a:r>
            <a:r>
              <a:rPr lang="en-US" sz="1400" dirty="0">
                <a:latin typeface="Roboto Slab" pitchFamily="2" charset="0"/>
                <a:ea typeface="Roboto Slab" pitchFamily="2" charset="0"/>
              </a:rPr>
              <a:t> </a:t>
            </a:r>
            <a:r>
              <a:rPr lang="en-US" sz="1400" dirty="0" err="1">
                <a:latin typeface="Roboto Slab" pitchFamily="2" charset="0"/>
                <a:ea typeface="Roboto Slab" pitchFamily="2" charset="0"/>
              </a:rPr>
              <a:t>agam</a:t>
            </a:r>
            <a:r>
              <a:rPr lang="en-US" sz="1400" dirty="0">
                <a:latin typeface="Roboto Slab" pitchFamily="2" charset="0"/>
                <a:ea typeface="Roboto Slab" pitchFamily="2" charset="0"/>
              </a:rPr>
              <a:t> facer </a:t>
            </a:r>
            <a:r>
              <a:rPr lang="en-US" sz="1400" dirty="0" err="1">
                <a:latin typeface="Roboto Slab" pitchFamily="2" charset="0"/>
                <a:ea typeface="Roboto Slab" pitchFamily="2" charset="0"/>
              </a:rPr>
              <a:t>modo</a:t>
            </a:r>
            <a:r>
              <a:rPr lang="en-US" sz="1400" dirty="0">
                <a:latin typeface="Roboto Slab" pitchFamily="2" charset="0"/>
                <a:ea typeface="Roboto Slab" pitchFamily="2" charset="0"/>
              </a:rPr>
              <a:t> </a:t>
            </a:r>
            <a:r>
              <a:rPr lang="en-US" sz="1400" dirty="0" err="1">
                <a:latin typeface="Roboto Slab" pitchFamily="2" charset="0"/>
                <a:ea typeface="Roboto Slab" pitchFamily="2" charset="0"/>
              </a:rPr>
              <a:t>dataz</a:t>
            </a:r>
            <a:endParaRPr lang="en-US" sz="1400" dirty="0">
              <a:latin typeface="Roboto Slab" pitchFamily="2" charset="0"/>
              <a:ea typeface="Roboto Slab" pitchFamily="2" charset="0"/>
            </a:endParaRPr>
          </a:p>
        </p:txBody>
      </p:sp>
      <p:sp>
        <p:nvSpPr>
          <p:cNvPr id="12" name="Rectangle 11">
            <a:extLst>
              <a:ext uri="{FF2B5EF4-FFF2-40B4-BE49-F238E27FC236}">
                <a16:creationId xmlns:a16="http://schemas.microsoft.com/office/drawing/2014/main" id="{23CB03F6-D338-4A5D-9916-D6FE992AA97A}"/>
              </a:ext>
            </a:extLst>
          </p:cNvPr>
          <p:cNvSpPr/>
          <p:nvPr/>
        </p:nvSpPr>
        <p:spPr bwMode="auto">
          <a:xfrm>
            <a:off x="8490858" y="1828800"/>
            <a:ext cx="3701142" cy="4830001"/>
          </a:xfrm>
          <a:prstGeom prst="rect">
            <a:avLst/>
          </a:prstGeom>
          <a:solidFill>
            <a:schemeClr val="bg2"/>
          </a:solidFill>
          <a:ln>
            <a:noFill/>
          </a:ln>
          <a:extLst/>
        </p:spPr>
        <p:txBody>
          <a:bodyPr vert="horz" wrap="square" lIns="91440" tIns="45720" rIns="91440" bIns="45720" numCol="1" rtlCol="0" anchor="t" anchorCtr="0" compatLnSpc="1">
            <a:prstTxWarp prst="textNoShape">
              <a:avLst/>
            </a:prstTxWarp>
            <a:noAutofit/>
          </a:bodyPr>
          <a:lstStyle/>
          <a:p>
            <a:pPr algn="l"/>
            <a:endParaRPr lang="en-US" dirty="0"/>
          </a:p>
        </p:txBody>
      </p:sp>
      <p:grpSp>
        <p:nvGrpSpPr>
          <p:cNvPr id="10" name="Group 9">
            <a:extLst>
              <a:ext uri="{FF2B5EF4-FFF2-40B4-BE49-F238E27FC236}">
                <a16:creationId xmlns:a16="http://schemas.microsoft.com/office/drawing/2014/main" id="{98898176-683F-4C38-B721-813394003BF8}"/>
              </a:ext>
            </a:extLst>
          </p:cNvPr>
          <p:cNvGrpSpPr/>
          <p:nvPr/>
        </p:nvGrpSpPr>
        <p:grpSpPr>
          <a:xfrm>
            <a:off x="9250737" y="2470524"/>
            <a:ext cx="2181384" cy="3546553"/>
            <a:chOff x="9300246" y="2470523"/>
            <a:chExt cx="2181384" cy="3546553"/>
          </a:xfrm>
        </p:grpSpPr>
        <p:sp>
          <p:nvSpPr>
            <p:cNvPr id="15" name="AutoShape 62">
              <a:extLst>
                <a:ext uri="{FF2B5EF4-FFF2-40B4-BE49-F238E27FC236}">
                  <a16:creationId xmlns:a16="http://schemas.microsoft.com/office/drawing/2014/main" id="{52F7982A-0E89-457A-8A50-25589389D843}"/>
                </a:ext>
              </a:extLst>
            </p:cNvPr>
            <p:cNvSpPr>
              <a:spLocks/>
            </p:cNvSpPr>
            <p:nvPr/>
          </p:nvSpPr>
          <p:spPr bwMode="auto">
            <a:xfrm>
              <a:off x="10261903" y="2470523"/>
              <a:ext cx="392935" cy="392935"/>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accent2"/>
            </a:solidFill>
            <a:ln>
              <a:noFill/>
            </a:ln>
          </p:spPr>
          <p:txBody>
            <a:bodyPr lIns="0" tIns="0" rIns="0" bIns="0"/>
            <a:lstStyle/>
            <a:p>
              <a:endParaRPr lang="en-US" dirty="0"/>
            </a:p>
          </p:txBody>
        </p:sp>
        <p:grpSp>
          <p:nvGrpSpPr>
            <p:cNvPr id="19" name="Group 18">
              <a:extLst>
                <a:ext uri="{FF2B5EF4-FFF2-40B4-BE49-F238E27FC236}">
                  <a16:creationId xmlns:a16="http://schemas.microsoft.com/office/drawing/2014/main" id="{484E2A02-7569-4F1F-9919-4705D6D3BEBF}"/>
                </a:ext>
              </a:extLst>
            </p:cNvPr>
            <p:cNvGrpSpPr/>
            <p:nvPr/>
          </p:nvGrpSpPr>
          <p:grpSpPr>
            <a:xfrm>
              <a:off x="9435110" y="2976327"/>
              <a:ext cx="2046520" cy="834350"/>
              <a:chOff x="2126253" y="3896702"/>
              <a:chExt cx="1697372" cy="834350"/>
            </a:xfrm>
          </p:grpSpPr>
          <p:sp>
            <p:nvSpPr>
              <p:cNvPr id="32" name="Rectangle 17">
                <a:extLst>
                  <a:ext uri="{FF2B5EF4-FFF2-40B4-BE49-F238E27FC236}">
                    <a16:creationId xmlns:a16="http://schemas.microsoft.com/office/drawing/2014/main" id="{E3AE2C87-82A0-4609-9D00-7EDFFA6A1355}"/>
                  </a:ext>
                </a:extLst>
              </p:cNvPr>
              <p:cNvSpPr>
                <a:spLocks/>
              </p:cNvSpPr>
              <p:nvPr/>
            </p:nvSpPr>
            <p:spPr bwMode="auto">
              <a:xfrm>
                <a:off x="2126253" y="4309258"/>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33" name="TextBox 32">
                <a:extLst>
                  <a:ext uri="{FF2B5EF4-FFF2-40B4-BE49-F238E27FC236}">
                    <a16:creationId xmlns:a16="http://schemas.microsoft.com/office/drawing/2014/main" id="{47C0A82B-B0EE-491D-92D5-69EA038356BA}"/>
                  </a:ext>
                </a:extLst>
              </p:cNvPr>
              <p:cNvSpPr txBox="1"/>
              <p:nvPr/>
            </p:nvSpPr>
            <p:spPr>
              <a:xfrm>
                <a:off x="2222896" y="3896702"/>
                <a:ext cx="1504087" cy="646331"/>
              </a:xfrm>
              <a:prstGeom prst="rect">
                <a:avLst/>
              </a:prstGeom>
              <a:noFill/>
            </p:spPr>
            <p:txBody>
              <a:bodyPr wrap="square" rtlCol="0">
                <a:spAutoFit/>
              </a:bodyPr>
              <a:lstStyle/>
              <a:p>
                <a:pPr algn="ctr"/>
                <a:r>
                  <a:rPr lang="en-US" b="1" dirty="0">
                    <a:latin typeface="Roboto Slab" pitchFamily="2" charset="0"/>
                    <a:ea typeface="Roboto Slab" pitchFamily="2" charset="0"/>
                    <a:cs typeface="Lato" panose="020F0502020204030203" pitchFamily="34" charset="0"/>
                  </a:rPr>
                  <a:t>TITLE TEXT</a:t>
                </a:r>
              </a:p>
            </p:txBody>
          </p:sp>
        </p:grpSp>
        <p:sp>
          <p:nvSpPr>
            <p:cNvPr id="22" name="AutoShape 62">
              <a:extLst>
                <a:ext uri="{FF2B5EF4-FFF2-40B4-BE49-F238E27FC236}">
                  <a16:creationId xmlns:a16="http://schemas.microsoft.com/office/drawing/2014/main" id="{E414CFDD-5765-4316-A026-A208E5C4AB11}"/>
                </a:ext>
              </a:extLst>
            </p:cNvPr>
            <p:cNvSpPr>
              <a:spLocks/>
            </p:cNvSpPr>
            <p:nvPr/>
          </p:nvSpPr>
          <p:spPr bwMode="auto">
            <a:xfrm>
              <a:off x="10127039" y="4676922"/>
              <a:ext cx="392935" cy="392935"/>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accent6"/>
            </a:solidFill>
            <a:ln>
              <a:noFill/>
            </a:ln>
          </p:spPr>
          <p:txBody>
            <a:bodyPr lIns="0" tIns="0" rIns="0" bIns="0"/>
            <a:lstStyle/>
            <a:p>
              <a:endParaRPr lang="en-US" dirty="0"/>
            </a:p>
          </p:txBody>
        </p:sp>
        <p:grpSp>
          <p:nvGrpSpPr>
            <p:cNvPr id="23" name="Group 22">
              <a:extLst>
                <a:ext uri="{FF2B5EF4-FFF2-40B4-BE49-F238E27FC236}">
                  <a16:creationId xmlns:a16="http://schemas.microsoft.com/office/drawing/2014/main" id="{B8496BA9-B300-4DCE-8D10-27E3DE50DF80}"/>
                </a:ext>
              </a:extLst>
            </p:cNvPr>
            <p:cNvGrpSpPr/>
            <p:nvPr/>
          </p:nvGrpSpPr>
          <p:grpSpPr>
            <a:xfrm>
              <a:off x="9300246" y="5182726"/>
              <a:ext cx="2046520" cy="834350"/>
              <a:chOff x="2126253" y="3896702"/>
              <a:chExt cx="1697372" cy="834350"/>
            </a:xfrm>
          </p:grpSpPr>
          <p:sp>
            <p:nvSpPr>
              <p:cNvPr id="28" name="Rectangle 17">
                <a:extLst>
                  <a:ext uri="{FF2B5EF4-FFF2-40B4-BE49-F238E27FC236}">
                    <a16:creationId xmlns:a16="http://schemas.microsoft.com/office/drawing/2014/main" id="{88BC2CCE-8029-4FC8-ADAC-08596831113D}"/>
                  </a:ext>
                </a:extLst>
              </p:cNvPr>
              <p:cNvSpPr>
                <a:spLocks/>
              </p:cNvSpPr>
              <p:nvPr/>
            </p:nvSpPr>
            <p:spPr bwMode="auto">
              <a:xfrm>
                <a:off x="2126253" y="4309258"/>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29" name="TextBox 28">
                <a:extLst>
                  <a:ext uri="{FF2B5EF4-FFF2-40B4-BE49-F238E27FC236}">
                    <a16:creationId xmlns:a16="http://schemas.microsoft.com/office/drawing/2014/main" id="{8A17EAE3-79D9-47FC-B512-E289E1053BBB}"/>
                  </a:ext>
                </a:extLst>
              </p:cNvPr>
              <p:cNvSpPr txBox="1"/>
              <p:nvPr/>
            </p:nvSpPr>
            <p:spPr>
              <a:xfrm>
                <a:off x="2222896" y="3896702"/>
                <a:ext cx="1504087" cy="646331"/>
              </a:xfrm>
              <a:prstGeom prst="rect">
                <a:avLst/>
              </a:prstGeom>
              <a:noFill/>
            </p:spPr>
            <p:txBody>
              <a:bodyPr wrap="square" rtlCol="0">
                <a:spAutoFit/>
              </a:bodyPr>
              <a:lstStyle/>
              <a:p>
                <a:pPr algn="ctr"/>
                <a:r>
                  <a:rPr lang="en-US" b="1" dirty="0">
                    <a:latin typeface="Roboto Slab" pitchFamily="2" charset="0"/>
                    <a:ea typeface="Roboto Slab" pitchFamily="2" charset="0"/>
                    <a:cs typeface="Lato" panose="020F0502020204030203" pitchFamily="34" charset="0"/>
                  </a:rPr>
                  <a:t>TITLE TEXT</a:t>
                </a:r>
              </a:p>
            </p:txBody>
          </p:sp>
        </p:grpSp>
      </p:grpSp>
    </p:spTree>
    <p:extLst>
      <p:ext uri="{BB962C8B-B14F-4D97-AF65-F5344CB8AC3E}">
        <p14:creationId xmlns:p14="http://schemas.microsoft.com/office/powerpoint/2010/main" val="278059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pic>
        <p:nvPicPr>
          <p:cNvPr id="36" name="Picture Placeholder 35">
            <a:extLst>
              <a:ext uri="{FF2B5EF4-FFF2-40B4-BE49-F238E27FC236}">
                <a16:creationId xmlns:a16="http://schemas.microsoft.com/office/drawing/2014/main" id="{C98294AD-B980-4B55-988C-A52311729070}"/>
              </a:ext>
            </a:extLst>
          </p:cNvPr>
          <p:cNvPicPr>
            <a:picLocks noGrp="1" noChangeAspect="1"/>
          </p:cNvPicPr>
          <p:nvPr>
            <p:ph type="pic" sz="quarter" idx="254"/>
          </p:nvPr>
        </p:nvPicPr>
        <p:blipFill>
          <a:blip r:embed="rId3" cstate="print">
            <a:extLst>
              <a:ext uri="{28A0092B-C50C-407E-A947-70E740481C1C}">
                <a14:useLocalDpi xmlns:a14="http://schemas.microsoft.com/office/drawing/2010/main" val="0"/>
              </a:ext>
            </a:extLst>
          </a:blip>
          <a:srcRect l="17853" r="17853"/>
          <a:stretch>
            <a:fillRect/>
          </a:stretch>
        </p:blipFill>
        <p:spPr/>
      </p:pic>
      <p:sp>
        <p:nvSpPr>
          <p:cNvPr id="2" name="Title 1">
            <a:extLst>
              <a:ext uri="{FF2B5EF4-FFF2-40B4-BE49-F238E27FC236}">
                <a16:creationId xmlns:a16="http://schemas.microsoft.com/office/drawing/2014/main" id="{48941CC7-8592-41A4-BE6B-51699262E9E1}"/>
              </a:ext>
            </a:extLst>
          </p:cNvPr>
          <p:cNvSpPr>
            <a:spLocks noGrp="1"/>
          </p:cNvSpPr>
          <p:nvPr>
            <p:ph type="title" idx="4294967295"/>
          </p:nvPr>
        </p:nvSpPr>
        <p:spPr>
          <a:xfrm>
            <a:off x="838200" y="481013"/>
            <a:ext cx="10515600" cy="679450"/>
          </a:xfrm>
        </p:spPr>
        <p:txBody>
          <a:bodyPr/>
          <a:lstStyle/>
          <a:p>
            <a:r>
              <a:rPr lang="en-US" b="1" dirty="0">
                <a:latin typeface="Roboto Slab" pitchFamily="2" charset="0"/>
                <a:ea typeface="Roboto Slab" pitchFamily="2" charset="0"/>
              </a:rPr>
              <a:t>Square Image</a:t>
            </a:r>
          </a:p>
        </p:txBody>
      </p:sp>
      <p:sp>
        <p:nvSpPr>
          <p:cNvPr id="3" name="Subtitle 2">
            <a:extLst>
              <a:ext uri="{FF2B5EF4-FFF2-40B4-BE49-F238E27FC236}">
                <a16:creationId xmlns:a16="http://schemas.microsoft.com/office/drawing/2014/main" id="{E77B8188-0ADC-4AD3-846B-A2D2CE3C353D}"/>
              </a:ext>
            </a:extLst>
          </p:cNvPr>
          <p:cNvSpPr>
            <a:spLocks noGrp="1"/>
          </p:cNvSpPr>
          <p:nvPr>
            <p:ph type="subTitle" idx="4294967295"/>
          </p:nvPr>
        </p:nvSpPr>
        <p:spPr>
          <a:xfrm>
            <a:off x="838200" y="1135063"/>
            <a:ext cx="10515600" cy="244475"/>
          </a:xfrm>
          <a:prstGeom prst="rect">
            <a:avLst/>
          </a:prstGeom>
        </p:spPr>
        <p:txBody>
          <a:bodyPr/>
          <a:lstStyle/>
          <a:p>
            <a:r>
              <a:rPr lang="en-US" sz="1400" dirty="0">
                <a:latin typeface="Roboto Slab" pitchFamily="2" charset="0"/>
                <a:ea typeface="Roboto Slab" pitchFamily="2" charset="0"/>
              </a:rPr>
              <a:t>Lorem ipsum dolor sit </a:t>
            </a:r>
            <a:r>
              <a:rPr lang="en-US" sz="1400" dirty="0" err="1">
                <a:latin typeface="Roboto Slab" pitchFamily="2" charset="0"/>
                <a:ea typeface="Roboto Slab" pitchFamily="2" charset="0"/>
              </a:rPr>
              <a:t>amet</a:t>
            </a:r>
            <a:r>
              <a:rPr lang="en-US" sz="1400" dirty="0">
                <a:latin typeface="Roboto Slab" pitchFamily="2" charset="0"/>
                <a:ea typeface="Roboto Slab" pitchFamily="2" charset="0"/>
              </a:rPr>
              <a:t> </a:t>
            </a:r>
            <a:r>
              <a:rPr lang="en-US" sz="1400" dirty="0" err="1">
                <a:latin typeface="Roboto Slab" pitchFamily="2" charset="0"/>
                <a:ea typeface="Roboto Slab" pitchFamily="2" charset="0"/>
              </a:rPr>
              <a:t>agam</a:t>
            </a:r>
            <a:r>
              <a:rPr lang="en-US" sz="1400" dirty="0">
                <a:latin typeface="Roboto Slab" pitchFamily="2" charset="0"/>
                <a:ea typeface="Roboto Slab" pitchFamily="2" charset="0"/>
              </a:rPr>
              <a:t> facer modo data lorem ipsum dolor sit </a:t>
            </a:r>
            <a:r>
              <a:rPr lang="en-US" sz="1400" dirty="0" err="1">
                <a:latin typeface="Roboto Slab" pitchFamily="2" charset="0"/>
                <a:ea typeface="Roboto Slab" pitchFamily="2" charset="0"/>
              </a:rPr>
              <a:t>amet</a:t>
            </a:r>
            <a:r>
              <a:rPr lang="en-US" sz="1400" dirty="0">
                <a:latin typeface="Roboto Slab" pitchFamily="2" charset="0"/>
                <a:ea typeface="Roboto Slab" pitchFamily="2" charset="0"/>
              </a:rPr>
              <a:t> </a:t>
            </a:r>
            <a:r>
              <a:rPr lang="en-US" sz="1400" dirty="0" err="1">
                <a:latin typeface="Roboto Slab" pitchFamily="2" charset="0"/>
                <a:ea typeface="Roboto Slab" pitchFamily="2" charset="0"/>
              </a:rPr>
              <a:t>agam</a:t>
            </a:r>
            <a:r>
              <a:rPr lang="en-US" sz="1400" dirty="0">
                <a:latin typeface="Roboto Slab" pitchFamily="2" charset="0"/>
                <a:ea typeface="Roboto Slab" pitchFamily="2" charset="0"/>
              </a:rPr>
              <a:t> facer modo </a:t>
            </a:r>
            <a:r>
              <a:rPr lang="en-US" sz="1400" dirty="0" err="1">
                <a:latin typeface="Roboto Slab" pitchFamily="2" charset="0"/>
                <a:ea typeface="Roboto Slab" pitchFamily="2" charset="0"/>
              </a:rPr>
              <a:t>dataz</a:t>
            </a:r>
            <a:endParaRPr lang="en-US" sz="1400" dirty="0">
              <a:latin typeface="Roboto Slab" pitchFamily="2" charset="0"/>
              <a:ea typeface="Roboto Slab" pitchFamily="2" charset="0"/>
            </a:endParaRPr>
          </a:p>
        </p:txBody>
      </p:sp>
      <p:sp>
        <p:nvSpPr>
          <p:cNvPr id="4" name="Rectangle 3">
            <a:extLst>
              <a:ext uri="{FF2B5EF4-FFF2-40B4-BE49-F238E27FC236}">
                <a16:creationId xmlns:a16="http://schemas.microsoft.com/office/drawing/2014/main" id="{6EBB8274-DA2E-4E18-864A-369AE6B31935}"/>
              </a:ext>
            </a:extLst>
          </p:cNvPr>
          <p:cNvSpPr/>
          <p:nvPr/>
        </p:nvSpPr>
        <p:spPr bwMode="auto">
          <a:xfrm>
            <a:off x="3904343" y="1814513"/>
            <a:ext cx="7663544" cy="4470400"/>
          </a:xfrm>
          <a:prstGeom prst="rect">
            <a:avLst/>
          </a:prstGeom>
          <a:solidFill>
            <a:schemeClr val="bg2"/>
          </a:solidFill>
          <a:ln>
            <a:noFill/>
          </a:ln>
          <a:extLst/>
        </p:spPr>
        <p:txBody>
          <a:bodyPr vert="horz" wrap="square" lIns="91440" tIns="45720" rIns="91440" bIns="45720" numCol="1" rtlCol="0" anchor="t" anchorCtr="0" compatLnSpc="1">
            <a:prstTxWarp prst="textNoShape">
              <a:avLst/>
            </a:prstTxWarp>
            <a:noAutofit/>
          </a:bodyPr>
          <a:lstStyle/>
          <a:p>
            <a:pPr algn="l"/>
            <a:endParaRPr lang="en-US" dirty="0"/>
          </a:p>
        </p:txBody>
      </p:sp>
      <p:grpSp>
        <p:nvGrpSpPr>
          <p:cNvPr id="32" name="Group 31">
            <a:extLst>
              <a:ext uri="{FF2B5EF4-FFF2-40B4-BE49-F238E27FC236}">
                <a16:creationId xmlns:a16="http://schemas.microsoft.com/office/drawing/2014/main" id="{AACFF781-FF20-4502-8572-3233AC05E9EA}"/>
              </a:ext>
            </a:extLst>
          </p:cNvPr>
          <p:cNvGrpSpPr/>
          <p:nvPr/>
        </p:nvGrpSpPr>
        <p:grpSpPr>
          <a:xfrm>
            <a:off x="4948092" y="2276437"/>
            <a:ext cx="5576047" cy="3546553"/>
            <a:chOff x="5430611" y="2276436"/>
            <a:chExt cx="5576047" cy="3546553"/>
          </a:xfrm>
        </p:grpSpPr>
        <p:grpSp>
          <p:nvGrpSpPr>
            <p:cNvPr id="30" name="Group 29">
              <a:extLst>
                <a:ext uri="{FF2B5EF4-FFF2-40B4-BE49-F238E27FC236}">
                  <a16:creationId xmlns:a16="http://schemas.microsoft.com/office/drawing/2014/main" id="{BBD68366-E51D-4BBE-A98A-ADBE2E1E4B4A}"/>
                </a:ext>
              </a:extLst>
            </p:cNvPr>
            <p:cNvGrpSpPr/>
            <p:nvPr/>
          </p:nvGrpSpPr>
          <p:grpSpPr>
            <a:xfrm>
              <a:off x="5565475" y="2276436"/>
              <a:ext cx="2046520" cy="1340154"/>
              <a:chOff x="5565475" y="2276436"/>
              <a:chExt cx="2046520" cy="1340154"/>
            </a:xfrm>
          </p:grpSpPr>
          <p:sp>
            <p:nvSpPr>
              <p:cNvPr id="14" name="AutoShape 62">
                <a:extLst>
                  <a:ext uri="{FF2B5EF4-FFF2-40B4-BE49-F238E27FC236}">
                    <a16:creationId xmlns:a16="http://schemas.microsoft.com/office/drawing/2014/main" id="{DE0682B4-88CF-4FCB-A9C4-DAB3DB2925C8}"/>
                  </a:ext>
                </a:extLst>
              </p:cNvPr>
              <p:cNvSpPr>
                <a:spLocks/>
              </p:cNvSpPr>
              <p:nvPr/>
            </p:nvSpPr>
            <p:spPr bwMode="auto">
              <a:xfrm>
                <a:off x="6392268" y="2276436"/>
                <a:ext cx="392935" cy="392935"/>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accent2"/>
              </a:solidFill>
              <a:ln>
                <a:noFill/>
              </a:ln>
            </p:spPr>
            <p:txBody>
              <a:bodyPr lIns="0" tIns="0" rIns="0" bIns="0"/>
              <a:lstStyle/>
              <a:p>
                <a:endParaRPr lang="en-US" dirty="0"/>
              </a:p>
            </p:txBody>
          </p:sp>
          <p:grpSp>
            <p:nvGrpSpPr>
              <p:cNvPr id="15" name="Group 14">
                <a:extLst>
                  <a:ext uri="{FF2B5EF4-FFF2-40B4-BE49-F238E27FC236}">
                    <a16:creationId xmlns:a16="http://schemas.microsoft.com/office/drawing/2014/main" id="{C7755B43-5D22-4FC5-AC51-117EFE9B20CE}"/>
                  </a:ext>
                </a:extLst>
              </p:cNvPr>
              <p:cNvGrpSpPr/>
              <p:nvPr/>
            </p:nvGrpSpPr>
            <p:grpSpPr>
              <a:xfrm>
                <a:off x="5565475" y="2782240"/>
                <a:ext cx="2046520" cy="834350"/>
                <a:chOff x="2126253" y="3896702"/>
                <a:chExt cx="1697372" cy="834350"/>
              </a:xfrm>
            </p:grpSpPr>
            <p:sp>
              <p:nvSpPr>
                <p:cNvPr id="28" name="Rectangle 17">
                  <a:extLst>
                    <a:ext uri="{FF2B5EF4-FFF2-40B4-BE49-F238E27FC236}">
                      <a16:creationId xmlns:a16="http://schemas.microsoft.com/office/drawing/2014/main" id="{9733C35E-2210-4894-BC9B-66F57C343FAE}"/>
                    </a:ext>
                  </a:extLst>
                </p:cNvPr>
                <p:cNvSpPr>
                  <a:spLocks/>
                </p:cNvSpPr>
                <p:nvPr/>
              </p:nvSpPr>
              <p:spPr bwMode="auto">
                <a:xfrm>
                  <a:off x="2126253" y="4309258"/>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29" name="TextBox 28">
                  <a:extLst>
                    <a:ext uri="{FF2B5EF4-FFF2-40B4-BE49-F238E27FC236}">
                      <a16:creationId xmlns:a16="http://schemas.microsoft.com/office/drawing/2014/main" id="{BCE40EC7-08E1-4062-A43D-617C60DAF5E3}"/>
                    </a:ext>
                  </a:extLst>
                </p:cNvPr>
                <p:cNvSpPr txBox="1"/>
                <p:nvPr/>
              </p:nvSpPr>
              <p:spPr>
                <a:xfrm>
                  <a:off x="2222896" y="3896702"/>
                  <a:ext cx="1504087" cy="646331"/>
                </a:xfrm>
                <a:prstGeom prst="rect">
                  <a:avLst/>
                </a:prstGeom>
                <a:noFill/>
              </p:spPr>
              <p:txBody>
                <a:bodyPr wrap="square" rtlCol="0">
                  <a:spAutoFit/>
                </a:bodyPr>
                <a:lstStyle/>
                <a:p>
                  <a:pPr algn="ctr"/>
                  <a:r>
                    <a:rPr lang="en-US" b="1" dirty="0">
                      <a:latin typeface="Roboto Slab" pitchFamily="2" charset="0"/>
                      <a:ea typeface="Roboto Slab" pitchFamily="2" charset="0"/>
                      <a:cs typeface="Lato" panose="020F0502020204030203" pitchFamily="34" charset="0"/>
                    </a:rPr>
                    <a:t>TITLE TEXT</a:t>
                  </a:r>
                </a:p>
              </p:txBody>
            </p:sp>
          </p:grpSp>
        </p:grpSp>
        <p:grpSp>
          <p:nvGrpSpPr>
            <p:cNvPr id="9" name="Group 8">
              <a:extLst>
                <a:ext uri="{FF2B5EF4-FFF2-40B4-BE49-F238E27FC236}">
                  <a16:creationId xmlns:a16="http://schemas.microsoft.com/office/drawing/2014/main" id="{D0AA1E02-C213-4010-8B89-EA0255C3D838}"/>
                </a:ext>
              </a:extLst>
            </p:cNvPr>
            <p:cNvGrpSpPr/>
            <p:nvPr/>
          </p:nvGrpSpPr>
          <p:grpSpPr>
            <a:xfrm>
              <a:off x="8960138" y="2276436"/>
              <a:ext cx="2046520" cy="1340154"/>
              <a:chOff x="7752083" y="2276436"/>
              <a:chExt cx="2046520" cy="1340154"/>
            </a:xfrm>
          </p:grpSpPr>
          <p:sp>
            <p:nvSpPr>
              <p:cNvPr id="16" name="AutoShape 62">
                <a:extLst>
                  <a:ext uri="{FF2B5EF4-FFF2-40B4-BE49-F238E27FC236}">
                    <a16:creationId xmlns:a16="http://schemas.microsoft.com/office/drawing/2014/main" id="{D107FF40-CE57-4932-9983-B2DF91896391}"/>
                  </a:ext>
                </a:extLst>
              </p:cNvPr>
              <p:cNvSpPr>
                <a:spLocks/>
              </p:cNvSpPr>
              <p:nvPr/>
            </p:nvSpPr>
            <p:spPr bwMode="auto">
              <a:xfrm>
                <a:off x="8578876" y="2276436"/>
                <a:ext cx="392935" cy="392935"/>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accent3"/>
              </a:solidFill>
              <a:ln>
                <a:noFill/>
              </a:ln>
            </p:spPr>
            <p:txBody>
              <a:bodyPr lIns="0" tIns="0" rIns="0" bIns="0"/>
              <a:lstStyle/>
              <a:p>
                <a:endParaRPr lang="en-US" dirty="0"/>
              </a:p>
            </p:txBody>
          </p:sp>
          <p:grpSp>
            <p:nvGrpSpPr>
              <p:cNvPr id="17" name="Group 16">
                <a:extLst>
                  <a:ext uri="{FF2B5EF4-FFF2-40B4-BE49-F238E27FC236}">
                    <a16:creationId xmlns:a16="http://schemas.microsoft.com/office/drawing/2014/main" id="{1C51B238-0F4A-435E-A40F-FEEFBC4501EC}"/>
                  </a:ext>
                </a:extLst>
              </p:cNvPr>
              <p:cNvGrpSpPr/>
              <p:nvPr/>
            </p:nvGrpSpPr>
            <p:grpSpPr>
              <a:xfrm>
                <a:off x="7752083" y="2782240"/>
                <a:ext cx="2046520" cy="834350"/>
                <a:chOff x="2126253" y="3896702"/>
                <a:chExt cx="1697372" cy="834350"/>
              </a:xfrm>
            </p:grpSpPr>
            <p:sp>
              <p:nvSpPr>
                <p:cNvPr id="26" name="Rectangle 17">
                  <a:extLst>
                    <a:ext uri="{FF2B5EF4-FFF2-40B4-BE49-F238E27FC236}">
                      <a16:creationId xmlns:a16="http://schemas.microsoft.com/office/drawing/2014/main" id="{1168F6B4-8A06-4AE9-9141-18674298AD7C}"/>
                    </a:ext>
                  </a:extLst>
                </p:cNvPr>
                <p:cNvSpPr>
                  <a:spLocks/>
                </p:cNvSpPr>
                <p:nvPr/>
              </p:nvSpPr>
              <p:spPr bwMode="auto">
                <a:xfrm>
                  <a:off x="2126253" y="4309258"/>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27" name="TextBox 26">
                  <a:extLst>
                    <a:ext uri="{FF2B5EF4-FFF2-40B4-BE49-F238E27FC236}">
                      <a16:creationId xmlns:a16="http://schemas.microsoft.com/office/drawing/2014/main" id="{6A075CED-67FA-4989-A7C0-4A22DA56E513}"/>
                    </a:ext>
                  </a:extLst>
                </p:cNvPr>
                <p:cNvSpPr txBox="1"/>
                <p:nvPr/>
              </p:nvSpPr>
              <p:spPr>
                <a:xfrm>
                  <a:off x="2222896" y="3896702"/>
                  <a:ext cx="1504087" cy="646331"/>
                </a:xfrm>
                <a:prstGeom prst="rect">
                  <a:avLst/>
                </a:prstGeom>
                <a:noFill/>
              </p:spPr>
              <p:txBody>
                <a:bodyPr wrap="square" rtlCol="0">
                  <a:spAutoFit/>
                </a:bodyPr>
                <a:lstStyle/>
                <a:p>
                  <a:pPr algn="ctr"/>
                  <a:r>
                    <a:rPr lang="en-US" b="1" dirty="0">
                      <a:latin typeface="Roboto Slab" pitchFamily="2" charset="0"/>
                      <a:ea typeface="Roboto Slab" pitchFamily="2" charset="0"/>
                      <a:cs typeface="Lato" panose="020F0502020204030203" pitchFamily="34" charset="0"/>
                    </a:rPr>
                    <a:t>TITLE TEXT</a:t>
                  </a:r>
                </a:p>
              </p:txBody>
            </p:sp>
          </p:grpSp>
        </p:grpSp>
        <p:grpSp>
          <p:nvGrpSpPr>
            <p:cNvPr id="31" name="Group 30">
              <a:extLst>
                <a:ext uri="{FF2B5EF4-FFF2-40B4-BE49-F238E27FC236}">
                  <a16:creationId xmlns:a16="http://schemas.microsoft.com/office/drawing/2014/main" id="{E6DF5C1C-D014-4A50-B424-DFDA1CD62193}"/>
                </a:ext>
              </a:extLst>
            </p:cNvPr>
            <p:cNvGrpSpPr/>
            <p:nvPr/>
          </p:nvGrpSpPr>
          <p:grpSpPr>
            <a:xfrm>
              <a:off x="5430611" y="4482835"/>
              <a:ext cx="2046520" cy="1340154"/>
              <a:chOff x="5430611" y="4482835"/>
              <a:chExt cx="2046520" cy="1340154"/>
            </a:xfrm>
          </p:grpSpPr>
          <p:sp>
            <p:nvSpPr>
              <p:cNvPr id="18" name="AutoShape 62">
                <a:extLst>
                  <a:ext uri="{FF2B5EF4-FFF2-40B4-BE49-F238E27FC236}">
                    <a16:creationId xmlns:a16="http://schemas.microsoft.com/office/drawing/2014/main" id="{3A0ED342-839A-485F-BAB1-BEA78780E6EB}"/>
                  </a:ext>
                </a:extLst>
              </p:cNvPr>
              <p:cNvSpPr>
                <a:spLocks/>
              </p:cNvSpPr>
              <p:nvPr/>
            </p:nvSpPr>
            <p:spPr bwMode="auto">
              <a:xfrm>
                <a:off x="6257404" y="4482835"/>
                <a:ext cx="392935" cy="392935"/>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accent6"/>
              </a:solidFill>
              <a:ln>
                <a:noFill/>
              </a:ln>
            </p:spPr>
            <p:txBody>
              <a:bodyPr lIns="0" tIns="0" rIns="0" bIns="0"/>
              <a:lstStyle/>
              <a:p>
                <a:endParaRPr lang="en-US" dirty="0"/>
              </a:p>
            </p:txBody>
          </p:sp>
          <p:grpSp>
            <p:nvGrpSpPr>
              <p:cNvPr id="19" name="Group 18">
                <a:extLst>
                  <a:ext uri="{FF2B5EF4-FFF2-40B4-BE49-F238E27FC236}">
                    <a16:creationId xmlns:a16="http://schemas.microsoft.com/office/drawing/2014/main" id="{57DF6A03-6E21-43B5-8C60-12DD2392EA3B}"/>
                  </a:ext>
                </a:extLst>
              </p:cNvPr>
              <p:cNvGrpSpPr/>
              <p:nvPr/>
            </p:nvGrpSpPr>
            <p:grpSpPr>
              <a:xfrm>
                <a:off x="5430611" y="4988639"/>
                <a:ext cx="2046520" cy="834350"/>
                <a:chOff x="2126253" y="3896702"/>
                <a:chExt cx="1697372" cy="834350"/>
              </a:xfrm>
            </p:grpSpPr>
            <p:sp>
              <p:nvSpPr>
                <p:cNvPr id="24" name="Rectangle 17">
                  <a:extLst>
                    <a:ext uri="{FF2B5EF4-FFF2-40B4-BE49-F238E27FC236}">
                      <a16:creationId xmlns:a16="http://schemas.microsoft.com/office/drawing/2014/main" id="{4C44357E-353B-4E44-8847-193D73FF4A55}"/>
                    </a:ext>
                  </a:extLst>
                </p:cNvPr>
                <p:cNvSpPr>
                  <a:spLocks/>
                </p:cNvSpPr>
                <p:nvPr/>
              </p:nvSpPr>
              <p:spPr bwMode="auto">
                <a:xfrm>
                  <a:off x="2126253" y="4309258"/>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25" name="TextBox 24">
                  <a:extLst>
                    <a:ext uri="{FF2B5EF4-FFF2-40B4-BE49-F238E27FC236}">
                      <a16:creationId xmlns:a16="http://schemas.microsoft.com/office/drawing/2014/main" id="{A8FB7FA6-9A5A-4F29-B676-BBE35B8C9932}"/>
                    </a:ext>
                  </a:extLst>
                </p:cNvPr>
                <p:cNvSpPr txBox="1"/>
                <p:nvPr/>
              </p:nvSpPr>
              <p:spPr>
                <a:xfrm>
                  <a:off x="2222896" y="3896702"/>
                  <a:ext cx="1504087" cy="646331"/>
                </a:xfrm>
                <a:prstGeom prst="rect">
                  <a:avLst/>
                </a:prstGeom>
                <a:noFill/>
              </p:spPr>
              <p:txBody>
                <a:bodyPr wrap="square" rtlCol="0">
                  <a:spAutoFit/>
                </a:bodyPr>
                <a:lstStyle/>
                <a:p>
                  <a:pPr algn="ctr"/>
                  <a:r>
                    <a:rPr lang="en-US" b="1" dirty="0">
                      <a:latin typeface="Roboto Slab" pitchFamily="2" charset="0"/>
                      <a:ea typeface="Roboto Slab" pitchFamily="2" charset="0"/>
                      <a:cs typeface="Lato" panose="020F0502020204030203" pitchFamily="34" charset="0"/>
                    </a:rPr>
                    <a:t>TITLE TEXT</a:t>
                  </a:r>
                </a:p>
              </p:txBody>
            </p:sp>
          </p:grpSp>
        </p:grpSp>
        <p:grpSp>
          <p:nvGrpSpPr>
            <p:cNvPr id="6" name="Group 5">
              <a:extLst>
                <a:ext uri="{FF2B5EF4-FFF2-40B4-BE49-F238E27FC236}">
                  <a16:creationId xmlns:a16="http://schemas.microsoft.com/office/drawing/2014/main" id="{3DE5A1CF-4B8E-41B9-A9BD-D0069B31DA6E}"/>
                </a:ext>
              </a:extLst>
            </p:cNvPr>
            <p:cNvGrpSpPr/>
            <p:nvPr/>
          </p:nvGrpSpPr>
          <p:grpSpPr>
            <a:xfrm>
              <a:off x="8960138" y="4482835"/>
              <a:ext cx="2046520" cy="1340154"/>
              <a:chOff x="7617219" y="4482835"/>
              <a:chExt cx="2046520" cy="1340154"/>
            </a:xfrm>
          </p:grpSpPr>
          <p:sp>
            <p:nvSpPr>
              <p:cNvPr id="20" name="AutoShape 62">
                <a:extLst>
                  <a:ext uri="{FF2B5EF4-FFF2-40B4-BE49-F238E27FC236}">
                    <a16:creationId xmlns:a16="http://schemas.microsoft.com/office/drawing/2014/main" id="{78E73115-5D0E-4DFE-8D8A-7E6529618E76}"/>
                  </a:ext>
                </a:extLst>
              </p:cNvPr>
              <p:cNvSpPr>
                <a:spLocks/>
              </p:cNvSpPr>
              <p:nvPr/>
            </p:nvSpPr>
            <p:spPr bwMode="auto">
              <a:xfrm>
                <a:off x="8444012" y="4482835"/>
                <a:ext cx="392935" cy="392935"/>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accent5"/>
              </a:solidFill>
              <a:ln>
                <a:noFill/>
              </a:ln>
            </p:spPr>
            <p:txBody>
              <a:bodyPr lIns="0" tIns="0" rIns="0" bIns="0"/>
              <a:lstStyle/>
              <a:p>
                <a:endParaRPr lang="en-US" dirty="0"/>
              </a:p>
            </p:txBody>
          </p:sp>
          <p:grpSp>
            <p:nvGrpSpPr>
              <p:cNvPr id="21" name="Group 20">
                <a:extLst>
                  <a:ext uri="{FF2B5EF4-FFF2-40B4-BE49-F238E27FC236}">
                    <a16:creationId xmlns:a16="http://schemas.microsoft.com/office/drawing/2014/main" id="{C60E319C-4155-43B2-BDEC-F973061E3AE2}"/>
                  </a:ext>
                </a:extLst>
              </p:cNvPr>
              <p:cNvGrpSpPr/>
              <p:nvPr/>
            </p:nvGrpSpPr>
            <p:grpSpPr>
              <a:xfrm>
                <a:off x="7617219" y="4988639"/>
                <a:ext cx="2046520" cy="834350"/>
                <a:chOff x="2126253" y="3896702"/>
                <a:chExt cx="1697372" cy="834350"/>
              </a:xfrm>
            </p:grpSpPr>
            <p:sp>
              <p:nvSpPr>
                <p:cNvPr id="22" name="Rectangle 17">
                  <a:extLst>
                    <a:ext uri="{FF2B5EF4-FFF2-40B4-BE49-F238E27FC236}">
                      <a16:creationId xmlns:a16="http://schemas.microsoft.com/office/drawing/2014/main" id="{8B33F44C-5583-4228-9089-537EE8B82F06}"/>
                    </a:ext>
                  </a:extLst>
                </p:cNvPr>
                <p:cNvSpPr>
                  <a:spLocks/>
                </p:cNvSpPr>
                <p:nvPr/>
              </p:nvSpPr>
              <p:spPr bwMode="auto">
                <a:xfrm>
                  <a:off x="2126253" y="4309258"/>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23" name="TextBox 22">
                  <a:extLst>
                    <a:ext uri="{FF2B5EF4-FFF2-40B4-BE49-F238E27FC236}">
                      <a16:creationId xmlns:a16="http://schemas.microsoft.com/office/drawing/2014/main" id="{F72E6E28-4967-459F-AAAF-1EB11F8235E5}"/>
                    </a:ext>
                  </a:extLst>
                </p:cNvPr>
                <p:cNvSpPr txBox="1"/>
                <p:nvPr/>
              </p:nvSpPr>
              <p:spPr>
                <a:xfrm>
                  <a:off x="2222896" y="3896702"/>
                  <a:ext cx="1504087" cy="646331"/>
                </a:xfrm>
                <a:prstGeom prst="rect">
                  <a:avLst/>
                </a:prstGeom>
                <a:noFill/>
              </p:spPr>
              <p:txBody>
                <a:bodyPr wrap="square" rtlCol="0">
                  <a:spAutoFit/>
                </a:bodyPr>
                <a:lstStyle/>
                <a:p>
                  <a:pPr algn="ctr"/>
                  <a:r>
                    <a:rPr lang="en-US" b="1" dirty="0">
                      <a:latin typeface="Roboto Slab" pitchFamily="2" charset="0"/>
                      <a:ea typeface="Roboto Slab" pitchFamily="2" charset="0"/>
                      <a:cs typeface="Lato" panose="020F0502020204030203" pitchFamily="34" charset="0"/>
                    </a:rPr>
                    <a:t>TITLE TEXT</a:t>
                  </a:r>
                </a:p>
              </p:txBody>
            </p:sp>
          </p:grpSp>
        </p:grpSp>
      </p:grpSp>
    </p:spTree>
    <p:extLst>
      <p:ext uri="{BB962C8B-B14F-4D97-AF65-F5344CB8AC3E}">
        <p14:creationId xmlns:p14="http://schemas.microsoft.com/office/powerpoint/2010/main" val="13203963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F86EADC2-AAC0-4818-8206-1F91FEB7449E}"/>
              </a:ext>
            </a:extLst>
          </p:cNvPr>
          <p:cNvPicPr>
            <a:picLocks noGrp="1" noChangeAspect="1"/>
          </p:cNvPicPr>
          <p:nvPr>
            <p:ph type="pic" sz="quarter" idx="254"/>
          </p:nvPr>
        </p:nvPicPr>
        <p:blipFill>
          <a:blip r:embed="rId3" cstate="print">
            <a:extLst>
              <a:ext uri="{28A0092B-C50C-407E-A947-70E740481C1C}">
                <a14:useLocalDpi xmlns:a14="http://schemas.microsoft.com/office/drawing/2010/main" val="0"/>
              </a:ext>
            </a:extLst>
          </a:blip>
          <a:srcRect t="30428" b="30428"/>
          <a:stretch>
            <a:fillRect/>
          </a:stretch>
        </p:blipFill>
        <p:spPr/>
      </p:pic>
      <p:sp>
        <p:nvSpPr>
          <p:cNvPr id="5" name="Title 4">
            <a:extLst>
              <a:ext uri="{FF2B5EF4-FFF2-40B4-BE49-F238E27FC236}">
                <a16:creationId xmlns:a16="http://schemas.microsoft.com/office/drawing/2014/main" id="{AC098D14-EA28-4F40-855A-068C1A07B78F}"/>
              </a:ext>
            </a:extLst>
          </p:cNvPr>
          <p:cNvSpPr>
            <a:spLocks noGrp="1"/>
          </p:cNvSpPr>
          <p:nvPr>
            <p:ph type="title" idx="4294967295"/>
          </p:nvPr>
        </p:nvSpPr>
        <p:spPr>
          <a:xfrm>
            <a:off x="838200" y="481013"/>
            <a:ext cx="10515600" cy="679450"/>
          </a:xfrm>
        </p:spPr>
        <p:txBody>
          <a:bodyPr/>
          <a:lstStyle/>
          <a:p>
            <a:r>
              <a:rPr lang="en-US" b="1" dirty="0">
                <a:latin typeface="Roboto Slab" pitchFamily="2" charset="0"/>
                <a:ea typeface="Roboto Slab" pitchFamily="2" charset="0"/>
              </a:rPr>
              <a:t>Square Image</a:t>
            </a:r>
          </a:p>
        </p:txBody>
      </p:sp>
      <p:sp>
        <p:nvSpPr>
          <p:cNvPr id="6" name="Subtitle 5">
            <a:extLst>
              <a:ext uri="{FF2B5EF4-FFF2-40B4-BE49-F238E27FC236}">
                <a16:creationId xmlns:a16="http://schemas.microsoft.com/office/drawing/2014/main" id="{1654F4F8-A74B-4625-8211-D34C2EA5FE7B}"/>
              </a:ext>
            </a:extLst>
          </p:cNvPr>
          <p:cNvSpPr>
            <a:spLocks noGrp="1"/>
          </p:cNvSpPr>
          <p:nvPr>
            <p:ph type="subTitle" idx="4294967295"/>
          </p:nvPr>
        </p:nvSpPr>
        <p:spPr>
          <a:xfrm>
            <a:off x="838200" y="1135063"/>
            <a:ext cx="10515600" cy="244475"/>
          </a:xfrm>
          <a:prstGeom prst="rect">
            <a:avLst/>
          </a:prstGeom>
        </p:spPr>
        <p:txBody>
          <a:bodyPr/>
          <a:lstStyle/>
          <a:p>
            <a:r>
              <a:rPr lang="en-US" sz="1400" dirty="0">
                <a:latin typeface="Roboto Slab" pitchFamily="2" charset="0"/>
                <a:ea typeface="Roboto Slab" pitchFamily="2" charset="0"/>
              </a:rPr>
              <a:t>Lorem ipsum dolor sit </a:t>
            </a:r>
            <a:r>
              <a:rPr lang="en-US" sz="1400" dirty="0" err="1">
                <a:latin typeface="Roboto Slab" pitchFamily="2" charset="0"/>
                <a:ea typeface="Roboto Slab" pitchFamily="2" charset="0"/>
              </a:rPr>
              <a:t>amet</a:t>
            </a:r>
            <a:r>
              <a:rPr lang="en-US" sz="1400" dirty="0">
                <a:latin typeface="Roboto Slab" pitchFamily="2" charset="0"/>
                <a:ea typeface="Roboto Slab" pitchFamily="2" charset="0"/>
              </a:rPr>
              <a:t> </a:t>
            </a:r>
            <a:r>
              <a:rPr lang="en-US" sz="1400" dirty="0" err="1">
                <a:latin typeface="Roboto Slab" pitchFamily="2" charset="0"/>
                <a:ea typeface="Roboto Slab" pitchFamily="2" charset="0"/>
              </a:rPr>
              <a:t>agam</a:t>
            </a:r>
            <a:r>
              <a:rPr lang="en-US" sz="1400" dirty="0">
                <a:latin typeface="Roboto Slab" pitchFamily="2" charset="0"/>
                <a:ea typeface="Roboto Slab" pitchFamily="2" charset="0"/>
              </a:rPr>
              <a:t> facer </a:t>
            </a:r>
            <a:r>
              <a:rPr lang="en-US" sz="1400" dirty="0" err="1">
                <a:latin typeface="Roboto Slab" pitchFamily="2" charset="0"/>
                <a:ea typeface="Roboto Slab" pitchFamily="2" charset="0"/>
              </a:rPr>
              <a:t>modo</a:t>
            </a:r>
            <a:r>
              <a:rPr lang="en-US" sz="1400" dirty="0">
                <a:latin typeface="Roboto Slab" pitchFamily="2" charset="0"/>
                <a:ea typeface="Roboto Slab" pitchFamily="2" charset="0"/>
              </a:rPr>
              <a:t> data lorem ipsum dolor sit </a:t>
            </a:r>
            <a:r>
              <a:rPr lang="en-US" sz="1400" dirty="0" err="1">
                <a:latin typeface="Roboto Slab" pitchFamily="2" charset="0"/>
                <a:ea typeface="Roboto Slab" pitchFamily="2" charset="0"/>
              </a:rPr>
              <a:t>amet</a:t>
            </a:r>
            <a:r>
              <a:rPr lang="en-US" sz="1400" dirty="0">
                <a:latin typeface="Roboto Slab" pitchFamily="2" charset="0"/>
                <a:ea typeface="Roboto Slab" pitchFamily="2" charset="0"/>
              </a:rPr>
              <a:t> </a:t>
            </a:r>
            <a:r>
              <a:rPr lang="en-US" sz="1400" dirty="0" err="1">
                <a:latin typeface="Roboto Slab" pitchFamily="2" charset="0"/>
                <a:ea typeface="Roboto Slab" pitchFamily="2" charset="0"/>
              </a:rPr>
              <a:t>agam</a:t>
            </a:r>
            <a:r>
              <a:rPr lang="en-US" sz="1400" dirty="0">
                <a:latin typeface="Roboto Slab" pitchFamily="2" charset="0"/>
                <a:ea typeface="Roboto Slab" pitchFamily="2" charset="0"/>
              </a:rPr>
              <a:t> facer </a:t>
            </a:r>
            <a:r>
              <a:rPr lang="en-US" sz="1400" dirty="0" err="1">
                <a:latin typeface="Roboto Slab" pitchFamily="2" charset="0"/>
                <a:ea typeface="Roboto Slab" pitchFamily="2" charset="0"/>
              </a:rPr>
              <a:t>modo</a:t>
            </a:r>
            <a:r>
              <a:rPr lang="en-US" sz="1400" dirty="0">
                <a:latin typeface="Roboto Slab" pitchFamily="2" charset="0"/>
                <a:ea typeface="Roboto Slab" pitchFamily="2" charset="0"/>
              </a:rPr>
              <a:t> data</a:t>
            </a:r>
          </a:p>
        </p:txBody>
      </p:sp>
      <p:sp>
        <p:nvSpPr>
          <p:cNvPr id="13" name="Rectangle 12">
            <a:extLst>
              <a:ext uri="{FF2B5EF4-FFF2-40B4-BE49-F238E27FC236}">
                <a16:creationId xmlns:a16="http://schemas.microsoft.com/office/drawing/2014/main" id="{80464F83-059B-4533-BBF6-C09E823826D1}"/>
              </a:ext>
            </a:extLst>
          </p:cNvPr>
          <p:cNvSpPr/>
          <p:nvPr/>
        </p:nvSpPr>
        <p:spPr>
          <a:xfrm>
            <a:off x="2065962" y="5376337"/>
            <a:ext cx="8060074" cy="835550"/>
          </a:xfrm>
          <a:prstGeom prst="rect">
            <a:avLst/>
          </a:prstGeom>
        </p:spPr>
        <p:txBody>
          <a:bodyPr wrap="square">
            <a:spAutoFit/>
          </a:bodyPr>
          <a:lstStyle/>
          <a:p>
            <a:pPr algn="ctr">
              <a:lnSpc>
                <a:spcPts val="2000"/>
              </a:lnSpc>
            </a:pPr>
            <a:r>
              <a:rPr lang="en-US" sz="1200" b="1" dirty="0">
                <a:latin typeface="Roboto Slab" pitchFamily="2" charset="0"/>
                <a:ea typeface="Roboto Slab" pitchFamily="2" charset="0"/>
                <a:cs typeface="Lato" panose="020F0502020204030203" pitchFamily="34" charset="0"/>
              </a:rPr>
              <a:t>Lorem Ipsum</a:t>
            </a:r>
            <a:r>
              <a:rPr lang="en-US" sz="1200" dirty="0">
                <a:latin typeface="Roboto Slab" pitchFamily="2" charset="0"/>
                <a:ea typeface="Roboto Slab" pitchFamily="2" charset="0"/>
                <a:cs typeface="Lato" panose="020F0502020204030203" pitchFamily="34" charset="0"/>
              </a:rPr>
              <a:t> is simply dummy text of the printing and typesetting industry. Lorem Ipsum has been the industry's standard dummy text ever since the 1500s, when an unknown printer took a galley of type and scrambled it to make a type specimen book</a:t>
            </a:r>
          </a:p>
        </p:txBody>
      </p:sp>
    </p:spTree>
    <p:extLst>
      <p:ext uri="{BB962C8B-B14F-4D97-AF65-F5344CB8AC3E}">
        <p14:creationId xmlns:p14="http://schemas.microsoft.com/office/powerpoint/2010/main" val="11540995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E26F5A3-5B3F-4370-92F7-9D6F00601FE1}"/>
              </a:ext>
            </a:extLst>
          </p:cNvPr>
          <p:cNvSpPr/>
          <p:nvPr/>
        </p:nvSpPr>
        <p:spPr bwMode="auto">
          <a:xfrm>
            <a:off x="7070036" y="742122"/>
            <a:ext cx="4267200" cy="5373756"/>
          </a:xfrm>
          <a:prstGeom prst="rect">
            <a:avLst/>
          </a:prstGeom>
          <a:solidFill>
            <a:schemeClr val="bg2"/>
          </a:solidFill>
          <a:ln>
            <a:noFill/>
          </a:ln>
          <a:extLst/>
        </p:spPr>
        <p:txBody>
          <a:bodyPr vert="horz" wrap="square" lIns="91440" tIns="45720" rIns="91440" bIns="45720" numCol="1" rtlCol="0" anchor="t" anchorCtr="0" compatLnSpc="1">
            <a:prstTxWarp prst="textNoShape">
              <a:avLst/>
            </a:prstTxWarp>
            <a:noAutofit/>
          </a:bodyPr>
          <a:lstStyle/>
          <a:p>
            <a:pPr algn="l"/>
            <a:endParaRPr lang="en-US" dirty="0"/>
          </a:p>
        </p:txBody>
      </p:sp>
      <p:grpSp>
        <p:nvGrpSpPr>
          <p:cNvPr id="4" name="Group 3">
            <a:extLst>
              <a:ext uri="{FF2B5EF4-FFF2-40B4-BE49-F238E27FC236}">
                <a16:creationId xmlns:a16="http://schemas.microsoft.com/office/drawing/2014/main" id="{66793080-B521-4548-B9BA-CBB012639F4E}"/>
              </a:ext>
            </a:extLst>
          </p:cNvPr>
          <p:cNvGrpSpPr/>
          <p:nvPr/>
        </p:nvGrpSpPr>
        <p:grpSpPr>
          <a:xfrm>
            <a:off x="7551940" y="2101570"/>
            <a:ext cx="3303392" cy="2654860"/>
            <a:chOff x="7311599" y="2046283"/>
            <a:chExt cx="3303392" cy="2654860"/>
          </a:xfrm>
        </p:grpSpPr>
        <p:sp>
          <p:nvSpPr>
            <p:cNvPr id="9" name="Rectangle 8">
              <a:extLst>
                <a:ext uri="{FF2B5EF4-FFF2-40B4-BE49-F238E27FC236}">
                  <a16:creationId xmlns:a16="http://schemas.microsoft.com/office/drawing/2014/main" id="{3251F0EB-CE73-46D1-9B3E-9FED0C5212EE}"/>
                </a:ext>
              </a:extLst>
            </p:cNvPr>
            <p:cNvSpPr/>
            <p:nvPr/>
          </p:nvSpPr>
          <p:spPr>
            <a:xfrm>
              <a:off x="7311599" y="2046283"/>
              <a:ext cx="2924198" cy="913070"/>
            </a:xfrm>
            <a:prstGeom prst="rect">
              <a:avLst/>
            </a:prstGeom>
          </p:spPr>
          <p:txBody>
            <a:bodyPr wrap="none">
              <a:spAutoFit/>
            </a:bodyPr>
            <a:lstStyle/>
            <a:p>
              <a:pPr>
                <a:lnSpc>
                  <a:spcPts val="3200"/>
                </a:lnSpc>
              </a:pPr>
              <a:r>
                <a:rPr lang="en-US" sz="3600" b="1" dirty="0">
                  <a:latin typeface="Roboto Slab" pitchFamily="2" charset="0"/>
                  <a:ea typeface="Roboto Slab" pitchFamily="2" charset="0"/>
                </a:rPr>
                <a:t>Map Project </a:t>
              </a:r>
            </a:p>
            <a:p>
              <a:pPr>
                <a:lnSpc>
                  <a:spcPts val="3200"/>
                </a:lnSpc>
              </a:pPr>
              <a:r>
                <a:rPr lang="en-US" sz="3000" b="1" dirty="0">
                  <a:latin typeface="Roboto Slab" pitchFamily="2" charset="0"/>
                  <a:ea typeface="Roboto Slab" pitchFamily="2" charset="0"/>
                </a:rPr>
                <a:t>Location</a:t>
              </a:r>
              <a:endParaRPr lang="en-US" sz="3000" dirty="0"/>
            </a:p>
          </p:txBody>
        </p:sp>
        <p:sp>
          <p:nvSpPr>
            <p:cNvPr id="11" name="Rectangle 10">
              <a:extLst>
                <a:ext uri="{FF2B5EF4-FFF2-40B4-BE49-F238E27FC236}">
                  <a16:creationId xmlns:a16="http://schemas.microsoft.com/office/drawing/2014/main" id="{2CE2230E-46EA-4C77-A784-29B7B3945FB5}"/>
                </a:ext>
              </a:extLst>
            </p:cNvPr>
            <p:cNvSpPr/>
            <p:nvPr/>
          </p:nvSpPr>
          <p:spPr>
            <a:xfrm>
              <a:off x="7311599" y="3096152"/>
              <a:ext cx="3303392" cy="1604991"/>
            </a:xfrm>
            <a:prstGeom prst="rect">
              <a:avLst/>
            </a:prstGeom>
          </p:spPr>
          <p:txBody>
            <a:bodyPr wrap="square">
              <a:spAutoFit/>
            </a:bodyPr>
            <a:lstStyle/>
            <a:p>
              <a:pPr>
                <a:lnSpc>
                  <a:spcPts val="2000"/>
                </a:lnSpc>
              </a:pPr>
              <a:r>
                <a:rPr lang="en-US" sz="1200" b="1" dirty="0">
                  <a:latin typeface="Roboto Slab" pitchFamily="2" charset="0"/>
                  <a:ea typeface="Roboto Slab" pitchFamily="2" charset="0"/>
                  <a:cs typeface="Lato" panose="020F0502020204030203" pitchFamily="34" charset="0"/>
                </a:rPr>
                <a:t>Lorem Ipsum</a:t>
              </a:r>
              <a:r>
                <a:rPr lang="en-US" sz="1200" dirty="0">
                  <a:latin typeface="Roboto Slab" pitchFamily="2" charset="0"/>
                  <a:ea typeface="Roboto Slab" pitchFamily="2" charset="0"/>
                  <a:cs typeface="Lato" panose="020F0502020204030203" pitchFamily="34" charset="0"/>
                </a:rPr>
                <a:t> is simply dummy text of the printing and typesetting industry. Lorem Ipsum has been the industry's standard dummy text ever since the 1500s, when an unknown printer took a galley of type and scrambled it to make a type specimen book</a:t>
              </a:r>
            </a:p>
          </p:txBody>
        </p:sp>
      </p:grpSp>
      <p:sp>
        <p:nvSpPr>
          <p:cNvPr id="2" name="Rectangle 1">
            <a:extLst>
              <a:ext uri="{FF2B5EF4-FFF2-40B4-BE49-F238E27FC236}">
                <a16:creationId xmlns:a16="http://schemas.microsoft.com/office/drawing/2014/main" id="{71811004-BAC3-4C36-B4F0-6FE04E34E692}"/>
              </a:ext>
            </a:extLst>
          </p:cNvPr>
          <p:cNvSpPr/>
          <p:nvPr/>
        </p:nvSpPr>
        <p:spPr bwMode="auto">
          <a:xfrm>
            <a:off x="854765" y="742122"/>
            <a:ext cx="6109253" cy="5373756"/>
          </a:xfrm>
          <a:prstGeom prst="rect">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noAutofit/>
          </a:bodyPr>
          <a:lstStyle/>
          <a:p>
            <a:pPr algn="l"/>
            <a:endParaRPr lang="en-US" dirty="0"/>
          </a:p>
        </p:txBody>
      </p:sp>
      <p:pic>
        <p:nvPicPr>
          <p:cNvPr id="13" name="Picture Placeholder 12">
            <a:extLst>
              <a:ext uri="{FF2B5EF4-FFF2-40B4-BE49-F238E27FC236}">
                <a16:creationId xmlns:a16="http://schemas.microsoft.com/office/drawing/2014/main" id="{20B876DD-A5FF-4B4C-93CA-FC3649AA91AD}"/>
              </a:ext>
            </a:extLst>
          </p:cNvPr>
          <p:cNvPicPr>
            <a:picLocks noGrp="1" noChangeAspect="1"/>
          </p:cNvPicPr>
          <p:nvPr>
            <p:ph type="pic" sz="quarter" idx="254"/>
          </p:nvPr>
        </p:nvPicPr>
        <p:blipFill rotWithShape="1">
          <a:blip r:embed="rId3">
            <a:extLst>
              <a:ext uri="{28A0092B-C50C-407E-A947-70E740481C1C}">
                <a14:useLocalDpi xmlns:a14="http://schemas.microsoft.com/office/drawing/2010/main" val="0"/>
              </a:ext>
            </a:extLst>
          </a:blip>
          <a:srcRect l="35600" t="37333" r="35600" b="37333"/>
          <a:stretch/>
        </p:blipFill>
        <p:spPr>
          <a:xfrm>
            <a:off x="854766" y="742122"/>
            <a:ext cx="6109253" cy="5373756"/>
          </a:xfrm>
        </p:spPr>
      </p:pic>
    </p:spTree>
    <p:extLst>
      <p:ext uri="{BB962C8B-B14F-4D97-AF65-F5344CB8AC3E}">
        <p14:creationId xmlns:p14="http://schemas.microsoft.com/office/powerpoint/2010/main" val="41866923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8873BA27-A448-4CAC-9C97-161BC014CA9B}"/>
              </a:ext>
            </a:extLst>
          </p:cNvPr>
          <p:cNvPicPr>
            <a:picLocks noGrp="1" noChangeAspect="1"/>
          </p:cNvPicPr>
          <p:nvPr>
            <p:ph type="pic" sz="quarter" idx="254"/>
          </p:nvPr>
        </p:nvPicPr>
        <p:blipFill rotWithShape="1">
          <a:blip r:embed="rId3">
            <a:extLst>
              <a:ext uri="{28A0092B-C50C-407E-A947-70E740481C1C}">
                <a14:useLocalDpi xmlns:a14="http://schemas.microsoft.com/office/drawing/2010/main" val="0"/>
              </a:ext>
            </a:extLst>
          </a:blip>
          <a:srcRect l="28153" t="38625" r="22945" b="42443"/>
          <a:stretch/>
        </p:blipFill>
        <p:spPr>
          <a:xfrm>
            <a:off x="730022" y="2033588"/>
            <a:ext cx="10731956" cy="4155177"/>
          </a:xfrm>
        </p:spPr>
      </p:pic>
      <p:sp>
        <p:nvSpPr>
          <p:cNvPr id="4" name="Title 3">
            <a:extLst>
              <a:ext uri="{FF2B5EF4-FFF2-40B4-BE49-F238E27FC236}">
                <a16:creationId xmlns:a16="http://schemas.microsoft.com/office/drawing/2014/main" id="{6182FCBF-0A34-4C0C-B772-1B23953E4B8C}"/>
              </a:ext>
            </a:extLst>
          </p:cNvPr>
          <p:cNvSpPr>
            <a:spLocks noGrp="1"/>
          </p:cNvSpPr>
          <p:nvPr>
            <p:ph type="title" idx="4294967295"/>
          </p:nvPr>
        </p:nvSpPr>
        <p:spPr>
          <a:xfrm>
            <a:off x="838200" y="481013"/>
            <a:ext cx="10515600" cy="679450"/>
          </a:xfrm>
        </p:spPr>
        <p:txBody>
          <a:bodyPr/>
          <a:lstStyle/>
          <a:p>
            <a:r>
              <a:rPr lang="en-US" b="1" dirty="0">
                <a:latin typeface="Roboto Slab" pitchFamily="2" charset="0"/>
                <a:ea typeface="Roboto Slab" pitchFamily="2" charset="0"/>
              </a:rPr>
              <a:t>Map Project Location</a:t>
            </a:r>
          </a:p>
        </p:txBody>
      </p:sp>
      <p:sp>
        <p:nvSpPr>
          <p:cNvPr id="6" name="Subtitle 5">
            <a:extLst>
              <a:ext uri="{FF2B5EF4-FFF2-40B4-BE49-F238E27FC236}">
                <a16:creationId xmlns:a16="http://schemas.microsoft.com/office/drawing/2014/main" id="{FAC6068B-D227-460B-92F5-B19E12597E8F}"/>
              </a:ext>
            </a:extLst>
          </p:cNvPr>
          <p:cNvSpPr>
            <a:spLocks noGrp="1"/>
          </p:cNvSpPr>
          <p:nvPr>
            <p:ph type="subTitle" idx="4294967295"/>
          </p:nvPr>
        </p:nvSpPr>
        <p:spPr>
          <a:xfrm>
            <a:off x="838200" y="1135063"/>
            <a:ext cx="10515600" cy="244475"/>
          </a:xfrm>
          <a:prstGeom prst="rect">
            <a:avLst/>
          </a:prstGeom>
        </p:spPr>
        <p:txBody>
          <a:bodyPr/>
          <a:lstStyle/>
          <a:p>
            <a:r>
              <a:rPr lang="en-US" sz="1400" dirty="0">
                <a:latin typeface="Roboto Slab" pitchFamily="2" charset="0"/>
                <a:ea typeface="Roboto Slab" pitchFamily="2" charset="0"/>
              </a:rPr>
              <a:t>Lorem ipsum dolor sit </a:t>
            </a:r>
            <a:r>
              <a:rPr lang="en-US" sz="1400" dirty="0" err="1">
                <a:latin typeface="Roboto Slab" pitchFamily="2" charset="0"/>
                <a:ea typeface="Roboto Slab" pitchFamily="2" charset="0"/>
              </a:rPr>
              <a:t>amet</a:t>
            </a:r>
            <a:r>
              <a:rPr lang="en-US" sz="1400" dirty="0">
                <a:latin typeface="Roboto Slab" pitchFamily="2" charset="0"/>
                <a:ea typeface="Roboto Slab" pitchFamily="2" charset="0"/>
              </a:rPr>
              <a:t> </a:t>
            </a:r>
            <a:r>
              <a:rPr lang="en-US" sz="1400" dirty="0" err="1">
                <a:latin typeface="Roboto Slab" pitchFamily="2" charset="0"/>
                <a:ea typeface="Roboto Slab" pitchFamily="2" charset="0"/>
              </a:rPr>
              <a:t>agam</a:t>
            </a:r>
            <a:r>
              <a:rPr lang="en-US" sz="1400" dirty="0">
                <a:latin typeface="Roboto Slab" pitchFamily="2" charset="0"/>
                <a:ea typeface="Roboto Slab" pitchFamily="2" charset="0"/>
              </a:rPr>
              <a:t> facer </a:t>
            </a:r>
            <a:r>
              <a:rPr lang="en-US" sz="1400" dirty="0" err="1">
                <a:latin typeface="Roboto Slab" pitchFamily="2" charset="0"/>
                <a:ea typeface="Roboto Slab" pitchFamily="2" charset="0"/>
              </a:rPr>
              <a:t>modo</a:t>
            </a:r>
            <a:r>
              <a:rPr lang="en-US" sz="1400" dirty="0">
                <a:latin typeface="Roboto Slab" pitchFamily="2" charset="0"/>
                <a:ea typeface="Roboto Slab" pitchFamily="2" charset="0"/>
              </a:rPr>
              <a:t> data lorem ipsum dolor sit </a:t>
            </a:r>
            <a:r>
              <a:rPr lang="en-US" sz="1400" dirty="0" err="1">
                <a:latin typeface="Roboto Slab" pitchFamily="2" charset="0"/>
                <a:ea typeface="Roboto Slab" pitchFamily="2" charset="0"/>
              </a:rPr>
              <a:t>amet</a:t>
            </a:r>
            <a:r>
              <a:rPr lang="en-US" sz="1400" dirty="0">
                <a:latin typeface="Roboto Slab" pitchFamily="2" charset="0"/>
                <a:ea typeface="Roboto Slab" pitchFamily="2" charset="0"/>
              </a:rPr>
              <a:t> </a:t>
            </a:r>
            <a:r>
              <a:rPr lang="en-US" sz="1400" dirty="0" err="1">
                <a:latin typeface="Roboto Slab" pitchFamily="2" charset="0"/>
                <a:ea typeface="Roboto Slab" pitchFamily="2" charset="0"/>
              </a:rPr>
              <a:t>agam</a:t>
            </a:r>
            <a:r>
              <a:rPr lang="en-US" sz="1400" dirty="0">
                <a:latin typeface="Roboto Slab" pitchFamily="2" charset="0"/>
                <a:ea typeface="Roboto Slab" pitchFamily="2" charset="0"/>
              </a:rPr>
              <a:t> facer </a:t>
            </a:r>
            <a:r>
              <a:rPr lang="en-US" sz="1400" dirty="0" err="1">
                <a:latin typeface="Roboto Slab" pitchFamily="2" charset="0"/>
                <a:ea typeface="Roboto Slab" pitchFamily="2" charset="0"/>
              </a:rPr>
              <a:t>modo</a:t>
            </a:r>
            <a:r>
              <a:rPr lang="en-US" sz="1400" dirty="0">
                <a:latin typeface="Roboto Slab" pitchFamily="2" charset="0"/>
                <a:ea typeface="Roboto Slab" pitchFamily="2" charset="0"/>
              </a:rPr>
              <a:t> data</a:t>
            </a:r>
          </a:p>
        </p:txBody>
      </p:sp>
    </p:spTree>
    <p:extLst>
      <p:ext uri="{BB962C8B-B14F-4D97-AF65-F5344CB8AC3E}">
        <p14:creationId xmlns:p14="http://schemas.microsoft.com/office/powerpoint/2010/main" val="42623432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64728E13-5C46-4DA3-9CC8-0C07609C070C}"/>
              </a:ext>
            </a:extLst>
          </p:cNvPr>
          <p:cNvCxnSpPr/>
          <p:nvPr/>
        </p:nvCxnSpPr>
        <p:spPr>
          <a:xfrm>
            <a:off x="1608836" y="3723398"/>
            <a:ext cx="8974328" cy="0"/>
          </a:xfrm>
          <a:prstGeom prst="line">
            <a:avLst/>
          </a:prstGeom>
          <a:ln w="2857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8EBA335D-938F-4CFC-BCC7-A7A0C6EEAE0D}"/>
              </a:ext>
            </a:extLst>
          </p:cNvPr>
          <p:cNvGrpSpPr/>
          <p:nvPr/>
        </p:nvGrpSpPr>
        <p:grpSpPr>
          <a:xfrm>
            <a:off x="2387600" y="4025030"/>
            <a:ext cx="7416800" cy="1033655"/>
            <a:chOff x="2387600" y="4311959"/>
            <a:chExt cx="7416800" cy="1033655"/>
          </a:xfrm>
        </p:grpSpPr>
        <p:sp>
          <p:nvSpPr>
            <p:cNvPr id="12" name="TextBox 11">
              <a:extLst>
                <a:ext uri="{FF2B5EF4-FFF2-40B4-BE49-F238E27FC236}">
                  <a16:creationId xmlns:a16="http://schemas.microsoft.com/office/drawing/2014/main" id="{218EDC5C-97D2-4F62-A3FA-98F6B1A0D98E}"/>
                </a:ext>
              </a:extLst>
            </p:cNvPr>
            <p:cNvSpPr txBox="1"/>
            <p:nvPr/>
          </p:nvSpPr>
          <p:spPr>
            <a:xfrm>
              <a:off x="4362450" y="4311959"/>
              <a:ext cx="3467100" cy="630942"/>
            </a:xfrm>
            <a:prstGeom prst="rect">
              <a:avLst/>
            </a:prstGeom>
            <a:noFill/>
          </p:spPr>
          <p:txBody>
            <a:bodyPr wrap="square" rtlCol="0">
              <a:spAutoFit/>
            </a:bodyPr>
            <a:lstStyle/>
            <a:p>
              <a:pPr algn="ctr"/>
              <a:r>
                <a:rPr lang="en-US" sz="3500" dirty="0">
                  <a:latin typeface="Roboto Slab" pitchFamily="2" charset="0"/>
                  <a:ea typeface="Roboto Slab" pitchFamily="2" charset="0"/>
                </a:rPr>
                <a:t>THE END</a:t>
              </a:r>
            </a:p>
          </p:txBody>
        </p:sp>
        <p:sp>
          <p:nvSpPr>
            <p:cNvPr id="13" name="Rectangle 4">
              <a:extLst>
                <a:ext uri="{FF2B5EF4-FFF2-40B4-BE49-F238E27FC236}">
                  <a16:creationId xmlns:a16="http://schemas.microsoft.com/office/drawing/2014/main" id="{E55B1F20-4AD7-4D69-9573-4D6B478A70C0}"/>
                </a:ext>
              </a:extLst>
            </p:cNvPr>
            <p:cNvSpPr>
              <a:spLocks/>
            </p:cNvSpPr>
            <p:nvPr/>
          </p:nvSpPr>
          <p:spPr bwMode="auto">
            <a:xfrm>
              <a:off x="2387600" y="4999773"/>
              <a:ext cx="7416800" cy="345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400"/>
                </a:lnSpc>
              </a:pPr>
              <a:r>
                <a:rPr lang="en-US" sz="1100" dirty="0">
                  <a:latin typeface="Roboto Slab" pitchFamily="2" charset="0"/>
                  <a:ea typeface="Roboto Slab" pitchFamily="2" charset="0"/>
                  <a:cs typeface="Lato" charset="0"/>
                  <a:sym typeface="Montserrat-Regular" charset="0"/>
                </a:rPr>
                <a:t>This letterhead design is meant to project an image of professionalism and reliability. By using simple alignments we have created a very much</a:t>
              </a:r>
            </a:p>
          </p:txBody>
        </p:sp>
      </p:grpSp>
      <p:pic>
        <p:nvPicPr>
          <p:cNvPr id="16" name="Picture 15">
            <a:extLst>
              <a:ext uri="{FF2B5EF4-FFF2-40B4-BE49-F238E27FC236}">
                <a16:creationId xmlns:a16="http://schemas.microsoft.com/office/drawing/2014/main" id="{0DD93A5A-D447-4B13-92D4-0CFB013CA5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7000" y="-508000"/>
            <a:ext cx="6858000" cy="6858000"/>
          </a:xfrm>
          <a:prstGeom prst="rect">
            <a:avLst/>
          </a:prstGeom>
        </p:spPr>
      </p:pic>
    </p:spTree>
    <p:extLst>
      <p:ext uri="{BB962C8B-B14F-4D97-AF65-F5344CB8AC3E}">
        <p14:creationId xmlns:p14="http://schemas.microsoft.com/office/powerpoint/2010/main" val="8150162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85FD5B04-FD9D-49F2-8249-1261E23EB744}"/>
              </a:ext>
            </a:extLst>
          </p:cNvPr>
          <p:cNvPicPr>
            <a:picLocks noGrp="1" noChangeAspect="1"/>
          </p:cNvPicPr>
          <p:nvPr>
            <p:ph type="pic" sz="quarter" idx="251"/>
          </p:nvPr>
        </p:nvPicPr>
        <p:blipFill>
          <a:blip r:embed="rId3">
            <a:extLst>
              <a:ext uri="{28A0092B-C50C-407E-A947-70E740481C1C}">
                <a14:useLocalDpi xmlns:a14="http://schemas.microsoft.com/office/drawing/2010/main" val="0"/>
              </a:ext>
            </a:extLst>
          </a:blip>
          <a:srcRect t="5567" b="5567"/>
          <a:stretch>
            <a:fillRect/>
          </a:stretch>
        </p:blipFill>
        <p:spPr/>
      </p:pic>
      <p:sp>
        <p:nvSpPr>
          <p:cNvPr id="8" name="Freeform 5">
            <a:extLst>
              <a:ext uri="{FF2B5EF4-FFF2-40B4-BE49-F238E27FC236}">
                <a16:creationId xmlns:a16="http://schemas.microsoft.com/office/drawing/2014/main" id="{993470E1-B575-42A6-998B-7A109FE413E6}"/>
              </a:ext>
            </a:extLst>
          </p:cNvPr>
          <p:cNvSpPr>
            <a:spLocks/>
          </p:cNvSpPr>
          <p:nvPr/>
        </p:nvSpPr>
        <p:spPr bwMode="auto">
          <a:xfrm>
            <a:off x="0" y="0"/>
            <a:ext cx="7165975" cy="6858000"/>
          </a:xfrm>
          <a:custGeom>
            <a:avLst/>
            <a:gdLst>
              <a:gd name="T0" fmla="*/ 0 w 4514"/>
              <a:gd name="T1" fmla="*/ 0 h 4109"/>
              <a:gd name="T2" fmla="*/ 0 w 4514"/>
              <a:gd name="T3" fmla="*/ 4109 h 4109"/>
              <a:gd name="T4" fmla="*/ 3470 w 4514"/>
              <a:gd name="T5" fmla="*/ 4109 h 4109"/>
              <a:gd name="T6" fmla="*/ 4514 w 4514"/>
              <a:gd name="T7" fmla="*/ 0 h 4109"/>
              <a:gd name="T8" fmla="*/ 0 w 4514"/>
              <a:gd name="T9" fmla="*/ 0 h 4109"/>
            </a:gdLst>
            <a:ahLst/>
            <a:cxnLst>
              <a:cxn ang="0">
                <a:pos x="T0" y="T1"/>
              </a:cxn>
              <a:cxn ang="0">
                <a:pos x="T2" y="T3"/>
              </a:cxn>
              <a:cxn ang="0">
                <a:pos x="T4" y="T5"/>
              </a:cxn>
              <a:cxn ang="0">
                <a:pos x="T6" y="T7"/>
              </a:cxn>
              <a:cxn ang="0">
                <a:pos x="T8" y="T9"/>
              </a:cxn>
            </a:cxnLst>
            <a:rect l="0" t="0" r="r" b="b"/>
            <a:pathLst>
              <a:path w="4514" h="4109">
                <a:moveTo>
                  <a:pt x="0" y="0"/>
                </a:moveTo>
                <a:lnTo>
                  <a:pt x="0" y="4109"/>
                </a:lnTo>
                <a:lnTo>
                  <a:pt x="3470" y="4109"/>
                </a:lnTo>
                <a:lnTo>
                  <a:pt x="4514" y="0"/>
                </a:lnTo>
                <a:lnTo>
                  <a:pt x="0" y="0"/>
                </a:lnTo>
                <a:close/>
              </a:path>
            </a:pathLst>
          </a:custGeom>
          <a:solidFill>
            <a:schemeClr val="accent5">
              <a:alpha val="2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9" name="Freeform 6">
            <a:extLst>
              <a:ext uri="{FF2B5EF4-FFF2-40B4-BE49-F238E27FC236}">
                <a16:creationId xmlns:a16="http://schemas.microsoft.com/office/drawing/2014/main" id="{2AA2A139-A9BA-4666-B856-9DDDC4960999}"/>
              </a:ext>
            </a:extLst>
          </p:cNvPr>
          <p:cNvSpPr>
            <a:spLocks/>
          </p:cNvSpPr>
          <p:nvPr/>
        </p:nvSpPr>
        <p:spPr bwMode="auto">
          <a:xfrm>
            <a:off x="5397500" y="0"/>
            <a:ext cx="6794500" cy="6858000"/>
          </a:xfrm>
          <a:custGeom>
            <a:avLst/>
            <a:gdLst>
              <a:gd name="T0" fmla="*/ 4280 w 4280"/>
              <a:gd name="T1" fmla="*/ 0 h 4109"/>
              <a:gd name="T2" fmla="*/ 1043 w 4280"/>
              <a:gd name="T3" fmla="*/ 0 h 4109"/>
              <a:gd name="T4" fmla="*/ 0 w 4280"/>
              <a:gd name="T5" fmla="*/ 4109 h 4109"/>
              <a:gd name="T6" fmla="*/ 4280 w 4280"/>
              <a:gd name="T7" fmla="*/ 4109 h 4109"/>
              <a:gd name="T8" fmla="*/ 4280 w 4280"/>
              <a:gd name="T9" fmla="*/ 0 h 4109"/>
            </a:gdLst>
            <a:ahLst/>
            <a:cxnLst>
              <a:cxn ang="0">
                <a:pos x="T0" y="T1"/>
              </a:cxn>
              <a:cxn ang="0">
                <a:pos x="T2" y="T3"/>
              </a:cxn>
              <a:cxn ang="0">
                <a:pos x="T4" y="T5"/>
              </a:cxn>
              <a:cxn ang="0">
                <a:pos x="T6" y="T7"/>
              </a:cxn>
              <a:cxn ang="0">
                <a:pos x="T8" y="T9"/>
              </a:cxn>
            </a:cxnLst>
            <a:rect l="0" t="0" r="r" b="b"/>
            <a:pathLst>
              <a:path w="4280" h="4109">
                <a:moveTo>
                  <a:pt x="4280" y="0"/>
                </a:moveTo>
                <a:lnTo>
                  <a:pt x="1043" y="0"/>
                </a:lnTo>
                <a:lnTo>
                  <a:pt x="0" y="4109"/>
                </a:lnTo>
                <a:lnTo>
                  <a:pt x="4280" y="4109"/>
                </a:lnTo>
                <a:lnTo>
                  <a:pt x="4280" y="0"/>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1" name="Group 10">
            <a:extLst>
              <a:ext uri="{FF2B5EF4-FFF2-40B4-BE49-F238E27FC236}">
                <a16:creationId xmlns:a16="http://schemas.microsoft.com/office/drawing/2014/main" id="{07A5004D-6276-47FC-ABF7-07C06699CBB0}"/>
              </a:ext>
            </a:extLst>
          </p:cNvPr>
          <p:cNvGrpSpPr/>
          <p:nvPr/>
        </p:nvGrpSpPr>
        <p:grpSpPr>
          <a:xfrm>
            <a:off x="7602281" y="2370205"/>
            <a:ext cx="3528529" cy="2117591"/>
            <a:chOff x="7165975" y="2325706"/>
            <a:chExt cx="3528529" cy="2117591"/>
          </a:xfrm>
        </p:grpSpPr>
        <p:sp>
          <p:nvSpPr>
            <p:cNvPr id="27" name="Rectangle 26">
              <a:extLst>
                <a:ext uri="{FF2B5EF4-FFF2-40B4-BE49-F238E27FC236}">
                  <a16:creationId xmlns:a16="http://schemas.microsoft.com/office/drawing/2014/main" id="{3C65E3D7-7425-4C26-A427-D2E6287F9193}"/>
                </a:ext>
              </a:extLst>
            </p:cNvPr>
            <p:cNvSpPr/>
            <p:nvPr/>
          </p:nvSpPr>
          <p:spPr>
            <a:xfrm>
              <a:off x="7165975" y="2817274"/>
              <a:ext cx="3528529" cy="1626023"/>
            </a:xfrm>
            <a:prstGeom prst="rect">
              <a:avLst/>
            </a:prstGeom>
          </p:spPr>
          <p:txBody>
            <a:bodyPr wrap="square">
              <a:spAutoFit/>
            </a:bodyPr>
            <a:lstStyle/>
            <a:p>
              <a:pPr>
                <a:lnSpc>
                  <a:spcPct val="120000"/>
                </a:lnSpc>
              </a:pPr>
              <a:r>
                <a:rPr lang="en-US" sz="1200" dirty="0">
                  <a:solidFill>
                    <a:schemeClr val="bg1"/>
                  </a:solidFill>
                  <a:latin typeface="Roboto Slab" pitchFamily="2" charset="0"/>
                  <a:ea typeface="Roboto Slab" pitchFamily="2" charset="0"/>
                  <a:cs typeface="Lato" panose="020F0502020204030203" pitchFamily="34" charset="0"/>
                  <a:sym typeface="Montserrat-Regular" charset="0"/>
                </a:rPr>
                <a:t>This letterhead design is meant to project an image of professionalism and reliability. By using simple alignments we have created a very </a:t>
              </a:r>
              <a:r>
                <a:rPr lang="en-US" sz="1200" dirty="0" err="1">
                  <a:solidFill>
                    <a:schemeClr val="bg1"/>
                  </a:solidFill>
                  <a:latin typeface="Roboto Slab" pitchFamily="2" charset="0"/>
                  <a:ea typeface="Roboto Slab" pitchFamily="2" charset="0"/>
                  <a:cs typeface="Lato" panose="020F0502020204030203" pitchFamily="34" charset="0"/>
                  <a:sym typeface="Montserrat-Regular" charset="0"/>
                </a:rPr>
                <a:t>spaciousy</a:t>
              </a:r>
              <a:r>
                <a:rPr lang="en-US" sz="1200" dirty="0">
                  <a:solidFill>
                    <a:schemeClr val="bg1"/>
                  </a:solidFill>
                  <a:latin typeface="Roboto Slab" pitchFamily="2" charset="0"/>
                  <a:ea typeface="Roboto Slab" pitchFamily="2" charset="0"/>
                  <a:cs typeface="Lato" panose="020F0502020204030203" pitchFamily="34" charset="0"/>
                  <a:sym typeface="Montserrat-Regular" charset="0"/>
                </a:rPr>
                <a:t> feeling &amp; The simplicity ipsum suggests strength and the </a:t>
              </a:r>
              <a:r>
                <a:rPr lang="en-US" sz="1200" dirty="0" err="1">
                  <a:solidFill>
                    <a:schemeClr val="bg1"/>
                  </a:solidFill>
                  <a:latin typeface="Roboto Slab" pitchFamily="2" charset="0"/>
                  <a:ea typeface="Roboto Slab" pitchFamily="2" charset="0"/>
                  <a:cs typeface="Lato" panose="020F0502020204030203" pitchFamily="34" charset="0"/>
                  <a:sym typeface="Montserrat-Regular" charset="0"/>
                </a:rPr>
                <a:t>spaciousn</a:t>
              </a:r>
              <a:r>
                <a:rPr lang="en-US" sz="1200" dirty="0">
                  <a:solidFill>
                    <a:schemeClr val="bg1"/>
                  </a:solidFill>
                  <a:latin typeface="Roboto Slab" pitchFamily="2" charset="0"/>
                  <a:ea typeface="Roboto Slab" pitchFamily="2" charset="0"/>
                  <a:cs typeface="Lato" panose="020F0502020204030203" pitchFamily="34" charset="0"/>
                  <a:sym typeface="Montserrat-Regular" charset="0"/>
                </a:rPr>
                <a:t> contributes to the aesthetics meant to project an image of professionalism</a:t>
              </a:r>
            </a:p>
          </p:txBody>
        </p:sp>
        <p:sp>
          <p:nvSpPr>
            <p:cNvPr id="5" name="Rectangle 4">
              <a:extLst>
                <a:ext uri="{FF2B5EF4-FFF2-40B4-BE49-F238E27FC236}">
                  <a16:creationId xmlns:a16="http://schemas.microsoft.com/office/drawing/2014/main" id="{F26E9F0D-7B7E-44D8-8F32-706D4326F58A}"/>
                </a:ext>
              </a:extLst>
            </p:cNvPr>
            <p:cNvSpPr/>
            <p:nvPr/>
          </p:nvSpPr>
          <p:spPr>
            <a:xfrm>
              <a:off x="7165975" y="2325706"/>
              <a:ext cx="2997937" cy="477054"/>
            </a:xfrm>
            <a:prstGeom prst="rect">
              <a:avLst/>
            </a:prstGeom>
          </p:spPr>
          <p:txBody>
            <a:bodyPr wrap="none">
              <a:spAutoFit/>
            </a:bodyPr>
            <a:lstStyle/>
            <a:p>
              <a:r>
                <a:rPr lang="en-US" sz="2500" b="1" dirty="0">
                  <a:solidFill>
                    <a:schemeClr val="bg1"/>
                  </a:solidFill>
                  <a:latin typeface="Roboto Slab" pitchFamily="2" charset="0"/>
                  <a:ea typeface="Roboto Slab" pitchFamily="2" charset="0"/>
                </a:rPr>
                <a:t>Welcome Message</a:t>
              </a:r>
              <a:endParaRPr lang="en-US" sz="2500" dirty="0">
                <a:solidFill>
                  <a:schemeClr val="bg1"/>
                </a:solidFill>
              </a:endParaRPr>
            </a:p>
          </p:txBody>
        </p:sp>
      </p:grpSp>
      <p:sp>
        <p:nvSpPr>
          <p:cNvPr id="16" name="Rectangle 15">
            <a:extLst>
              <a:ext uri="{FF2B5EF4-FFF2-40B4-BE49-F238E27FC236}">
                <a16:creationId xmlns:a16="http://schemas.microsoft.com/office/drawing/2014/main" id="{F7FDBD71-B31E-4A03-81B6-9EC57287F1DE}"/>
              </a:ext>
            </a:extLst>
          </p:cNvPr>
          <p:cNvSpPr/>
          <p:nvPr/>
        </p:nvSpPr>
        <p:spPr bwMode="auto">
          <a:xfrm>
            <a:off x="7345589" y="2118139"/>
            <a:ext cx="4041913" cy="2621722"/>
          </a:xfrm>
          <a:prstGeom prst="rect">
            <a:avLst/>
          </a:prstGeom>
          <a:noFill/>
          <a:ln w="38100">
            <a:solidFill>
              <a:schemeClr val="bg1"/>
            </a:solidFill>
          </a:ln>
          <a:extLst/>
        </p:spPr>
        <p:txBody>
          <a:bodyPr vert="horz" wrap="square" lIns="91440" tIns="45720" rIns="91440" bIns="45720" numCol="1" rtlCol="0" anchor="t" anchorCtr="0" compatLnSpc="1">
            <a:prstTxWarp prst="textNoShape">
              <a:avLst/>
            </a:prstTxWarp>
            <a:noAutofit/>
          </a:bodyPr>
          <a:lstStyle/>
          <a:p>
            <a:pPr algn="l"/>
            <a:endParaRPr lang="en-US" dirty="0"/>
          </a:p>
        </p:txBody>
      </p:sp>
    </p:spTree>
    <p:extLst>
      <p:ext uri="{BB962C8B-B14F-4D97-AF65-F5344CB8AC3E}">
        <p14:creationId xmlns:p14="http://schemas.microsoft.com/office/powerpoint/2010/main" val="32413924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CED3179D-1047-4895-96EF-5187F5FA8A27}"/>
              </a:ext>
            </a:extLst>
          </p:cNvPr>
          <p:cNvPicPr>
            <a:picLocks noGrp="1" noChangeAspect="1"/>
          </p:cNvPicPr>
          <p:nvPr>
            <p:ph type="pic" sz="quarter" idx="251"/>
          </p:nvPr>
        </p:nvPicPr>
        <p:blipFill>
          <a:blip r:embed="rId3" cstate="print">
            <a:extLst>
              <a:ext uri="{28A0092B-C50C-407E-A947-70E740481C1C}">
                <a14:useLocalDpi xmlns:a14="http://schemas.microsoft.com/office/drawing/2010/main" val="0"/>
              </a:ext>
            </a:extLst>
          </a:blip>
          <a:srcRect t="26602" b="26602"/>
          <a:stretch>
            <a:fillRect/>
          </a:stretch>
        </p:blipFill>
        <p:spPr/>
      </p:pic>
      <p:sp>
        <p:nvSpPr>
          <p:cNvPr id="8" name="Parallelogram 7">
            <a:extLst>
              <a:ext uri="{FF2B5EF4-FFF2-40B4-BE49-F238E27FC236}">
                <a16:creationId xmlns:a16="http://schemas.microsoft.com/office/drawing/2014/main" id="{354A06A6-3944-4CC0-8190-1EBB108318A7}"/>
              </a:ext>
            </a:extLst>
          </p:cNvPr>
          <p:cNvSpPr/>
          <p:nvPr/>
        </p:nvSpPr>
        <p:spPr>
          <a:xfrm>
            <a:off x="3744686" y="2149703"/>
            <a:ext cx="4702629" cy="3803402"/>
          </a:xfrm>
          <a:prstGeom prst="parallelogram">
            <a:avLst/>
          </a:prstGeom>
          <a:solidFill>
            <a:schemeClr val="accent4">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29A3743D-028D-47AE-A941-3DFBEF3061E6}"/>
              </a:ext>
            </a:extLst>
          </p:cNvPr>
          <p:cNvGrpSpPr/>
          <p:nvPr/>
        </p:nvGrpSpPr>
        <p:grpSpPr>
          <a:xfrm>
            <a:off x="4717359" y="2867871"/>
            <a:ext cx="2757283" cy="2367067"/>
            <a:chOff x="7175145" y="2582685"/>
            <a:chExt cx="2757283" cy="2367067"/>
          </a:xfrm>
        </p:grpSpPr>
        <p:sp>
          <p:nvSpPr>
            <p:cNvPr id="30" name="Rectangle 29">
              <a:extLst>
                <a:ext uri="{FF2B5EF4-FFF2-40B4-BE49-F238E27FC236}">
                  <a16:creationId xmlns:a16="http://schemas.microsoft.com/office/drawing/2014/main" id="{52D8BC4F-DC60-43A2-94AC-9077D6D04107}"/>
                </a:ext>
              </a:extLst>
            </p:cNvPr>
            <p:cNvSpPr/>
            <p:nvPr/>
          </p:nvSpPr>
          <p:spPr>
            <a:xfrm>
              <a:off x="7175145" y="2582685"/>
              <a:ext cx="1951175" cy="553998"/>
            </a:xfrm>
            <a:prstGeom prst="rect">
              <a:avLst/>
            </a:prstGeom>
          </p:spPr>
          <p:txBody>
            <a:bodyPr wrap="none">
              <a:spAutoFit/>
            </a:bodyPr>
            <a:lstStyle/>
            <a:p>
              <a:r>
                <a:rPr lang="en-US" sz="3000" b="1" dirty="0">
                  <a:solidFill>
                    <a:schemeClr val="bg1"/>
                  </a:solidFill>
                  <a:latin typeface="Roboto Slab" pitchFamily="2" charset="0"/>
                  <a:ea typeface="Roboto Slab" pitchFamily="2" charset="0"/>
                  <a:cs typeface="Lato" panose="020F0502020204030203" pitchFamily="34" charset="0"/>
                </a:rPr>
                <a:t>John Deo</a:t>
              </a:r>
            </a:p>
          </p:txBody>
        </p:sp>
        <p:sp>
          <p:nvSpPr>
            <p:cNvPr id="32" name="Rectangle 31">
              <a:extLst>
                <a:ext uri="{FF2B5EF4-FFF2-40B4-BE49-F238E27FC236}">
                  <a16:creationId xmlns:a16="http://schemas.microsoft.com/office/drawing/2014/main" id="{2064164A-44C5-42C6-B787-0113AA6FBCB2}"/>
                </a:ext>
              </a:extLst>
            </p:cNvPr>
            <p:cNvSpPr>
              <a:spLocks/>
            </p:cNvSpPr>
            <p:nvPr/>
          </p:nvSpPr>
          <p:spPr bwMode="auto">
            <a:xfrm>
              <a:off x="7270165" y="3136683"/>
              <a:ext cx="2662263" cy="1813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800"/>
                </a:lnSpc>
              </a:pPr>
              <a:r>
                <a:rPr lang="en-US" sz="1000" dirty="0">
                  <a:solidFill>
                    <a:schemeClr val="bg1"/>
                  </a:solidFill>
                  <a:latin typeface="Roboto Slab" pitchFamily="2" charset="0"/>
                  <a:ea typeface="Roboto Slab" pitchFamily="2" charset="0"/>
                  <a:cs typeface="Lato" panose="020F0502020204030203" pitchFamily="34" charset="0"/>
                  <a:sym typeface="Montserrat-Regular" charset="0"/>
                </a:rPr>
                <a:t>This letterhead design is meant to project an image of professionalism and lorem to reliability. By using simple alignments are This letterhead design is meant to project an image of professionalism and lorem to This letterhead design is meant to project an image of professionalism and lorem to reliability. By using simple</a:t>
              </a:r>
            </a:p>
          </p:txBody>
        </p:sp>
      </p:grpSp>
      <p:sp>
        <p:nvSpPr>
          <p:cNvPr id="2" name="Title 1">
            <a:extLst>
              <a:ext uri="{FF2B5EF4-FFF2-40B4-BE49-F238E27FC236}">
                <a16:creationId xmlns:a16="http://schemas.microsoft.com/office/drawing/2014/main" id="{5D55807A-3A56-42D1-AC33-4B5A6BB092EF}"/>
              </a:ext>
            </a:extLst>
          </p:cNvPr>
          <p:cNvSpPr>
            <a:spLocks noGrp="1"/>
          </p:cNvSpPr>
          <p:nvPr>
            <p:ph type="title" idx="4294967295"/>
          </p:nvPr>
        </p:nvSpPr>
        <p:spPr>
          <a:xfrm>
            <a:off x="838200" y="481013"/>
            <a:ext cx="10515600" cy="679450"/>
          </a:xfrm>
        </p:spPr>
        <p:txBody>
          <a:bodyPr/>
          <a:lstStyle/>
          <a:p>
            <a:r>
              <a:rPr lang="en-US" b="1" dirty="0">
                <a:latin typeface="Roboto Slab" pitchFamily="2" charset="0"/>
                <a:ea typeface="Roboto Slab" pitchFamily="2" charset="0"/>
              </a:rPr>
              <a:t>Welcome Message</a:t>
            </a:r>
          </a:p>
        </p:txBody>
      </p:sp>
      <p:sp>
        <p:nvSpPr>
          <p:cNvPr id="4" name="Subtitle 3">
            <a:extLst>
              <a:ext uri="{FF2B5EF4-FFF2-40B4-BE49-F238E27FC236}">
                <a16:creationId xmlns:a16="http://schemas.microsoft.com/office/drawing/2014/main" id="{81C3AD52-908C-470D-8D19-88A2A7CD4193}"/>
              </a:ext>
            </a:extLst>
          </p:cNvPr>
          <p:cNvSpPr>
            <a:spLocks noGrp="1"/>
          </p:cNvSpPr>
          <p:nvPr>
            <p:ph type="subTitle" idx="4294967295"/>
          </p:nvPr>
        </p:nvSpPr>
        <p:spPr>
          <a:xfrm>
            <a:off x="838200" y="1135063"/>
            <a:ext cx="10515600" cy="244475"/>
          </a:xfrm>
          <a:prstGeom prst="rect">
            <a:avLst/>
          </a:prstGeom>
        </p:spPr>
        <p:txBody>
          <a:bodyPr/>
          <a:lstStyle/>
          <a:p>
            <a:r>
              <a:rPr lang="en-US" sz="1400" dirty="0">
                <a:latin typeface="Roboto Slab" pitchFamily="2" charset="0"/>
                <a:ea typeface="Roboto Slab" pitchFamily="2" charset="0"/>
              </a:rPr>
              <a:t>Lorem ipsum dolor sit </a:t>
            </a:r>
            <a:r>
              <a:rPr lang="en-US" sz="1400" dirty="0" err="1">
                <a:latin typeface="Roboto Slab" pitchFamily="2" charset="0"/>
                <a:ea typeface="Roboto Slab" pitchFamily="2" charset="0"/>
              </a:rPr>
              <a:t>amet</a:t>
            </a:r>
            <a:r>
              <a:rPr lang="en-US" sz="1400" dirty="0">
                <a:latin typeface="Roboto Slab" pitchFamily="2" charset="0"/>
                <a:ea typeface="Roboto Slab" pitchFamily="2" charset="0"/>
              </a:rPr>
              <a:t> </a:t>
            </a:r>
            <a:r>
              <a:rPr lang="en-US" sz="1400" dirty="0" err="1">
                <a:latin typeface="Roboto Slab" pitchFamily="2" charset="0"/>
                <a:ea typeface="Roboto Slab" pitchFamily="2" charset="0"/>
              </a:rPr>
              <a:t>agAam</a:t>
            </a:r>
            <a:r>
              <a:rPr lang="en-US" sz="1400" dirty="0">
                <a:latin typeface="Roboto Slab" pitchFamily="2" charset="0"/>
                <a:ea typeface="Roboto Slab" pitchFamily="2" charset="0"/>
              </a:rPr>
              <a:t> facer modo data lorem ipsum dolor sit </a:t>
            </a:r>
            <a:r>
              <a:rPr lang="en-US" sz="1400" dirty="0" err="1">
                <a:latin typeface="Roboto Slab" pitchFamily="2" charset="0"/>
                <a:ea typeface="Roboto Slab" pitchFamily="2" charset="0"/>
              </a:rPr>
              <a:t>amet</a:t>
            </a:r>
            <a:r>
              <a:rPr lang="en-US" sz="1400" dirty="0">
                <a:latin typeface="Roboto Slab" pitchFamily="2" charset="0"/>
                <a:ea typeface="Roboto Slab" pitchFamily="2" charset="0"/>
              </a:rPr>
              <a:t> </a:t>
            </a:r>
            <a:r>
              <a:rPr lang="en-US" sz="1400" dirty="0" err="1">
                <a:latin typeface="Roboto Slab" pitchFamily="2" charset="0"/>
                <a:ea typeface="Roboto Slab" pitchFamily="2" charset="0"/>
              </a:rPr>
              <a:t>agam</a:t>
            </a:r>
            <a:r>
              <a:rPr lang="en-US" sz="1400" dirty="0">
                <a:latin typeface="Roboto Slab" pitchFamily="2" charset="0"/>
                <a:ea typeface="Roboto Slab" pitchFamily="2" charset="0"/>
              </a:rPr>
              <a:t> facer modo data</a:t>
            </a:r>
          </a:p>
        </p:txBody>
      </p:sp>
    </p:spTree>
    <p:extLst>
      <p:ext uri="{BB962C8B-B14F-4D97-AF65-F5344CB8AC3E}">
        <p14:creationId xmlns:p14="http://schemas.microsoft.com/office/powerpoint/2010/main" val="25457752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542457ED-7B5A-4D23-8078-151F8C71FB01}"/>
              </a:ext>
            </a:extLst>
          </p:cNvPr>
          <p:cNvSpPr/>
          <p:nvPr/>
        </p:nvSpPr>
        <p:spPr bwMode="auto">
          <a:xfrm>
            <a:off x="645886" y="547914"/>
            <a:ext cx="10900229" cy="5762173"/>
          </a:xfrm>
          <a:prstGeom prst="rect">
            <a:avLst/>
          </a:prstGeom>
          <a:solidFill>
            <a:schemeClr val="accent6"/>
          </a:solidFill>
          <a:ln>
            <a:noFill/>
          </a:ln>
          <a:extLst/>
        </p:spPr>
        <p:txBody>
          <a:bodyPr vert="horz" wrap="square" lIns="91440" tIns="45720" rIns="91440" bIns="45720" numCol="1" rtlCol="0" anchor="t" anchorCtr="0" compatLnSpc="1">
            <a:prstTxWarp prst="textNoShape">
              <a:avLst/>
            </a:prstTxWarp>
            <a:noAutofit/>
          </a:bodyPr>
          <a:lstStyle/>
          <a:p>
            <a:pPr algn="l"/>
            <a:endParaRPr lang="en-US" dirty="0"/>
          </a:p>
        </p:txBody>
      </p:sp>
      <p:grpSp>
        <p:nvGrpSpPr>
          <p:cNvPr id="14" name="Group 13">
            <a:extLst>
              <a:ext uri="{FF2B5EF4-FFF2-40B4-BE49-F238E27FC236}">
                <a16:creationId xmlns:a16="http://schemas.microsoft.com/office/drawing/2014/main" id="{BCE268ED-3BE0-4CEE-A7C7-C6DF4FAD56FA}"/>
              </a:ext>
            </a:extLst>
          </p:cNvPr>
          <p:cNvGrpSpPr/>
          <p:nvPr/>
        </p:nvGrpSpPr>
        <p:grpSpPr>
          <a:xfrm>
            <a:off x="1245990" y="1550181"/>
            <a:ext cx="3248746" cy="3757638"/>
            <a:chOff x="1245990" y="1550181"/>
            <a:chExt cx="3248746" cy="3757638"/>
          </a:xfrm>
        </p:grpSpPr>
        <p:sp>
          <p:nvSpPr>
            <p:cNvPr id="2" name="Rectangle 1">
              <a:extLst>
                <a:ext uri="{FF2B5EF4-FFF2-40B4-BE49-F238E27FC236}">
                  <a16:creationId xmlns:a16="http://schemas.microsoft.com/office/drawing/2014/main" id="{24915EDB-31C9-4A82-B511-D3538A46CE6A}"/>
                </a:ext>
              </a:extLst>
            </p:cNvPr>
            <p:cNvSpPr/>
            <p:nvPr/>
          </p:nvSpPr>
          <p:spPr>
            <a:xfrm>
              <a:off x="1245990" y="1550181"/>
              <a:ext cx="2433680" cy="865686"/>
            </a:xfrm>
            <a:prstGeom prst="rect">
              <a:avLst/>
            </a:prstGeom>
          </p:spPr>
          <p:txBody>
            <a:bodyPr wrap="none">
              <a:spAutoFit/>
            </a:bodyPr>
            <a:lstStyle/>
            <a:p>
              <a:pPr>
                <a:lnSpc>
                  <a:spcPts val="3000"/>
                </a:lnSpc>
              </a:pPr>
              <a:r>
                <a:rPr lang="en-US" sz="3000" b="1" dirty="0">
                  <a:solidFill>
                    <a:schemeClr val="bg1"/>
                  </a:solidFill>
                  <a:latin typeface="Roboto Slab" pitchFamily="2" charset="0"/>
                  <a:ea typeface="Roboto Slab" pitchFamily="2" charset="0"/>
                </a:rPr>
                <a:t>About The</a:t>
              </a:r>
            </a:p>
            <a:p>
              <a:pPr>
                <a:lnSpc>
                  <a:spcPts val="3000"/>
                </a:lnSpc>
              </a:pPr>
              <a:r>
                <a:rPr lang="en-US" sz="3000" b="1" dirty="0">
                  <a:solidFill>
                    <a:schemeClr val="bg1"/>
                  </a:solidFill>
                  <a:latin typeface="Roboto Slab" pitchFamily="2" charset="0"/>
                  <a:ea typeface="Roboto Slab" pitchFamily="2" charset="0"/>
                </a:rPr>
                <a:t>Best Service</a:t>
              </a:r>
              <a:endParaRPr lang="en-US" sz="3000" dirty="0">
                <a:solidFill>
                  <a:schemeClr val="bg1"/>
                </a:solidFill>
              </a:endParaRPr>
            </a:p>
          </p:txBody>
        </p:sp>
        <p:grpSp>
          <p:nvGrpSpPr>
            <p:cNvPr id="11" name="Group 10">
              <a:extLst>
                <a:ext uri="{FF2B5EF4-FFF2-40B4-BE49-F238E27FC236}">
                  <a16:creationId xmlns:a16="http://schemas.microsoft.com/office/drawing/2014/main" id="{95284011-01F6-41E9-AFDE-4C22AAE9F352}"/>
                </a:ext>
              </a:extLst>
            </p:cNvPr>
            <p:cNvGrpSpPr/>
            <p:nvPr/>
          </p:nvGrpSpPr>
          <p:grpSpPr>
            <a:xfrm>
              <a:off x="1245990" y="2843458"/>
              <a:ext cx="3248746" cy="2464361"/>
              <a:chOff x="7898225" y="2586965"/>
              <a:chExt cx="3248746" cy="2464361"/>
            </a:xfrm>
          </p:grpSpPr>
          <p:sp>
            <p:nvSpPr>
              <p:cNvPr id="12" name="AutoShape 17">
                <a:extLst>
                  <a:ext uri="{FF2B5EF4-FFF2-40B4-BE49-F238E27FC236}">
                    <a16:creationId xmlns:a16="http://schemas.microsoft.com/office/drawing/2014/main" id="{20648C7B-593C-458A-91A6-78D49D1AD77F}"/>
                  </a:ext>
                </a:extLst>
              </p:cNvPr>
              <p:cNvSpPr>
                <a:spLocks/>
              </p:cNvSpPr>
              <p:nvPr/>
            </p:nvSpPr>
            <p:spPr bwMode="auto">
              <a:xfrm>
                <a:off x="7898225" y="2586965"/>
                <a:ext cx="1183692" cy="670546"/>
              </a:xfrm>
              <a:custGeom>
                <a:avLst/>
                <a:gdLst/>
                <a:ahLst/>
                <a:cxnLst/>
                <a:rect l="0" t="0" r="r" b="b"/>
                <a:pathLst>
                  <a:path w="21600" h="21600">
                    <a:moveTo>
                      <a:pt x="6383" y="11316"/>
                    </a:moveTo>
                    <a:cubicBezTo>
                      <a:pt x="6352" y="11293"/>
                      <a:pt x="6334" y="11238"/>
                      <a:pt x="6334" y="11175"/>
                    </a:cubicBezTo>
                    <a:lnTo>
                      <a:pt x="6334" y="7852"/>
                    </a:lnTo>
                    <a:cubicBezTo>
                      <a:pt x="6569" y="7570"/>
                      <a:pt x="6728" y="7101"/>
                      <a:pt x="6728" y="6553"/>
                    </a:cubicBezTo>
                    <a:lnTo>
                      <a:pt x="6728" y="3104"/>
                    </a:lnTo>
                    <a:cubicBezTo>
                      <a:pt x="6728" y="1391"/>
                      <a:pt x="5939" y="0"/>
                      <a:pt x="4969" y="0"/>
                    </a:cubicBezTo>
                    <a:lnTo>
                      <a:pt x="4544" y="0"/>
                    </a:lnTo>
                    <a:cubicBezTo>
                      <a:pt x="3573" y="0"/>
                      <a:pt x="2783" y="1391"/>
                      <a:pt x="2783" y="3104"/>
                    </a:cubicBezTo>
                    <a:lnTo>
                      <a:pt x="2783" y="6553"/>
                    </a:lnTo>
                    <a:cubicBezTo>
                      <a:pt x="2783" y="7093"/>
                      <a:pt x="2938" y="7570"/>
                      <a:pt x="3178" y="7852"/>
                    </a:cubicBezTo>
                    <a:lnTo>
                      <a:pt x="3178" y="11175"/>
                    </a:lnTo>
                    <a:cubicBezTo>
                      <a:pt x="3178" y="11238"/>
                      <a:pt x="3161" y="11284"/>
                      <a:pt x="3129" y="11316"/>
                    </a:cubicBezTo>
                    <a:cubicBezTo>
                      <a:pt x="2863" y="11542"/>
                      <a:pt x="1555" y="12708"/>
                      <a:pt x="345" y="14468"/>
                    </a:cubicBezTo>
                    <a:cubicBezTo>
                      <a:pt x="128" y="14788"/>
                      <a:pt x="0" y="15257"/>
                      <a:pt x="0" y="15758"/>
                    </a:cubicBezTo>
                    <a:lnTo>
                      <a:pt x="0" y="18120"/>
                    </a:lnTo>
                    <a:lnTo>
                      <a:pt x="4300" y="18120"/>
                    </a:lnTo>
                    <a:cubicBezTo>
                      <a:pt x="4384" y="17322"/>
                      <a:pt x="4628" y="16595"/>
                      <a:pt x="4991" y="16071"/>
                    </a:cubicBezTo>
                    <a:cubicBezTo>
                      <a:pt x="6024" y="14569"/>
                      <a:pt x="7119" y="13412"/>
                      <a:pt x="7810" y="12739"/>
                    </a:cubicBezTo>
                    <a:cubicBezTo>
                      <a:pt x="7114" y="11957"/>
                      <a:pt x="6547" y="11457"/>
                      <a:pt x="6383" y="11316"/>
                    </a:cubicBezTo>
                    <a:close/>
                    <a:moveTo>
                      <a:pt x="21241" y="14468"/>
                    </a:moveTo>
                    <a:cubicBezTo>
                      <a:pt x="20030" y="12708"/>
                      <a:pt x="18723" y="11542"/>
                      <a:pt x="18457" y="11316"/>
                    </a:cubicBezTo>
                    <a:cubicBezTo>
                      <a:pt x="18426" y="11293"/>
                      <a:pt x="18408" y="11238"/>
                      <a:pt x="18408" y="11175"/>
                    </a:cubicBezTo>
                    <a:lnTo>
                      <a:pt x="18408" y="7852"/>
                    </a:lnTo>
                    <a:cubicBezTo>
                      <a:pt x="18643" y="7570"/>
                      <a:pt x="18802" y="7101"/>
                      <a:pt x="18802" y="6553"/>
                    </a:cubicBezTo>
                    <a:lnTo>
                      <a:pt x="18802" y="3104"/>
                    </a:lnTo>
                    <a:cubicBezTo>
                      <a:pt x="18802" y="1391"/>
                      <a:pt x="18014" y="0"/>
                      <a:pt x="17043" y="0"/>
                    </a:cubicBezTo>
                    <a:lnTo>
                      <a:pt x="16626" y="0"/>
                    </a:lnTo>
                    <a:cubicBezTo>
                      <a:pt x="15655" y="0"/>
                      <a:pt x="14867" y="1391"/>
                      <a:pt x="14867" y="3104"/>
                    </a:cubicBezTo>
                    <a:lnTo>
                      <a:pt x="14867" y="6553"/>
                    </a:lnTo>
                    <a:cubicBezTo>
                      <a:pt x="14867" y="7093"/>
                      <a:pt x="15022" y="7570"/>
                      <a:pt x="15261" y="7852"/>
                    </a:cubicBezTo>
                    <a:lnTo>
                      <a:pt x="15261" y="11175"/>
                    </a:lnTo>
                    <a:cubicBezTo>
                      <a:pt x="15261" y="11238"/>
                      <a:pt x="15244" y="11284"/>
                      <a:pt x="15212" y="11316"/>
                    </a:cubicBezTo>
                    <a:cubicBezTo>
                      <a:pt x="15048" y="11457"/>
                      <a:pt x="14481" y="11957"/>
                      <a:pt x="13790" y="12739"/>
                    </a:cubicBezTo>
                    <a:cubicBezTo>
                      <a:pt x="14481" y="13412"/>
                      <a:pt x="15576" y="14569"/>
                      <a:pt x="16609" y="16071"/>
                    </a:cubicBezTo>
                    <a:cubicBezTo>
                      <a:pt x="16972" y="16595"/>
                      <a:pt x="17211" y="17322"/>
                      <a:pt x="17300" y="18120"/>
                    </a:cubicBezTo>
                    <a:lnTo>
                      <a:pt x="21600" y="18120"/>
                    </a:lnTo>
                    <a:lnTo>
                      <a:pt x="21600" y="15758"/>
                    </a:lnTo>
                    <a:cubicBezTo>
                      <a:pt x="21587" y="15257"/>
                      <a:pt x="21462" y="14780"/>
                      <a:pt x="21241" y="14468"/>
                    </a:cubicBezTo>
                    <a:close/>
                    <a:moveTo>
                      <a:pt x="12730" y="13490"/>
                    </a:moveTo>
                    <a:cubicBezTo>
                      <a:pt x="12695" y="13458"/>
                      <a:pt x="12673" y="13396"/>
                      <a:pt x="12673" y="13325"/>
                    </a:cubicBezTo>
                    <a:lnTo>
                      <a:pt x="12673" y="9361"/>
                    </a:lnTo>
                    <a:cubicBezTo>
                      <a:pt x="12956" y="9025"/>
                      <a:pt x="13143" y="8462"/>
                      <a:pt x="13143" y="7820"/>
                    </a:cubicBezTo>
                    <a:lnTo>
                      <a:pt x="13143" y="3707"/>
                    </a:lnTo>
                    <a:cubicBezTo>
                      <a:pt x="13143" y="1658"/>
                      <a:pt x="12203" y="0"/>
                      <a:pt x="11042" y="0"/>
                    </a:cubicBezTo>
                    <a:lnTo>
                      <a:pt x="10540" y="0"/>
                    </a:lnTo>
                    <a:cubicBezTo>
                      <a:pt x="9379" y="0"/>
                      <a:pt x="8440" y="1658"/>
                      <a:pt x="8440" y="3707"/>
                    </a:cubicBezTo>
                    <a:lnTo>
                      <a:pt x="8440" y="7820"/>
                    </a:lnTo>
                    <a:cubicBezTo>
                      <a:pt x="8440" y="8462"/>
                      <a:pt x="8626" y="9032"/>
                      <a:pt x="8909" y="9361"/>
                    </a:cubicBezTo>
                    <a:lnTo>
                      <a:pt x="8909" y="13325"/>
                    </a:lnTo>
                    <a:cubicBezTo>
                      <a:pt x="8909" y="13396"/>
                      <a:pt x="8887" y="13458"/>
                      <a:pt x="8851" y="13490"/>
                    </a:cubicBezTo>
                    <a:cubicBezTo>
                      <a:pt x="8532" y="13764"/>
                      <a:pt x="6977" y="15155"/>
                      <a:pt x="5532" y="17243"/>
                    </a:cubicBezTo>
                    <a:cubicBezTo>
                      <a:pt x="5270" y="17619"/>
                      <a:pt x="5119" y="18190"/>
                      <a:pt x="5119" y="18785"/>
                    </a:cubicBezTo>
                    <a:lnTo>
                      <a:pt x="5119" y="21600"/>
                    </a:lnTo>
                    <a:lnTo>
                      <a:pt x="16462" y="21600"/>
                    </a:lnTo>
                    <a:lnTo>
                      <a:pt x="16462" y="18785"/>
                    </a:lnTo>
                    <a:cubicBezTo>
                      <a:pt x="16462" y="18190"/>
                      <a:pt x="16311" y="17619"/>
                      <a:pt x="16050" y="17243"/>
                    </a:cubicBezTo>
                    <a:cubicBezTo>
                      <a:pt x="14605" y="15148"/>
                      <a:pt x="13049" y="13764"/>
                      <a:pt x="12730" y="13490"/>
                    </a:cubicBezTo>
                    <a:close/>
                    <a:moveTo>
                      <a:pt x="12730" y="13490"/>
                    </a:moveTo>
                  </a:path>
                </a:pathLst>
              </a:custGeom>
              <a:solidFill>
                <a:schemeClr val="bg1"/>
              </a:solidFill>
              <a:ln>
                <a:noFill/>
              </a:ln>
            </p:spPr>
            <p:txBody>
              <a:bodyPr lIns="0" tIns="0" rIns="0" bIns="0"/>
              <a:lstStyle/>
              <a:p>
                <a:endParaRPr lang="en-US"/>
              </a:p>
            </p:txBody>
          </p:sp>
          <p:sp>
            <p:nvSpPr>
              <p:cNvPr id="13" name="Rectangle 12">
                <a:extLst>
                  <a:ext uri="{FF2B5EF4-FFF2-40B4-BE49-F238E27FC236}">
                    <a16:creationId xmlns:a16="http://schemas.microsoft.com/office/drawing/2014/main" id="{609352C9-477E-469D-ABEB-4CBB2D023552}"/>
                  </a:ext>
                </a:extLst>
              </p:cNvPr>
              <p:cNvSpPr/>
              <p:nvPr/>
            </p:nvSpPr>
            <p:spPr>
              <a:xfrm>
                <a:off x="7898225" y="3446335"/>
                <a:ext cx="3248746" cy="1604991"/>
              </a:xfrm>
              <a:prstGeom prst="rect">
                <a:avLst/>
              </a:prstGeom>
            </p:spPr>
            <p:txBody>
              <a:bodyPr wrap="square">
                <a:spAutoFit/>
              </a:bodyPr>
              <a:lstStyle/>
              <a:p>
                <a:pPr>
                  <a:lnSpc>
                    <a:spcPts val="2000"/>
                  </a:lnSpc>
                </a:pPr>
                <a:r>
                  <a:rPr lang="en-US" sz="1200" b="1" dirty="0">
                    <a:solidFill>
                      <a:schemeClr val="bg1"/>
                    </a:solidFill>
                    <a:latin typeface="Roboto Slab" pitchFamily="2" charset="0"/>
                    <a:ea typeface="Roboto Slab" pitchFamily="2" charset="0"/>
                    <a:cs typeface="Lato" panose="020F0502020204030203" pitchFamily="34" charset="0"/>
                  </a:rPr>
                  <a:t>Lorem Ipsum</a:t>
                </a:r>
                <a:r>
                  <a:rPr lang="en-US" sz="1200" dirty="0">
                    <a:solidFill>
                      <a:schemeClr val="bg1"/>
                    </a:solidFill>
                    <a:latin typeface="Roboto Slab" pitchFamily="2" charset="0"/>
                    <a:ea typeface="Roboto Slab" pitchFamily="2" charset="0"/>
                    <a:cs typeface="Lato" panose="020F0502020204030203" pitchFamily="34" charset="0"/>
                  </a:rPr>
                  <a:t> is simply dummy text of the printing and typesetting industry. Lorem Ipsum has been the industry's standard dummy text ever since the 1500s, when an unknown printer took a galley of type and scrambled it to make a type specimen</a:t>
                </a:r>
              </a:p>
            </p:txBody>
          </p:sp>
        </p:grpSp>
      </p:grpSp>
      <p:pic>
        <p:nvPicPr>
          <p:cNvPr id="22" name="Picture Placeholder 21">
            <a:extLst>
              <a:ext uri="{FF2B5EF4-FFF2-40B4-BE49-F238E27FC236}">
                <a16:creationId xmlns:a16="http://schemas.microsoft.com/office/drawing/2014/main" id="{9249CBA8-57B2-42B7-9387-DC66F298598D}"/>
              </a:ext>
            </a:extLst>
          </p:cNvPr>
          <p:cNvPicPr>
            <a:picLocks noGrp="1" noChangeAspect="1"/>
          </p:cNvPicPr>
          <p:nvPr>
            <p:ph type="pic" sz="quarter" idx="251"/>
          </p:nvPr>
        </p:nvPicPr>
        <p:blipFill>
          <a:blip r:embed="rId3" cstate="print">
            <a:extLst>
              <a:ext uri="{28A0092B-C50C-407E-A947-70E740481C1C}">
                <a14:useLocalDpi xmlns:a14="http://schemas.microsoft.com/office/drawing/2010/main" val="0"/>
              </a:ext>
            </a:extLst>
          </a:blip>
          <a:srcRect l="10885" r="10885"/>
          <a:stretch>
            <a:fillRect/>
          </a:stretch>
        </p:blipFill>
        <p:spPr/>
      </p:pic>
    </p:spTree>
    <p:extLst>
      <p:ext uri="{BB962C8B-B14F-4D97-AF65-F5344CB8AC3E}">
        <p14:creationId xmlns:p14="http://schemas.microsoft.com/office/powerpoint/2010/main" val="40485859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Placeholder 23">
            <a:extLst>
              <a:ext uri="{FF2B5EF4-FFF2-40B4-BE49-F238E27FC236}">
                <a16:creationId xmlns:a16="http://schemas.microsoft.com/office/drawing/2014/main" id="{620E4A64-441F-4583-BC2F-6586D38BAD34}"/>
              </a:ext>
            </a:extLst>
          </p:cNvPr>
          <p:cNvPicPr>
            <a:picLocks noGrp="1" noChangeAspect="1"/>
          </p:cNvPicPr>
          <p:nvPr>
            <p:ph type="pic" sz="quarter" idx="252"/>
          </p:nvPr>
        </p:nvPicPr>
        <p:blipFill>
          <a:blip r:embed="rId3" cstate="print">
            <a:extLst>
              <a:ext uri="{28A0092B-C50C-407E-A947-70E740481C1C}">
                <a14:useLocalDpi xmlns:a14="http://schemas.microsoft.com/office/drawing/2010/main" val="0"/>
              </a:ext>
            </a:extLst>
          </a:blip>
          <a:srcRect t="7813" b="7813"/>
          <a:stretch>
            <a:fillRect/>
          </a:stretch>
        </p:blipFill>
        <p:spPr>
          <a:xfrm>
            <a:off x="0" y="0"/>
            <a:ext cx="12192000" cy="6858000"/>
          </a:xfrm>
        </p:spPr>
      </p:pic>
      <p:sp>
        <p:nvSpPr>
          <p:cNvPr id="31" name="Rectangle 30">
            <a:extLst>
              <a:ext uri="{FF2B5EF4-FFF2-40B4-BE49-F238E27FC236}">
                <a16:creationId xmlns:a16="http://schemas.microsoft.com/office/drawing/2014/main" id="{9AE4A35A-DFF0-486E-92CF-90756476A51E}"/>
              </a:ext>
            </a:extLst>
          </p:cNvPr>
          <p:cNvSpPr/>
          <p:nvPr/>
        </p:nvSpPr>
        <p:spPr bwMode="auto">
          <a:xfrm>
            <a:off x="0" y="0"/>
            <a:ext cx="12191999" cy="6858000"/>
          </a:xfrm>
          <a:prstGeom prst="rect">
            <a:avLst/>
          </a:prstGeom>
          <a:solidFill>
            <a:schemeClr val="accent6">
              <a:alpha val="19000"/>
            </a:schemeClr>
          </a:solidFill>
          <a:ln>
            <a:noFill/>
          </a:ln>
          <a:extLst/>
        </p:spPr>
        <p:txBody>
          <a:bodyPr vert="horz" wrap="square" lIns="91440" tIns="45720" rIns="91440" bIns="45720" numCol="1" rtlCol="0" anchor="t" anchorCtr="0" compatLnSpc="1">
            <a:prstTxWarp prst="textNoShape">
              <a:avLst/>
            </a:prstTxWarp>
            <a:noAutofit/>
          </a:bodyPr>
          <a:lstStyle/>
          <a:p>
            <a:pPr algn="l"/>
            <a:endParaRPr lang="en-US" dirty="0"/>
          </a:p>
        </p:txBody>
      </p:sp>
      <p:pic>
        <p:nvPicPr>
          <p:cNvPr id="26" name="Picture Placeholder 25">
            <a:extLst>
              <a:ext uri="{FF2B5EF4-FFF2-40B4-BE49-F238E27FC236}">
                <a16:creationId xmlns:a16="http://schemas.microsoft.com/office/drawing/2014/main" id="{EF61C004-4402-4A0F-8C75-2FE123BC7FF6}"/>
              </a:ext>
            </a:extLst>
          </p:cNvPr>
          <p:cNvPicPr>
            <a:picLocks noGrp="1" noChangeAspect="1"/>
          </p:cNvPicPr>
          <p:nvPr>
            <p:ph type="pic" sz="quarter" idx="251"/>
          </p:nvPr>
        </p:nvPicPr>
        <p:blipFill>
          <a:blip r:embed="rId4" cstate="print">
            <a:extLst>
              <a:ext uri="{28A0092B-C50C-407E-A947-70E740481C1C}">
                <a14:useLocalDpi xmlns:a14="http://schemas.microsoft.com/office/drawing/2010/main" val="0"/>
              </a:ext>
            </a:extLst>
          </a:blip>
          <a:srcRect l="14582" r="14582"/>
          <a:stretch>
            <a:fillRect/>
          </a:stretch>
        </p:blipFill>
        <p:spPr>
          <a:xfrm>
            <a:off x="5422900" y="547688"/>
            <a:ext cx="6122988" cy="5762625"/>
          </a:xfrm>
        </p:spPr>
      </p:pic>
      <p:sp>
        <p:nvSpPr>
          <p:cNvPr id="32" name="Rectangle 31">
            <a:extLst>
              <a:ext uri="{FF2B5EF4-FFF2-40B4-BE49-F238E27FC236}">
                <a16:creationId xmlns:a16="http://schemas.microsoft.com/office/drawing/2014/main" id="{02CD2947-4E4F-41D9-8641-FAF0B81AD621}"/>
              </a:ext>
            </a:extLst>
          </p:cNvPr>
          <p:cNvSpPr/>
          <p:nvPr/>
        </p:nvSpPr>
        <p:spPr bwMode="auto">
          <a:xfrm>
            <a:off x="645886" y="547914"/>
            <a:ext cx="4777597" cy="5762173"/>
          </a:xfrm>
          <a:prstGeom prst="rect">
            <a:avLst/>
          </a:prstGeom>
          <a:solidFill>
            <a:schemeClr val="accent4"/>
          </a:solidFill>
          <a:ln>
            <a:noFill/>
          </a:ln>
          <a:extLst/>
        </p:spPr>
        <p:txBody>
          <a:bodyPr vert="horz" wrap="square" lIns="91440" tIns="45720" rIns="91440" bIns="45720" numCol="1" rtlCol="0" anchor="t" anchorCtr="0" compatLnSpc="1">
            <a:prstTxWarp prst="textNoShape">
              <a:avLst/>
            </a:prstTxWarp>
            <a:noAutofit/>
          </a:bodyPr>
          <a:lstStyle/>
          <a:p>
            <a:pPr algn="l"/>
            <a:endParaRPr lang="en-US" dirty="0"/>
          </a:p>
        </p:txBody>
      </p:sp>
      <p:grpSp>
        <p:nvGrpSpPr>
          <p:cNvPr id="20" name="Group 19">
            <a:extLst>
              <a:ext uri="{FF2B5EF4-FFF2-40B4-BE49-F238E27FC236}">
                <a16:creationId xmlns:a16="http://schemas.microsoft.com/office/drawing/2014/main" id="{A776A490-CF17-48D5-B4CD-218255BC6E8D}"/>
              </a:ext>
            </a:extLst>
          </p:cNvPr>
          <p:cNvGrpSpPr/>
          <p:nvPr/>
        </p:nvGrpSpPr>
        <p:grpSpPr>
          <a:xfrm>
            <a:off x="1100588" y="1512729"/>
            <a:ext cx="3868193" cy="3832542"/>
            <a:chOff x="1129716" y="1473825"/>
            <a:chExt cx="3868193" cy="3832542"/>
          </a:xfrm>
        </p:grpSpPr>
        <p:grpSp>
          <p:nvGrpSpPr>
            <p:cNvPr id="13" name="Group 12">
              <a:extLst>
                <a:ext uri="{FF2B5EF4-FFF2-40B4-BE49-F238E27FC236}">
                  <a16:creationId xmlns:a16="http://schemas.microsoft.com/office/drawing/2014/main" id="{38EFB99F-645A-4659-A429-1C67523464C4}"/>
                </a:ext>
              </a:extLst>
            </p:cNvPr>
            <p:cNvGrpSpPr/>
            <p:nvPr/>
          </p:nvGrpSpPr>
          <p:grpSpPr>
            <a:xfrm>
              <a:off x="1129716" y="1473825"/>
              <a:ext cx="3709802" cy="1955175"/>
              <a:chOff x="1129716" y="1370773"/>
              <a:chExt cx="3709802" cy="1955175"/>
            </a:xfrm>
          </p:grpSpPr>
          <p:sp>
            <p:nvSpPr>
              <p:cNvPr id="2" name="Rectangle 1">
                <a:extLst>
                  <a:ext uri="{FF2B5EF4-FFF2-40B4-BE49-F238E27FC236}">
                    <a16:creationId xmlns:a16="http://schemas.microsoft.com/office/drawing/2014/main" id="{0C41F46D-64A1-4A67-9C8C-CD7B24A1BDFB}"/>
                  </a:ext>
                </a:extLst>
              </p:cNvPr>
              <p:cNvSpPr/>
              <p:nvPr/>
            </p:nvSpPr>
            <p:spPr>
              <a:xfrm>
                <a:off x="1129716" y="1370773"/>
                <a:ext cx="1816523" cy="820802"/>
              </a:xfrm>
              <a:prstGeom prst="rect">
                <a:avLst/>
              </a:prstGeom>
            </p:spPr>
            <p:txBody>
              <a:bodyPr wrap="none">
                <a:spAutoFit/>
              </a:bodyPr>
              <a:lstStyle/>
              <a:p>
                <a:pPr>
                  <a:lnSpc>
                    <a:spcPts val="2800"/>
                  </a:lnSpc>
                </a:pPr>
                <a:r>
                  <a:rPr lang="en-US" sz="3000" b="1" dirty="0">
                    <a:solidFill>
                      <a:schemeClr val="bg1"/>
                    </a:solidFill>
                    <a:latin typeface="Roboto Slab" pitchFamily="2" charset="0"/>
                    <a:ea typeface="Roboto Slab" pitchFamily="2" charset="0"/>
                  </a:rPr>
                  <a:t>Our</a:t>
                </a:r>
              </a:p>
              <a:p>
                <a:pPr>
                  <a:lnSpc>
                    <a:spcPts val="2800"/>
                  </a:lnSpc>
                </a:pPr>
                <a:r>
                  <a:rPr lang="en-US" sz="3000" b="1" dirty="0">
                    <a:solidFill>
                      <a:schemeClr val="bg1"/>
                    </a:solidFill>
                    <a:latin typeface="Roboto Slab" pitchFamily="2" charset="0"/>
                    <a:ea typeface="Roboto Slab" pitchFamily="2" charset="0"/>
                  </a:rPr>
                  <a:t>About us</a:t>
                </a:r>
                <a:endParaRPr lang="en-US" sz="3000" dirty="0">
                  <a:solidFill>
                    <a:schemeClr val="bg1"/>
                  </a:solidFill>
                </a:endParaRPr>
              </a:p>
            </p:txBody>
          </p:sp>
          <p:sp>
            <p:nvSpPr>
              <p:cNvPr id="33" name="Rectangle 32">
                <a:extLst>
                  <a:ext uri="{FF2B5EF4-FFF2-40B4-BE49-F238E27FC236}">
                    <a16:creationId xmlns:a16="http://schemas.microsoft.com/office/drawing/2014/main" id="{D2674C04-2B85-42D3-B760-749A960F5C60}"/>
                  </a:ext>
                </a:extLst>
              </p:cNvPr>
              <p:cNvSpPr/>
              <p:nvPr/>
            </p:nvSpPr>
            <p:spPr>
              <a:xfrm>
                <a:off x="1129716" y="2233918"/>
                <a:ext cx="3709802" cy="1092030"/>
              </a:xfrm>
              <a:prstGeom prst="rect">
                <a:avLst/>
              </a:prstGeom>
            </p:spPr>
            <p:txBody>
              <a:bodyPr wrap="square">
                <a:spAutoFit/>
              </a:bodyPr>
              <a:lstStyle/>
              <a:p>
                <a:pPr>
                  <a:lnSpc>
                    <a:spcPts val="2000"/>
                  </a:lnSpc>
                </a:pPr>
                <a:r>
                  <a:rPr lang="en-US" sz="1200" b="1" dirty="0">
                    <a:solidFill>
                      <a:schemeClr val="bg1"/>
                    </a:solidFill>
                    <a:latin typeface="Roboto Slab" pitchFamily="2" charset="0"/>
                    <a:ea typeface="Roboto Slab" pitchFamily="2" charset="0"/>
                    <a:cs typeface="Lato" panose="020F0502020204030203" pitchFamily="34" charset="0"/>
                  </a:rPr>
                  <a:t>Lorem Ipsum</a:t>
                </a:r>
                <a:r>
                  <a:rPr lang="en-US" sz="1200" dirty="0">
                    <a:solidFill>
                      <a:schemeClr val="bg1"/>
                    </a:solidFill>
                    <a:latin typeface="Roboto Slab" pitchFamily="2" charset="0"/>
                    <a:ea typeface="Roboto Slab" pitchFamily="2" charset="0"/>
                    <a:cs typeface="Lato" panose="020F0502020204030203" pitchFamily="34" charset="0"/>
                  </a:rPr>
                  <a:t> is simply dummy text of the printing and typesetting industry. Lorem Ipsum printer took a galley of type and scrambled it to make a type specimen</a:t>
                </a:r>
              </a:p>
            </p:txBody>
          </p:sp>
        </p:grpSp>
        <p:grpSp>
          <p:nvGrpSpPr>
            <p:cNvPr id="19" name="Group 18">
              <a:extLst>
                <a:ext uri="{FF2B5EF4-FFF2-40B4-BE49-F238E27FC236}">
                  <a16:creationId xmlns:a16="http://schemas.microsoft.com/office/drawing/2014/main" id="{9751B2CB-3DA6-46AF-A787-3C73D4C6C2E8}"/>
                </a:ext>
              </a:extLst>
            </p:cNvPr>
            <p:cNvGrpSpPr/>
            <p:nvPr/>
          </p:nvGrpSpPr>
          <p:grpSpPr>
            <a:xfrm>
              <a:off x="1129716" y="3980631"/>
              <a:ext cx="3868193" cy="1325736"/>
              <a:chOff x="1129716" y="3877579"/>
              <a:chExt cx="3868193" cy="1325736"/>
            </a:xfrm>
          </p:grpSpPr>
          <p:grpSp>
            <p:nvGrpSpPr>
              <p:cNvPr id="17" name="Group 16">
                <a:extLst>
                  <a:ext uri="{FF2B5EF4-FFF2-40B4-BE49-F238E27FC236}">
                    <a16:creationId xmlns:a16="http://schemas.microsoft.com/office/drawing/2014/main" id="{7744F882-8B7E-48CF-8FAF-4F008AA8552E}"/>
                  </a:ext>
                </a:extLst>
              </p:cNvPr>
              <p:cNvGrpSpPr/>
              <p:nvPr/>
            </p:nvGrpSpPr>
            <p:grpSpPr>
              <a:xfrm>
                <a:off x="1129716" y="3877579"/>
                <a:ext cx="1697372" cy="1294490"/>
                <a:chOff x="1129716" y="3877579"/>
                <a:chExt cx="1697372" cy="1294490"/>
              </a:xfrm>
            </p:grpSpPr>
            <p:sp>
              <p:nvSpPr>
                <p:cNvPr id="27" name="AutoShape 62">
                  <a:extLst>
                    <a:ext uri="{FF2B5EF4-FFF2-40B4-BE49-F238E27FC236}">
                      <a16:creationId xmlns:a16="http://schemas.microsoft.com/office/drawing/2014/main" id="{49A8B41D-76DA-4DED-8A07-C9EB6B5062B6}"/>
                    </a:ext>
                  </a:extLst>
                </p:cNvPr>
                <p:cNvSpPr>
                  <a:spLocks/>
                </p:cNvSpPr>
                <p:nvPr/>
              </p:nvSpPr>
              <p:spPr bwMode="auto">
                <a:xfrm>
                  <a:off x="1781935" y="3877579"/>
                  <a:ext cx="392935" cy="392935"/>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bg1"/>
                </a:solidFill>
                <a:ln>
                  <a:noFill/>
                </a:ln>
              </p:spPr>
              <p:txBody>
                <a:bodyPr lIns="0" tIns="0" rIns="0" bIns="0"/>
                <a:lstStyle/>
                <a:p>
                  <a:endParaRPr lang="en-US" dirty="0"/>
                </a:p>
              </p:txBody>
            </p:sp>
            <p:sp>
              <p:nvSpPr>
                <p:cNvPr id="28" name="Rectangle 17">
                  <a:extLst>
                    <a:ext uri="{FF2B5EF4-FFF2-40B4-BE49-F238E27FC236}">
                      <a16:creationId xmlns:a16="http://schemas.microsoft.com/office/drawing/2014/main" id="{CACF8E87-D0FC-4E66-8EF3-C4C2A974084A}"/>
                    </a:ext>
                  </a:extLst>
                </p:cNvPr>
                <p:cNvSpPr>
                  <a:spLocks/>
                </p:cNvSpPr>
                <p:nvPr/>
              </p:nvSpPr>
              <p:spPr bwMode="auto">
                <a:xfrm>
                  <a:off x="1129716" y="4750275"/>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solidFill>
                        <a:schemeClr val="bg1"/>
                      </a:solidFill>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29" name="Rectangle 17">
                  <a:extLst>
                    <a:ext uri="{FF2B5EF4-FFF2-40B4-BE49-F238E27FC236}">
                      <a16:creationId xmlns:a16="http://schemas.microsoft.com/office/drawing/2014/main" id="{C213F445-8239-420A-9492-3D7279981D54}"/>
                    </a:ext>
                  </a:extLst>
                </p:cNvPr>
                <p:cNvSpPr>
                  <a:spLocks/>
                </p:cNvSpPr>
                <p:nvPr/>
              </p:nvSpPr>
              <p:spPr bwMode="auto">
                <a:xfrm>
                  <a:off x="1413464" y="4466852"/>
                  <a:ext cx="1129876" cy="278295"/>
                </a:xfrm>
                <a:prstGeom prst="rect">
                  <a:avLst/>
                </a:prstGeom>
                <a:noFill/>
                <a:ln>
                  <a:noFill/>
                </a:ln>
                <a:extLst/>
              </p:spPr>
              <p:txBody>
                <a:bodyPr lIns="0" tIns="0" rIns="0" bIns="0" anchor="ctr"/>
                <a:lstStyle/>
                <a:p>
                  <a:pPr algn="ctr">
                    <a:lnSpc>
                      <a:spcPts val="1000"/>
                    </a:lnSpc>
                  </a:pPr>
                  <a:r>
                    <a:rPr lang="en-US" sz="1500" b="1" dirty="0">
                      <a:solidFill>
                        <a:schemeClr val="bg1"/>
                      </a:solidFill>
                      <a:latin typeface="Roboto Slab" pitchFamily="2" charset="0"/>
                      <a:ea typeface="Roboto Slab" pitchFamily="2" charset="0"/>
                      <a:cs typeface="Lato" panose="020F0502020204030203" pitchFamily="34" charset="0"/>
                      <a:sym typeface="Montserrat-Regular" charset="0"/>
                    </a:rPr>
                    <a:t>TITLE TEXT</a:t>
                  </a:r>
                </a:p>
              </p:txBody>
            </p:sp>
          </p:grpSp>
          <p:grpSp>
            <p:nvGrpSpPr>
              <p:cNvPr id="18" name="Group 17">
                <a:extLst>
                  <a:ext uri="{FF2B5EF4-FFF2-40B4-BE49-F238E27FC236}">
                    <a16:creationId xmlns:a16="http://schemas.microsoft.com/office/drawing/2014/main" id="{046A5592-42DC-4812-8482-5B314809F650}"/>
                  </a:ext>
                </a:extLst>
              </p:cNvPr>
              <p:cNvGrpSpPr/>
              <p:nvPr/>
            </p:nvGrpSpPr>
            <p:grpSpPr>
              <a:xfrm>
                <a:off x="3300537" y="3877579"/>
                <a:ext cx="1697372" cy="1325736"/>
                <a:chOff x="3300537" y="3877579"/>
                <a:chExt cx="1697372" cy="1325736"/>
              </a:xfrm>
            </p:grpSpPr>
            <p:sp>
              <p:nvSpPr>
                <p:cNvPr id="35" name="AutoShape 23">
                  <a:extLst>
                    <a:ext uri="{FF2B5EF4-FFF2-40B4-BE49-F238E27FC236}">
                      <a16:creationId xmlns:a16="http://schemas.microsoft.com/office/drawing/2014/main" id="{2AA66AC1-9754-4731-8065-FD864AC9B638}"/>
                    </a:ext>
                  </a:extLst>
                </p:cNvPr>
                <p:cNvSpPr>
                  <a:spLocks/>
                </p:cNvSpPr>
                <p:nvPr/>
              </p:nvSpPr>
              <p:spPr bwMode="auto">
                <a:xfrm>
                  <a:off x="3953144" y="3877579"/>
                  <a:ext cx="392158" cy="455426"/>
                </a:xfrm>
                <a:custGeom>
                  <a:avLst/>
                  <a:gdLst/>
                  <a:ahLst/>
                  <a:cxnLst/>
                  <a:rect l="0" t="0" r="r" b="b"/>
                  <a:pathLst>
                    <a:path w="21600" h="21600">
                      <a:moveTo>
                        <a:pt x="19371" y="3866"/>
                      </a:moveTo>
                      <a:lnTo>
                        <a:pt x="19371" y="4855"/>
                      </a:lnTo>
                      <a:cubicBezTo>
                        <a:pt x="19371" y="5883"/>
                        <a:pt x="18402" y="6722"/>
                        <a:pt x="17208" y="6722"/>
                      </a:cubicBezTo>
                      <a:lnTo>
                        <a:pt x="17208" y="3866"/>
                      </a:lnTo>
                      <a:cubicBezTo>
                        <a:pt x="17208" y="3866"/>
                        <a:pt x="19371" y="3866"/>
                        <a:pt x="19371" y="3866"/>
                      </a:cubicBezTo>
                      <a:close/>
                      <a:moveTo>
                        <a:pt x="13708" y="5371"/>
                      </a:moveTo>
                      <a:lnTo>
                        <a:pt x="12391" y="6329"/>
                      </a:lnTo>
                      <a:lnTo>
                        <a:pt x="12801" y="7772"/>
                      </a:lnTo>
                      <a:cubicBezTo>
                        <a:pt x="12878" y="8041"/>
                        <a:pt x="12535" y="8258"/>
                        <a:pt x="12258" y="8112"/>
                      </a:cubicBezTo>
                      <a:lnTo>
                        <a:pt x="10797" y="7327"/>
                      </a:lnTo>
                      <a:lnTo>
                        <a:pt x="9332" y="8108"/>
                      </a:lnTo>
                      <a:cubicBezTo>
                        <a:pt x="9055" y="8254"/>
                        <a:pt x="8711" y="8041"/>
                        <a:pt x="8788" y="7768"/>
                      </a:cubicBezTo>
                      <a:lnTo>
                        <a:pt x="9199" y="6325"/>
                      </a:lnTo>
                      <a:lnTo>
                        <a:pt x="7887" y="5371"/>
                      </a:lnTo>
                      <a:cubicBezTo>
                        <a:pt x="7640" y="5191"/>
                        <a:pt x="7769" y="4842"/>
                        <a:pt x="8092" y="4824"/>
                      </a:cubicBezTo>
                      <a:lnTo>
                        <a:pt x="9809" y="4718"/>
                      </a:lnTo>
                      <a:lnTo>
                        <a:pt x="10464" y="3341"/>
                      </a:lnTo>
                      <a:cubicBezTo>
                        <a:pt x="10587" y="3081"/>
                        <a:pt x="11013" y="3081"/>
                        <a:pt x="11136" y="3341"/>
                      </a:cubicBezTo>
                      <a:lnTo>
                        <a:pt x="11786" y="4714"/>
                      </a:lnTo>
                      <a:lnTo>
                        <a:pt x="13503" y="4820"/>
                      </a:lnTo>
                      <a:cubicBezTo>
                        <a:pt x="13826" y="4842"/>
                        <a:pt x="13954" y="5191"/>
                        <a:pt x="13708" y="5371"/>
                      </a:cubicBezTo>
                      <a:cubicBezTo>
                        <a:pt x="13708" y="5371"/>
                        <a:pt x="13708" y="5371"/>
                        <a:pt x="13708" y="5371"/>
                      </a:cubicBezTo>
                      <a:close/>
                      <a:moveTo>
                        <a:pt x="4386" y="6722"/>
                      </a:moveTo>
                      <a:cubicBezTo>
                        <a:pt x="3193" y="6722"/>
                        <a:pt x="2219" y="5883"/>
                        <a:pt x="2219" y="4855"/>
                      </a:cubicBezTo>
                      <a:lnTo>
                        <a:pt x="2219" y="3866"/>
                      </a:lnTo>
                      <a:lnTo>
                        <a:pt x="4386" y="3866"/>
                      </a:lnTo>
                      <a:cubicBezTo>
                        <a:pt x="4386" y="3866"/>
                        <a:pt x="4386" y="6722"/>
                        <a:pt x="4386" y="6722"/>
                      </a:cubicBezTo>
                      <a:close/>
                      <a:moveTo>
                        <a:pt x="17208" y="0"/>
                      </a:moveTo>
                      <a:lnTo>
                        <a:pt x="4386" y="0"/>
                      </a:lnTo>
                      <a:lnTo>
                        <a:pt x="4386" y="1955"/>
                      </a:lnTo>
                      <a:lnTo>
                        <a:pt x="0" y="1955"/>
                      </a:lnTo>
                      <a:lnTo>
                        <a:pt x="0" y="4855"/>
                      </a:lnTo>
                      <a:cubicBezTo>
                        <a:pt x="0" y="6938"/>
                        <a:pt x="1968" y="8633"/>
                        <a:pt x="4386" y="8633"/>
                      </a:cubicBezTo>
                      <a:lnTo>
                        <a:pt x="4463" y="8633"/>
                      </a:lnTo>
                      <a:cubicBezTo>
                        <a:pt x="4868" y="10897"/>
                        <a:pt x="6872" y="12702"/>
                        <a:pt x="9444" y="13179"/>
                      </a:cubicBezTo>
                      <a:lnTo>
                        <a:pt x="9444" y="16308"/>
                      </a:lnTo>
                      <a:lnTo>
                        <a:pt x="7871" y="16308"/>
                      </a:lnTo>
                      <a:cubicBezTo>
                        <a:pt x="7384" y="16308"/>
                        <a:pt x="6995" y="16648"/>
                        <a:pt x="6995" y="17062"/>
                      </a:cubicBezTo>
                      <a:lnTo>
                        <a:pt x="6995" y="18056"/>
                      </a:lnTo>
                      <a:lnTo>
                        <a:pt x="5652" y="18056"/>
                      </a:lnTo>
                      <a:lnTo>
                        <a:pt x="5652" y="21600"/>
                      </a:lnTo>
                      <a:lnTo>
                        <a:pt x="15948" y="21600"/>
                      </a:lnTo>
                      <a:lnTo>
                        <a:pt x="15948" y="18056"/>
                      </a:lnTo>
                      <a:lnTo>
                        <a:pt x="14605" y="18056"/>
                      </a:lnTo>
                      <a:lnTo>
                        <a:pt x="14605" y="17062"/>
                      </a:lnTo>
                      <a:cubicBezTo>
                        <a:pt x="14605" y="16643"/>
                        <a:pt x="14210" y="16308"/>
                        <a:pt x="13729" y="16308"/>
                      </a:cubicBezTo>
                      <a:lnTo>
                        <a:pt x="12155" y="16308"/>
                      </a:lnTo>
                      <a:lnTo>
                        <a:pt x="12155" y="13179"/>
                      </a:lnTo>
                      <a:cubicBezTo>
                        <a:pt x="14733" y="12702"/>
                        <a:pt x="16731" y="10893"/>
                        <a:pt x="17137" y="8633"/>
                      </a:cubicBezTo>
                      <a:lnTo>
                        <a:pt x="17214" y="8633"/>
                      </a:lnTo>
                      <a:cubicBezTo>
                        <a:pt x="19632" y="8633"/>
                        <a:pt x="21600" y="6938"/>
                        <a:pt x="21600" y="4855"/>
                      </a:cubicBezTo>
                      <a:lnTo>
                        <a:pt x="21600" y="1955"/>
                      </a:lnTo>
                      <a:lnTo>
                        <a:pt x="17214" y="1955"/>
                      </a:lnTo>
                      <a:lnTo>
                        <a:pt x="17214" y="0"/>
                      </a:lnTo>
                      <a:cubicBezTo>
                        <a:pt x="17214" y="0"/>
                        <a:pt x="17208" y="0"/>
                        <a:pt x="17208" y="0"/>
                      </a:cubicBezTo>
                      <a:close/>
                      <a:moveTo>
                        <a:pt x="17208" y="0"/>
                      </a:moveTo>
                    </a:path>
                  </a:pathLst>
                </a:custGeom>
                <a:solidFill>
                  <a:schemeClr val="bg1"/>
                </a:solidFill>
                <a:ln>
                  <a:noFill/>
                </a:ln>
              </p:spPr>
              <p:txBody>
                <a:bodyPr lIns="0" tIns="0" rIns="0" bIns="0"/>
                <a:lstStyle/>
                <a:p>
                  <a:endParaRPr lang="en-US" dirty="0"/>
                </a:p>
              </p:txBody>
            </p:sp>
            <p:sp>
              <p:nvSpPr>
                <p:cNvPr id="36" name="Rectangle 17">
                  <a:extLst>
                    <a:ext uri="{FF2B5EF4-FFF2-40B4-BE49-F238E27FC236}">
                      <a16:creationId xmlns:a16="http://schemas.microsoft.com/office/drawing/2014/main" id="{257E57A6-9A89-4876-98B0-FC1F940EBEF3}"/>
                    </a:ext>
                  </a:extLst>
                </p:cNvPr>
                <p:cNvSpPr>
                  <a:spLocks/>
                </p:cNvSpPr>
                <p:nvPr/>
              </p:nvSpPr>
              <p:spPr bwMode="auto">
                <a:xfrm>
                  <a:off x="3584285" y="4498098"/>
                  <a:ext cx="1129876" cy="278295"/>
                </a:xfrm>
                <a:prstGeom prst="rect">
                  <a:avLst/>
                </a:prstGeom>
                <a:noFill/>
                <a:ln>
                  <a:noFill/>
                </a:ln>
                <a:extLst/>
              </p:spPr>
              <p:txBody>
                <a:bodyPr lIns="0" tIns="0" rIns="0" bIns="0" anchor="ctr"/>
                <a:lstStyle/>
                <a:p>
                  <a:pPr algn="ctr">
                    <a:lnSpc>
                      <a:spcPts val="1000"/>
                    </a:lnSpc>
                  </a:pPr>
                  <a:r>
                    <a:rPr lang="en-US" sz="1500" b="1" dirty="0">
                      <a:solidFill>
                        <a:schemeClr val="bg1"/>
                      </a:solidFill>
                      <a:latin typeface="Roboto Slab" pitchFamily="2" charset="0"/>
                      <a:ea typeface="Roboto Slab" pitchFamily="2" charset="0"/>
                      <a:cs typeface="Lato" panose="020F0502020204030203" pitchFamily="34" charset="0"/>
                      <a:sym typeface="Montserrat-Regular" charset="0"/>
                    </a:rPr>
                    <a:t>TITLE TEXT</a:t>
                  </a:r>
                </a:p>
              </p:txBody>
            </p:sp>
            <p:sp>
              <p:nvSpPr>
                <p:cNvPr id="53" name="Rectangle 17">
                  <a:extLst>
                    <a:ext uri="{FF2B5EF4-FFF2-40B4-BE49-F238E27FC236}">
                      <a16:creationId xmlns:a16="http://schemas.microsoft.com/office/drawing/2014/main" id="{48414ABD-5A07-49C3-81E0-3D04ECC83D0B}"/>
                    </a:ext>
                  </a:extLst>
                </p:cNvPr>
                <p:cNvSpPr>
                  <a:spLocks/>
                </p:cNvSpPr>
                <p:nvPr/>
              </p:nvSpPr>
              <p:spPr bwMode="auto">
                <a:xfrm>
                  <a:off x="3300537" y="4781521"/>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solidFill>
                        <a:schemeClr val="bg1"/>
                      </a:solidFill>
                      <a:latin typeface="Roboto Slab" pitchFamily="2" charset="0"/>
                      <a:ea typeface="Roboto Slab" pitchFamily="2" charset="0"/>
                      <a:cs typeface="Lato" panose="020F0502020204030203" pitchFamily="34" charset="0"/>
                      <a:sym typeface="Montserrat-Regular" charset="0"/>
                    </a:rPr>
                    <a:t>This letterhead design is meant to project an</a:t>
                  </a:r>
                </a:p>
              </p:txBody>
            </p:sp>
          </p:grpSp>
        </p:grpSp>
      </p:grpSp>
    </p:spTree>
    <p:extLst>
      <p:ext uri="{BB962C8B-B14F-4D97-AF65-F5344CB8AC3E}">
        <p14:creationId xmlns:p14="http://schemas.microsoft.com/office/powerpoint/2010/main" val="42296177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86ABAAC-1414-47BC-BEB3-5C6AEF687A89}"/>
              </a:ext>
            </a:extLst>
          </p:cNvPr>
          <p:cNvSpPr/>
          <p:nvPr/>
        </p:nvSpPr>
        <p:spPr bwMode="auto">
          <a:xfrm>
            <a:off x="0" y="1619"/>
            <a:ext cx="6241143" cy="6856381"/>
          </a:xfrm>
          <a:prstGeom prst="rect">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noAutofit/>
          </a:bodyPr>
          <a:lstStyle/>
          <a:p>
            <a:pPr algn="l"/>
            <a:endParaRPr lang="en-US" dirty="0"/>
          </a:p>
        </p:txBody>
      </p:sp>
      <p:sp>
        <p:nvSpPr>
          <p:cNvPr id="4" name="Rectangle 3">
            <a:extLst>
              <a:ext uri="{FF2B5EF4-FFF2-40B4-BE49-F238E27FC236}">
                <a16:creationId xmlns:a16="http://schemas.microsoft.com/office/drawing/2014/main" id="{E5357CD4-7FDA-401B-B390-17AEF7390384}"/>
              </a:ext>
            </a:extLst>
          </p:cNvPr>
          <p:cNvSpPr/>
          <p:nvPr/>
        </p:nvSpPr>
        <p:spPr>
          <a:xfrm>
            <a:off x="629557" y="1027847"/>
            <a:ext cx="2249334" cy="1123513"/>
          </a:xfrm>
          <a:prstGeom prst="rect">
            <a:avLst/>
          </a:prstGeom>
        </p:spPr>
        <p:txBody>
          <a:bodyPr wrap="none">
            <a:spAutoFit/>
          </a:bodyPr>
          <a:lstStyle/>
          <a:p>
            <a:pPr>
              <a:lnSpc>
                <a:spcPts val="4000"/>
              </a:lnSpc>
            </a:pPr>
            <a:r>
              <a:rPr lang="en-US" sz="4000" b="1" dirty="0">
                <a:solidFill>
                  <a:schemeClr val="bg1"/>
                </a:solidFill>
                <a:latin typeface="Roboto Slab" pitchFamily="2" charset="0"/>
                <a:ea typeface="Roboto Slab" pitchFamily="2" charset="0"/>
              </a:rPr>
              <a:t>Our </a:t>
            </a:r>
          </a:p>
          <a:p>
            <a:pPr>
              <a:lnSpc>
                <a:spcPts val="4000"/>
              </a:lnSpc>
            </a:pPr>
            <a:r>
              <a:rPr lang="en-US" sz="4000" b="1" dirty="0">
                <a:solidFill>
                  <a:schemeClr val="bg1"/>
                </a:solidFill>
                <a:latin typeface="Roboto Slab" pitchFamily="2" charset="0"/>
                <a:ea typeface="Roboto Slab" pitchFamily="2" charset="0"/>
              </a:rPr>
              <a:t>Services</a:t>
            </a:r>
            <a:endParaRPr lang="en-US" sz="4000" dirty="0">
              <a:solidFill>
                <a:schemeClr val="bg1"/>
              </a:solidFill>
            </a:endParaRPr>
          </a:p>
        </p:txBody>
      </p:sp>
      <p:grpSp>
        <p:nvGrpSpPr>
          <p:cNvPr id="17" name="Group 16">
            <a:extLst>
              <a:ext uri="{FF2B5EF4-FFF2-40B4-BE49-F238E27FC236}">
                <a16:creationId xmlns:a16="http://schemas.microsoft.com/office/drawing/2014/main" id="{72C7F7F0-EF7B-438A-B476-2ABA2F81C375}"/>
              </a:ext>
            </a:extLst>
          </p:cNvPr>
          <p:cNvGrpSpPr/>
          <p:nvPr/>
        </p:nvGrpSpPr>
        <p:grpSpPr>
          <a:xfrm>
            <a:off x="5699726" y="761110"/>
            <a:ext cx="5209609" cy="5337399"/>
            <a:chOff x="5699726" y="858534"/>
            <a:chExt cx="5209609" cy="5337399"/>
          </a:xfrm>
        </p:grpSpPr>
        <p:grpSp>
          <p:nvGrpSpPr>
            <p:cNvPr id="7" name="Group 6">
              <a:extLst>
                <a:ext uri="{FF2B5EF4-FFF2-40B4-BE49-F238E27FC236}">
                  <a16:creationId xmlns:a16="http://schemas.microsoft.com/office/drawing/2014/main" id="{0337839E-2DF7-4801-B200-D0D87D5BA62C}"/>
                </a:ext>
              </a:extLst>
            </p:cNvPr>
            <p:cNvGrpSpPr/>
            <p:nvPr/>
          </p:nvGrpSpPr>
          <p:grpSpPr>
            <a:xfrm>
              <a:off x="5699726" y="4873824"/>
              <a:ext cx="5209609" cy="1322109"/>
              <a:chOff x="6450517" y="6334479"/>
              <a:chExt cx="5209609" cy="1322109"/>
            </a:xfrm>
          </p:grpSpPr>
          <p:grpSp>
            <p:nvGrpSpPr>
              <p:cNvPr id="11" name="Group 10">
                <a:extLst>
                  <a:ext uri="{FF2B5EF4-FFF2-40B4-BE49-F238E27FC236}">
                    <a16:creationId xmlns:a16="http://schemas.microsoft.com/office/drawing/2014/main" id="{FBAC4781-DE6E-4E93-9358-9E9626D5F6B8}"/>
                  </a:ext>
                </a:extLst>
              </p:cNvPr>
              <p:cNvGrpSpPr/>
              <p:nvPr/>
            </p:nvGrpSpPr>
            <p:grpSpPr>
              <a:xfrm>
                <a:off x="6450517" y="6334479"/>
                <a:ext cx="1322109" cy="1322109"/>
                <a:chOff x="7339899" y="10101717"/>
                <a:chExt cx="1322109" cy="1322109"/>
              </a:xfrm>
            </p:grpSpPr>
            <p:sp>
              <p:nvSpPr>
                <p:cNvPr id="34" name="Oval 33">
                  <a:extLst>
                    <a:ext uri="{FF2B5EF4-FFF2-40B4-BE49-F238E27FC236}">
                      <a16:creationId xmlns:a16="http://schemas.microsoft.com/office/drawing/2014/main" id="{4BA4DD2F-E819-4B77-BA48-C0D23B69BC0B}"/>
                    </a:ext>
                  </a:extLst>
                </p:cNvPr>
                <p:cNvSpPr/>
                <p:nvPr/>
              </p:nvSpPr>
              <p:spPr bwMode="auto">
                <a:xfrm>
                  <a:off x="7339899" y="10101717"/>
                  <a:ext cx="1322109" cy="1322109"/>
                </a:xfrm>
                <a:prstGeom prst="ellipse">
                  <a:avLst/>
                </a:prstGeom>
                <a:solidFill>
                  <a:schemeClr val="accent6">
                    <a:lumMod val="75000"/>
                  </a:schemeClr>
                </a:solidFill>
                <a:ln>
                  <a:noFill/>
                </a:ln>
                <a:extLst/>
              </p:spPr>
              <p:txBody>
                <a:bodyPr vert="horz" wrap="square" lIns="91440" tIns="45720" rIns="91440" bIns="45720" numCol="1" rtlCol="0" anchor="t" anchorCtr="0" compatLnSpc="1">
                  <a:prstTxWarp prst="textNoShape">
                    <a:avLst/>
                  </a:prstTxWarp>
                  <a:noAutofit/>
                </a:bodyPr>
                <a:lstStyle/>
                <a:p>
                  <a:pPr algn="l"/>
                  <a:endParaRPr lang="en-US" dirty="0"/>
                </a:p>
              </p:txBody>
            </p:sp>
            <p:sp>
              <p:nvSpPr>
                <p:cNvPr id="35" name="Oval 34">
                  <a:extLst>
                    <a:ext uri="{FF2B5EF4-FFF2-40B4-BE49-F238E27FC236}">
                      <a16:creationId xmlns:a16="http://schemas.microsoft.com/office/drawing/2014/main" id="{EEAD8767-C47C-4975-B6AB-550E27D8831B}"/>
                    </a:ext>
                  </a:extLst>
                </p:cNvPr>
                <p:cNvSpPr/>
                <p:nvPr/>
              </p:nvSpPr>
              <p:spPr bwMode="auto">
                <a:xfrm>
                  <a:off x="7393145" y="10154963"/>
                  <a:ext cx="1215617" cy="1215617"/>
                </a:xfrm>
                <a:prstGeom prst="ellipse">
                  <a:avLst/>
                </a:prstGeom>
                <a:solidFill>
                  <a:schemeClr val="accent6"/>
                </a:solidFill>
                <a:ln>
                  <a:noFill/>
                </a:ln>
                <a:extLst/>
              </p:spPr>
              <p:txBody>
                <a:bodyPr vert="horz" wrap="square" lIns="91440" tIns="45720" rIns="91440" bIns="45720" numCol="1" rtlCol="0" anchor="t" anchorCtr="0" compatLnSpc="1">
                  <a:prstTxWarp prst="textNoShape">
                    <a:avLst/>
                  </a:prstTxWarp>
                  <a:noAutofit/>
                </a:bodyPr>
                <a:lstStyle/>
                <a:p>
                  <a:pPr algn="l"/>
                  <a:endParaRPr lang="en-US" dirty="0"/>
                </a:p>
              </p:txBody>
            </p:sp>
            <p:sp>
              <p:nvSpPr>
                <p:cNvPr id="38" name="AutoShape 9">
                  <a:extLst>
                    <a:ext uri="{FF2B5EF4-FFF2-40B4-BE49-F238E27FC236}">
                      <a16:creationId xmlns:a16="http://schemas.microsoft.com/office/drawing/2014/main" id="{A520069B-9E3F-4E33-BD79-1B0FE43DFB1B}"/>
                    </a:ext>
                  </a:extLst>
                </p:cNvPr>
                <p:cNvSpPr>
                  <a:spLocks/>
                </p:cNvSpPr>
                <p:nvPr/>
              </p:nvSpPr>
              <p:spPr bwMode="auto">
                <a:xfrm>
                  <a:off x="7765499" y="10517415"/>
                  <a:ext cx="470909" cy="490713"/>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bg1"/>
                </a:solidFill>
                <a:ln>
                  <a:noFill/>
                </a:ln>
              </p:spPr>
              <p:txBody>
                <a:bodyPr lIns="0" tIns="0" rIns="0" bIns="0"/>
                <a:lstStyle/>
                <a:p>
                  <a:endParaRPr lang="en-US">
                    <a:solidFill>
                      <a:schemeClr val="bg1"/>
                    </a:solidFill>
                  </a:endParaRPr>
                </a:p>
              </p:txBody>
            </p:sp>
          </p:grpSp>
          <p:grpSp>
            <p:nvGrpSpPr>
              <p:cNvPr id="46" name="Group 45">
                <a:extLst>
                  <a:ext uri="{FF2B5EF4-FFF2-40B4-BE49-F238E27FC236}">
                    <a16:creationId xmlns:a16="http://schemas.microsoft.com/office/drawing/2014/main" id="{3E19E110-39A4-41DE-B5DA-6F3EA2F48E53}"/>
                  </a:ext>
                </a:extLst>
              </p:cNvPr>
              <p:cNvGrpSpPr/>
              <p:nvPr/>
            </p:nvGrpSpPr>
            <p:grpSpPr>
              <a:xfrm>
                <a:off x="8141701" y="6557421"/>
                <a:ext cx="3518425" cy="876225"/>
                <a:chOff x="6352628" y="2002868"/>
                <a:chExt cx="3518425" cy="876225"/>
              </a:xfrm>
            </p:grpSpPr>
            <p:sp>
              <p:nvSpPr>
                <p:cNvPr id="47" name="Rectangle 9">
                  <a:extLst>
                    <a:ext uri="{FF2B5EF4-FFF2-40B4-BE49-F238E27FC236}">
                      <a16:creationId xmlns:a16="http://schemas.microsoft.com/office/drawing/2014/main" id="{43C3952D-C64B-4EC7-BDCF-F546A640F83A}"/>
                    </a:ext>
                  </a:extLst>
                </p:cNvPr>
                <p:cNvSpPr>
                  <a:spLocks/>
                </p:cNvSpPr>
                <p:nvPr/>
              </p:nvSpPr>
              <p:spPr bwMode="auto">
                <a:xfrm>
                  <a:off x="6352628" y="2312528"/>
                  <a:ext cx="3518425" cy="566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400"/>
                    </a:lnSpc>
                  </a:pPr>
                  <a:r>
                    <a:rPr lang="en-US" sz="1000" dirty="0">
                      <a:latin typeface="Roboto Slab" pitchFamily="2" charset="0"/>
                      <a:ea typeface="Roboto Slab" pitchFamily="2" charset="0"/>
                      <a:cs typeface="Lato" panose="020F0502020204030203" pitchFamily="34" charset="0"/>
                      <a:sym typeface="Montserrat-Regular" charset="0"/>
                    </a:rPr>
                    <a:t>This letterhead design is meant to project an image of</a:t>
                  </a:r>
                </a:p>
                <a:p>
                  <a:pPr>
                    <a:lnSpc>
                      <a:spcPts val="1400"/>
                    </a:lnSpc>
                  </a:pPr>
                  <a:r>
                    <a:rPr lang="en-US" sz="1000" dirty="0">
                      <a:latin typeface="Roboto Slab" pitchFamily="2" charset="0"/>
                      <a:ea typeface="Roboto Slab" pitchFamily="2" charset="0"/>
                      <a:cs typeface="Lato" panose="020F0502020204030203" pitchFamily="34" charset="0"/>
                      <a:sym typeface="Montserrat-Regular" charset="0"/>
                    </a:rPr>
                    <a:t> you using simple alignments we have created an very </a:t>
                  </a:r>
                  <a:r>
                    <a:rPr lang="en-US" sz="1000" dirty="0" err="1">
                      <a:latin typeface="Roboto Slab" pitchFamily="2" charset="0"/>
                      <a:ea typeface="Roboto Slab" pitchFamily="2" charset="0"/>
                      <a:cs typeface="Lato" panose="020F0502020204030203" pitchFamily="34" charset="0"/>
                      <a:sym typeface="Montserrat-Regular" charset="0"/>
                    </a:rPr>
                    <a:t>spaciousy</a:t>
                  </a:r>
                  <a:r>
                    <a:rPr lang="en-US" sz="1000" dirty="0">
                      <a:latin typeface="Roboto Slab" pitchFamily="2" charset="0"/>
                      <a:ea typeface="Roboto Slab" pitchFamily="2" charset="0"/>
                      <a:cs typeface="Lato" panose="020F0502020204030203" pitchFamily="34" charset="0"/>
                      <a:sym typeface="Montserrat-Regular" charset="0"/>
                    </a:rPr>
                    <a:t> feeling &amp; The simplicity  first</a:t>
                  </a:r>
                </a:p>
              </p:txBody>
            </p:sp>
            <p:sp>
              <p:nvSpPr>
                <p:cNvPr id="48" name="Rectangle 17">
                  <a:extLst>
                    <a:ext uri="{FF2B5EF4-FFF2-40B4-BE49-F238E27FC236}">
                      <a16:creationId xmlns:a16="http://schemas.microsoft.com/office/drawing/2014/main" id="{87A36981-F6C1-431A-AAFD-0EE671EC643E}"/>
                    </a:ext>
                  </a:extLst>
                </p:cNvPr>
                <p:cNvSpPr>
                  <a:spLocks/>
                </p:cNvSpPr>
                <p:nvPr/>
              </p:nvSpPr>
              <p:spPr bwMode="auto">
                <a:xfrm>
                  <a:off x="6352628" y="2002868"/>
                  <a:ext cx="1582961" cy="278295"/>
                </a:xfrm>
                <a:prstGeom prst="rect">
                  <a:avLst/>
                </a:prstGeom>
                <a:noFill/>
                <a:ln>
                  <a:noFill/>
                </a:ln>
                <a:extLst/>
              </p:spPr>
              <p:txBody>
                <a:bodyPr lIns="0" tIns="0" rIns="0" bIns="0" anchor="ctr"/>
                <a:lstStyle/>
                <a:p>
                  <a:pPr>
                    <a:lnSpc>
                      <a:spcPts val="1000"/>
                    </a:lnSpc>
                  </a:pPr>
                  <a:r>
                    <a:rPr lang="en-US" sz="2000" b="1" dirty="0">
                      <a:latin typeface="Roboto Slab" pitchFamily="2" charset="0"/>
                      <a:ea typeface="Roboto Slab" pitchFamily="2" charset="0"/>
                      <a:cs typeface="Lato" panose="020F0502020204030203" pitchFamily="34" charset="0"/>
                      <a:sym typeface="Montserrat-Regular" charset="0"/>
                    </a:rPr>
                    <a:t>TITLE TEXT</a:t>
                  </a:r>
                </a:p>
              </p:txBody>
            </p:sp>
          </p:grpSp>
        </p:grpSp>
        <p:grpSp>
          <p:nvGrpSpPr>
            <p:cNvPr id="14" name="Group 13">
              <a:extLst>
                <a:ext uri="{FF2B5EF4-FFF2-40B4-BE49-F238E27FC236}">
                  <a16:creationId xmlns:a16="http://schemas.microsoft.com/office/drawing/2014/main" id="{FDDC5C12-BEE5-4C9E-9B8C-382158C11FD6}"/>
                </a:ext>
              </a:extLst>
            </p:cNvPr>
            <p:cNvGrpSpPr/>
            <p:nvPr/>
          </p:nvGrpSpPr>
          <p:grpSpPr>
            <a:xfrm>
              <a:off x="5699726" y="858534"/>
              <a:ext cx="5209609" cy="1322109"/>
              <a:chOff x="6450517" y="2300219"/>
              <a:chExt cx="5209609" cy="1322109"/>
            </a:xfrm>
          </p:grpSpPr>
          <p:grpSp>
            <p:nvGrpSpPr>
              <p:cNvPr id="2" name="Group 1">
                <a:extLst>
                  <a:ext uri="{FF2B5EF4-FFF2-40B4-BE49-F238E27FC236}">
                    <a16:creationId xmlns:a16="http://schemas.microsoft.com/office/drawing/2014/main" id="{F966B8D9-8C75-4C2D-A65C-5B26ECB61B1D}"/>
                  </a:ext>
                </a:extLst>
              </p:cNvPr>
              <p:cNvGrpSpPr/>
              <p:nvPr/>
            </p:nvGrpSpPr>
            <p:grpSpPr>
              <a:xfrm>
                <a:off x="6450517" y="2300219"/>
                <a:ext cx="1322109" cy="1322109"/>
                <a:chOff x="9251090" y="4255041"/>
                <a:chExt cx="1322109" cy="1322109"/>
              </a:xfrm>
            </p:grpSpPr>
            <p:sp>
              <p:nvSpPr>
                <p:cNvPr id="15" name="Oval 14">
                  <a:extLst>
                    <a:ext uri="{FF2B5EF4-FFF2-40B4-BE49-F238E27FC236}">
                      <a16:creationId xmlns:a16="http://schemas.microsoft.com/office/drawing/2014/main" id="{9712A50D-333D-4918-8920-D9E6B82F8F67}"/>
                    </a:ext>
                  </a:extLst>
                </p:cNvPr>
                <p:cNvSpPr/>
                <p:nvPr/>
              </p:nvSpPr>
              <p:spPr bwMode="auto">
                <a:xfrm>
                  <a:off x="9251090" y="4255041"/>
                  <a:ext cx="1322109" cy="1322109"/>
                </a:xfrm>
                <a:prstGeom prst="ellipse">
                  <a:avLst/>
                </a:prstGeom>
                <a:solidFill>
                  <a:schemeClr val="accent3">
                    <a:lumMod val="75000"/>
                  </a:schemeClr>
                </a:solidFill>
                <a:ln>
                  <a:noFill/>
                </a:ln>
                <a:extLst/>
              </p:spPr>
              <p:txBody>
                <a:bodyPr vert="horz" wrap="square" lIns="91440" tIns="45720" rIns="91440" bIns="45720" numCol="1" rtlCol="0" anchor="t" anchorCtr="0" compatLnSpc="1">
                  <a:prstTxWarp prst="textNoShape">
                    <a:avLst/>
                  </a:prstTxWarp>
                  <a:noAutofit/>
                </a:bodyPr>
                <a:lstStyle/>
                <a:p>
                  <a:pPr algn="l"/>
                  <a:endParaRPr lang="en-US" dirty="0"/>
                </a:p>
              </p:txBody>
            </p:sp>
            <p:grpSp>
              <p:nvGrpSpPr>
                <p:cNvPr id="9" name="Group 8">
                  <a:extLst>
                    <a:ext uri="{FF2B5EF4-FFF2-40B4-BE49-F238E27FC236}">
                      <a16:creationId xmlns:a16="http://schemas.microsoft.com/office/drawing/2014/main" id="{B9CFD2FF-F94C-4DEC-A4F2-8BA8FB73668E}"/>
                    </a:ext>
                  </a:extLst>
                </p:cNvPr>
                <p:cNvGrpSpPr/>
                <p:nvPr/>
              </p:nvGrpSpPr>
              <p:grpSpPr>
                <a:xfrm>
                  <a:off x="9304336" y="4308287"/>
                  <a:ext cx="1215617" cy="1215617"/>
                  <a:chOff x="7211626" y="7234416"/>
                  <a:chExt cx="1215617" cy="1215617"/>
                </a:xfrm>
              </p:grpSpPr>
              <p:sp>
                <p:nvSpPr>
                  <p:cNvPr id="16" name="Oval 15">
                    <a:extLst>
                      <a:ext uri="{FF2B5EF4-FFF2-40B4-BE49-F238E27FC236}">
                        <a16:creationId xmlns:a16="http://schemas.microsoft.com/office/drawing/2014/main" id="{47A29B11-EC52-407A-A7AE-51D90C1980CD}"/>
                      </a:ext>
                    </a:extLst>
                  </p:cNvPr>
                  <p:cNvSpPr/>
                  <p:nvPr/>
                </p:nvSpPr>
                <p:spPr bwMode="auto">
                  <a:xfrm>
                    <a:off x="7211626" y="7234416"/>
                    <a:ext cx="1215617" cy="1215617"/>
                  </a:xfrm>
                  <a:prstGeom prst="ellipse">
                    <a:avLst/>
                  </a:prstGeom>
                  <a:solidFill>
                    <a:schemeClr val="accent3"/>
                  </a:solidFill>
                  <a:ln>
                    <a:noFill/>
                  </a:ln>
                  <a:extLst/>
                </p:spPr>
                <p:txBody>
                  <a:bodyPr vert="horz" wrap="square" lIns="91440" tIns="45720" rIns="91440" bIns="45720" numCol="1" rtlCol="0" anchor="t" anchorCtr="0" compatLnSpc="1">
                    <a:prstTxWarp prst="textNoShape">
                      <a:avLst/>
                    </a:prstTxWarp>
                    <a:noAutofit/>
                  </a:bodyPr>
                  <a:lstStyle/>
                  <a:p>
                    <a:pPr algn="l"/>
                    <a:endParaRPr lang="en-US" dirty="0"/>
                  </a:p>
                </p:txBody>
              </p:sp>
              <p:sp>
                <p:nvSpPr>
                  <p:cNvPr id="37" name="AutoShape 62">
                    <a:extLst>
                      <a:ext uri="{FF2B5EF4-FFF2-40B4-BE49-F238E27FC236}">
                        <a16:creationId xmlns:a16="http://schemas.microsoft.com/office/drawing/2014/main" id="{1437C621-5CED-41E9-847F-620838630DDC}"/>
                      </a:ext>
                    </a:extLst>
                  </p:cNvPr>
                  <p:cNvSpPr>
                    <a:spLocks/>
                  </p:cNvSpPr>
                  <p:nvPr/>
                </p:nvSpPr>
                <p:spPr bwMode="auto">
                  <a:xfrm>
                    <a:off x="7622967" y="7645757"/>
                    <a:ext cx="392935" cy="392935"/>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bg1"/>
                  </a:solidFill>
                  <a:ln>
                    <a:noFill/>
                  </a:ln>
                </p:spPr>
                <p:txBody>
                  <a:bodyPr lIns="0" tIns="0" rIns="0" bIns="0"/>
                  <a:lstStyle/>
                  <a:p>
                    <a:endParaRPr lang="en-US" dirty="0"/>
                  </a:p>
                </p:txBody>
              </p:sp>
            </p:grpSp>
          </p:grpSp>
          <p:grpSp>
            <p:nvGrpSpPr>
              <p:cNvPr id="6" name="Group 5">
                <a:extLst>
                  <a:ext uri="{FF2B5EF4-FFF2-40B4-BE49-F238E27FC236}">
                    <a16:creationId xmlns:a16="http://schemas.microsoft.com/office/drawing/2014/main" id="{2470980E-424D-4FA6-BE2D-B09D203D68E7}"/>
                  </a:ext>
                </a:extLst>
              </p:cNvPr>
              <p:cNvGrpSpPr/>
              <p:nvPr/>
            </p:nvGrpSpPr>
            <p:grpSpPr>
              <a:xfrm>
                <a:off x="8141701" y="2523161"/>
                <a:ext cx="3518425" cy="876225"/>
                <a:chOff x="6352628" y="2002868"/>
                <a:chExt cx="3518425" cy="876225"/>
              </a:xfrm>
            </p:grpSpPr>
            <p:sp>
              <p:nvSpPr>
                <p:cNvPr id="36" name="Rectangle 9">
                  <a:extLst>
                    <a:ext uri="{FF2B5EF4-FFF2-40B4-BE49-F238E27FC236}">
                      <a16:creationId xmlns:a16="http://schemas.microsoft.com/office/drawing/2014/main" id="{0A6608F6-6E43-446F-BF8F-3170370EBD87}"/>
                    </a:ext>
                  </a:extLst>
                </p:cNvPr>
                <p:cNvSpPr>
                  <a:spLocks/>
                </p:cNvSpPr>
                <p:nvPr/>
              </p:nvSpPr>
              <p:spPr bwMode="auto">
                <a:xfrm>
                  <a:off x="6352628" y="2312528"/>
                  <a:ext cx="3518425" cy="566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400"/>
                    </a:lnSpc>
                  </a:pPr>
                  <a:r>
                    <a:rPr lang="en-US" sz="1000" dirty="0">
                      <a:latin typeface="Roboto Slab" pitchFamily="2" charset="0"/>
                      <a:ea typeface="Roboto Slab" pitchFamily="2" charset="0"/>
                      <a:cs typeface="Lato" panose="020F0502020204030203" pitchFamily="34" charset="0"/>
                      <a:sym typeface="Montserrat-Regular" charset="0"/>
                    </a:rPr>
                    <a:t>This letterhead design is meant to project an image of</a:t>
                  </a:r>
                </a:p>
                <a:p>
                  <a:pPr>
                    <a:lnSpc>
                      <a:spcPts val="1400"/>
                    </a:lnSpc>
                  </a:pPr>
                  <a:r>
                    <a:rPr lang="en-US" sz="1000" dirty="0">
                      <a:latin typeface="Roboto Slab" pitchFamily="2" charset="0"/>
                      <a:ea typeface="Roboto Slab" pitchFamily="2" charset="0"/>
                      <a:cs typeface="Lato" panose="020F0502020204030203" pitchFamily="34" charset="0"/>
                      <a:sym typeface="Montserrat-Regular" charset="0"/>
                    </a:rPr>
                    <a:t> you using simple alignments we have created an very </a:t>
                  </a:r>
                  <a:r>
                    <a:rPr lang="en-US" sz="1000" dirty="0" err="1">
                      <a:latin typeface="Roboto Slab" pitchFamily="2" charset="0"/>
                      <a:ea typeface="Roboto Slab" pitchFamily="2" charset="0"/>
                      <a:cs typeface="Lato" panose="020F0502020204030203" pitchFamily="34" charset="0"/>
                      <a:sym typeface="Montserrat-Regular" charset="0"/>
                    </a:rPr>
                    <a:t>spaciousy</a:t>
                  </a:r>
                  <a:r>
                    <a:rPr lang="en-US" sz="1000" dirty="0">
                      <a:latin typeface="Roboto Slab" pitchFamily="2" charset="0"/>
                      <a:ea typeface="Roboto Slab" pitchFamily="2" charset="0"/>
                      <a:cs typeface="Lato" panose="020F0502020204030203" pitchFamily="34" charset="0"/>
                      <a:sym typeface="Montserrat-Regular" charset="0"/>
                    </a:rPr>
                    <a:t> feeling &amp; The simplicity  first</a:t>
                  </a:r>
                </a:p>
              </p:txBody>
            </p:sp>
            <p:sp>
              <p:nvSpPr>
                <p:cNvPr id="40" name="Rectangle 17">
                  <a:extLst>
                    <a:ext uri="{FF2B5EF4-FFF2-40B4-BE49-F238E27FC236}">
                      <a16:creationId xmlns:a16="http://schemas.microsoft.com/office/drawing/2014/main" id="{E7DC6A13-B1F9-4E8B-B40F-3CF4EFDEEED3}"/>
                    </a:ext>
                  </a:extLst>
                </p:cNvPr>
                <p:cNvSpPr>
                  <a:spLocks/>
                </p:cNvSpPr>
                <p:nvPr/>
              </p:nvSpPr>
              <p:spPr bwMode="auto">
                <a:xfrm>
                  <a:off x="6352628" y="2002868"/>
                  <a:ext cx="1582961" cy="278295"/>
                </a:xfrm>
                <a:prstGeom prst="rect">
                  <a:avLst/>
                </a:prstGeom>
                <a:noFill/>
                <a:ln>
                  <a:noFill/>
                </a:ln>
                <a:extLst/>
              </p:spPr>
              <p:txBody>
                <a:bodyPr lIns="0" tIns="0" rIns="0" bIns="0" anchor="ctr"/>
                <a:lstStyle/>
                <a:p>
                  <a:pPr>
                    <a:lnSpc>
                      <a:spcPts val="1000"/>
                    </a:lnSpc>
                  </a:pPr>
                  <a:r>
                    <a:rPr lang="en-US" sz="2000" b="1" dirty="0">
                      <a:latin typeface="Roboto Slab" pitchFamily="2" charset="0"/>
                      <a:ea typeface="Roboto Slab" pitchFamily="2" charset="0"/>
                      <a:cs typeface="Lato" panose="020F0502020204030203" pitchFamily="34" charset="0"/>
                      <a:sym typeface="Montserrat-Regular" charset="0"/>
                    </a:rPr>
                    <a:t>TITLE TEXT</a:t>
                  </a:r>
                </a:p>
              </p:txBody>
            </p:sp>
          </p:grpSp>
        </p:grpSp>
        <p:grpSp>
          <p:nvGrpSpPr>
            <p:cNvPr id="13" name="Group 12">
              <a:extLst>
                <a:ext uri="{FF2B5EF4-FFF2-40B4-BE49-F238E27FC236}">
                  <a16:creationId xmlns:a16="http://schemas.microsoft.com/office/drawing/2014/main" id="{003BCED4-E502-4E24-8EA0-67DFB32D998C}"/>
                </a:ext>
              </a:extLst>
            </p:cNvPr>
            <p:cNvGrpSpPr/>
            <p:nvPr/>
          </p:nvGrpSpPr>
          <p:grpSpPr>
            <a:xfrm>
              <a:off x="5699726" y="2866179"/>
              <a:ext cx="5209609" cy="1322109"/>
              <a:chOff x="6450517" y="4419257"/>
              <a:chExt cx="5209609" cy="1322109"/>
            </a:xfrm>
          </p:grpSpPr>
          <p:grpSp>
            <p:nvGrpSpPr>
              <p:cNvPr id="10" name="Group 9">
                <a:extLst>
                  <a:ext uri="{FF2B5EF4-FFF2-40B4-BE49-F238E27FC236}">
                    <a16:creationId xmlns:a16="http://schemas.microsoft.com/office/drawing/2014/main" id="{52041F35-EC88-4CFA-A319-37335B93218B}"/>
                  </a:ext>
                </a:extLst>
              </p:cNvPr>
              <p:cNvGrpSpPr/>
              <p:nvPr/>
            </p:nvGrpSpPr>
            <p:grpSpPr>
              <a:xfrm>
                <a:off x="6450517" y="4419257"/>
                <a:ext cx="1322109" cy="1322109"/>
                <a:chOff x="7521419" y="8604222"/>
                <a:chExt cx="1322109" cy="1322109"/>
              </a:xfrm>
            </p:grpSpPr>
            <p:sp>
              <p:nvSpPr>
                <p:cNvPr id="22" name="Oval 21">
                  <a:extLst>
                    <a:ext uri="{FF2B5EF4-FFF2-40B4-BE49-F238E27FC236}">
                      <a16:creationId xmlns:a16="http://schemas.microsoft.com/office/drawing/2014/main" id="{6FDB8314-407A-4081-BEAC-0C2E15A94BFF}"/>
                    </a:ext>
                  </a:extLst>
                </p:cNvPr>
                <p:cNvSpPr/>
                <p:nvPr/>
              </p:nvSpPr>
              <p:spPr bwMode="auto">
                <a:xfrm>
                  <a:off x="7521419" y="8604222"/>
                  <a:ext cx="1322109" cy="1322109"/>
                </a:xfrm>
                <a:prstGeom prst="ellipse">
                  <a:avLst/>
                </a:prstGeom>
                <a:solidFill>
                  <a:schemeClr val="accent5">
                    <a:lumMod val="75000"/>
                  </a:schemeClr>
                </a:solidFill>
                <a:ln>
                  <a:noFill/>
                </a:ln>
                <a:extLst/>
              </p:spPr>
              <p:txBody>
                <a:bodyPr vert="horz" wrap="square" lIns="91440" tIns="45720" rIns="91440" bIns="45720" numCol="1" rtlCol="0" anchor="t" anchorCtr="0" compatLnSpc="1">
                  <a:prstTxWarp prst="textNoShape">
                    <a:avLst/>
                  </a:prstTxWarp>
                  <a:noAutofit/>
                </a:bodyPr>
                <a:lstStyle/>
                <a:p>
                  <a:pPr algn="l"/>
                  <a:endParaRPr lang="en-US" dirty="0"/>
                </a:p>
              </p:txBody>
            </p:sp>
            <p:sp>
              <p:nvSpPr>
                <p:cNvPr id="23" name="Oval 22">
                  <a:extLst>
                    <a:ext uri="{FF2B5EF4-FFF2-40B4-BE49-F238E27FC236}">
                      <a16:creationId xmlns:a16="http://schemas.microsoft.com/office/drawing/2014/main" id="{57EB6EFC-05A3-4474-B4C3-430FA5BB002B}"/>
                    </a:ext>
                  </a:extLst>
                </p:cNvPr>
                <p:cNvSpPr/>
                <p:nvPr/>
              </p:nvSpPr>
              <p:spPr bwMode="auto">
                <a:xfrm>
                  <a:off x="7574665" y="8657468"/>
                  <a:ext cx="1215617" cy="1215617"/>
                </a:xfrm>
                <a:prstGeom prst="ellipse">
                  <a:avLst/>
                </a:prstGeom>
                <a:solidFill>
                  <a:schemeClr val="accent5"/>
                </a:solidFill>
                <a:ln>
                  <a:noFill/>
                </a:ln>
                <a:extLst/>
              </p:spPr>
              <p:txBody>
                <a:bodyPr vert="horz" wrap="square" lIns="91440" tIns="45720" rIns="91440" bIns="45720" numCol="1" rtlCol="0" anchor="t" anchorCtr="0" compatLnSpc="1">
                  <a:prstTxWarp prst="textNoShape">
                    <a:avLst/>
                  </a:prstTxWarp>
                  <a:noAutofit/>
                </a:bodyPr>
                <a:lstStyle/>
                <a:p>
                  <a:pPr algn="l"/>
                  <a:endParaRPr lang="en-US" dirty="0"/>
                </a:p>
              </p:txBody>
            </p:sp>
            <p:sp>
              <p:nvSpPr>
                <p:cNvPr id="39" name="AutoShape 23">
                  <a:extLst>
                    <a:ext uri="{FF2B5EF4-FFF2-40B4-BE49-F238E27FC236}">
                      <a16:creationId xmlns:a16="http://schemas.microsoft.com/office/drawing/2014/main" id="{06FEA5EE-EF3B-4C04-B394-9341F717F3D7}"/>
                    </a:ext>
                  </a:extLst>
                </p:cNvPr>
                <p:cNvSpPr>
                  <a:spLocks/>
                </p:cNvSpPr>
                <p:nvPr/>
              </p:nvSpPr>
              <p:spPr bwMode="auto">
                <a:xfrm>
                  <a:off x="7986394" y="9037563"/>
                  <a:ext cx="392158" cy="455426"/>
                </a:xfrm>
                <a:custGeom>
                  <a:avLst/>
                  <a:gdLst/>
                  <a:ahLst/>
                  <a:cxnLst/>
                  <a:rect l="0" t="0" r="r" b="b"/>
                  <a:pathLst>
                    <a:path w="21600" h="21600">
                      <a:moveTo>
                        <a:pt x="19371" y="3866"/>
                      </a:moveTo>
                      <a:lnTo>
                        <a:pt x="19371" y="4855"/>
                      </a:lnTo>
                      <a:cubicBezTo>
                        <a:pt x="19371" y="5883"/>
                        <a:pt x="18402" y="6722"/>
                        <a:pt x="17208" y="6722"/>
                      </a:cubicBezTo>
                      <a:lnTo>
                        <a:pt x="17208" y="3866"/>
                      </a:lnTo>
                      <a:cubicBezTo>
                        <a:pt x="17208" y="3866"/>
                        <a:pt x="19371" y="3866"/>
                        <a:pt x="19371" y="3866"/>
                      </a:cubicBezTo>
                      <a:close/>
                      <a:moveTo>
                        <a:pt x="13708" y="5371"/>
                      </a:moveTo>
                      <a:lnTo>
                        <a:pt x="12391" y="6329"/>
                      </a:lnTo>
                      <a:lnTo>
                        <a:pt x="12801" y="7772"/>
                      </a:lnTo>
                      <a:cubicBezTo>
                        <a:pt x="12878" y="8041"/>
                        <a:pt x="12535" y="8258"/>
                        <a:pt x="12258" y="8112"/>
                      </a:cubicBezTo>
                      <a:lnTo>
                        <a:pt x="10797" y="7327"/>
                      </a:lnTo>
                      <a:lnTo>
                        <a:pt x="9332" y="8108"/>
                      </a:lnTo>
                      <a:cubicBezTo>
                        <a:pt x="9055" y="8254"/>
                        <a:pt x="8711" y="8041"/>
                        <a:pt x="8788" y="7768"/>
                      </a:cubicBezTo>
                      <a:lnTo>
                        <a:pt x="9199" y="6325"/>
                      </a:lnTo>
                      <a:lnTo>
                        <a:pt x="7887" y="5371"/>
                      </a:lnTo>
                      <a:cubicBezTo>
                        <a:pt x="7640" y="5191"/>
                        <a:pt x="7769" y="4842"/>
                        <a:pt x="8092" y="4824"/>
                      </a:cubicBezTo>
                      <a:lnTo>
                        <a:pt x="9809" y="4718"/>
                      </a:lnTo>
                      <a:lnTo>
                        <a:pt x="10464" y="3341"/>
                      </a:lnTo>
                      <a:cubicBezTo>
                        <a:pt x="10587" y="3081"/>
                        <a:pt x="11013" y="3081"/>
                        <a:pt x="11136" y="3341"/>
                      </a:cubicBezTo>
                      <a:lnTo>
                        <a:pt x="11786" y="4714"/>
                      </a:lnTo>
                      <a:lnTo>
                        <a:pt x="13503" y="4820"/>
                      </a:lnTo>
                      <a:cubicBezTo>
                        <a:pt x="13826" y="4842"/>
                        <a:pt x="13954" y="5191"/>
                        <a:pt x="13708" y="5371"/>
                      </a:cubicBezTo>
                      <a:cubicBezTo>
                        <a:pt x="13708" y="5371"/>
                        <a:pt x="13708" y="5371"/>
                        <a:pt x="13708" y="5371"/>
                      </a:cubicBezTo>
                      <a:close/>
                      <a:moveTo>
                        <a:pt x="4386" y="6722"/>
                      </a:moveTo>
                      <a:cubicBezTo>
                        <a:pt x="3193" y="6722"/>
                        <a:pt x="2219" y="5883"/>
                        <a:pt x="2219" y="4855"/>
                      </a:cubicBezTo>
                      <a:lnTo>
                        <a:pt x="2219" y="3866"/>
                      </a:lnTo>
                      <a:lnTo>
                        <a:pt x="4386" y="3866"/>
                      </a:lnTo>
                      <a:cubicBezTo>
                        <a:pt x="4386" y="3866"/>
                        <a:pt x="4386" y="6722"/>
                        <a:pt x="4386" y="6722"/>
                      </a:cubicBezTo>
                      <a:close/>
                      <a:moveTo>
                        <a:pt x="17208" y="0"/>
                      </a:moveTo>
                      <a:lnTo>
                        <a:pt x="4386" y="0"/>
                      </a:lnTo>
                      <a:lnTo>
                        <a:pt x="4386" y="1955"/>
                      </a:lnTo>
                      <a:lnTo>
                        <a:pt x="0" y="1955"/>
                      </a:lnTo>
                      <a:lnTo>
                        <a:pt x="0" y="4855"/>
                      </a:lnTo>
                      <a:cubicBezTo>
                        <a:pt x="0" y="6938"/>
                        <a:pt x="1968" y="8633"/>
                        <a:pt x="4386" y="8633"/>
                      </a:cubicBezTo>
                      <a:lnTo>
                        <a:pt x="4463" y="8633"/>
                      </a:lnTo>
                      <a:cubicBezTo>
                        <a:pt x="4868" y="10897"/>
                        <a:pt x="6872" y="12702"/>
                        <a:pt x="9444" y="13179"/>
                      </a:cubicBezTo>
                      <a:lnTo>
                        <a:pt x="9444" y="16308"/>
                      </a:lnTo>
                      <a:lnTo>
                        <a:pt x="7871" y="16308"/>
                      </a:lnTo>
                      <a:cubicBezTo>
                        <a:pt x="7384" y="16308"/>
                        <a:pt x="6995" y="16648"/>
                        <a:pt x="6995" y="17062"/>
                      </a:cubicBezTo>
                      <a:lnTo>
                        <a:pt x="6995" y="18056"/>
                      </a:lnTo>
                      <a:lnTo>
                        <a:pt x="5652" y="18056"/>
                      </a:lnTo>
                      <a:lnTo>
                        <a:pt x="5652" y="21600"/>
                      </a:lnTo>
                      <a:lnTo>
                        <a:pt x="15948" y="21600"/>
                      </a:lnTo>
                      <a:lnTo>
                        <a:pt x="15948" y="18056"/>
                      </a:lnTo>
                      <a:lnTo>
                        <a:pt x="14605" y="18056"/>
                      </a:lnTo>
                      <a:lnTo>
                        <a:pt x="14605" y="17062"/>
                      </a:lnTo>
                      <a:cubicBezTo>
                        <a:pt x="14605" y="16643"/>
                        <a:pt x="14210" y="16308"/>
                        <a:pt x="13729" y="16308"/>
                      </a:cubicBezTo>
                      <a:lnTo>
                        <a:pt x="12155" y="16308"/>
                      </a:lnTo>
                      <a:lnTo>
                        <a:pt x="12155" y="13179"/>
                      </a:lnTo>
                      <a:cubicBezTo>
                        <a:pt x="14733" y="12702"/>
                        <a:pt x="16731" y="10893"/>
                        <a:pt x="17137" y="8633"/>
                      </a:cubicBezTo>
                      <a:lnTo>
                        <a:pt x="17214" y="8633"/>
                      </a:lnTo>
                      <a:cubicBezTo>
                        <a:pt x="19632" y="8633"/>
                        <a:pt x="21600" y="6938"/>
                        <a:pt x="21600" y="4855"/>
                      </a:cubicBezTo>
                      <a:lnTo>
                        <a:pt x="21600" y="1955"/>
                      </a:lnTo>
                      <a:lnTo>
                        <a:pt x="17214" y="1955"/>
                      </a:lnTo>
                      <a:lnTo>
                        <a:pt x="17214" y="0"/>
                      </a:lnTo>
                      <a:cubicBezTo>
                        <a:pt x="17214" y="0"/>
                        <a:pt x="17208" y="0"/>
                        <a:pt x="17208" y="0"/>
                      </a:cubicBezTo>
                      <a:close/>
                      <a:moveTo>
                        <a:pt x="17208" y="0"/>
                      </a:moveTo>
                    </a:path>
                  </a:pathLst>
                </a:custGeom>
                <a:solidFill>
                  <a:schemeClr val="bg1"/>
                </a:solidFill>
                <a:ln>
                  <a:noFill/>
                </a:ln>
              </p:spPr>
              <p:txBody>
                <a:bodyPr lIns="0" tIns="0" rIns="0" bIns="0"/>
                <a:lstStyle/>
                <a:p>
                  <a:endParaRPr lang="en-US" dirty="0"/>
                </a:p>
              </p:txBody>
            </p:sp>
          </p:grpSp>
          <p:grpSp>
            <p:nvGrpSpPr>
              <p:cNvPr id="5" name="Group 4">
                <a:extLst>
                  <a:ext uri="{FF2B5EF4-FFF2-40B4-BE49-F238E27FC236}">
                    <a16:creationId xmlns:a16="http://schemas.microsoft.com/office/drawing/2014/main" id="{D058F322-D176-4AFA-80F3-4FFEB5DD4565}"/>
                  </a:ext>
                </a:extLst>
              </p:cNvPr>
              <p:cNvGrpSpPr/>
              <p:nvPr/>
            </p:nvGrpSpPr>
            <p:grpSpPr>
              <a:xfrm>
                <a:off x="8141701" y="4642199"/>
                <a:ext cx="3518425" cy="876225"/>
                <a:chOff x="9222136" y="4642199"/>
                <a:chExt cx="3518425" cy="876225"/>
              </a:xfrm>
            </p:grpSpPr>
            <p:sp>
              <p:nvSpPr>
                <p:cNvPr id="44" name="Rectangle 9">
                  <a:extLst>
                    <a:ext uri="{FF2B5EF4-FFF2-40B4-BE49-F238E27FC236}">
                      <a16:creationId xmlns:a16="http://schemas.microsoft.com/office/drawing/2014/main" id="{CF10F60C-5DF5-48A6-BBB3-BB8400CCD9DA}"/>
                    </a:ext>
                  </a:extLst>
                </p:cNvPr>
                <p:cNvSpPr>
                  <a:spLocks/>
                </p:cNvSpPr>
                <p:nvPr/>
              </p:nvSpPr>
              <p:spPr bwMode="auto">
                <a:xfrm>
                  <a:off x="9222136" y="4951859"/>
                  <a:ext cx="3518425" cy="566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400"/>
                    </a:lnSpc>
                  </a:pPr>
                  <a:r>
                    <a:rPr lang="en-US" sz="1000" dirty="0">
                      <a:latin typeface="Roboto Slab" pitchFamily="2" charset="0"/>
                      <a:ea typeface="Roboto Slab" pitchFamily="2" charset="0"/>
                      <a:cs typeface="Lato" panose="020F0502020204030203" pitchFamily="34" charset="0"/>
                      <a:sym typeface="Montserrat-Regular" charset="0"/>
                    </a:rPr>
                    <a:t>This letterhead design is meant to project an image of</a:t>
                  </a:r>
                </a:p>
                <a:p>
                  <a:pPr>
                    <a:lnSpc>
                      <a:spcPts val="1400"/>
                    </a:lnSpc>
                  </a:pPr>
                  <a:r>
                    <a:rPr lang="en-US" sz="1000" dirty="0">
                      <a:latin typeface="Roboto Slab" pitchFamily="2" charset="0"/>
                      <a:ea typeface="Roboto Slab" pitchFamily="2" charset="0"/>
                      <a:cs typeface="Lato" panose="020F0502020204030203" pitchFamily="34" charset="0"/>
                      <a:sym typeface="Montserrat-Regular" charset="0"/>
                    </a:rPr>
                    <a:t> you using simple alignments we have created an very </a:t>
                  </a:r>
                  <a:r>
                    <a:rPr lang="en-US" sz="1000" dirty="0" err="1">
                      <a:latin typeface="Roboto Slab" pitchFamily="2" charset="0"/>
                      <a:ea typeface="Roboto Slab" pitchFamily="2" charset="0"/>
                      <a:cs typeface="Lato" panose="020F0502020204030203" pitchFamily="34" charset="0"/>
                      <a:sym typeface="Montserrat-Regular" charset="0"/>
                    </a:rPr>
                    <a:t>spaciousy</a:t>
                  </a:r>
                  <a:r>
                    <a:rPr lang="en-US" sz="1000" dirty="0">
                      <a:latin typeface="Roboto Slab" pitchFamily="2" charset="0"/>
                      <a:ea typeface="Roboto Slab" pitchFamily="2" charset="0"/>
                      <a:cs typeface="Lato" panose="020F0502020204030203" pitchFamily="34" charset="0"/>
                      <a:sym typeface="Montserrat-Regular" charset="0"/>
                    </a:rPr>
                    <a:t> feeling &amp; The simplicity  first</a:t>
                  </a:r>
                </a:p>
              </p:txBody>
            </p:sp>
            <p:sp>
              <p:nvSpPr>
                <p:cNvPr id="45" name="Rectangle 17">
                  <a:extLst>
                    <a:ext uri="{FF2B5EF4-FFF2-40B4-BE49-F238E27FC236}">
                      <a16:creationId xmlns:a16="http://schemas.microsoft.com/office/drawing/2014/main" id="{471E9342-1BBA-4D0A-9A14-FAEEEB2A7D95}"/>
                    </a:ext>
                  </a:extLst>
                </p:cNvPr>
                <p:cNvSpPr>
                  <a:spLocks/>
                </p:cNvSpPr>
                <p:nvPr/>
              </p:nvSpPr>
              <p:spPr bwMode="auto">
                <a:xfrm>
                  <a:off x="9222136" y="4642199"/>
                  <a:ext cx="1582961" cy="278295"/>
                </a:xfrm>
                <a:prstGeom prst="rect">
                  <a:avLst/>
                </a:prstGeom>
                <a:noFill/>
                <a:ln>
                  <a:noFill/>
                </a:ln>
                <a:extLst/>
              </p:spPr>
              <p:txBody>
                <a:bodyPr lIns="0" tIns="0" rIns="0" bIns="0" anchor="ctr"/>
                <a:lstStyle/>
                <a:p>
                  <a:pPr>
                    <a:lnSpc>
                      <a:spcPts val="1000"/>
                    </a:lnSpc>
                  </a:pPr>
                  <a:r>
                    <a:rPr lang="en-US" sz="2000" b="1" dirty="0">
                      <a:latin typeface="Roboto Slab" pitchFamily="2" charset="0"/>
                      <a:ea typeface="Roboto Slab" pitchFamily="2" charset="0"/>
                      <a:cs typeface="Lato" panose="020F0502020204030203" pitchFamily="34" charset="0"/>
                      <a:sym typeface="Montserrat-Regular" charset="0"/>
                    </a:rPr>
                    <a:t>TITLE TEXT</a:t>
                  </a:r>
                </a:p>
              </p:txBody>
            </p:sp>
          </p:grpSp>
        </p:grpSp>
      </p:grpSp>
      <p:sp>
        <p:nvSpPr>
          <p:cNvPr id="33" name="Rectangle 32">
            <a:extLst>
              <a:ext uri="{FF2B5EF4-FFF2-40B4-BE49-F238E27FC236}">
                <a16:creationId xmlns:a16="http://schemas.microsoft.com/office/drawing/2014/main" id="{4D7C13B3-486A-468D-8A9E-F8B7ED9D7529}"/>
              </a:ext>
            </a:extLst>
          </p:cNvPr>
          <p:cNvSpPr/>
          <p:nvPr/>
        </p:nvSpPr>
        <p:spPr>
          <a:xfrm>
            <a:off x="629557" y="2177962"/>
            <a:ext cx="3709802" cy="1092030"/>
          </a:xfrm>
          <a:prstGeom prst="rect">
            <a:avLst/>
          </a:prstGeom>
        </p:spPr>
        <p:txBody>
          <a:bodyPr wrap="square">
            <a:spAutoFit/>
          </a:bodyPr>
          <a:lstStyle/>
          <a:p>
            <a:pPr>
              <a:lnSpc>
                <a:spcPts val="2000"/>
              </a:lnSpc>
            </a:pPr>
            <a:r>
              <a:rPr lang="en-US" sz="1200" b="1" dirty="0">
                <a:solidFill>
                  <a:schemeClr val="bg1"/>
                </a:solidFill>
                <a:latin typeface="Roboto Slab" pitchFamily="2" charset="0"/>
                <a:ea typeface="Roboto Slab" pitchFamily="2" charset="0"/>
                <a:cs typeface="Lato" panose="020F0502020204030203" pitchFamily="34" charset="0"/>
              </a:rPr>
              <a:t>Lorem Ipsum</a:t>
            </a:r>
            <a:r>
              <a:rPr lang="en-US" sz="1200" dirty="0">
                <a:solidFill>
                  <a:schemeClr val="bg1"/>
                </a:solidFill>
                <a:latin typeface="Roboto Slab" pitchFamily="2" charset="0"/>
                <a:ea typeface="Roboto Slab" pitchFamily="2" charset="0"/>
                <a:cs typeface="Lato" panose="020F0502020204030203" pitchFamily="34" charset="0"/>
              </a:rPr>
              <a:t> is simply dummy text of the printing and typesetting industry. Lorem Ipsum printer took a galley of type and scrambled it to make a type specimen</a:t>
            </a:r>
          </a:p>
        </p:txBody>
      </p:sp>
      <p:sp>
        <p:nvSpPr>
          <p:cNvPr id="18" name="Rectangle 17">
            <a:extLst>
              <a:ext uri="{FF2B5EF4-FFF2-40B4-BE49-F238E27FC236}">
                <a16:creationId xmlns:a16="http://schemas.microsoft.com/office/drawing/2014/main" id="{B90BEFB0-B6BB-41E4-BEF9-FF7F99CD7818}"/>
              </a:ext>
            </a:extLst>
          </p:cNvPr>
          <p:cNvSpPr/>
          <p:nvPr/>
        </p:nvSpPr>
        <p:spPr bwMode="auto">
          <a:xfrm>
            <a:off x="733762" y="3861560"/>
            <a:ext cx="1757647" cy="1816956"/>
          </a:xfrm>
          <a:prstGeom prst="rect">
            <a:avLst/>
          </a:prstGeom>
          <a:solidFill>
            <a:schemeClr val="accent3"/>
          </a:solidFill>
          <a:ln>
            <a:noFill/>
          </a:ln>
          <a:extLst/>
        </p:spPr>
        <p:txBody>
          <a:bodyPr vert="horz" wrap="square" lIns="91440" tIns="45720" rIns="91440" bIns="45720" numCol="1" rtlCol="0" anchor="t" anchorCtr="0" compatLnSpc="1">
            <a:prstTxWarp prst="textNoShape">
              <a:avLst/>
            </a:prstTxWarp>
            <a:noAutofit/>
          </a:bodyPr>
          <a:lstStyle/>
          <a:p>
            <a:pPr algn="l"/>
            <a:endParaRPr lang="en-US" dirty="0"/>
          </a:p>
        </p:txBody>
      </p:sp>
      <p:sp>
        <p:nvSpPr>
          <p:cNvPr id="41" name="Rectangle 40">
            <a:extLst>
              <a:ext uri="{FF2B5EF4-FFF2-40B4-BE49-F238E27FC236}">
                <a16:creationId xmlns:a16="http://schemas.microsoft.com/office/drawing/2014/main" id="{735FCA02-7CE8-4C9A-8F34-0E80B9498708}"/>
              </a:ext>
            </a:extLst>
          </p:cNvPr>
          <p:cNvSpPr/>
          <p:nvPr/>
        </p:nvSpPr>
        <p:spPr bwMode="auto">
          <a:xfrm>
            <a:off x="2721588" y="3861560"/>
            <a:ext cx="1757647" cy="1816956"/>
          </a:xfrm>
          <a:prstGeom prst="rect">
            <a:avLst/>
          </a:prstGeom>
          <a:solidFill>
            <a:schemeClr val="accent3"/>
          </a:solidFill>
          <a:ln>
            <a:noFill/>
          </a:ln>
          <a:extLst/>
        </p:spPr>
        <p:txBody>
          <a:bodyPr vert="horz" wrap="square" lIns="91440" tIns="45720" rIns="91440" bIns="45720" numCol="1" rtlCol="0" anchor="t" anchorCtr="0" compatLnSpc="1">
            <a:prstTxWarp prst="textNoShape">
              <a:avLst/>
            </a:prstTxWarp>
            <a:noAutofit/>
          </a:bodyPr>
          <a:lstStyle/>
          <a:p>
            <a:pPr algn="l"/>
            <a:endParaRPr lang="en-US" dirty="0"/>
          </a:p>
        </p:txBody>
      </p:sp>
      <p:pic>
        <p:nvPicPr>
          <p:cNvPr id="24" name="Picture Placeholder 23">
            <a:extLst>
              <a:ext uri="{FF2B5EF4-FFF2-40B4-BE49-F238E27FC236}">
                <a16:creationId xmlns:a16="http://schemas.microsoft.com/office/drawing/2014/main" id="{193E0B12-647A-49A8-B3D1-F85984AB3EBD}"/>
              </a:ext>
            </a:extLst>
          </p:cNvPr>
          <p:cNvPicPr>
            <a:picLocks noGrp="1" noChangeAspect="1"/>
          </p:cNvPicPr>
          <p:nvPr>
            <p:ph type="pic" sz="quarter" idx="251"/>
          </p:nvPr>
        </p:nvPicPr>
        <p:blipFill>
          <a:blip r:embed="rId3" cstate="print">
            <a:extLst>
              <a:ext uri="{28A0092B-C50C-407E-A947-70E740481C1C}">
                <a14:useLocalDpi xmlns:a14="http://schemas.microsoft.com/office/drawing/2010/main" val="0"/>
              </a:ext>
            </a:extLst>
          </a:blip>
          <a:srcRect l="17756" r="17756"/>
          <a:stretch>
            <a:fillRect/>
          </a:stretch>
        </p:blipFill>
        <p:spPr/>
      </p:pic>
      <p:pic>
        <p:nvPicPr>
          <p:cNvPr id="26" name="Picture Placeholder 25">
            <a:extLst>
              <a:ext uri="{FF2B5EF4-FFF2-40B4-BE49-F238E27FC236}">
                <a16:creationId xmlns:a16="http://schemas.microsoft.com/office/drawing/2014/main" id="{3CE66EB0-07EC-49AD-9E78-8831636988A2}"/>
              </a:ext>
            </a:extLst>
          </p:cNvPr>
          <p:cNvPicPr>
            <a:picLocks noGrp="1" noChangeAspect="1"/>
          </p:cNvPicPr>
          <p:nvPr>
            <p:ph type="pic" sz="quarter" idx="252"/>
          </p:nvPr>
        </p:nvPicPr>
        <p:blipFill rotWithShape="1">
          <a:blip r:embed="rId4" cstate="print">
            <a:extLst>
              <a:ext uri="{28A0092B-C50C-407E-A947-70E740481C1C}">
                <a14:useLocalDpi xmlns:a14="http://schemas.microsoft.com/office/drawing/2010/main" val="0"/>
              </a:ext>
            </a:extLst>
          </a:blip>
          <a:srcRect l="6674" r="27030"/>
          <a:stretch/>
        </p:blipFill>
        <p:spPr>
          <a:xfrm>
            <a:off x="2721589" y="3861560"/>
            <a:ext cx="1757647" cy="1816956"/>
          </a:xfrm>
        </p:spPr>
      </p:pic>
    </p:spTree>
    <p:extLst>
      <p:ext uri="{BB962C8B-B14F-4D97-AF65-F5344CB8AC3E}">
        <p14:creationId xmlns:p14="http://schemas.microsoft.com/office/powerpoint/2010/main" val="41729361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1" name="Picture Placeholder 20">
            <a:extLst>
              <a:ext uri="{FF2B5EF4-FFF2-40B4-BE49-F238E27FC236}">
                <a16:creationId xmlns:a16="http://schemas.microsoft.com/office/drawing/2014/main" id="{4DE1887C-B9EA-45A6-8E1F-616D62FA8DE4}"/>
              </a:ext>
            </a:extLst>
          </p:cNvPr>
          <p:cNvPicPr>
            <a:picLocks noGrp="1" noChangeAspect="1"/>
          </p:cNvPicPr>
          <p:nvPr>
            <p:ph type="pic" sz="quarter" idx="253"/>
          </p:nvPr>
        </p:nvPicPr>
        <p:blipFill>
          <a:blip r:embed="rId3" cstate="print">
            <a:extLst>
              <a:ext uri="{28A0092B-C50C-407E-A947-70E740481C1C}">
                <a14:useLocalDpi xmlns:a14="http://schemas.microsoft.com/office/drawing/2010/main" val="0"/>
              </a:ext>
            </a:extLst>
          </a:blip>
          <a:srcRect l="8229" r="8229"/>
          <a:stretch>
            <a:fillRect/>
          </a:stretch>
        </p:blipFill>
        <p:spPr/>
      </p:pic>
      <p:pic>
        <p:nvPicPr>
          <p:cNvPr id="17" name="Picture Placeholder 16">
            <a:extLst>
              <a:ext uri="{FF2B5EF4-FFF2-40B4-BE49-F238E27FC236}">
                <a16:creationId xmlns:a16="http://schemas.microsoft.com/office/drawing/2014/main" id="{D07CA244-C1B9-41E9-A8ED-EBB897F675BE}"/>
              </a:ext>
            </a:extLst>
          </p:cNvPr>
          <p:cNvPicPr>
            <a:picLocks noGrp="1" noChangeAspect="1"/>
          </p:cNvPicPr>
          <p:nvPr>
            <p:ph type="pic" sz="quarter" idx="252"/>
          </p:nvPr>
        </p:nvPicPr>
        <p:blipFill>
          <a:blip r:embed="rId4" cstate="print">
            <a:extLst>
              <a:ext uri="{28A0092B-C50C-407E-A947-70E740481C1C}">
                <a14:useLocalDpi xmlns:a14="http://schemas.microsoft.com/office/drawing/2010/main" val="0"/>
              </a:ext>
            </a:extLst>
          </a:blip>
          <a:srcRect l="6955" r="6955"/>
          <a:stretch>
            <a:fillRect/>
          </a:stretch>
        </p:blipFill>
        <p:spPr/>
      </p:pic>
      <p:pic>
        <p:nvPicPr>
          <p:cNvPr id="19" name="Picture Placeholder 18">
            <a:extLst>
              <a:ext uri="{FF2B5EF4-FFF2-40B4-BE49-F238E27FC236}">
                <a16:creationId xmlns:a16="http://schemas.microsoft.com/office/drawing/2014/main" id="{08BD367B-48BD-4C74-A50A-D1374DFB5BB3}"/>
              </a:ext>
            </a:extLst>
          </p:cNvPr>
          <p:cNvPicPr>
            <a:picLocks noGrp="1" noChangeAspect="1"/>
          </p:cNvPicPr>
          <p:nvPr>
            <p:ph type="pic" sz="quarter" idx="251"/>
          </p:nvPr>
        </p:nvPicPr>
        <p:blipFill>
          <a:blip r:embed="rId5" cstate="print">
            <a:extLst>
              <a:ext uri="{28A0092B-C50C-407E-A947-70E740481C1C}">
                <a14:useLocalDpi xmlns:a14="http://schemas.microsoft.com/office/drawing/2010/main" val="0"/>
              </a:ext>
            </a:extLst>
          </a:blip>
          <a:srcRect l="6560" r="6560"/>
          <a:stretch>
            <a:fillRect/>
          </a:stretch>
        </p:blipFill>
        <p:spPr/>
      </p:pic>
      <p:pic>
        <p:nvPicPr>
          <p:cNvPr id="23" name="Picture Placeholder 22">
            <a:extLst>
              <a:ext uri="{FF2B5EF4-FFF2-40B4-BE49-F238E27FC236}">
                <a16:creationId xmlns:a16="http://schemas.microsoft.com/office/drawing/2014/main" id="{1CD42203-D22B-4C5E-9851-61D63DD738FC}"/>
              </a:ext>
            </a:extLst>
          </p:cNvPr>
          <p:cNvPicPr>
            <a:picLocks noGrp="1" noChangeAspect="1"/>
          </p:cNvPicPr>
          <p:nvPr>
            <p:ph type="pic" sz="quarter" idx="254"/>
          </p:nvPr>
        </p:nvPicPr>
        <p:blipFill>
          <a:blip r:embed="rId6" cstate="print">
            <a:extLst>
              <a:ext uri="{28A0092B-C50C-407E-A947-70E740481C1C}">
                <a14:useLocalDpi xmlns:a14="http://schemas.microsoft.com/office/drawing/2010/main" val="0"/>
              </a:ext>
            </a:extLst>
          </a:blip>
          <a:srcRect l="8249" r="8249"/>
          <a:stretch>
            <a:fillRect/>
          </a:stretch>
        </p:blipFill>
        <p:spPr/>
      </p:pic>
      <p:sp>
        <p:nvSpPr>
          <p:cNvPr id="5" name="Subtitle 4">
            <a:extLst>
              <a:ext uri="{FF2B5EF4-FFF2-40B4-BE49-F238E27FC236}">
                <a16:creationId xmlns:a16="http://schemas.microsoft.com/office/drawing/2014/main" id="{0AB26558-A57F-4AB0-AFF4-351A5A269815}"/>
              </a:ext>
            </a:extLst>
          </p:cNvPr>
          <p:cNvSpPr>
            <a:spLocks noGrp="1"/>
          </p:cNvSpPr>
          <p:nvPr>
            <p:ph type="subTitle" idx="4294967295"/>
          </p:nvPr>
        </p:nvSpPr>
        <p:spPr>
          <a:xfrm>
            <a:off x="838199" y="1135063"/>
            <a:ext cx="10515600" cy="244475"/>
          </a:xfrm>
          <a:prstGeom prst="rect">
            <a:avLst/>
          </a:prstGeom>
        </p:spPr>
        <p:txBody>
          <a:bodyPr/>
          <a:lstStyle/>
          <a:p>
            <a:r>
              <a:rPr lang="en-US" sz="1400" dirty="0">
                <a:latin typeface="Roboto Slab" pitchFamily="2" charset="0"/>
                <a:ea typeface="Roboto Slab" pitchFamily="2" charset="0"/>
              </a:rPr>
              <a:t>Lorem ipsum dolor sit </a:t>
            </a:r>
            <a:r>
              <a:rPr lang="en-US" sz="1400" dirty="0" err="1">
                <a:latin typeface="Roboto Slab" pitchFamily="2" charset="0"/>
                <a:ea typeface="Roboto Slab" pitchFamily="2" charset="0"/>
              </a:rPr>
              <a:t>amet</a:t>
            </a:r>
            <a:r>
              <a:rPr lang="en-US" sz="1400" dirty="0">
                <a:latin typeface="Roboto Slab" pitchFamily="2" charset="0"/>
                <a:ea typeface="Roboto Slab" pitchFamily="2" charset="0"/>
              </a:rPr>
              <a:t> </a:t>
            </a:r>
            <a:r>
              <a:rPr lang="en-US" sz="1400" dirty="0" err="1">
                <a:latin typeface="Roboto Slab" pitchFamily="2" charset="0"/>
                <a:ea typeface="Roboto Slab" pitchFamily="2" charset="0"/>
              </a:rPr>
              <a:t>agam</a:t>
            </a:r>
            <a:r>
              <a:rPr lang="en-US" sz="1400" dirty="0">
                <a:latin typeface="Roboto Slab" pitchFamily="2" charset="0"/>
                <a:ea typeface="Roboto Slab" pitchFamily="2" charset="0"/>
              </a:rPr>
              <a:t> facer </a:t>
            </a:r>
            <a:r>
              <a:rPr lang="en-US" sz="1400" dirty="0" err="1">
                <a:latin typeface="Roboto Slab" pitchFamily="2" charset="0"/>
                <a:ea typeface="Roboto Slab" pitchFamily="2" charset="0"/>
              </a:rPr>
              <a:t>modo</a:t>
            </a:r>
            <a:r>
              <a:rPr lang="en-US" sz="1400" dirty="0">
                <a:latin typeface="Roboto Slab" pitchFamily="2" charset="0"/>
                <a:ea typeface="Roboto Slab" pitchFamily="2" charset="0"/>
              </a:rPr>
              <a:t> data lorem ipsum dolor sit </a:t>
            </a:r>
            <a:r>
              <a:rPr lang="en-US" sz="1400" dirty="0" err="1">
                <a:latin typeface="Roboto Slab" pitchFamily="2" charset="0"/>
                <a:ea typeface="Roboto Slab" pitchFamily="2" charset="0"/>
              </a:rPr>
              <a:t>amet</a:t>
            </a:r>
            <a:r>
              <a:rPr lang="en-US" sz="1400" dirty="0">
                <a:latin typeface="Roboto Slab" pitchFamily="2" charset="0"/>
                <a:ea typeface="Roboto Slab" pitchFamily="2" charset="0"/>
              </a:rPr>
              <a:t> </a:t>
            </a:r>
            <a:r>
              <a:rPr lang="en-US" sz="1400" dirty="0" err="1">
                <a:latin typeface="Roboto Slab" pitchFamily="2" charset="0"/>
                <a:ea typeface="Roboto Slab" pitchFamily="2" charset="0"/>
              </a:rPr>
              <a:t>agam</a:t>
            </a:r>
            <a:r>
              <a:rPr lang="en-US" sz="1400" dirty="0">
                <a:latin typeface="Roboto Slab" pitchFamily="2" charset="0"/>
                <a:ea typeface="Roboto Slab" pitchFamily="2" charset="0"/>
              </a:rPr>
              <a:t> facer </a:t>
            </a:r>
            <a:r>
              <a:rPr lang="en-US" sz="1400" dirty="0" err="1">
                <a:latin typeface="Roboto Slab" pitchFamily="2" charset="0"/>
                <a:ea typeface="Roboto Slab" pitchFamily="2" charset="0"/>
              </a:rPr>
              <a:t>modo</a:t>
            </a:r>
            <a:r>
              <a:rPr lang="en-US" sz="1400" dirty="0">
                <a:latin typeface="Roboto Slab" pitchFamily="2" charset="0"/>
                <a:ea typeface="Roboto Slab" pitchFamily="2" charset="0"/>
              </a:rPr>
              <a:t> data</a:t>
            </a:r>
          </a:p>
        </p:txBody>
      </p:sp>
      <p:sp>
        <p:nvSpPr>
          <p:cNvPr id="2" name="Title 1">
            <a:extLst>
              <a:ext uri="{FF2B5EF4-FFF2-40B4-BE49-F238E27FC236}">
                <a16:creationId xmlns:a16="http://schemas.microsoft.com/office/drawing/2014/main" id="{385E5681-EB0B-4768-8582-9C5012C37D03}"/>
              </a:ext>
            </a:extLst>
          </p:cNvPr>
          <p:cNvSpPr>
            <a:spLocks noGrp="1"/>
          </p:cNvSpPr>
          <p:nvPr>
            <p:ph type="title" idx="4294967295"/>
          </p:nvPr>
        </p:nvSpPr>
        <p:spPr>
          <a:xfrm>
            <a:off x="838199" y="481013"/>
            <a:ext cx="10515600" cy="679450"/>
          </a:xfrm>
        </p:spPr>
        <p:txBody>
          <a:bodyPr/>
          <a:lstStyle/>
          <a:p>
            <a:r>
              <a:rPr lang="en-US" b="1" dirty="0">
                <a:latin typeface="Roboto Slab" pitchFamily="2" charset="0"/>
                <a:ea typeface="Roboto Slab" pitchFamily="2" charset="0"/>
              </a:rPr>
              <a:t>Our Services</a:t>
            </a:r>
          </a:p>
        </p:txBody>
      </p:sp>
      <p:sp>
        <p:nvSpPr>
          <p:cNvPr id="48" name="Rectangle 47">
            <a:extLst>
              <a:ext uri="{FF2B5EF4-FFF2-40B4-BE49-F238E27FC236}">
                <a16:creationId xmlns:a16="http://schemas.microsoft.com/office/drawing/2014/main" id="{3853361B-A89F-41C7-8E55-86FE5F804AB9}"/>
              </a:ext>
            </a:extLst>
          </p:cNvPr>
          <p:cNvSpPr/>
          <p:nvPr/>
        </p:nvSpPr>
        <p:spPr bwMode="auto">
          <a:xfrm>
            <a:off x="6440557" y="1814513"/>
            <a:ext cx="5751443" cy="5043488"/>
          </a:xfrm>
          <a:prstGeom prst="rect">
            <a:avLst/>
          </a:prstGeom>
          <a:solidFill>
            <a:schemeClr val="bg2"/>
          </a:solidFill>
          <a:ln>
            <a:noFill/>
          </a:ln>
          <a:extLst/>
        </p:spPr>
        <p:txBody>
          <a:bodyPr vert="horz" wrap="square" lIns="91440" tIns="45720" rIns="91440" bIns="45720" numCol="1" rtlCol="0" anchor="t" anchorCtr="0" compatLnSpc="1">
            <a:prstTxWarp prst="textNoShape">
              <a:avLst/>
            </a:prstTxWarp>
            <a:noAutofit/>
          </a:bodyPr>
          <a:lstStyle/>
          <a:p>
            <a:pPr algn="l"/>
            <a:endParaRPr lang="en-US" dirty="0"/>
          </a:p>
        </p:txBody>
      </p:sp>
      <p:sp>
        <p:nvSpPr>
          <p:cNvPr id="49" name="AutoShape 17">
            <a:extLst>
              <a:ext uri="{FF2B5EF4-FFF2-40B4-BE49-F238E27FC236}">
                <a16:creationId xmlns:a16="http://schemas.microsoft.com/office/drawing/2014/main" id="{B2503A37-5C20-4742-A333-46FD86DB33A8}"/>
              </a:ext>
            </a:extLst>
          </p:cNvPr>
          <p:cNvSpPr>
            <a:spLocks/>
          </p:cNvSpPr>
          <p:nvPr/>
        </p:nvSpPr>
        <p:spPr bwMode="auto">
          <a:xfrm>
            <a:off x="7483452" y="2469497"/>
            <a:ext cx="1183692" cy="670546"/>
          </a:xfrm>
          <a:custGeom>
            <a:avLst/>
            <a:gdLst/>
            <a:ahLst/>
            <a:cxnLst/>
            <a:rect l="0" t="0" r="r" b="b"/>
            <a:pathLst>
              <a:path w="21600" h="21600">
                <a:moveTo>
                  <a:pt x="6383" y="11316"/>
                </a:moveTo>
                <a:cubicBezTo>
                  <a:pt x="6352" y="11293"/>
                  <a:pt x="6334" y="11238"/>
                  <a:pt x="6334" y="11175"/>
                </a:cubicBezTo>
                <a:lnTo>
                  <a:pt x="6334" y="7852"/>
                </a:lnTo>
                <a:cubicBezTo>
                  <a:pt x="6569" y="7570"/>
                  <a:pt x="6728" y="7101"/>
                  <a:pt x="6728" y="6553"/>
                </a:cubicBezTo>
                <a:lnTo>
                  <a:pt x="6728" y="3104"/>
                </a:lnTo>
                <a:cubicBezTo>
                  <a:pt x="6728" y="1391"/>
                  <a:pt x="5939" y="0"/>
                  <a:pt x="4969" y="0"/>
                </a:cubicBezTo>
                <a:lnTo>
                  <a:pt x="4544" y="0"/>
                </a:lnTo>
                <a:cubicBezTo>
                  <a:pt x="3573" y="0"/>
                  <a:pt x="2783" y="1391"/>
                  <a:pt x="2783" y="3104"/>
                </a:cubicBezTo>
                <a:lnTo>
                  <a:pt x="2783" y="6553"/>
                </a:lnTo>
                <a:cubicBezTo>
                  <a:pt x="2783" y="7093"/>
                  <a:pt x="2938" y="7570"/>
                  <a:pt x="3178" y="7852"/>
                </a:cubicBezTo>
                <a:lnTo>
                  <a:pt x="3178" y="11175"/>
                </a:lnTo>
                <a:cubicBezTo>
                  <a:pt x="3178" y="11238"/>
                  <a:pt x="3161" y="11284"/>
                  <a:pt x="3129" y="11316"/>
                </a:cubicBezTo>
                <a:cubicBezTo>
                  <a:pt x="2863" y="11542"/>
                  <a:pt x="1555" y="12708"/>
                  <a:pt x="345" y="14468"/>
                </a:cubicBezTo>
                <a:cubicBezTo>
                  <a:pt x="128" y="14788"/>
                  <a:pt x="0" y="15257"/>
                  <a:pt x="0" y="15758"/>
                </a:cubicBezTo>
                <a:lnTo>
                  <a:pt x="0" y="18120"/>
                </a:lnTo>
                <a:lnTo>
                  <a:pt x="4300" y="18120"/>
                </a:lnTo>
                <a:cubicBezTo>
                  <a:pt x="4384" y="17322"/>
                  <a:pt x="4628" y="16595"/>
                  <a:pt x="4991" y="16071"/>
                </a:cubicBezTo>
                <a:cubicBezTo>
                  <a:pt x="6024" y="14569"/>
                  <a:pt x="7119" y="13412"/>
                  <a:pt x="7810" y="12739"/>
                </a:cubicBezTo>
                <a:cubicBezTo>
                  <a:pt x="7114" y="11957"/>
                  <a:pt x="6547" y="11457"/>
                  <a:pt x="6383" y="11316"/>
                </a:cubicBezTo>
                <a:close/>
                <a:moveTo>
                  <a:pt x="21241" y="14468"/>
                </a:moveTo>
                <a:cubicBezTo>
                  <a:pt x="20030" y="12708"/>
                  <a:pt x="18723" y="11542"/>
                  <a:pt x="18457" y="11316"/>
                </a:cubicBezTo>
                <a:cubicBezTo>
                  <a:pt x="18426" y="11293"/>
                  <a:pt x="18408" y="11238"/>
                  <a:pt x="18408" y="11175"/>
                </a:cubicBezTo>
                <a:lnTo>
                  <a:pt x="18408" y="7852"/>
                </a:lnTo>
                <a:cubicBezTo>
                  <a:pt x="18643" y="7570"/>
                  <a:pt x="18802" y="7101"/>
                  <a:pt x="18802" y="6553"/>
                </a:cubicBezTo>
                <a:lnTo>
                  <a:pt x="18802" y="3104"/>
                </a:lnTo>
                <a:cubicBezTo>
                  <a:pt x="18802" y="1391"/>
                  <a:pt x="18014" y="0"/>
                  <a:pt x="17043" y="0"/>
                </a:cubicBezTo>
                <a:lnTo>
                  <a:pt x="16626" y="0"/>
                </a:lnTo>
                <a:cubicBezTo>
                  <a:pt x="15655" y="0"/>
                  <a:pt x="14867" y="1391"/>
                  <a:pt x="14867" y="3104"/>
                </a:cubicBezTo>
                <a:lnTo>
                  <a:pt x="14867" y="6553"/>
                </a:lnTo>
                <a:cubicBezTo>
                  <a:pt x="14867" y="7093"/>
                  <a:pt x="15022" y="7570"/>
                  <a:pt x="15261" y="7852"/>
                </a:cubicBezTo>
                <a:lnTo>
                  <a:pt x="15261" y="11175"/>
                </a:lnTo>
                <a:cubicBezTo>
                  <a:pt x="15261" y="11238"/>
                  <a:pt x="15244" y="11284"/>
                  <a:pt x="15212" y="11316"/>
                </a:cubicBezTo>
                <a:cubicBezTo>
                  <a:pt x="15048" y="11457"/>
                  <a:pt x="14481" y="11957"/>
                  <a:pt x="13790" y="12739"/>
                </a:cubicBezTo>
                <a:cubicBezTo>
                  <a:pt x="14481" y="13412"/>
                  <a:pt x="15576" y="14569"/>
                  <a:pt x="16609" y="16071"/>
                </a:cubicBezTo>
                <a:cubicBezTo>
                  <a:pt x="16972" y="16595"/>
                  <a:pt x="17211" y="17322"/>
                  <a:pt x="17300" y="18120"/>
                </a:cubicBezTo>
                <a:lnTo>
                  <a:pt x="21600" y="18120"/>
                </a:lnTo>
                <a:lnTo>
                  <a:pt x="21600" y="15758"/>
                </a:lnTo>
                <a:cubicBezTo>
                  <a:pt x="21587" y="15257"/>
                  <a:pt x="21462" y="14780"/>
                  <a:pt x="21241" y="14468"/>
                </a:cubicBezTo>
                <a:close/>
                <a:moveTo>
                  <a:pt x="12730" y="13490"/>
                </a:moveTo>
                <a:cubicBezTo>
                  <a:pt x="12695" y="13458"/>
                  <a:pt x="12673" y="13396"/>
                  <a:pt x="12673" y="13325"/>
                </a:cubicBezTo>
                <a:lnTo>
                  <a:pt x="12673" y="9361"/>
                </a:lnTo>
                <a:cubicBezTo>
                  <a:pt x="12956" y="9025"/>
                  <a:pt x="13143" y="8462"/>
                  <a:pt x="13143" y="7820"/>
                </a:cubicBezTo>
                <a:lnTo>
                  <a:pt x="13143" y="3707"/>
                </a:lnTo>
                <a:cubicBezTo>
                  <a:pt x="13143" y="1658"/>
                  <a:pt x="12203" y="0"/>
                  <a:pt x="11042" y="0"/>
                </a:cubicBezTo>
                <a:lnTo>
                  <a:pt x="10540" y="0"/>
                </a:lnTo>
                <a:cubicBezTo>
                  <a:pt x="9379" y="0"/>
                  <a:pt x="8440" y="1658"/>
                  <a:pt x="8440" y="3707"/>
                </a:cubicBezTo>
                <a:lnTo>
                  <a:pt x="8440" y="7820"/>
                </a:lnTo>
                <a:cubicBezTo>
                  <a:pt x="8440" y="8462"/>
                  <a:pt x="8626" y="9032"/>
                  <a:pt x="8909" y="9361"/>
                </a:cubicBezTo>
                <a:lnTo>
                  <a:pt x="8909" y="13325"/>
                </a:lnTo>
                <a:cubicBezTo>
                  <a:pt x="8909" y="13396"/>
                  <a:pt x="8887" y="13458"/>
                  <a:pt x="8851" y="13490"/>
                </a:cubicBezTo>
                <a:cubicBezTo>
                  <a:pt x="8532" y="13764"/>
                  <a:pt x="6977" y="15155"/>
                  <a:pt x="5532" y="17243"/>
                </a:cubicBezTo>
                <a:cubicBezTo>
                  <a:pt x="5270" y="17619"/>
                  <a:pt x="5119" y="18190"/>
                  <a:pt x="5119" y="18785"/>
                </a:cubicBezTo>
                <a:lnTo>
                  <a:pt x="5119" y="21600"/>
                </a:lnTo>
                <a:lnTo>
                  <a:pt x="16462" y="21600"/>
                </a:lnTo>
                <a:lnTo>
                  <a:pt x="16462" y="18785"/>
                </a:lnTo>
                <a:cubicBezTo>
                  <a:pt x="16462" y="18190"/>
                  <a:pt x="16311" y="17619"/>
                  <a:pt x="16050" y="17243"/>
                </a:cubicBezTo>
                <a:cubicBezTo>
                  <a:pt x="14605" y="15148"/>
                  <a:pt x="13049" y="13764"/>
                  <a:pt x="12730" y="13490"/>
                </a:cubicBezTo>
                <a:close/>
                <a:moveTo>
                  <a:pt x="12730" y="13490"/>
                </a:moveTo>
              </a:path>
            </a:pathLst>
          </a:custGeom>
          <a:solidFill>
            <a:schemeClr val="tx1">
              <a:alpha val="20000"/>
            </a:schemeClr>
          </a:solidFill>
          <a:ln>
            <a:noFill/>
          </a:ln>
        </p:spPr>
        <p:txBody>
          <a:bodyPr lIns="0" tIns="0" rIns="0" bIns="0"/>
          <a:lstStyle/>
          <a:p>
            <a:endParaRPr lang="en-US"/>
          </a:p>
        </p:txBody>
      </p:sp>
      <p:sp>
        <p:nvSpPr>
          <p:cNvPr id="52" name="TextBox 51">
            <a:extLst>
              <a:ext uri="{FF2B5EF4-FFF2-40B4-BE49-F238E27FC236}">
                <a16:creationId xmlns:a16="http://schemas.microsoft.com/office/drawing/2014/main" id="{AEBAA577-0E88-469B-A4AB-4D787CA328E3}"/>
              </a:ext>
            </a:extLst>
          </p:cNvPr>
          <p:cNvSpPr txBox="1"/>
          <p:nvPr/>
        </p:nvSpPr>
        <p:spPr>
          <a:xfrm>
            <a:off x="7483452" y="3400984"/>
            <a:ext cx="1961935" cy="815544"/>
          </a:xfrm>
          <a:prstGeom prst="rect">
            <a:avLst/>
          </a:prstGeom>
          <a:noFill/>
        </p:spPr>
        <p:txBody>
          <a:bodyPr wrap="square" rtlCol="0">
            <a:spAutoFit/>
          </a:bodyPr>
          <a:lstStyle/>
          <a:p>
            <a:pPr>
              <a:lnSpc>
                <a:spcPts val="2800"/>
              </a:lnSpc>
            </a:pPr>
            <a:r>
              <a:rPr lang="en-US" sz="3000" b="1" spc="100" dirty="0">
                <a:solidFill>
                  <a:schemeClr val="bg1">
                    <a:lumMod val="65000"/>
                  </a:schemeClr>
                </a:solidFill>
                <a:latin typeface="Roboto Slab" pitchFamily="2" charset="0"/>
                <a:ea typeface="Roboto Slab" pitchFamily="2" charset="0"/>
                <a:cs typeface="Lato" panose="020F0502020204030203" pitchFamily="34" charset="0"/>
              </a:rPr>
              <a:t>Best</a:t>
            </a:r>
          </a:p>
          <a:p>
            <a:pPr>
              <a:lnSpc>
                <a:spcPts val="2800"/>
              </a:lnSpc>
            </a:pPr>
            <a:r>
              <a:rPr lang="en-US" sz="3000" b="1" spc="100" dirty="0">
                <a:solidFill>
                  <a:schemeClr val="bg1">
                    <a:lumMod val="65000"/>
                  </a:schemeClr>
                </a:solidFill>
                <a:latin typeface="Roboto Slab" pitchFamily="2" charset="0"/>
                <a:ea typeface="Roboto Slab" pitchFamily="2" charset="0"/>
                <a:cs typeface="Lato" panose="020F0502020204030203" pitchFamily="34" charset="0"/>
              </a:rPr>
              <a:t>Service</a:t>
            </a:r>
          </a:p>
        </p:txBody>
      </p:sp>
      <p:cxnSp>
        <p:nvCxnSpPr>
          <p:cNvPr id="55" name="Straight Connector 54">
            <a:extLst>
              <a:ext uri="{FF2B5EF4-FFF2-40B4-BE49-F238E27FC236}">
                <a16:creationId xmlns:a16="http://schemas.microsoft.com/office/drawing/2014/main" id="{B71230DC-6A03-4791-A0DB-038E8BE75A5A}"/>
              </a:ext>
            </a:extLst>
          </p:cNvPr>
          <p:cNvCxnSpPr/>
          <p:nvPr/>
        </p:nvCxnSpPr>
        <p:spPr bwMode="auto">
          <a:xfrm>
            <a:off x="7620657" y="4339675"/>
            <a:ext cx="397876" cy="0"/>
          </a:xfrm>
          <a:prstGeom prst="line">
            <a:avLst/>
          </a:prstGeom>
          <a:blipFill dpi="0" rotWithShape="0">
            <a:blip r:embed="rId7"/>
            <a:srcRect/>
            <a:tile tx="0" ty="0" sx="100000" sy="100000" flip="none" algn="tl"/>
          </a:blipFill>
          <a:ln w="38100" cap="flat" cmpd="sng" algn="ctr">
            <a:solidFill>
              <a:schemeClr val="tx1">
                <a:alpha val="25000"/>
              </a:schemeClr>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60" name="Rectangle 59">
            <a:extLst>
              <a:ext uri="{FF2B5EF4-FFF2-40B4-BE49-F238E27FC236}">
                <a16:creationId xmlns:a16="http://schemas.microsoft.com/office/drawing/2014/main" id="{279D6025-3D92-4E55-8625-6546EFFC121A}"/>
              </a:ext>
            </a:extLst>
          </p:cNvPr>
          <p:cNvSpPr/>
          <p:nvPr/>
        </p:nvSpPr>
        <p:spPr>
          <a:xfrm>
            <a:off x="7483452" y="4598027"/>
            <a:ext cx="3665653" cy="1604991"/>
          </a:xfrm>
          <a:prstGeom prst="rect">
            <a:avLst/>
          </a:prstGeom>
        </p:spPr>
        <p:txBody>
          <a:bodyPr wrap="square">
            <a:spAutoFit/>
          </a:bodyPr>
          <a:lstStyle/>
          <a:p>
            <a:pPr>
              <a:lnSpc>
                <a:spcPts val="2000"/>
              </a:lnSpc>
            </a:pPr>
            <a:r>
              <a:rPr lang="en-US" sz="1200" b="1" dirty="0">
                <a:latin typeface="Roboto Slab" pitchFamily="2" charset="0"/>
                <a:ea typeface="Roboto Slab" pitchFamily="2" charset="0"/>
                <a:cs typeface="Lato" panose="020F0502020204030203" pitchFamily="34" charset="0"/>
              </a:rPr>
              <a:t>Lorem Ipsum</a:t>
            </a:r>
            <a:r>
              <a:rPr lang="en-US" sz="1200" dirty="0">
                <a:latin typeface="Roboto Slab" pitchFamily="2" charset="0"/>
                <a:ea typeface="Roboto Slab" pitchFamily="2" charset="0"/>
                <a:cs typeface="Lato" panose="020F0502020204030203" pitchFamily="34" charset="0"/>
              </a:rPr>
              <a:t> is simply dummy text of the printing and typesetting industry. Lorem Ipsum has been the industry's standard dummy text ever since the 1500s, when an unknown printer took a galley of type and scrambled it to make a type specimen book</a:t>
            </a:r>
          </a:p>
        </p:txBody>
      </p:sp>
    </p:spTree>
    <p:extLst>
      <p:ext uri="{BB962C8B-B14F-4D97-AF65-F5344CB8AC3E}">
        <p14:creationId xmlns:p14="http://schemas.microsoft.com/office/powerpoint/2010/main" val="1084577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C70D6B-DD9A-40C4-B2FC-17C7665D7430}"/>
              </a:ext>
            </a:extLst>
          </p:cNvPr>
          <p:cNvSpPr>
            <a:spLocks noGrp="1"/>
          </p:cNvSpPr>
          <p:nvPr>
            <p:ph type="title" idx="4294967295"/>
          </p:nvPr>
        </p:nvSpPr>
        <p:spPr>
          <a:xfrm>
            <a:off x="838200" y="481013"/>
            <a:ext cx="10515600" cy="679450"/>
          </a:xfrm>
        </p:spPr>
        <p:txBody>
          <a:bodyPr/>
          <a:lstStyle/>
          <a:p>
            <a:r>
              <a:rPr lang="en-US" b="1" dirty="0">
                <a:latin typeface="Roboto Slab" pitchFamily="2" charset="0"/>
                <a:ea typeface="Roboto Slab" pitchFamily="2" charset="0"/>
              </a:rPr>
              <a:t>Our Services</a:t>
            </a:r>
          </a:p>
        </p:txBody>
      </p:sp>
      <p:sp>
        <p:nvSpPr>
          <p:cNvPr id="3" name="Subtitle 2">
            <a:extLst>
              <a:ext uri="{FF2B5EF4-FFF2-40B4-BE49-F238E27FC236}">
                <a16:creationId xmlns:a16="http://schemas.microsoft.com/office/drawing/2014/main" id="{E5CFC62A-F7FC-46B3-B44D-8EF44037413B}"/>
              </a:ext>
            </a:extLst>
          </p:cNvPr>
          <p:cNvSpPr>
            <a:spLocks noGrp="1"/>
          </p:cNvSpPr>
          <p:nvPr>
            <p:ph type="subTitle" idx="4294967295"/>
          </p:nvPr>
        </p:nvSpPr>
        <p:spPr>
          <a:xfrm>
            <a:off x="838200" y="1135063"/>
            <a:ext cx="10515600" cy="244475"/>
          </a:xfrm>
          <a:prstGeom prst="rect">
            <a:avLst/>
          </a:prstGeom>
        </p:spPr>
        <p:txBody>
          <a:bodyPr/>
          <a:lstStyle/>
          <a:p>
            <a:r>
              <a:rPr lang="en-US" sz="1400" dirty="0">
                <a:latin typeface="Roboto Slab" pitchFamily="2" charset="0"/>
                <a:ea typeface="Roboto Slab" pitchFamily="2" charset="0"/>
              </a:rPr>
              <a:t>Lorem ipsum dolor sit </a:t>
            </a:r>
            <a:r>
              <a:rPr lang="en-US" sz="1400" dirty="0" err="1">
                <a:latin typeface="Roboto Slab" pitchFamily="2" charset="0"/>
                <a:ea typeface="Roboto Slab" pitchFamily="2" charset="0"/>
              </a:rPr>
              <a:t>amet</a:t>
            </a:r>
            <a:r>
              <a:rPr lang="en-US" sz="1400" dirty="0">
                <a:latin typeface="Roboto Slab" pitchFamily="2" charset="0"/>
                <a:ea typeface="Roboto Slab" pitchFamily="2" charset="0"/>
              </a:rPr>
              <a:t> </a:t>
            </a:r>
            <a:r>
              <a:rPr lang="en-US" sz="1400" dirty="0" err="1">
                <a:latin typeface="Roboto Slab" pitchFamily="2" charset="0"/>
                <a:ea typeface="Roboto Slab" pitchFamily="2" charset="0"/>
              </a:rPr>
              <a:t>agam</a:t>
            </a:r>
            <a:r>
              <a:rPr lang="en-US" sz="1400" dirty="0">
                <a:latin typeface="Roboto Slab" pitchFamily="2" charset="0"/>
                <a:ea typeface="Roboto Slab" pitchFamily="2" charset="0"/>
              </a:rPr>
              <a:t> facer modo data lorem ipsum dolor sit </a:t>
            </a:r>
            <a:r>
              <a:rPr lang="en-US" sz="1400" dirty="0" err="1">
                <a:latin typeface="Roboto Slab" pitchFamily="2" charset="0"/>
                <a:ea typeface="Roboto Slab" pitchFamily="2" charset="0"/>
              </a:rPr>
              <a:t>amet</a:t>
            </a:r>
            <a:r>
              <a:rPr lang="en-US" sz="1400" dirty="0">
                <a:latin typeface="Roboto Slab" pitchFamily="2" charset="0"/>
                <a:ea typeface="Roboto Slab" pitchFamily="2" charset="0"/>
              </a:rPr>
              <a:t> </a:t>
            </a:r>
            <a:r>
              <a:rPr lang="en-US" sz="1400" dirty="0" err="1">
                <a:latin typeface="Roboto Slab" pitchFamily="2" charset="0"/>
                <a:ea typeface="Roboto Slab" pitchFamily="2" charset="0"/>
              </a:rPr>
              <a:t>agam</a:t>
            </a:r>
            <a:r>
              <a:rPr lang="en-US" sz="1400" dirty="0">
                <a:latin typeface="Roboto Slab" pitchFamily="2" charset="0"/>
                <a:ea typeface="Roboto Slab" pitchFamily="2" charset="0"/>
              </a:rPr>
              <a:t> facer modo data</a:t>
            </a:r>
          </a:p>
        </p:txBody>
      </p:sp>
      <p:grpSp>
        <p:nvGrpSpPr>
          <p:cNvPr id="4" name="Group 3">
            <a:extLst>
              <a:ext uri="{FF2B5EF4-FFF2-40B4-BE49-F238E27FC236}">
                <a16:creationId xmlns:a16="http://schemas.microsoft.com/office/drawing/2014/main" id="{F9A40F06-9837-4087-913B-36CD25D6E4C5}"/>
              </a:ext>
            </a:extLst>
          </p:cNvPr>
          <p:cNvGrpSpPr/>
          <p:nvPr/>
        </p:nvGrpSpPr>
        <p:grpSpPr>
          <a:xfrm>
            <a:off x="643406" y="2024189"/>
            <a:ext cx="6661740" cy="2491408"/>
            <a:chOff x="829919" y="1800226"/>
            <a:chExt cx="6661740" cy="2491408"/>
          </a:xfrm>
        </p:grpSpPr>
        <p:sp>
          <p:nvSpPr>
            <p:cNvPr id="29" name="Diamond 28">
              <a:extLst>
                <a:ext uri="{FF2B5EF4-FFF2-40B4-BE49-F238E27FC236}">
                  <a16:creationId xmlns:a16="http://schemas.microsoft.com/office/drawing/2014/main" id="{D452EAFC-4A97-47AE-BCF4-C4DE600F24F2}"/>
                </a:ext>
              </a:extLst>
            </p:cNvPr>
            <p:cNvSpPr/>
            <p:nvPr/>
          </p:nvSpPr>
          <p:spPr bwMode="auto">
            <a:xfrm>
              <a:off x="829919" y="1800226"/>
              <a:ext cx="2491408" cy="2491408"/>
            </a:xfrm>
            <a:prstGeom prst="diamond">
              <a:avLst/>
            </a:prstGeom>
            <a:noFill/>
            <a:ln w="28575">
              <a:solidFill>
                <a:schemeClr val="tx2"/>
              </a:solidFill>
            </a:ln>
            <a:extLst/>
          </p:spPr>
          <p:txBody>
            <a:bodyPr vert="horz" wrap="square" lIns="91440" tIns="45720" rIns="91440" bIns="45720" numCol="1" rtlCol="0" anchor="t" anchorCtr="0" compatLnSpc="1">
              <a:prstTxWarp prst="textNoShape">
                <a:avLst/>
              </a:prstTxWarp>
              <a:noAutofit/>
            </a:bodyPr>
            <a:lstStyle/>
            <a:p>
              <a:pPr algn="l"/>
              <a:endParaRPr lang="en-US" dirty="0"/>
            </a:p>
          </p:txBody>
        </p:sp>
        <p:sp>
          <p:nvSpPr>
            <p:cNvPr id="30" name="Diamond 29">
              <a:extLst>
                <a:ext uri="{FF2B5EF4-FFF2-40B4-BE49-F238E27FC236}">
                  <a16:creationId xmlns:a16="http://schemas.microsoft.com/office/drawing/2014/main" id="{A7175BDE-6146-4E87-9F55-A2E725FAC205}"/>
                </a:ext>
              </a:extLst>
            </p:cNvPr>
            <p:cNvSpPr/>
            <p:nvPr/>
          </p:nvSpPr>
          <p:spPr bwMode="auto">
            <a:xfrm>
              <a:off x="2915085" y="1800226"/>
              <a:ext cx="2491408" cy="2491408"/>
            </a:xfrm>
            <a:prstGeom prst="diamond">
              <a:avLst/>
            </a:prstGeom>
            <a:noFill/>
            <a:ln w="28575">
              <a:solidFill>
                <a:schemeClr val="accent2"/>
              </a:solidFill>
            </a:ln>
            <a:extLst/>
          </p:spPr>
          <p:txBody>
            <a:bodyPr vert="horz" wrap="square" lIns="91440" tIns="45720" rIns="91440" bIns="45720" numCol="1" rtlCol="0" anchor="t" anchorCtr="0" compatLnSpc="1">
              <a:prstTxWarp prst="textNoShape">
                <a:avLst/>
              </a:prstTxWarp>
              <a:noAutofit/>
            </a:bodyPr>
            <a:lstStyle/>
            <a:p>
              <a:pPr algn="l"/>
              <a:endParaRPr lang="en-US" dirty="0"/>
            </a:p>
          </p:txBody>
        </p:sp>
        <p:sp>
          <p:nvSpPr>
            <p:cNvPr id="31" name="Diamond 30">
              <a:extLst>
                <a:ext uri="{FF2B5EF4-FFF2-40B4-BE49-F238E27FC236}">
                  <a16:creationId xmlns:a16="http://schemas.microsoft.com/office/drawing/2014/main" id="{94B356C8-516A-4B4B-9AE4-2AFAEAF9CCDF}"/>
                </a:ext>
              </a:extLst>
            </p:cNvPr>
            <p:cNvSpPr/>
            <p:nvPr/>
          </p:nvSpPr>
          <p:spPr bwMode="auto">
            <a:xfrm>
              <a:off x="5000251" y="1800226"/>
              <a:ext cx="2491408" cy="2491408"/>
            </a:xfrm>
            <a:prstGeom prst="diamond">
              <a:avLst/>
            </a:prstGeom>
            <a:noFill/>
            <a:ln w="28575">
              <a:solidFill>
                <a:schemeClr val="accent3"/>
              </a:solidFill>
            </a:ln>
            <a:extLst/>
          </p:spPr>
          <p:txBody>
            <a:bodyPr vert="horz" wrap="square" lIns="91440" tIns="45720" rIns="91440" bIns="45720" numCol="1" rtlCol="0" anchor="t" anchorCtr="0" compatLnSpc="1">
              <a:prstTxWarp prst="textNoShape">
                <a:avLst/>
              </a:prstTxWarp>
              <a:noAutofit/>
            </a:bodyPr>
            <a:lstStyle/>
            <a:p>
              <a:pPr algn="l"/>
              <a:endParaRPr lang="en-US" dirty="0"/>
            </a:p>
          </p:txBody>
        </p:sp>
        <p:grpSp>
          <p:nvGrpSpPr>
            <p:cNvPr id="36" name="Group 35">
              <a:extLst>
                <a:ext uri="{FF2B5EF4-FFF2-40B4-BE49-F238E27FC236}">
                  <a16:creationId xmlns:a16="http://schemas.microsoft.com/office/drawing/2014/main" id="{C9722D19-D4B9-4EF8-B56D-980DEA8BB152}"/>
                </a:ext>
              </a:extLst>
            </p:cNvPr>
            <p:cNvGrpSpPr/>
            <p:nvPr/>
          </p:nvGrpSpPr>
          <p:grpSpPr>
            <a:xfrm>
              <a:off x="1299343" y="2398685"/>
              <a:ext cx="1540030" cy="1294490"/>
              <a:chOff x="1288944" y="4436660"/>
              <a:chExt cx="1540030" cy="1294490"/>
            </a:xfrm>
          </p:grpSpPr>
          <p:sp>
            <p:nvSpPr>
              <p:cNvPr id="49" name="AutoShape 62">
                <a:extLst>
                  <a:ext uri="{FF2B5EF4-FFF2-40B4-BE49-F238E27FC236}">
                    <a16:creationId xmlns:a16="http://schemas.microsoft.com/office/drawing/2014/main" id="{A2C2656C-72DC-4EBB-B321-C7373BF1E805}"/>
                  </a:ext>
                </a:extLst>
              </p:cNvPr>
              <p:cNvSpPr>
                <a:spLocks/>
              </p:cNvSpPr>
              <p:nvPr/>
            </p:nvSpPr>
            <p:spPr bwMode="auto">
              <a:xfrm>
                <a:off x="1862492" y="4436660"/>
                <a:ext cx="392935" cy="392935"/>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tx2"/>
              </a:solidFill>
              <a:ln>
                <a:noFill/>
              </a:ln>
            </p:spPr>
            <p:txBody>
              <a:bodyPr lIns="0" tIns="0" rIns="0" bIns="0"/>
              <a:lstStyle/>
              <a:p>
                <a:endParaRPr lang="en-US" dirty="0"/>
              </a:p>
            </p:txBody>
          </p:sp>
          <p:sp>
            <p:nvSpPr>
              <p:cNvPr id="50" name="Rectangle 17">
                <a:extLst>
                  <a:ext uri="{FF2B5EF4-FFF2-40B4-BE49-F238E27FC236}">
                    <a16:creationId xmlns:a16="http://schemas.microsoft.com/office/drawing/2014/main" id="{46DFE160-B3F2-42F9-ABF1-7272E0A5D2D9}"/>
                  </a:ext>
                </a:extLst>
              </p:cNvPr>
              <p:cNvSpPr>
                <a:spLocks/>
              </p:cNvSpPr>
              <p:nvPr/>
            </p:nvSpPr>
            <p:spPr bwMode="auto">
              <a:xfrm>
                <a:off x="1288944" y="5309356"/>
                <a:ext cx="1540030"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latin typeface="Roboto Slab" pitchFamily="2" charset="0"/>
                    <a:ea typeface="Roboto Slab" pitchFamily="2" charset="0"/>
                    <a:cs typeface="Lato" panose="020F0502020204030203" pitchFamily="34" charset="0"/>
                    <a:sym typeface="Montserrat-Regular" charset="0"/>
                  </a:rPr>
                  <a:t>This letterhead meant to</a:t>
                </a:r>
              </a:p>
            </p:txBody>
          </p:sp>
          <p:sp>
            <p:nvSpPr>
              <p:cNvPr id="51" name="Rectangle 17">
                <a:extLst>
                  <a:ext uri="{FF2B5EF4-FFF2-40B4-BE49-F238E27FC236}">
                    <a16:creationId xmlns:a16="http://schemas.microsoft.com/office/drawing/2014/main" id="{2B76EF88-9E9E-4E63-BFD3-8A0246555A91}"/>
                  </a:ext>
                </a:extLst>
              </p:cNvPr>
              <p:cNvSpPr>
                <a:spLocks/>
              </p:cNvSpPr>
              <p:nvPr/>
            </p:nvSpPr>
            <p:spPr bwMode="auto">
              <a:xfrm>
                <a:off x="1494021" y="5025933"/>
                <a:ext cx="1129876" cy="278295"/>
              </a:xfrm>
              <a:prstGeom prst="rect">
                <a:avLst/>
              </a:prstGeom>
              <a:noFill/>
              <a:ln>
                <a:noFill/>
              </a:ln>
              <a:extLst/>
            </p:spPr>
            <p:txBody>
              <a:bodyPr lIns="0" tIns="0" rIns="0" bIns="0" anchor="ctr"/>
              <a:lstStyle/>
              <a:p>
                <a:pPr algn="ctr">
                  <a:lnSpc>
                    <a:spcPts val="1000"/>
                  </a:lnSpc>
                </a:pPr>
                <a:r>
                  <a:rPr lang="en-US" sz="1500" b="1" dirty="0">
                    <a:solidFill>
                      <a:schemeClr val="tx1">
                        <a:lumMod val="85000"/>
                        <a:lumOff val="15000"/>
                      </a:schemeClr>
                    </a:solidFill>
                    <a:latin typeface="Roboto Slab" pitchFamily="2" charset="0"/>
                    <a:ea typeface="Roboto Slab" pitchFamily="2" charset="0"/>
                    <a:cs typeface="Lato" panose="020F0502020204030203" pitchFamily="34" charset="0"/>
                    <a:sym typeface="Montserrat-Regular" charset="0"/>
                  </a:rPr>
                  <a:t>TITLE TEXT</a:t>
                </a:r>
              </a:p>
            </p:txBody>
          </p:sp>
        </p:grpSp>
        <p:grpSp>
          <p:nvGrpSpPr>
            <p:cNvPr id="37" name="Group 36">
              <a:extLst>
                <a:ext uri="{FF2B5EF4-FFF2-40B4-BE49-F238E27FC236}">
                  <a16:creationId xmlns:a16="http://schemas.microsoft.com/office/drawing/2014/main" id="{E36E1D5D-AE49-483C-9373-892AFB595785}"/>
                </a:ext>
              </a:extLst>
            </p:cNvPr>
            <p:cNvGrpSpPr/>
            <p:nvPr/>
          </p:nvGrpSpPr>
          <p:grpSpPr>
            <a:xfrm>
              <a:off x="5457144" y="2374241"/>
              <a:ext cx="1565092" cy="1343379"/>
              <a:chOff x="6272643" y="5293382"/>
              <a:chExt cx="1565092" cy="1343379"/>
            </a:xfrm>
          </p:grpSpPr>
          <p:sp>
            <p:nvSpPr>
              <p:cNvPr id="46" name="AutoShape 9">
                <a:extLst>
                  <a:ext uri="{FF2B5EF4-FFF2-40B4-BE49-F238E27FC236}">
                    <a16:creationId xmlns:a16="http://schemas.microsoft.com/office/drawing/2014/main" id="{E7151101-BD5A-458E-939B-B043427DF651}"/>
                  </a:ext>
                </a:extLst>
              </p:cNvPr>
              <p:cNvSpPr>
                <a:spLocks/>
              </p:cNvSpPr>
              <p:nvPr/>
            </p:nvSpPr>
            <p:spPr bwMode="auto">
              <a:xfrm>
                <a:off x="6819735" y="5293382"/>
                <a:ext cx="470909" cy="490713"/>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accent3"/>
              </a:solidFill>
              <a:ln>
                <a:noFill/>
              </a:ln>
            </p:spPr>
            <p:txBody>
              <a:bodyPr lIns="0" tIns="0" rIns="0" bIns="0"/>
              <a:lstStyle/>
              <a:p>
                <a:endParaRPr lang="en-US"/>
              </a:p>
            </p:txBody>
          </p:sp>
          <p:sp>
            <p:nvSpPr>
              <p:cNvPr id="47" name="Rectangle 17">
                <a:extLst>
                  <a:ext uri="{FF2B5EF4-FFF2-40B4-BE49-F238E27FC236}">
                    <a16:creationId xmlns:a16="http://schemas.microsoft.com/office/drawing/2014/main" id="{3C38CD69-5652-4E38-A942-E2FF4E1BE064}"/>
                  </a:ext>
                </a:extLst>
              </p:cNvPr>
              <p:cNvSpPr>
                <a:spLocks/>
              </p:cNvSpPr>
              <p:nvPr/>
            </p:nvSpPr>
            <p:spPr bwMode="auto">
              <a:xfrm>
                <a:off x="6490251" y="5931544"/>
                <a:ext cx="1129876" cy="278295"/>
              </a:xfrm>
              <a:prstGeom prst="rect">
                <a:avLst/>
              </a:prstGeom>
              <a:noFill/>
              <a:ln>
                <a:noFill/>
              </a:ln>
              <a:extLst/>
            </p:spPr>
            <p:txBody>
              <a:bodyPr lIns="0" tIns="0" rIns="0" bIns="0" anchor="ctr"/>
              <a:lstStyle/>
              <a:p>
                <a:pPr algn="ctr">
                  <a:lnSpc>
                    <a:spcPts val="1000"/>
                  </a:lnSpc>
                </a:pPr>
                <a:r>
                  <a:rPr lang="en-US" sz="1500" b="1" dirty="0">
                    <a:solidFill>
                      <a:schemeClr val="tx1">
                        <a:lumMod val="85000"/>
                        <a:lumOff val="15000"/>
                      </a:schemeClr>
                    </a:solidFill>
                    <a:latin typeface="Roboto Slab" pitchFamily="2" charset="0"/>
                    <a:ea typeface="Roboto Slab" pitchFamily="2" charset="0"/>
                    <a:cs typeface="Lato" panose="020F0502020204030203" pitchFamily="34" charset="0"/>
                    <a:sym typeface="Montserrat-Regular" charset="0"/>
                  </a:rPr>
                  <a:t>TITLE TEXT</a:t>
                </a:r>
              </a:p>
            </p:txBody>
          </p:sp>
          <p:sp>
            <p:nvSpPr>
              <p:cNvPr id="48" name="Rectangle 17">
                <a:extLst>
                  <a:ext uri="{FF2B5EF4-FFF2-40B4-BE49-F238E27FC236}">
                    <a16:creationId xmlns:a16="http://schemas.microsoft.com/office/drawing/2014/main" id="{E7152BD9-C932-4D5A-A78E-D2BF14F0C1EC}"/>
                  </a:ext>
                </a:extLst>
              </p:cNvPr>
              <p:cNvSpPr>
                <a:spLocks/>
              </p:cNvSpPr>
              <p:nvPr/>
            </p:nvSpPr>
            <p:spPr bwMode="auto">
              <a:xfrm>
                <a:off x="6272643" y="6214967"/>
                <a:ext cx="156509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latin typeface="Roboto Slab" pitchFamily="2" charset="0"/>
                    <a:ea typeface="Roboto Slab" pitchFamily="2" charset="0"/>
                    <a:cs typeface="Lato" panose="020F0502020204030203" pitchFamily="34" charset="0"/>
                    <a:sym typeface="Montserrat-Regular" charset="0"/>
                  </a:rPr>
                  <a:t>This letterhead meant to</a:t>
                </a:r>
              </a:p>
            </p:txBody>
          </p:sp>
        </p:grpSp>
        <p:grpSp>
          <p:nvGrpSpPr>
            <p:cNvPr id="38" name="Group 37">
              <a:extLst>
                <a:ext uri="{FF2B5EF4-FFF2-40B4-BE49-F238E27FC236}">
                  <a16:creationId xmlns:a16="http://schemas.microsoft.com/office/drawing/2014/main" id="{1AB7F2AB-6B88-4CBB-A213-4C832B0E50A4}"/>
                </a:ext>
              </a:extLst>
            </p:cNvPr>
            <p:cNvGrpSpPr/>
            <p:nvPr/>
          </p:nvGrpSpPr>
          <p:grpSpPr>
            <a:xfrm>
              <a:off x="3437442" y="2383062"/>
              <a:ext cx="1434164" cy="1325736"/>
              <a:chOff x="4059563" y="4704109"/>
              <a:chExt cx="1434164" cy="1325736"/>
            </a:xfrm>
          </p:grpSpPr>
          <p:sp>
            <p:nvSpPr>
              <p:cNvPr id="43" name="AutoShape 23">
                <a:extLst>
                  <a:ext uri="{FF2B5EF4-FFF2-40B4-BE49-F238E27FC236}">
                    <a16:creationId xmlns:a16="http://schemas.microsoft.com/office/drawing/2014/main" id="{0AD446A5-2531-4971-825D-10331EE3A489}"/>
                  </a:ext>
                </a:extLst>
              </p:cNvPr>
              <p:cNvSpPr>
                <a:spLocks/>
              </p:cNvSpPr>
              <p:nvPr/>
            </p:nvSpPr>
            <p:spPr bwMode="auto">
              <a:xfrm>
                <a:off x="4580566" y="4704109"/>
                <a:ext cx="392158" cy="455426"/>
              </a:xfrm>
              <a:custGeom>
                <a:avLst/>
                <a:gdLst/>
                <a:ahLst/>
                <a:cxnLst/>
                <a:rect l="0" t="0" r="r" b="b"/>
                <a:pathLst>
                  <a:path w="21600" h="21600">
                    <a:moveTo>
                      <a:pt x="19371" y="3866"/>
                    </a:moveTo>
                    <a:lnTo>
                      <a:pt x="19371" y="4855"/>
                    </a:lnTo>
                    <a:cubicBezTo>
                      <a:pt x="19371" y="5883"/>
                      <a:pt x="18402" y="6722"/>
                      <a:pt x="17208" y="6722"/>
                    </a:cubicBezTo>
                    <a:lnTo>
                      <a:pt x="17208" y="3866"/>
                    </a:lnTo>
                    <a:cubicBezTo>
                      <a:pt x="17208" y="3866"/>
                      <a:pt x="19371" y="3866"/>
                      <a:pt x="19371" y="3866"/>
                    </a:cubicBezTo>
                    <a:close/>
                    <a:moveTo>
                      <a:pt x="13708" y="5371"/>
                    </a:moveTo>
                    <a:lnTo>
                      <a:pt x="12391" y="6329"/>
                    </a:lnTo>
                    <a:lnTo>
                      <a:pt x="12801" y="7772"/>
                    </a:lnTo>
                    <a:cubicBezTo>
                      <a:pt x="12878" y="8041"/>
                      <a:pt x="12535" y="8258"/>
                      <a:pt x="12258" y="8112"/>
                    </a:cubicBezTo>
                    <a:lnTo>
                      <a:pt x="10797" y="7327"/>
                    </a:lnTo>
                    <a:lnTo>
                      <a:pt x="9332" y="8108"/>
                    </a:lnTo>
                    <a:cubicBezTo>
                      <a:pt x="9055" y="8254"/>
                      <a:pt x="8711" y="8041"/>
                      <a:pt x="8788" y="7768"/>
                    </a:cubicBezTo>
                    <a:lnTo>
                      <a:pt x="9199" y="6325"/>
                    </a:lnTo>
                    <a:lnTo>
                      <a:pt x="7887" y="5371"/>
                    </a:lnTo>
                    <a:cubicBezTo>
                      <a:pt x="7640" y="5191"/>
                      <a:pt x="7769" y="4842"/>
                      <a:pt x="8092" y="4824"/>
                    </a:cubicBezTo>
                    <a:lnTo>
                      <a:pt x="9809" y="4718"/>
                    </a:lnTo>
                    <a:lnTo>
                      <a:pt x="10464" y="3341"/>
                    </a:lnTo>
                    <a:cubicBezTo>
                      <a:pt x="10587" y="3081"/>
                      <a:pt x="11013" y="3081"/>
                      <a:pt x="11136" y="3341"/>
                    </a:cubicBezTo>
                    <a:lnTo>
                      <a:pt x="11786" y="4714"/>
                    </a:lnTo>
                    <a:lnTo>
                      <a:pt x="13503" y="4820"/>
                    </a:lnTo>
                    <a:cubicBezTo>
                      <a:pt x="13826" y="4842"/>
                      <a:pt x="13954" y="5191"/>
                      <a:pt x="13708" y="5371"/>
                    </a:cubicBezTo>
                    <a:cubicBezTo>
                      <a:pt x="13708" y="5371"/>
                      <a:pt x="13708" y="5371"/>
                      <a:pt x="13708" y="5371"/>
                    </a:cubicBezTo>
                    <a:close/>
                    <a:moveTo>
                      <a:pt x="4386" y="6722"/>
                    </a:moveTo>
                    <a:cubicBezTo>
                      <a:pt x="3193" y="6722"/>
                      <a:pt x="2219" y="5883"/>
                      <a:pt x="2219" y="4855"/>
                    </a:cubicBezTo>
                    <a:lnTo>
                      <a:pt x="2219" y="3866"/>
                    </a:lnTo>
                    <a:lnTo>
                      <a:pt x="4386" y="3866"/>
                    </a:lnTo>
                    <a:cubicBezTo>
                      <a:pt x="4386" y="3866"/>
                      <a:pt x="4386" y="6722"/>
                      <a:pt x="4386" y="6722"/>
                    </a:cubicBezTo>
                    <a:close/>
                    <a:moveTo>
                      <a:pt x="17208" y="0"/>
                    </a:moveTo>
                    <a:lnTo>
                      <a:pt x="4386" y="0"/>
                    </a:lnTo>
                    <a:lnTo>
                      <a:pt x="4386" y="1955"/>
                    </a:lnTo>
                    <a:lnTo>
                      <a:pt x="0" y="1955"/>
                    </a:lnTo>
                    <a:lnTo>
                      <a:pt x="0" y="4855"/>
                    </a:lnTo>
                    <a:cubicBezTo>
                      <a:pt x="0" y="6938"/>
                      <a:pt x="1968" y="8633"/>
                      <a:pt x="4386" y="8633"/>
                    </a:cubicBezTo>
                    <a:lnTo>
                      <a:pt x="4463" y="8633"/>
                    </a:lnTo>
                    <a:cubicBezTo>
                      <a:pt x="4868" y="10897"/>
                      <a:pt x="6872" y="12702"/>
                      <a:pt x="9444" y="13179"/>
                    </a:cubicBezTo>
                    <a:lnTo>
                      <a:pt x="9444" y="16308"/>
                    </a:lnTo>
                    <a:lnTo>
                      <a:pt x="7871" y="16308"/>
                    </a:lnTo>
                    <a:cubicBezTo>
                      <a:pt x="7384" y="16308"/>
                      <a:pt x="6995" y="16648"/>
                      <a:pt x="6995" y="17062"/>
                    </a:cubicBezTo>
                    <a:lnTo>
                      <a:pt x="6995" y="18056"/>
                    </a:lnTo>
                    <a:lnTo>
                      <a:pt x="5652" y="18056"/>
                    </a:lnTo>
                    <a:lnTo>
                      <a:pt x="5652" y="21600"/>
                    </a:lnTo>
                    <a:lnTo>
                      <a:pt x="15948" y="21600"/>
                    </a:lnTo>
                    <a:lnTo>
                      <a:pt x="15948" y="18056"/>
                    </a:lnTo>
                    <a:lnTo>
                      <a:pt x="14605" y="18056"/>
                    </a:lnTo>
                    <a:lnTo>
                      <a:pt x="14605" y="17062"/>
                    </a:lnTo>
                    <a:cubicBezTo>
                      <a:pt x="14605" y="16643"/>
                      <a:pt x="14210" y="16308"/>
                      <a:pt x="13729" y="16308"/>
                    </a:cubicBezTo>
                    <a:lnTo>
                      <a:pt x="12155" y="16308"/>
                    </a:lnTo>
                    <a:lnTo>
                      <a:pt x="12155" y="13179"/>
                    </a:lnTo>
                    <a:cubicBezTo>
                      <a:pt x="14733" y="12702"/>
                      <a:pt x="16731" y="10893"/>
                      <a:pt x="17137" y="8633"/>
                    </a:cubicBezTo>
                    <a:lnTo>
                      <a:pt x="17214" y="8633"/>
                    </a:lnTo>
                    <a:cubicBezTo>
                      <a:pt x="19632" y="8633"/>
                      <a:pt x="21600" y="6938"/>
                      <a:pt x="21600" y="4855"/>
                    </a:cubicBezTo>
                    <a:lnTo>
                      <a:pt x="21600" y="1955"/>
                    </a:lnTo>
                    <a:lnTo>
                      <a:pt x="17214" y="1955"/>
                    </a:lnTo>
                    <a:lnTo>
                      <a:pt x="17214" y="0"/>
                    </a:lnTo>
                    <a:cubicBezTo>
                      <a:pt x="17214" y="0"/>
                      <a:pt x="17208" y="0"/>
                      <a:pt x="17208" y="0"/>
                    </a:cubicBezTo>
                    <a:close/>
                    <a:moveTo>
                      <a:pt x="17208" y="0"/>
                    </a:moveTo>
                  </a:path>
                </a:pathLst>
              </a:custGeom>
              <a:solidFill>
                <a:schemeClr val="accent2"/>
              </a:solidFill>
              <a:ln>
                <a:noFill/>
              </a:ln>
            </p:spPr>
            <p:txBody>
              <a:bodyPr lIns="0" tIns="0" rIns="0" bIns="0"/>
              <a:lstStyle/>
              <a:p>
                <a:endParaRPr lang="en-US" dirty="0"/>
              </a:p>
            </p:txBody>
          </p:sp>
          <p:sp>
            <p:nvSpPr>
              <p:cNvPr id="44" name="Rectangle 17">
                <a:extLst>
                  <a:ext uri="{FF2B5EF4-FFF2-40B4-BE49-F238E27FC236}">
                    <a16:creationId xmlns:a16="http://schemas.microsoft.com/office/drawing/2014/main" id="{3B562AF4-0816-4241-8C51-F3BC252A1094}"/>
                  </a:ext>
                </a:extLst>
              </p:cNvPr>
              <p:cNvSpPr>
                <a:spLocks/>
              </p:cNvSpPr>
              <p:nvPr/>
            </p:nvSpPr>
            <p:spPr bwMode="auto">
              <a:xfrm>
                <a:off x="4211707" y="5324628"/>
                <a:ext cx="1129876" cy="278295"/>
              </a:xfrm>
              <a:prstGeom prst="rect">
                <a:avLst/>
              </a:prstGeom>
              <a:noFill/>
              <a:ln>
                <a:noFill/>
              </a:ln>
              <a:extLst/>
            </p:spPr>
            <p:txBody>
              <a:bodyPr lIns="0" tIns="0" rIns="0" bIns="0" anchor="ctr"/>
              <a:lstStyle/>
              <a:p>
                <a:pPr algn="ctr">
                  <a:lnSpc>
                    <a:spcPts val="1000"/>
                  </a:lnSpc>
                </a:pPr>
                <a:r>
                  <a:rPr lang="en-US" sz="1500" b="1" dirty="0">
                    <a:solidFill>
                      <a:schemeClr val="tx1">
                        <a:lumMod val="85000"/>
                        <a:lumOff val="15000"/>
                      </a:schemeClr>
                    </a:solidFill>
                    <a:latin typeface="Roboto Slab" pitchFamily="2" charset="0"/>
                    <a:ea typeface="Roboto Slab" pitchFamily="2" charset="0"/>
                    <a:cs typeface="Lato" panose="020F0502020204030203" pitchFamily="34" charset="0"/>
                    <a:sym typeface="Montserrat-Regular" charset="0"/>
                  </a:rPr>
                  <a:t>TITLE TEXT</a:t>
                </a:r>
              </a:p>
            </p:txBody>
          </p:sp>
          <p:sp>
            <p:nvSpPr>
              <p:cNvPr id="45" name="Rectangle 17">
                <a:extLst>
                  <a:ext uri="{FF2B5EF4-FFF2-40B4-BE49-F238E27FC236}">
                    <a16:creationId xmlns:a16="http://schemas.microsoft.com/office/drawing/2014/main" id="{1D9928ED-AD27-4A67-88C2-8B796D36F228}"/>
                  </a:ext>
                </a:extLst>
              </p:cNvPr>
              <p:cNvSpPr>
                <a:spLocks/>
              </p:cNvSpPr>
              <p:nvPr/>
            </p:nvSpPr>
            <p:spPr bwMode="auto">
              <a:xfrm>
                <a:off x="4059563" y="5608051"/>
                <a:ext cx="1434164"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latin typeface="Roboto Slab" pitchFamily="2" charset="0"/>
                    <a:ea typeface="Roboto Slab" pitchFamily="2" charset="0"/>
                    <a:cs typeface="Lato" panose="020F0502020204030203" pitchFamily="34" charset="0"/>
                    <a:sym typeface="Montserrat-Regular" charset="0"/>
                  </a:rPr>
                  <a:t>This letterhead meant to</a:t>
                </a:r>
              </a:p>
            </p:txBody>
          </p:sp>
        </p:grpSp>
      </p:grpSp>
      <p:sp>
        <p:nvSpPr>
          <p:cNvPr id="62" name="Rectangle 61">
            <a:extLst>
              <a:ext uri="{FF2B5EF4-FFF2-40B4-BE49-F238E27FC236}">
                <a16:creationId xmlns:a16="http://schemas.microsoft.com/office/drawing/2014/main" id="{86D4E19A-D6C2-4C88-AA48-0D9E01314667}"/>
              </a:ext>
            </a:extLst>
          </p:cNvPr>
          <p:cNvSpPr/>
          <p:nvPr/>
        </p:nvSpPr>
        <p:spPr>
          <a:xfrm>
            <a:off x="643406" y="5098433"/>
            <a:ext cx="6661740" cy="835550"/>
          </a:xfrm>
          <a:prstGeom prst="rect">
            <a:avLst/>
          </a:prstGeom>
        </p:spPr>
        <p:txBody>
          <a:bodyPr wrap="square">
            <a:spAutoFit/>
          </a:bodyPr>
          <a:lstStyle/>
          <a:p>
            <a:pPr>
              <a:lnSpc>
                <a:spcPts val="2000"/>
              </a:lnSpc>
            </a:pPr>
            <a:r>
              <a:rPr lang="en-US" sz="1200" b="1" dirty="0">
                <a:latin typeface="Roboto Slab" pitchFamily="2" charset="0"/>
                <a:ea typeface="Roboto Slab" pitchFamily="2" charset="0"/>
                <a:cs typeface="Lato" panose="020F0502020204030203" pitchFamily="34" charset="0"/>
              </a:rPr>
              <a:t>Lorem Ipsum</a:t>
            </a:r>
            <a:r>
              <a:rPr lang="en-US" sz="1200" dirty="0">
                <a:latin typeface="Roboto Slab" pitchFamily="2" charset="0"/>
                <a:ea typeface="Roboto Slab" pitchFamily="2" charset="0"/>
                <a:cs typeface="Lato" panose="020F0502020204030203" pitchFamily="34" charset="0"/>
              </a:rPr>
              <a:t> is simply dummy text of the printing and typesetting industry. Lorem Ipsum has been the industry's standard dummy text ever since the 1500s, when an unknown printer took a galley of type and scrambled it to make a type specimen book</a:t>
            </a:r>
          </a:p>
        </p:txBody>
      </p:sp>
      <p:pic>
        <p:nvPicPr>
          <p:cNvPr id="15" name="Picture Placeholder 14">
            <a:extLst>
              <a:ext uri="{FF2B5EF4-FFF2-40B4-BE49-F238E27FC236}">
                <a16:creationId xmlns:a16="http://schemas.microsoft.com/office/drawing/2014/main" id="{1AF75587-B377-4E51-A765-90A9F195F75C}"/>
              </a:ext>
            </a:extLst>
          </p:cNvPr>
          <p:cNvPicPr>
            <a:picLocks noGrp="1" noChangeAspect="1"/>
          </p:cNvPicPr>
          <p:nvPr>
            <p:ph type="pic" sz="quarter" idx="252"/>
          </p:nvPr>
        </p:nvPicPr>
        <p:blipFill rotWithShape="1">
          <a:blip r:embed="rId3" cstate="print">
            <a:extLst>
              <a:ext uri="{28A0092B-C50C-407E-A947-70E740481C1C}">
                <a14:useLocalDpi xmlns:a14="http://schemas.microsoft.com/office/drawing/2010/main" val="0"/>
              </a:ext>
            </a:extLst>
          </a:blip>
          <a:srcRect l="29992" t="9440" r="1271" b="16451"/>
          <a:stretch/>
        </p:blipFill>
        <p:spPr>
          <a:xfrm>
            <a:off x="6898904" y="1727297"/>
            <a:ext cx="4649690" cy="4649690"/>
          </a:xfrm>
        </p:spPr>
      </p:pic>
    </p:spTree>
    <p:extLst>
      <p:ext uri="{BB962C8B-B14F-4D97-AF65-F5344CB8AC3E}">
        <p14:creationId xmlns:p14="http://schemas.microsoft.com/office/powerpoint/2010/main" val="1054344385"/>
      </p:ext>
    </p:extLst>
  </p:cSld>
  <p:clrMapOvr>
    <a:masterClrMapping/>
  </p:clrMapOvr>
</p:sld>
</file>

<file path=ppt/theme/theme1.xml><?xml version="1.0" encoding="utf-8"?>
<a:theme xmlns:a="http://schemas.openxmlformats.org/drawingml/2006/main" name="Office Theme">
  <a:themeElements>
    <a:clrScheme name="Custom 2">
      <a:dk1>
        <a:sysClr val="windowText" lastClr="000000"/>
      </a:dk1>
      <a:lt1>
        <a:sysClr val="window" lastClr="FFFFFF"/>
      </a:lt1>
      <a:dk2>
        <a:srgbClr val="44546A"/>
      </a:dk2>
      <a:lt2>
        <a:srgbClr val="E7E6E6"/>
      </a:lt2>
      <a:accent1>
        <a:srgbClr val="2E015F"/>
      </a:accent1>
      <a:accent2>
        <a:srgbClr val="EC2127"/>
      </a:accent2>
      <a:accent3>
        <a:srgbClr val="FFC000"/>
      </a:accent3>
      <a:accent4>
        <a:srgbClr val="92D050"/>
      </a:accent4>
      <a:accent5>
        <a:srgbClr val="01CF8F"/>
      </a:accent5>
      <a:accent6>
        <a:srgbClr val="00B0F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solidFill>
          <a:schemeClr val="accent2"/>
        </a:solidFill>
        <a:ln>
          <a:noFill/>
        </a:ln>
        <a:extLst>
          <a:ext uri="{91240B29-F687-4F45-9708-019B960494DF}">
            <a14:hiddenLine xmlns:a14="http://schemas.microsoft.com/office/drawing/2010/main" w="9525">
              <a:solidFill>
                <a:srgbClr val="000000"/>
              </a:solidFill>
              <a:round/>
              <a:headEnd/>
              <a:tailEnd/>
            </a14:hiddenLine>
          </a:ext>
        </a:extLst>
      </a:spPr>
      <a:bodyPr vert="horz" wrap="square" lIns="91440" tIns="45720" rIns="91440" bIns="45720" numCol="1" anchor="t" anchorCtr="0" compatLnSpc="1">
        <a:prstTxWarp prst="textNoShape">
          <a:avLst/>
        </a:prstTxWarp>
        <a:noAutofit/>
      </a:bodyPr>
      <a:lstStyle>
        <a:defPPr algn="l">
          <a:defRPr dirty="0"/>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26597</TotalTime>
  <Words>1000</Words>
  <Application>Microsoft Office PowerPoint</Application>
  <PresentationFormat>Widescreen</PresentationFormat>
  <Paragraphs>183</Paragraphs>
  <Slides>25</Slides>
  <Notes>22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25</vt:i4>
      </vt:variant>
    </vt:vector>
  </HeadingPairs>
  <TitlesOfParts>
    <vt:vector size="34" baseType="lpstr">
      <vt:lpstr>Arial</vt:lpstr>
      <vt:lpstr>Calibri</vt:lpstr>
      <vt:lpstr>FontAwesome</vt:lpstr>
      <vt:lpstr>Lato</vt:lpstr>
      <vt:lpstr>Montserrat</vt:lpstr>
      <vt:lpstr>Montserrat-Regular</vt:lpstr>
      <vt:lpstr>Roboto</vt:lpstr>
      <vt:lpstr>Roboto Slab</vt:lpstr>
      <vt:lpstr>Office Theme</vt:lpstr>
      <vt:lpstr>PowerPoint Presentation</vt:lpstr>
      <vt:lpstr>PowerPoint Presentation</vt:lpstr>
      <vt:lpstr>PowerPoint Presentation</vt:lpstr>
      <vt:lpstr>Welcome Message</vt:lpstr>
      <vt:lpstr>PowerPoint Presentation</vt:lpstr>
      <vt:lpstr>PowerPoint Presentation</vt:lpstr>
      <vt:lpstr>PowerPoint Presentation</vt:lpstr>
      <vt:lpstr>Our Services</vt:lpstr>
      <vt:lpstr>Our Services</vt:lpstr>
      <vt:lpstr>Our Team</vt:lpstr>
      <vt:lpstr>PowerPoint Presentation</vt:lpstr>
      <vt:lpstr>Our Portfolio</vt:lpstr>
      <vt:lpstr>Our Portfolilo</vt:lpstr>
      <vt:lpstr>Our Portfolio</vt:lpstr>
      <vt:lpstr>Our Timeline</vt:lpstr>
      <vt:lpstr>Our Timeline</vt:lpstr>
      <vt:lpstr>Tree Information</vt:lpstr>
      <vt:lpstr>Tree Information</vt:lpstr>
      <vt:lpstr>Our Information</vt:lpstr>
      <vt:lpstr>Text Single Column</vt:lpstr>
      <vt:lpstr>Square Image</vt:lpstr>
      <vt:lpstr>Square Image</vt:lpstr>
      <vt:lpstr>PowerPoint Presentation</vt:lpstr>
      <vt:lpstr>Map Project Location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Suman Khan</dc:creator>
  <cp:lastModifiedBy>Suman Sunar</cp:lastModifiedBy>
  <cp:revision>3850</cp:revision>
  <dcterms:created xsi:type="dcterms:W3CDTF">2017-07-18T09:08:44Z</dcterms:created>
  <dcterms:modified xsi:type="dcterms:W3CDTF">2018-06-11T13:19:09Z</dcterms:modified>
</cp:coreProperties>
</file>