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6" r:id="rId3"/>
    <p:sldId id="283" r:id="rId4"/>
    <p:sldId id="257" r:id="rId5"/>
    <p:sldId id="279" r:id="rId6"/>
    <p:sldId id="271" r:id="rId7"/>
    <p:sldId id="258" r:id="rId8"/>
    <p:sldId id="280" r:id="rId9"/>
    <p:sldId id="272" r:id="rId10"/>
    <p:sldId id="260" r:id="rId11"/>
    <p:sldId id="273" r:id="rId12"/>
    <p:sldId id="284" r:id="rId13"/>
    <p:sldId id="262" r:id="rId14"/>
    <p:sldId id="274" r:id="rId15"/>
    <p:sldId id="275" r:id="rId16"/>
    <p:sldId id="261" r:id="rId17"/>
    <p:sldId id="265" r:id="rId18"/>
    <p:sldId id="287" r:id="rId19"/>
    <p:sldId id="276" r:id="rId20"/>
    <p:sldId id="268" r:id="rId21"/>
    <p:sldId id="269" r:id="rId22"/>
    <p:sldId id="286"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002C5"/>
    <a:srgbClr val="EC2127"/>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206" autoAdjust="0"/>
    <p:restoredTop sz="94291" autoAdjust="0"/>
  </p:normalViewPr>
  <p:slideViewPr>
    <p:cSldViewPr snapToGrid="0">
      <p:cViewPr>
        <p:scale>
          <a:sx n="66" d="100"/>
          <a:sy n="66" d="100"/>
        </p:scale>
        <p:origin x="810" y="21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solidFill>
          <a:schemeClr val="lt1">
            <a:alpha val="27000"/>
          </a:schemeClr>
        </a:solid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4.14029686793254E-2"/>
          <c:y val="3.2211465852272303E-2"/>
          <c:w val="0.93221954011317198"/>
          <c:h val="0.78719749871165701"/>
        </c:manualLayout>
      </c:layout>
      <c:bar3DChart>
        <c:barDir val="col"/>
        <c:grouping val="standard"/>
        <c:varyColors val="0"/>
        <c:ser>
          <c:idx val="0"/>
          <c:order val="0"/>
          <c:tx>
            <c:strRef>
              <c:f>Sheet1!$B$1</c:f>
              <c:strCache>
                <c:ptCount val="1"/>
                <c:pt idx="0">
                  <c:v>Series 1</c:v>
                </c:pt>
              </c:strCache>
            </c:strRef>
          </c:tx>
          <c:spPr>
            <a:solidFill>
              <a:schemeClr val="accent1"/>
            </a:solidFill>
            <a:ln>
              <a:solidFill>
                <a:schemeClr val="accent1">
                  <a:lumMod val="75000"/>
                </a:schemeClr>
              </a:solidFill>
            </a:ln>
            <a:effectLst/>
            <a:scene3d>
              <a:camera prst="orthographicFront"/>
              <a:lightRig rig="threePt" dir="t"/>
            </a:scene3d>
            <a:sp3d prstMaterial="translucentPowder">
              <a:contourClr>
                <a:schemeClr val="accent1">
                  <a:lumMod val="75000"/>
                </a:schemeClr>
              </a:contourClr>
            </a:sp3d>
          </c:spPr>
          <c:invertIfNegative val="0"/>
          <c:dPt>
            <c:idx val="0"/>
            <c:invertIfNegative val="0"/>
            <c:bubble3D val="0"/>
            <c:spPr>
              <a:solidFill>
                <a:schemeClr val="accent3"/>
              </a:solidFill>
              <a:ln>
                <a:solidFill>
                  <a:schemeClr val="accent3"/>
                </a:solidFill>
              </a:ln>
              <a:effectLst/>
              <a:scene3d>
                <a:camera prst="orthographicFront"/>
                <a:lightRig rig="threePt" dir="t"/>
              </a:scene3d>
              <a:sp3d prstMaterial="translucentPowder">
                <a:contourClr>
                  <a:schemeClr val="accent3"/>
                </a:contourClr>
              </a:sp3d>
            </c:spPr>
            <c:extLst>
              <c:ext xmlns:c16="http://schemas.microsoft.com/office/drawing/2014/chart" uri="{C3380CC4-5D6E-409C-BE32-E72D297353CC}">
                <c16:uniqueId val="{00000000-97A0-49B5-B6F2-D5B5FD2904A2}"/>
              </c:ext>
            </c:extLst>
          </c:dPt>
          <c:dPt>
            <c:idx val="1"/>
            <c:invertIfNegative val="0"/>
            <c:bubble3D val="0"/>
            <c:spPr>
              <a:solidFill>
                <a:schemeClr val="accent3"/>
              </a:solidFill>
              <a:ln>
                <a:solidFill>
                  <a:schemeClr val="accent3"/>
                </a:solidFill>
              </a:ln>
              <a:effectLst/>
              <a:scene3d>
                <a:camera prst="orthographicFront"/>
                <a:lightRig rig="threePt" dir="t"/>
              </a:scene3d>
              <a:sp3d prstMaterial="translucentPowder">
                <a:contourClr>
                  <a:schemeClr val="accent3"/>
                </a:contourClr>
              </a:sp3d>
            </c:spPr>
            <c:extLst>
              <c:ext xmlns:c16="http://schemas.microsoft.com/office/drawing/2014/chart" uri="{C3380CC4-5D6E-409C-BE32-E72D297353CC}">
                <c16:uniqueId val="{00000001-97A0-49B5-B6F2-D5B5FD2904A2}"/>
              </c:ext>
            </c:extLst>
          </c:dPt>
          <c:dPt>
            <c:idx val="2"/>
            <c:invertIfNegative val="0"/>
            <c:bubble3D val="0"/>
            <c:spPr>
              <a:solidFill>
                <a:schemeClr val="accent3"/>
              </a:solidFill>
              <a:ln>
                <a:solidFill>
                  <a:schemeClr val="accent3"/>
                </a:solidFill>
              </a:ln>
              <a:effectLst/>
              <a:scene3d>
                <a:camera prst="orthographicFront"/>
                <a:lightRig rig="threePt" dir="t"/>
              </a:scene3d>
              <a:sp3d prstMaterial="translucentPowder">
                <a:contourClr>
                  <a:schemeClr val="accent3"/>
                </a:contourClr>
              </a:sp3d>
            </c:spPr>
            <c:extLst>
              <c:ext xmlns:c16="http://schemas.microsoft.com/office/drawing/2014/chart" uri="{C3380CC4-5D6E-409C-BE32-E72D297353CC}">
                <c16:uniqueId val="{00000002-97A0-49B5-B6F2-D5B5FD2904A2}"/>
              </c:ext>
            </c:extLst>
          </c:dPt>
          <c:dPt>
            <c:idx val="3"/>
            <c:invertIfNegative val="0"/>
            <c:bubble3D val="0"/>
            <c:spPr>
              <a:solidFill>
                <a:schemeClr val="accent3"/>
              </a:solidFill>
              <a:ln>
                <a:solidFill>
                  <a:schemeClr val="accent3"/>
                </a:solidFill>
              </a:ln>
              <a:effectLst/>
              <a:scene3d>
                <a:camera prst="orthographicFront"/>
                <a:lightRig rig="threePt" dir="t"/>
              </a:scene3d>
              <a:sp3d prstMaterial="translucentPowder">
                <a:contourClr>
                  <a:schemeClr val="accent3"/>
                </a:contourClr>
              </a:sp3d>
            </c:spPr>
            <c:extLst>
              <c:ext xmlns:c16="http://schemas.microsoft.com/office/drawing/2014/chart" uri="{C3380CC4-5D6E-409C-BE32-E72D297353CC}">
                <c16:uniqueId val="{00000003-97A0-49B5-B6F2-D5B5FD2904A2}"/>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50000"/>
                        <a:lumOff val="50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2</c:v>
                </c:pt>
                <c:pt idx="1">
                  <c:v>3.5</c:v>
                </c:pt>
                <c:pt idx="2">
                  <c:v>4</c:v>
                </c:pt>
                <c:pt idx="3">
                  <c:v>4.5</c:v>
                </c:pt>
              </c:numCache>
            </c:numRef>
          </c:val>
          <c:extLst>
            <c:ext xmlns:c16="http://schemas.microsoft.com/office/drawing/2014/chart" uri="{C3380CC4-5D6E-409C-BE32-E72D297353CC}">
              <c16:uniqueId val="{00000004-97A0-49B5-B6F2-D5B5FD2904A2}"/>
            </c:ext>
          </c:extLst>
        </c:ser>
        <c:ser>
          <c:idx val="1"/>
          <c:order val="1"/>
          <c:tx>
            <c:strRef>
              <c:f>Sheet1!$C$1</c:f>
              <c:strCache>
                <c:ptCount val="1"/>
                <c:pt idx="0">
                  <c:v>Series 2</c:v>
                </c:pt>
              </c:strCache>
            </c:strRef>
          </c:tx>
          <c:spPr>
            <a:solidFill>
              <a:schemeClr val="accent2"/>
            </a:solidFill>
            <a:ln>
              <a:solidFill>
                <a:schemeClr val="accent2">
                  <a:lumMod val="75000"/>
                </a:schemeClr>
              </a:solidFill>
            </a:ln>
            <a:effectLst/>
            <a:scene3d>
              <a:camera prst="orthographicFront"/>
              <a:lightRig rig="threePt" dir="t"/>
            </a:scene3d>
            <a:sp3d prstMaterial="translucentPowder">
              <a:contourClr>
                <a:schemeClr val="accent2">
                  <a:lumMod val="75000"/>
                </a:schemeClr>
              </a:contourClr>
            </a:sp3d>
          </c:spPr>
          <c:invertIfNegative val="0"/>
          <c:dPt>
            <c:idx val="0"/>
            <c:invertIfNegative val="0"/>
            <c:bubble3D val="0"/>
            <c:spPr>
              <a:solidFill>
                <a:schemeClr val="accent3"/>
              </a:solidFill>
              <a:ln>
                <a:solidFill>
                  <a:schemeClr val="accent3"/>
                </a:solidFill>
              </a:ln>
              <a:effectLst/>
              <a:scene3d>
                <a:camera prst="orthographicFront"/>
                <a:lightRig rig="threePt" dir="t"/>
              </a:scene3d>
              <a:sp3d prstMaterial="translucentPowder">
                <a:contourClr>
                  <a:schemeClr val="accent3"/>
                </a:contourClr>
              </a:sp3d>
            </c:spPr>
            <c:extLst>
              <c:ext xmlns:c16="http://schemas.microsoft.com/office/drawing/2014/chart" uri="{C3380CC4-5D6E-409C-BE32-E72D297353CC}">
                <c16:uniqueId val="{00000009-97A0-49B5-B6F2-D5B5FD2904A2}"/>
              </c:ext>
            </c:extLst>
          </c:dPt>
          <c:dPt>
            <c:idx val="1"/>
            <c:invertIfNegative val="0"/>
            <c:bubble3D val="0"/>
            <c:spPr>
              <a:solidFill>
                <a:schemeClr val="accent3"/>
              </a:solidFill>
              <a:ln>
                <a:solidFill>
                  <a:schemeClr val="accent3"/>
                </a:solidFill>
              </a:ln>
              <a:effectLst/>
              <a:scene3d>
                <a:camera prst="orthographicFront"/>
                <a:lightRig rig="threePt" dir="t"/>
              </a:scene3d>
              <a:sp3d prstMaterial="translucentPowder">
                <a:contourClr>
                  <a:schemeClr val="accent3"/>
                </a:contourClr>
              </a:sp3d>
            </c:spPr>
            <c:extLst>
              <c:ext xmlns:c16="http://schemas.microsoft.com/office/drawing/2014/chart" uri="{C3380CC4-5D6E-409C-BE32-E72D297353CC}">
                <c16:uniqueId val="{00000005-97A0-49B5-B6F2-D5B5FD2904A2}"/>
              </c:ext>
            </c:extLst>
          </c:dPt>
          <c:dPt>
            <c:idx val="2"/>
            <c:invertIfNegative val="0"/>
            <c:bubble3D val="0"/>
            <c:spPr>
              <a:solidFill>
                <a:schemeClr val="accent3"/>
              </a:solidFill>
              <a:ln>
                <a:solidFill>
                  <a:schemeClr val="accent3"/>
                </a:solidFill>
              </a:ln>
              <a:effectLst/>
              <a:scene3d>
                <a:camera prst="orthographicFront"/>
                <a:lightRig rig="threePt" dir="t"/>
              </a:scene3d>
              <a:sp3d prstMaterial="translucentPowder">
                <a:contourClr>
                  <a:schemeClr val="accent3"/>
                </a:contourClr>
              </a:sp3d>
            </c:spPr>
            <c:extLst>
              <c:ext xmlns:c16="http://schemas.microsoft.com/office/drawing/2014/chart" uri="{C3380CC4-5D6E-409C-BE32-E72D297353CC}">
                <c16:uniqueId val="{00000006-97A0-49B5-B6F2-D5B5FD2904A2}"/>
              </c:ext>
            </c:extLst>
          </c:dPt>
          <c:dPt>
            <c:idx val="3"/>
            <c:invertIfNegative val="0"/>
            <c:bubble3D val="0"/>
            <c:spPr>
              <a:solidFill>
                <a:schemeClr val="accent3"/>
              </a:solidFill>
              <a:ln>
                <a:solidFill>
                  <a:schemeClr val="accent3"/>
                </a:solidFill>
              </a:ln>
              <a:effectLst/>
              <a:scene3d>
                <a:camera prst="orthographicFront"/>
                <a:lightRig rig="threePt" dir="t"/>
              </a:scene3d>
              <a:sp3d prstMaterial="translucentPowder">
                <a:contourClr>
                  <a:schemeClr val="accent3"/>
                </a:contourClr>
              </a:sp3d>
            </c:spPr>
            <c:extLst>
              <c:ext xmlns:c16="http://schemas.microsoft.com/office/drawing/2014/chart" uri="{C3380CC4-5D6E-409C-BE32-E72D297353CC}">
                <c16:uniqueId val="{00000007-97A0-49B5-B6F2-D5B5FD2904A2}"/>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50000"/>
                        <a:lumOff val="50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c:v>
                </c:pt>
                <c:pt idx="2">
                  <c:v>3</c:v>
                </c:pt>
                <c:pt idx="3">
                  <c:v>2</c:v>
                </c:pt>
              </c:numCache>
            </c:numRef>
          </c:val>
          <c:extLst>
            <c:ext xmlns:c16="http://schemas.microsoft.com/office/drawing/2014/chart" uri="{C3380CC4-5D6E-409C-BE32-E72D297353CC}">
              <c16:uniqueId val="{00000008-97A0-49B5-B6F2-D5B5FD2904A2}"/>
            </c:ext>
          </c:extLst>
        </c:ser>
        <c:dLbls>
          <c:showLegendKey val="0"/>
          <c:showVal val="1"/>
          <c:showCatName val="0"/>
          <c:showSerName val="0"/>
          <c:showPercent val="0"/>
          <c:showBubbleSize val="0"/>
        </c:dLbls>
        <c:gapWidth val="150"/>
        <c:shape val="box"/>
        <c:axId val="-338412864"/>
        <c:axId val="-338411088"/>
        <c:axId val="-338409312"/>
      </c:bar3DChart>
      <c:catAx>
        <c:axId val="-33841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en-US"/>
          </a:p>
        </c:txPr>
        <c:crossAx val="-338411088"/>
        <c:crosses val="autoZero"/>
        <c:auto val="1"/>
        <c:lblAlgn val="ctr"/>
        <c:lblOffset val="100"/>
        <c:noMultiLvlLbl val="0"/>
      </c:catAx>
      <c:valAx>
        <c:axId val="-338411088"/>
        <c:scaling>
          <c:orientation val="minMax"/>
        </c:scaling>
        <c:delete val="0"/>
        <c:axPos val="l"/>
        <c:majorGridlines>
          <c:spPr>
            <a:ln w="9525" cap="flat" cmpd="sng" algn="ctr">
              <a:solidFill>
                <a:schemeClr val="tx1">
                  <a:lumMod val="5000"/>
                  <a:lumOff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en-US"/>
          </a:p>
        </c:txPr>
        <c:crossAx val="-338412864"/>
        <c:crosses val="autoZero"/>
        <c:crossBetween val="between"/>
      </c:valAx>
      <c:serAx>
        <c:axId val="-338409312"/>
        <c:scaling>
          <c:orientation val="minMax"/>
        </c:scaling>
        <c:delete val="0"/>
        <c:axPos val="b"/>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en-US"/>
          </a:p>
        </c:txPr>
        <c:crossAx val="-338411088"/>
        <c:crosses val="autoZero"/>
      </c:ser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2</c:v>
                </c:pt>
              </c:strCache>
            </c:strRef>
          </c:tx>
          <c:spPr>
            <a:solidFill>
              <a:schemeClr val="tx1"/>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Sheet1!$B$2:$B$5</c:f>
              <c:numCache>
                <c:formatCode>General</c:formatCode>
                <c:ptCount val="4"/>
                <c:pt idx="0">
                  <c:v>2</c:v>
                </c:pt>
                <c:pt idx="1">
                  <c:v>4</c:v>
                </c:pt>
                <c:pt idx="2">
                  <c:v>1</c:v>
                </c:pt>
                <c:pt idx="3">
                  <c:v>3</c:v>
                </c:pt>
              </c:numCache>
            </c:numRef>
          </c:val>
          <c:extLst>
            <c:ext xmlns:c16="http://schemas.microsoft.com/office/drawing/2014/chart" uri="{C3380CC4-5D6E-409C-BE32-E72D297353CC}">
              <c16:uniqueId val="{00000000-CC1A-4E20-9431-EB98E3F56129}"/>
            </c:ext>
          </c:extLst>
        </c:ser>
        <c:ser>
          <c:idx val="1"/>
          <c:order val="1"/>
          <c:tx>
            <c:strRef>
              <c:f>Sheet1!$C$1</c:f>
              <c:strCache>
                <c:ptCount val="1"/>
                <c:pt idx="0">
                  <c:v>Series 3</c:v>
                </c:pt>
              </c:strCache>
            </c:strRef>
          </c:tx>
          <c:spPr>
            <a:solidFill>
              <a:schemeClr val="accent3"/>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Sheet1!$C$2:$C$5</c:f>
              <c:numCache>
                <c:formatCode>General</c:formatCode>
                <c:ptCount val="4"/>
                <c:pt idx="0">
                  <c:v>3</c:v>
                </c:pt>
                <c:pt idx="1">
                  <c:v>1</c:v>
                </c:pt>
                <c:pt idx="2">
                  <c:v>5</c:v>
                </c:pt>
                <c:pt idx="3">
                  <c:v>4</c:v>
                </c:pt>
              </c:numCache>
            </c:numRef>
          </c:val>
          <c:extLst>
            <c:ext xmlns:c16="http://schemas.microsoft.com/office/drawing/2014/chart" uri="{C3380CC4-5D6E-409C-BE32-E72D297353CC}">
              <c16:uniqueId val="{00000001-CC1A-4E20-9431-EB98E3F56129}"/>
            </c:ext>
          </c:extLst>
        </c:ser>
        <c:ser>
          <c:idx val="2"/>
          <c:order val="2"/>
          <c:tx>
            <c:strRef>
              <c:f>Sheet1!$D$1</c:f>
              <c:strCache>
                <c:ptCount val="1"/>
                <c:pt idx="0">
                  <c:v>Series 4</c:v>
                </c:pt>
              </c:strCache>
            </c:strRef>
          </c:tx>
          <c:spPr>
            <a:solidFill>
              <a:schemeClr val="accent3">
                <a:lumMod val="60000"/>
                <a:lumOff val="40000"/>
              </a:schemeClr>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Sheet1!$D$2:$D$5</c:f>
              <c:numCache>
                <c:formatCode>General</c:formatCode>
                <c:ptCount val="4"/>
                <c:pt idx="0">
                  <c:v>4</c:v>
                </c:pt>
                <c:pt idx="1">
                  <c:v>2</c:v>
                </c:pt>
                <c:pt idx="2">
                  <c:v>6</c:v>
                </c:pt>
                <c:pt idx="3">
                  <c:v>6</c:v>
                </c:pt>
              </c:numCache>
            </c:numRef>
          </c:val>
          <c:extLst>
            <c:ext xmlns:c16="http://schemas.microsoft.com/office/drawing/2014/chart" uri="{C3380CC4-5D6E-409C-BE32-E72D297353CC}">
              <c16:uniqueId val="{00000002-CC1A-4E20-9431-EB98E3F56129}"/>
            </c:ext>
          </c:extLst>
        </c:ser>
        <c:ser>
          <c:idx val="3"/>
          <c:order val="3"/>
          <c:tx>
            <c:strRef>
              <c:f>Sheet1!$E$1</c:f>
              <c:strCache>
                <c:ptCount val="1"/>
                <c:pt idx="0">
                  <c:v>Series 5</c:v>
                </c:pt>
              </c:strCache>
            </c:strRef>
          </c:tx>
          <c:spPr>
            <a:solidFill>
              <a:schemeClr val="accent3">
                <a:lumMod val="20000"/>
                <a:lumOff val="80000"/>
              </a:schemeClr>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Sheet1!$E$2:$E$5</c:f>
              <c:numCache>
                <c:formatCode>General</c:formatCode>
                <c:ptCount val="4"/>
                <c:pt idx="0">
                  <c:v>2</c:v>
                </c:pt>
                <c:pt idx="1">
                  <c:v>5</c:v>
                </c:pt>
                <c:pt idx="2">
                  <c:v>2</c:v>
                </c:pt>
                <c:pt idx="3">
                  <c:v>2</c:v>
                </c:pt>
              </c:numCache>
            </c:numRef>
          </c:val>
          <c:extLst>
            <c:ext xmlns:c16="http://schemas.microsoft.com/office/drawing/2014/chart" uri="{C3380CC4-5D6E-409C-BE32-E72D297353CC}">
              <c16:uniqueId val="{00000003-CC1A-4E20-9431-EB98E3F56129}"/>
            </c:ext>
          </c:extLst>
        </c:ser>
        <c:dLbls>
          <c:showLegendKey val="0"/>
          <c:showVal val="0"/>
          <c:showCatName val="0"/>
          <c:showSerName val="0"/>
          <c:showPercent val="0"/>
          <c:showBubbleSize val="0"/>
        </c:dLbls>
        <c:gapWidth val="150"/>
        <c:overlap val="100"/>
        <c:axId val="-50408048"/>
        <c:axId val="-50405760"/>
      </c:barChart>
      <c:catAx>
        <c:axId val="-50408048"/>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50405760"/>
        <c:crosses val="autoZero"/>
        <c:auto val="1"/>
        <c:lblAlgn val="ctr"/>
        <c:lblOffset val="100"/>
        <c:noMultiLvlLbl val="0"/>
      </c:catAx>
      <c:valAx>
        <c:axId val="-50405760"/>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50408048"/>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2">
  <cs:axisTitle>
    <cs:lnRef idx="0"/>
    <cs:fillRef idx="0"/>
    <cs:effectRef idx="0"/>
    <cs:fontRef idx="minor">
      <a:schemeClr val="tx1">
        <a:lumMod val="50000"/>
        <a:lumOff val="50000"/>
      </a:schemeClr>
    </cs:fontRef>
    <cs:defRPr sz="1197" kern="1200"/>
  </cs:axisTitle>
  <cs:categoryAxis>
    <cs:lnRef idx="0"/>
    <cs:fillRef idx="0"/>
    <cs:effectRef idx="0"/>
    <cs:fontRef idx="minor">
      <a:schemeClr val="tx1">
        <a:lumMod val="50000"/>
        <a:lumOff val="50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50000"/>
        <a:lumOff val="50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lumMod val="75000"/>
          </a:schemeClr>
        </a:solidFill>
      </a:ln>
    </cs:spPr>
  </cs:dataPoint>
  <cs:dataPoint3D>
    <cs:lnRef idx="0">
      <cs:styleClr val="auto"/>
    </cs:lnRef>
    <cs:fillRef idx="0">
      <cs:styleClr val="auto"/>
    </cs:fillRef>
    <cs:effectRef idx="0"/>
    <cs:fontRef idx="minor">
      <a:schemeClr val="tx1"/>
    </cs:fontRef>
    <cs:spPr>
      <a:solidFill>
        <a:schemeClr val="phClr"/>
      </a:solidFill>
      <a:ln>
        <a:solidFill>
          <a:schemeClr val="phClr">
            <a:lumMod val="75000"/>
          </a:schemeClr>
        </a:solidFill>
      </a:ln>
      <a:scene3d>
        <a:camera prst="orthographicFront"/>
        <a:lightRig rig="threePt" dir="t"/>
      </a:scene3d>
      <a:sp3d prstMaterial="translucentPowder"/>
    </cs:spPr>
  </cs:dataPoint3D>
  <cs:dataPointLine>
    <cs:lnRef idx="0">
      <cs:styleClr val="auto"/>
    </cs:lnRef>
    <cs:fillRef idx="0"/>
    <cs:effectRef idx="0"/>
    <cs:fontRef idx="minor">
      <a:schemeClr val="tx1"/>
    </cs:fontRef>
    <cs:spPr>
      <a:ln w="28575" cap="rnd">
        <a:solidFill>
          <a:schemeClr val="phClr">
            <a:alpha val="70000"/>
          </a:schemeClr>
        </a:solidFill>
        <a:round/>
      </a:ln>
    </cs:spPr>
  </cs:dataPointLine>
  <cs:dataPointMarker>
    <cs:lnRef idx="0">
      <cs:styleClr val="auto"/>
    </cs:lnRef>
    <cs:fillRef idx="0">
      <cs:styleClr val="auto"/>
    </cs:fillRef>
    <cs:effectRef idx="0"/>
    <cs:fontRef idx="minor">
      <a:schemeClr val="dk1"/>
    </cs:fontRef>
    <cs:spPr>
      <a:solidFill>
        <a:schemeClr val="phClr">
          <a:alpha val="70000"/>
        </a:schemeClr>
      </a:solidFill>
      <a:ln>
        <a:solidFill>
          <a:schemeClr val="phClr">
            <a:lumMod val="75000"/>
          </a:schemeClr>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tx1"/>
    </cs:fontRef>
    <cs:spPr>
      <a:solidFill>
        <a:schemeClr val="lt1">
          <a:alpha val="27000"/>
        </a:schemeClr>
      </a:solidFill>
      <a:sp3d/>
    </cs:spPr>
  </cs:floor>
  <cs:gridlineMajor>
    <cs:lnRef idx="0"/>
    <cs:fillRef idx="0"/>
    <cs:effectRef idx="0"/>
    <cs:fontRef idx="minor">
      <a:schemeClr val="tx1"/>
    </cs:fontRef>
    <cs:spPr>
      <a:ln w="9525" cap="flat" cmpd="sng" algn="ctr">
        <a:solidFill>
          <a:schemeClr val="tx1">
            <a:lumMod val="5000"/>
            <a:lumOff val="95000"/>
          </a:schemeClr>
        </a:solidFill>
        <a:round/>
      </a:ln>
    </cs:spPr>
  </cs:gridlineMajor>
  <cs:gridlineMinor>
    <cs:lnRef idx="0"/>
    <cs:fillRef idx="0"/>
    <cs:effectRef idx="0"/>
    <cs:fontRef idx="minor">
      <a:schemeClr val="tx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50000"/>
        <a:lumOff val="50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0" kern="1200" cap="none" spc="5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50000"/>
        <a:lumOff val="50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50000"/>
        <a:lumOff val="50000"/>
      </a:schemeClr>
    </cs:fontRef>
    <cs:defRPr sz="1197" kern="1200"/>
  </cs:valueAxis>
  <cs:wall>
    <cs:lnRef idx="0"/>
    <cs:fillRef idx="0"/>
    <cs:effectRef idx="0"/>
    <cs:fontRef idx="minor">
      <a:schemeClr val="tx1"/>
    </cs:fontRef>
    <cs:spPr>
      <a:sp3d/>
    </cs:spPr>
  </cs:wall>
</cs:chartStyle>
</file>

<file path=ppt/charts/style2.xml><?xml version="1.0" encoding="utf-8"?>
<cs:chartStyle xmlns:cs="http://schemas.microsoft.com/office/drawing/2012/chartStyle" xmlns:a="http://schemas.openxmlformats.org/drawingml/2006/main" id="303">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5/10/2018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5/9/2018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93981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80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C18B3D9-FEF2-4583-BCA0-8B704DDDAEDC}"/>
              </a:ext>
            </a:extLst>
          </p:cNvPr>
          <p:cNvSpPr>
            <a:spLocks noGrp="1"/>
          </p:cNvSpPr>
          <p:nvPr>
            <p:ph type="pic" sz="quarter" idx="226" hasCustomPrompt="1"/>
          </p:nvPr>
        </p:nvSpPr>
        <p:spPr>
          <a:xfrm>
            <a:off x="0" y="1698406"/>
            <a:ext cx="5747656" cy="3778238"/>
          </a:xfrm>
          <a:custGeom>
            <a:avLst/>
            <a:gdLst>
              <a:gd name="connsiteX0" fmla="*/ 0 w 5747656"/>
              <a:gd name="connsiteY0" fmla="*/ 0 h 3778238"/>
              <a:gd name="connsiteX1" fmla="*/ 5747656 w 5747656"/>
              <a:gd name="connsiteY1" fmla="*/ 0 h 3778238"/>
              <a:gd name="connsiteX2" fmla="*/ 5747656 w 5747656"/>
              <a:gd name="connsiteY2" fmla="*/ 3778238 h 3778238"/>
              <a:gd name="connsiteX3" fmla="*/ 0 w 5747656"/>
              <a:gd name="connsiteY3" fmla="*/ 3778238 h 3778238"/>
            </a:gdLst>
            <a:ahLst/>
            <a:cxnLst>
              <a:cxn ang="0">
                <a:pos x="connsiteX0" y="connsiteY0"/>
              </a:cxn>
              <a:cxn ang="0">
                <a:pos x="connsiteX1" y="connsiteY1"/>
              </a:cxn>
              <a:cxn ang="0">
                <a:pos x="connsiteX2" y="connsiteY2"/>
              </a:cxn>
              <a:cxn ang="0">
                <a:pos x="connsiteX3" y="connsiteY3"/>
              </a:cxn>
            </a:cxnLst>
            <a:rect l="l" t="t" r="r" b="b"/>
            <a:pathLst>
              <a:path w="5747656" h="3778238">
                <a:moveTo>
                  <a:pt x="0" y="0"/>
                </a:moveTo>
                <a:lnTo>
                  <a:pt x="5747656" y="0"/>
                </a:lnTo>
                <a:lnTo>
                  <a:pt x="5747656" y="3778238"/>
                </a:lnTo>
                <a:lnTo>
                  <a:pt x="0" y="377823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21294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81_Title Slide">
    <p:spTree>
      <p:nvGrpSpPr>
        <p:cNvPr id="1" name=""/>
        <p:cNvGrpSpPr/>
        <p:nvPr/>
      </p:nvGrpSpPr>
      <p:grpSpPr>
        <a:xfrm>
          <a:off x="0" y="0"/>
          <a:ext cx="0" cy="0"/>
          <a:chOff x="0" y="0"/>
          <a:chExt cx="0" cy="0"/>
        </a:xfrm>
      </p:grpSpPr>
      <p:sp>
        <p:nvSpPr>
          <p:cNvPr id="30" name="Picture Placeholder 29">
            <a:extLst>
              <a:ext uri="{FF2B5EF4-FFF2-40B4-BE49-F238E27FC236}">
                <a16:creationId xmlns:a16="http://schemas.microsoft.com/office/drawing/2014/main" id="{406E0FA8-E532-442E-8263-A44EEE536F9E}"/>
              </a:ext>
            </a:extLst>
          </p:cNvPr>
          <p:cNvSpPr>
            <a:spLocks noGrp="1"/>
          </p:cNvSpPr>
          <p:nvPr>
            <p:ph type="pic" sz="quarter" idx="226" hasCustomPrompt="1"/>
          </p:nvPr>
        </p:nvSpPr>
        <p:spPr>
          <a:xfrm>
            <a:off x="-4762" y="1"/>
            <a:ext cx="5735638" cy="5668963"/>
          </a:xfrm>
          <a:custGeom>
            <a:avLst/>
            <a:gdLst>
              <a:gd name="connsiteX0" fmla="*/ 0 w 5735638"/>
              <a:gd name="connsiteY0" fmla="*/ 1055688 h 5668963"/>
              <a:gd name="connsiteX1" fmla="*/ 1557338 w 5735638"/>
              <a:gd name="connsiteY1" fmla="*/ 5443538 h 5668963"/>
              <a:gd name="connsiteX2" fmla="*/ 1374775 w 5735638"/>
              <a:gd name="connsiteY2" fmla="*/ 5668963 h 5668963"/>
              <a:gd name="connsiteX3" fmla="*/ 0 w 5735638"/>
              <a:gd name="connsiteY3" fmla="*/ 1793876 h 5668963"/>
              <a:gd name="connsiteX4" fmla="*/ 1827212 w 5735638"/>
              <a:gd name="connsiteY4" fmla="*/ 1 h 5668963"/>
              <a:gd name="connsiteX5" fmla="*/ 2089150 w 5735638"/>
              <a:gd name="connsiteY5" fmla="*/ 1 h 5668963"/>
              <a:gd name="connsiteX6" fmla="*/ 4017962 w 5735638"/>
              <a:gd name="connsiteY6" fmla="*/ 5443538 h 5668963"/>
              <a:gd name="connsiteX7" fmla="*/ 3836987 w 5735638"/>
              <a:gd name="connsiteY7" fmla="*/ 5668963 h 5668963"/>
              <a:gd name="connsiteX8" fmla="*/ 1393825 w 5735638"/>
              <a:gd name="connsiteY8" fmla="*/ 1 h 5668963"/>
              <a:gd name="connsiteX9" fmla="*/ 1655763 w 5735638"/>
              <a:gd name="connsiteY9" fmla="*/ 1 h 5668963"/>
              <a:gd name="connsiteX10" fmla="*/ 3273425 w 5735638"/>
              <a:gd name="connsiteY10" fmla="*/ 4565650 h 5668963"/>
              <a:gd name="connsiteX11" fmla="*/ 3090863 w 5735638"/>
              <a:gd name="connsiteY11" fmla="*/ 4791075 h 5668963"/>
              <a:gd name="connsiteX12" fmla="*/ 1004888 w 5735638"/>
              <a:gd name="connsiteY12" fmla="*/ 1 h 5668963"/>
              <a:gd name="connsiteX13" fmla="*/ 1268413 w 5735638"/>
              <a:gd name="connsiteY13" fmla="*/ 1 h 5668963"/>
              <a:gd name="connsiteX14" fmla="*/ 3198812 w 5735638"/>
              <a:gd name="connsiteY14" fmla="*/ 5443538 h 5668963"/>
              <a:gd name="connsiteX15" fmla="*/ 3016250 w 5735638"/>
              <a:gd name="connsiteY15" fmla="*/ 5668963 h 5668963"/>
              <a:gd name="connsiteX16" fmla="*/ 573088 w 5735638"/>
              <a:gd name="connsiteY16" fmla="*/ 1 h 5668963"/>
              <a:gd name="connsiteX17" fmla="*/ 835025 w 5735638"/>
              <a:gd name="connsiteY17" fmla="*/ 1 h 5668963"/>
              <a:gd name="connsiteX18" fmla="*/ 2454275 w 5735638"/>
              <a:gd name="connsiteY18" fmla="*/ 4565650 h 5668963"/>
              <a:gd name="connsiteX19" fmla="*/ 2271713 w 5735638"/>
              <a:gd name="connsiteY19" fmla="*/ 4791075 h 5668963"/>
              <a:gd name="connsiteX20" fmla="*/ 184151 w 5735638"/>
              <a:gd name="connsiteY20" fmla="*/ 1 h 5668963"/>
              <a:gd name="connsiteX21" fmla="*/ 447676 w 5735638"/>
              <a:gd name="connsiteY21" fmla="*/ 1 h 5668963"/>
              <a:gd name="connsiteX22" fmla="*/ 2378075 w 5735638"/>
              <a:gd name="connsiteY22" fmla="*/ 5443538 h 5668963"/>
              <a:gd name="connsiteX23" fmla="*/ 2195513 w 5735638"/>
              <a:gd name="connsiteY23" fmla="*/ 5668963 h 5668963"/>
              <a:gd name="connsiteX24" fmla="*/ 0 w 5735638"/>
              <a:gd name="connsiteY24" fmla="*/ 1 h 5668963"/>
              <a:gd name="connsiteX25" fmla="*/ 14287 w 5735638"/>
              <a:gd name="connsiteY25" fmla="*/ 1 h 5668963"/>
              <a:gd name="connsiteX26" fmla="*/ 1633538 w 5735638"/>
              <a:gd name="connsiteY26" fmla="*/ 4565650 h 5668963"/>
              <a:gd name="connsiteX27" fmla="*/ 1450975 w 5735638"/>
              <a:gd name="connsiteY27" fmla="*/ 4791075 h 5668963"/>
              <a:gd name="connsiteX28" fmla="*/ 0 w 5735638"/>
              <a:gd name="connsiteY28" fmla="*/ 701676 h 5668963"/>
              <a:gd name="connsiteX29" fmla="*/ 3854450 w 5735638"/>
              <a:gd name="connsiteY29" fmla="*/ 0 h 5668963"/>
              <a:gd name="connsiteX30" fmla="*/ 4116388 w 5735638"/>
              <a:gd name="connsiteY30" fmla="*/ 0 h 5668963"/>
              <a:gd name="connsiteX31" fmla="*/ 5735638 w 5735638"/>
              <a:gd name="connsiteY31" fmla="*/ 4565650 h 5668963"/>
              <a:gd name="connsiteX32" fmla="*/ 5553076 w 5735638"/>
              <a:gd name="connsiteY32" fmla="*/ 4791075 h 5668963"/>
              <a:gd name="connsiteX33" fmla="*/ 3467100 w 5735638"/>
              <a:gd name="connsiteY33" fmla="*/ 0 h 5668963"/>
              <a:gd name="connsiteX34" fmla="*/ 3729038 w 5735638"/>
              <a:gd name="connsiteY34" fmla="*/ 0 h 5668963"/>
              <a:gd name="connsiteX35" fmla="*/ 5661025 w 5735638"/>
              <a:gd name="connsiteY35" fmla="*/ 5443538 h 5668963"/>
              <a:gd name="connsiteX36" fmla="*/ 5478463 w 5735638"/>
              <a:gd name="connsiteY36" fmla="*/ 5668963 h 5668963"/>
              <a:gd name="connsiteX37" fmla="*/ 3033713 w 5735638"/>
              <a:gd name="connsiteY37" fmla="*/ 0 h 5668963"/>
              <a:gd name="connsiteX38" fmla="*/ 3295651 w 5735638"/>
              <a:gd name="connsiteY38" fmla="*/ 0 h 5668963"/>
              <a:gd name="connsiteX39" fmla="*/ 4914901 w 5735638"/>
              <a:gd name="connsiteY39" fmla="*/ 4565650 h 5668963"/>
              <a:gd name="connsiteX40" fmla="*/ 4732339 w 5735638"/>
              <a:gd name="connsiteY40" fmla="*/ 4791075 h 5668963"/>
              <a:gd name="connsiteX41" fmla="*/ 2646362 w 5735638"/>
              <a:gd name="connsiteY41" fmla="*/ 0 h 5668963"/>
              <a:gd name="connsiteX42" fmla="*/ 2908300 w 5735638"/>
              <a:gd name="connsiteY42" fmla="*/ 0 h 5668963"/>
              <a:gd name="connsiteX43" fmla="*/ 4840287 w 5735638"/>
              <a:gd name="connsiteY43" fmla="*/ 5443538 h 5668963"/>
              <a:gd name="connsiteX44" fmla="*/ 4657725 w 5735638"/>
              <a:gd name="connsiteY44" fmla="*/ 5668963 h 5668963"/>
              <a:gd name="connsiteX45" fmla="*/ 2212975 w 5735638"/>
              <a:gd name="connsiteY45" fmla="*/ 0 h 5668963"/>
              <a:gd name="connsiteX46" fmla="*/ 2474913 w 5735638"/>
              <a:gd name="connsiteY46" fmla="*/ 0 h 5668963"/>
              <a:gd name="connsiteX47" fmla="*/ 4094163 w 5735638"/>
              <a:gd name="connsiteY47" fmla="*/ 4565650 h 5668963"/>
              <a:gd name="connsiteX48" fmla="*/ 3911601 w 5735638"/>
              <a:gd name="connsiteY48" fmla="*/ 4791075 h 5668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5735638" h="5668963">
                <a:moveTo>
                  <a:pt x="0" y="1055688"/>
                </a:moveTo>
                <a:lnTo>
                  <a:pt x="1557338" y="5443538"/>
                </a:lnTo>
                <a:lnTo>
                  <a:pt x="1374775" y="5668963"/>
                </a:lnTo>
                <a:lnTo>
                  <a:pt x="0" y="1793876"/>
                </a:lnTo>
                <a:close/>
                <a:moveTo>
                  <a:pt x="1827212" y="1"/>
                </a:moveTo>
                <a:lnTo>
                  <a:pt x="2089150" y="1"/>
                </a:lnTo>
                <a:lnTo>
                  <a:pt x="4017962" y="5443538"/>
                </a:lnTo>
                <a:lnTo>
                  <a:pt x="3836987" y="5668963"/>
                </a:lnTo>
                <a:close/>
                <a:moveTo>
                  <a:pt x="1393825" y="1"/>
                </a:moveTo>
                <a:lnTo>
                  <a:pt x="1655763" y="1"/>
                </a:lnTo>
                <a:lnTo>
                  <a:pt x="3273425" y="4565650"/>
                </a:lnTo>
                <a:lnTo>
                  <a:pt x="3090863" y="4791075"/>
                </a:lnTo>
                <a:close/>
                <a:moveTo>
                  <a:pt x="1004888" y="1"/>
                </a:moveTo>
                <a:lnTo>
                  <a:pt x="1268413" y="1"/>
                </a:lnTo>
                <a:lnTo>
                  <a:pt x="3198812" y="5443538"/>
                </a:lnTo>
                <a:lnTo>
                  <a:pt x="3016250" y="5668963"/>
                </a:lnTo>
                <a:close/>
                <a:moveTo>
                  <a:pt x="573088" y="1"/>
                </a:moveTo>
                <a:lnTo>
                  <a:pt x="835025" y="1"/>
                </a:lnTo>
                <a:lnTo>
                  <a:pt x="2454275" y="4565650"/>
                </a:lnTo>
                <a:lnTo>
                  <a:pt x="2271713" y="4791075"/>
                </a:lnTo>
                <a:close/>
                <a:moveTo>
                  <a:pt x="184151" y="1"/>
                </a:moveTo>
                <a:lnTo>
                  <a:pt x="447676" y="1"/>
                </a:lnTo>
                <a:lnTo>
                  <a:pt x="2378075" y="5443538"/>
                </a:lnTo>
                <a:lnTo>
                  <a:pt x="2195513" y="5668963"/>
                </a:lnTo>
                <a:close/>
                <a:moveTo>
                  <a:pt x="0" y="1"/>
                </a:moveTo>
                <a:lnTo>
                  <a:pt x="14287" y="1"/>
                </a:lnTo>
                <a:lnTo>
                  <a:pt x="1633538" y="4565650"/>
                </a:lnTo>
                <a:lnTo>
                  <a:pt x="1450975" y="4791075"/>
                </a:lnTo>
                <a:lnTo>
                  <a:pt x="0" y="701676"/>
                </a:lnTo>
                <a:close/>
                <a:moveTo>
                  <a:pt x="3854450" y="0"/>
                </a:moveTo>
                <a:lnTo>
                  <a:pt x="4116388" y="0"/>
                </a:lnTo>
                <a:lnTo>
                  <a:pt x="5735638" y="4565650"/>
                </a:lnTo>
                <a:lnTo>
                  <a:pt x="5553076" y="4791075"/>
                </a:lnTo>
                <a:close/>
                <a:moveTo>
                  <a:pt x="3467100" y="0"/>
                </a:moveTo>
                <a:lnTo>
                  <a:pt x="3729038" y="0"/>
                </a:lnTo>
                <a:lnTo>
                  <a:pt x="5661025" y="5443538"/>
                </a:lnTo>
                <a:lnTo>
                  <a:pt x="5478463" y="5668963"/>
                </a:lnTo>
                <a:close/>
                <a:moveTo>
                  <a:pt x="3033713" y="0"/>
                </a:moveTo>
                <a:lnTo>
                  <a:pt x="3295651" y="0"/>
                </a:lnTo>
                <a:lnTo>
                  <a:pt x="4914901" y="4565650"/>
                </a:lnTo>
                <a:lnTo>
                  <a:pt x="4732339" y="4791075"/>
                </a:lnTo>
                <a:close/>
                <a:moveTo>
                  <a:pt x="2646362" y="0"/>
                </a:moveTo>
                <a:lnTo>
                  <a:pt x="2908300" y="0"/>
                </a:lnTo>
                <a:lnTo>
                  <a:pt x="4840287" y="5443538"/>
                </a:lnTo>
                <a:lnTo>
                  <a:pt x="4657725" y="5668963"/>
                </a:lnTo>
                <a:close/>
                <a:moveTo>
                  <a:pt x="2212975" y="0"/>
                </a:moveTo>
                <a:lnTo>
                  <a:pt x="2474913" y="0"/>
                </a:lnTo>
                <a:lnTo>
                  <a:pt x="4094163" y="4565650"/>
                </a:lnTo>
                <a:lnTo>
                  <a:pt x="3911601" y="479107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9546941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8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B9878976-410F-4FAD-AC82-9A1B194C5EF5}"/>
              </a:ext>
            </a:extLst>
          </p:cNvPr>
          <p:cNvSpPr>
            <a:spLocks noGrp="1"/>
          </p:cNvSpPr>
          <p:nvPr>
            <p:ph type="pic" sz="quarter" idx="227" hasCustomPrompt="1"/>
          </p:nvPr>
        </p:nvSpPr>
        <p:spPr>
          <a:xfrm>
            <a:off x="3888959" y="1756461"/>
            <a:ext cx="2701962" cy="2174595"/>
          </a:xfrm>
          <a:custGeom>
            <a:avLst/>
            <a:gdLst>
              <a:gd name="connsiteX0" fmla="*/ 0 w 2701962"/>
              <a:gd name="connsiteY0" fmla="*/ 0 h 2174595"/>
              <a:gd name="connsiteX1" fmla="*/ 2701962 w 2701962"/>
              <a:gd name="connsiteY1" fmla="*/ 0 h 2174595"/>
              <a:gd name="connsiteX2" fmla="*/ 2701962 w 2701962"/>
              <a:gd name="connsiteY2" fmla="*/ 2174595 h 2174595"/>
              <a:gd name="connsiteX3" fmla="*/ 0 w 2701962"/>
              <a:gd name="connsiteY3" fmla="*/ 2174595 h 2174595"/>
            </a:gdLst>
            <a:ahLst/>
            <a:cxnLst>
              <a:cxn ang="0">
                <a:pos x="connsiteX0" y="connsiteY0"/>
              </a:cxn>
              <a:cxn ang="0">
                <a:pos x="connsiteX1" y="connsiteY1"/>
              </a:cxn>
              <a:cxn ang="0">
                <a:pos x="connsiteX2" y="connsiteY2"/>
              </a:cxn>
              <a:cxn ang="0">
                <a:pos x="connsiteX3" y="connsiteY3"/>
              </a:cxn>
            </a:cxnLst>
            <a:rect l="l" t="t" r="r" b="b"/>
            <a:pathLst>
              <a:path w="2701962" h="2174595">
                <a:moveTo>
                  <a:pt x="0" y="0"/>
                </a:moveTo>
                <a:lnTo>
                  <a:pt x="2701962" y="0"/>
                </a:lnTo>
                <a:lnTo>
                  <a:pt x="2701962" y="2174595"/>
                </a:lnTo>
                <a:lnTo>
                  <a:pt x="0" y="2174595"/>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6F3502F0-3F0E-4933-97CB-69CD9E16B902}"/>
              </a:ext>
            </a:extLst>
          </p:cNvPr>
          <p:cNvSpPr>
            <a:spLocks noGrp="1"/>
          </p:cNvSpPr>
          <p:nvPr>
            <p:ph type="pic" sz="quarter" idx="226" hasCustomPrompt="1"/>
          </p:nvPr>
        </p:nvSpPr>
        <p:spPr>
          <a:xfrm>
            <a:off x="959073" y="1756462"/>
            <a:ext cx="2830285" cy="4441139"/>
          </a:xfrm>
          <a:custGeom>
            <a:avLst/>
            <a:gdLst>
              <a:gd name="connsiteX0" fmla="*/ 0 w 2830285"/>
              <a:gd name="connsiteY0" fmla="*/ 0 h 4441139"/>
              <a:gd name="connsiteX1" fmla="*/ 2830285 w 2830285"/>
              <a:gd name="connsiteY1" fmla="*/ 0 h 4441139"/>
              <a:gd name="connsiteX2" fmla="*/ 2830285 w 2830285"/>
              <a:gd name="connsiteY2" fmla="*/ 4441139 h 4441139"/>
              <a:gd name="connsiteX3" fmla="*/ 0 w 2830285"/>
              <a:gd name="connsiteY3" fmla="*/ 4441139 h 4441139"/>
            </a:gdLst>
            <a:ahLst/>
            <a:cxnLst>
              <a:cxn ang="0">
                <a:pos x="connsiteX0" y="connsiteY0"/>
              </a:cxn>
              <a:cxn ang="0">
                <a:pos x="connsiteX1" y="connsiteY1"/>
              </a:cxn>
              <a:cxn ang="0">
                <a:pos x="connsiteX2" y="connsiteY2"/>
              </a:cxn>
              <a:cxn ang="0">
                <a:pos x="connsiteX3" y="connsiteY3"/>
              </a:cxn>
            </a:cxnLst>
            <a:rect l="l" t="t" r="r" b="b"/>
            <a:pathLst>
              <a:path w="2830285" h="4441139">
                <a:moveTo>
                  <a:pt x="0" y="0"/>
                </a:moveTo>
                <a:lnTo>
                  <a:pt x="2830285" y="0"/>
                </a:lnTo>
                <a:lnTo>
                  <a:pt x="2830285" y="4441139"/>
                </a:lnTo>
                <a:lnTo>
                  <a:pt x="0" y="4441139"/>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2E8B093A-CA6C-4A14-B112-6746AE2EE425}"/>
              </a:ext>
            </a:extLst>
          </p:cNvPr>
          <p:cNvSpPr>
            <a:spLocks noGrp="1"/>
          </p:cNvSpPr>
          <p:nvPr>
            <p:ph type="pic" sz="quarter" idx="228" hasCustomPrompt="1"/>
          </p:nvPr>
        </p:nvSpPr>
        <p:spPr>
          <a:xfrm>
            <a:off x="3888959" y="4023005"/>
            <a:ext cx="2701962" cy="2174595"/>
          </a:xfrm>
          <a:custGeom>
            <a:avLst/>
            <a:gdLst>
              <a:gd name="connsiteX0" fmla="*/ 0 w 2701962"/>
              <a:gd name="connsiteY0" fmla="*/ 0 h 2174595"/>
              <a:gd name="connsiteX1" fmla="*/ 2701962 w 2701962"/>
              <a:gd name="connsiteY1" fmla="*/ 0 h 2174595"/>
              <a:gd name="connsiteX2" fmla="*/ 2701962 w 2701962"/>
              <a:gd name="connsiteY2" fmla="*/ 2174595 h 2174595"/>
              <a:gd name="connsiteX3" fmla="*/ 0 w 2701962"/>
              <a:gd name="connsiteY3" fmla="*/ 2174595 h 2174595"/>
            </a:gdLst>
            <a:ahLst/>
            <a:cxnLst>
              <a:cxn ang="0">
                <a:pos x="connsiteX0" y="connsiteY0"/>
              </a:cxn>
              <a:cxn ang="0">
                <a:pos x="connsiteX1" y="connsiteY1"/>
              </a:cxn>
              <a:cxn ang="0">
                <a:pos x="connsiteX2" y="connsiteY2"/>
              </a:cxn>
              <a:cxn ang="0">
                <a:pos x="connsiteX3" y="connsiteY3"/>
              </a:cxn>
            </a:cxnLst>
            <a:rect l="l" t="t" r="r" b="b"/>
            <a:pathLst>
              <a:path w="2701962" h="2174595">
                <a:moveTo>
                  <a:pt x="0" y="0"/>
                </a:moveTo>
                <a:lnTo>
                  <a:pt x="2701962" y="0"/>
                </a:lnTo>
                <a:lnTo>
                  <a:pt x="2701962" y="2174595"/>
                </a:lnTo>
                <a:lnTo>
                  <a:pt x="0" y="217459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181107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83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588DEB3-7B2B-4292-A499-5D3B9001DCA0}"/>
              </a:ext>
            </a:extLst>
          </p:cNvPr>
          <p:cNvSpPr>
            <a:spLocks noGrp="1"/>
          </p:cNvSpPr>
          <p:nvPr>
            <p:ph type="pic" sz="quarter" idx="228" hasCustomPrompt="1"/>
          </p:nvPr>
        </p:nvSpPr>
        <p:spPr>
          <a:xfrm>
            <a:off x="0" y="1754886"/>
            <a:ext cx="12192000" cy="2949556"/>
          </a:xfrm>
          <a:custGeom>
            <a:avLst/>
            <a:gdLst>
              <a:gd name="connsiteX0" fmla="*/ 0 w 12192000"/>
              <a:gd name="connsiteY0" fmla="*/ 0 h 2949556"/>
              <a:gd name="connsiteX1" fmla="*/ 12192000 w 12192000"/>
              <a:gd name="connsiteY1" fmla="*/ 0 h 2949556"/>
              <a:gd name="connsiteX2" fmla="*/ 12192000 w 12192000"/>
              <a:gd name="connsiteY2" fmla="*/ 2949556 h 2949556"/>
              <a:gd name="connsiteX3" fmla="*/ 0 w 12192000"/>
              <a:gd name="connsiteY3" fmla="*/ 2949556 h 2949556"/>
            </a:gdLst>
            <a:ahLst/>
            <a:cxnLst>
              <a:cxn ang="0">
                <a:pos x="connsiteX0" y="connsiteY0"/>
              </a:cxn>
              <a:cxn ang="0">
                <a:pos x="connsiteX1" y="connsiteY1"/>
              </a:cxn>
              <a:cxn ang="0">
                <a:pos x="connsiteX2" y="connsiteY2"/>
              </a:cxn>
              <a:cxn ang="0">
                <a:pos x="connsiteX3" y="connsiteY3"/>
              </a:cxn>
            </a:cxnLst>
            <a:rect l="l" t="t" r="r" b="b"/>
            <a:pathLst>
              <a:path w="12192000" h="2949556">
                <a:moveTo>
                  <a:pt x="0" y="0"/>
                </a:moveTo>
                <a:lnTo>
                  <a:pt x="12192000" y="0"/>
                </a:lnTo>
                <a:lnTo>
                  <a:pt x="12192000" y="2949556"/>
                </a:lnTo>
                <a:lnTo>
                  <a:pt x="0" y="294955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592188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84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208495E-995D-4008-AE6D-C3076EE4B4E6}"/>
              </a:ext>
            </a:extLst>
          </p:cNvPr>
          <p:cNvSpPr>
            <a:spLocks noGrp="1"/>
          </p:cNvSpPr>
          <p:nvPr>
            <p:ph type="pic" sz="quarter" idx="228" hasCustomPrompt="1"/>
          </p:nvPr>
        </p:nvSpPr>
        <p:spPr>
          <a:xfrm>
            <a:off x="552449" y="523875"/>
            <a:ext cx="6286501" cy="5810250"/>
          </a:xfrm>
          <a:custGeom>
            <a:avLst/>
            <a:gdLst>
              <a:gd name="connsiteX0" fmla="*/ 0 w 6286501"/>
              <a:gd name="connsiteY0" fmla="*/ 0 h 5810250"/>
              <a:gd name="connsiteX1" fmla="*/ 6286501 w 6286501"/>
              <a:gd name="connsiteY1" fmla="*/ 0 h 5810250"/>
              <a:gd name="connsiteX2" fmla="*/ 6286501 w 6286501"/>
              <a:gd name="connsiteY2" fmla="*/ 5810250 h 5810250"/>
              <a:gd name="connsiteX3" fmla="*/ 0 w 6286501"/>
              <a:gd name="connsiteY3" fmla="*/ 5810250 h 5810250"/>
            </a:gdLst>
            <a:ahLst/>
            <a:cxnLst>
              <a:cxn ang="0">
                <a:pos x="connsiteX0" y="connsiteY0"/>
              </a:cxn>
              <a:cxn ang="0">
                <a:pos x="connsiteX1" y="connsiteY1"/>
              </a:cxn>
              <a:cxn ang="0">
                <a:pos x="connsiteX2" y="connsiteY2"/>
              </a:cxn>
              <a:cxn ang="0">
                <a:pos x="connsiteX3" y="connsiteY3"/>
              </a:cxn>
            </a:cxnLst>
            <a:rect l="l" t="t" r="r" b="b"/>
            <a:pathLst>
              <a:path w="6286501" h="5810250">
                <a:moveTo>
                  <a:pt x="0" y="0"/>
                </a:moveTo>
                <a:lnTo>
                  <a:pt x="6286501" y="0"/>
                </a:lnTo>
                <a:lnTo>
                  <a:pt x="6286501" y="5810250"/>
                </a:lnTo>
                <a:lnTo>
                  <a:pt x="0" y="581025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0580224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85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DCD782C-324B-447C-8530-ED3221395148}"/>
              </a:ext>
            </a:extLst>
          </p:cNvPr>
          <p:cNvSpPr>
            <a:spLocks noGrp="1"/>
          </p:cNvSpPr>
          <p:nvPr>
            <p:ph type="pic" sz="quarter" idx="226" hasCustomPrompt="1"/>
          </p:nvPr>
        </p:nvSpPr>
        <p:spPr>
          <a:xfrm>
            <a:off x="379028" y="0"/>
            <a:ext cx="5122862" cy="6858000"/>
          </a:xfrm>
          <a:custGeom>
            <a:avLst/>
            <a:gdLst>
              <a:gd name="connsiteX0" fmla="*/ 0 w 5122862"/>
              <a:gd name="connsiteY0" fmla="*/ 0 h 6858000"/>
              <a:gd name="connsiteX1" fmla="*/ 2514600 w 5122862"/>
              <a:gd name="connsiteY1" fmla="*/ 0 h 6858000"/>
              <a:gd name="connsiteX2" fmla="*/ 5122862 w 5122862"/>
              <a:gd name="connsiteY2" fmla="*/ 6858000 h 6858000"/>
              <a:gd name="connsiteX3" fmla="*/ 2609850 w 512286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22862" h="6858000">
                <a:moveTo>
                  <a:pt x="0" y="0"/>
                </a:moveTo>
                <a:lnTo>
                  <a:pt x="2514600" y="0"/>
                </a:lnTo>
                <a:lnTo>
                  <a:pt x="5122862" y="6858000"/>
                </a:lnTo>
                <a:lnTo>
                  <a:pt x="2609850" y="6858000"/>
                </a:lnTo>
                <a:close/>
              </a:path>
            </a:pathLst>
          </a:custGeom>
        </p:spPr>
        <p:txBody>
          <a:bodyPr wrap="square">
            <a:noAutofit/>
          </a:bodyPr>
          <a:lstStyle>
            <a:lvl1pPr>
              <a:defRPr sz="1200"/>
            </a:lvl1pPr>
          </a:lstStyle>
          <a:p>
            <a:r>
              <a:rPr lang="en-US" dirty="0"/>
              <a:t>Picture</a:t>
            </a:r>
          </a:p>
        </p:txBody>
      </p:sp>
      <p:sp>
        <p:nvSpPr>
          <p:cNvPr id="5" name="Picture Placeholder 4">
            <a:extLst>
              <a:ext uri="{FF2B5EF4-FFF2-40B4-BE49-F238E27FC236}">
                <a16:creationId xmlns:a16="http://schemas.microsoft.com/office/drawing/2014/main" id="{BA83C4C8-2C6E-4E2C-ADD5-EA16A4509D6D}"/>
              </a:ext>
            </a:extLst>
          </p:cNvPr>
          <p:cNvSpPr>
            <a:spLocks noGrp="1"/>
          </p:cNvSpPr>
          <p:nvPr>
            <p:ph type="pic" sz="quarter" idx="228" hasCustomPrompt="1"/>
          </p:nvPr>
        </p:nvSpPr>
        <p:spPr>
          <a:xfrm>
            <a:off x="1157556" y="1619589"/>
            <a:ext cx="3470660" cy="3463248"/>
          </a:xfrm>
          <a:custGeom>
            <a:avLst/>
            <a:gdLst>
              <a:gd name="connsiteX0" fmla="*/ 1735330 w 3470660"/>
              <a:gd name="connsiteY0" fmla="*/ 0 h 3463248"/>
              <a:gd name="connsiteX1" fmla="*/ 3470660 w 3470660"/>
              <a:gd name="connsiteY1" fmla="*/ 1731624 h 3463248"/>
              <a:gd name="connsiteX2" fmla="*/ 1735330 w 3470660"/>
              <a:gd name="connsiteY2" fmla="*/ 3463248 h 3463248"/>
              <a:gd name="connsiteX3" fmla="*/ 0 w 3470660"/>
              <a:gd name="connsiteY3" fmla="*/ 1731624 h 3463248"/>
              <a:gd name="connsiteX4" fmla="*/ 1735330 w 3470660"/>
              <a:gd name="connsiteY4" fmla="*/ 0 h 34632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70660" h="3463248">
                <a:moveTo>
                  <a:pt x="1735330" y="0"/>
                </a:moveTo>
                <a:cubicBezTo>
                  <a:pt x="2693726" y="0"/>
                  <a:pt x="3470660" y="775274"/>
                  <a:pt x="3470660" y="1731624"/>
                </a:cubicBezTo>
                <a:cubicBezTo>
                  <a:pt x="3470660" y="2687974"/>
                  <a:pt x="2693726" y="3463248"/>
                  <a:pt x="1735330" y="3463248"/>
                </a:cubicBezTo>
                <a:cubicBezTo>
                  <a:pt x="776934" y="3463248"/>
                  <a:pt x="0" y="2687974"/>
                  <a:pt x="0" y="1731624"/>
                </a:cubicBezTo>
                <a:cubicBezTo>
                  <a:pt x="0" y="775274"/>
                  <a:pt x="776934" y="0"/>
                  <a:pt x="1735330"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7054339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86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72551B8D-91D9-4826-BACC-8D4E802028E7}"/>
              </a:ext>
            </a:extLst>
          </p:cNvPr>
          <p:cNvSpPr>
            <a:spLocks noGrp="1"/>
          </p:cNvSpPr>
          <p:nvPr>
            <p:ph type="pic" sz="quarter" idx="229" hasCustomPrompt="1"/>
          </p:nvPr>
        </p:nvSpPr>
        <p:spPr>
          <a:xfrm>
            <a:off x="4423257" y="2106160"/>
            <a:ext cx="3345489" cy="2523898"/>
          </a:xfrm>
          <a:custGeom>
            <a:avLst/>
            <a:gdLst>
              <a:gd name="connsiteX0" fmla="*/ 0 w 3345489"/>
              <a:gd name="connsiteY0" fmla="*/ 0 h 2523898"/>
              <a:gd name="connsiteX1" fmla="*/ 3345489 w 3345489"/>
              <a:gd name="connsiteY1" fmla="*/ 0 h 2523898"/>
              <a:gd name="connsiteX2" fmla="*/ 3345489 w 3345489"/>
              <a:gd name="connsiteY2" fmla="*/ 2523898 h 2523898"/>
              <a:gd name="connsiteX3" fmla="*/ 0 w 3345489"/>
              <a:gd name="connsiteY3" fmla="*/ 2523898 h 2523898"/>
            </a:gdLst>
            <a:ahLst/>
            <a:cxnLst>
              <a:cxn ang="0">
                <a:pos x="connsiteX0" y="connsiteY0"/>
              </a:cxn>
              <a:cxn ang="0">
                <a:pos x="connsiteX1" y="connsiteY1"/>
              </a:cxn>
              <a:cxn ang="0">
                <a:pos x="connsiteX2" y="connsiteY2"/>
              </a:cxn>
              <a:cxn ang="0">
                <a:pos x="connsiteX3" y="connsiteY3"/>
              </a:cxn>
            </a:cxnLst>
            <a:rect l="l" t="t" r="r" b="b"/>
            <a:pathLst>
              <a:path w="3345489" h="2523898">
                <a:moveTo>
                  <a:pt x="0" y="0"/>
                </a:moveTo>
                <a:lnTo>
                  <a:pt x="3345489" y="0"/>
                </a:lnTo>
                <a:lnTo>
                  <a:pt x="3345489" y="2523898"/>
                </a:lnTo>
                <a:lnTo>
                  <a:pt x="0" y="2523898"/>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6E37337A-AC76-469A-B0A4-E523A6D9CCE9}"/>
              </a:ext>
            </a:extLst>
          </p:cNvPr>
          <p:cNvSpPr>
            <a:spLocks noGrp="1"/>
          </p:cNvSpPr>
          <p:nvPr>
            <p:ph type="pic" sz="quarter" idx="228" hasCustomPrompt="1"/>
          </p:nvPr>
        </p:nvSpPr>
        <p:spPr>
          <a:xfrm>
            <a:off x="1006738" y="2106160"/>
            <a:ext cx="3345489" cy="2523898"/>
          </a:xfrm>
          <a:custGeom>
            <a:avLst/>
            <a:gdLst>
              <a:gd name="connsiteX0" fmla="*/ 0 w 3345489"/>
              <a:gd name="connsiteY0" fmla="*/ 0 h 2523898"/>
              <a:gd name="connsiteX1" fmla="*/ 3345489 w 3345489"/>
              <a:gd name="connsiteY1" fmla="*/ 0 h 2523898"/>
              <a:gd name="connsiteX2" fmla="*/ 3345489 w 3345489"/>
              <a:gd name="connsiteY2" fmla="*/ 2523898 h 2523898"/>
              <a:gd name="connsiteX3" fmla="*/ 0 w 3345489"/>
              <a:gd name="connsiteY3" fmla="*/ 2523898 h 2523898"/>
            </a:gdLst>
            <a:ahLst/>
            <a:cxnLst>
              <a:cxn ang="0">
                <a:pos x="connsiteX0" y="connsiteY0"/>
              </a:cxn>
              <a:cxn ang="0">
                <a:pos x="connsiteX1" y="connsiteY1"/>
              </a:cxn>
              <a:cxn ang="0">
                <a:pos x="connsiteX2" y="connsiteY2"/>
              </a:cxn>
              <a:cxn ang="0">
                <a:pos x="connsiteX3" y="connsiteY3"/>
              </a:cxn>
            </a:cxnLst>
            <a:rect l="l" t="t" r="r" b="b"/>
            <a:pathLst>
              <a:path w="3345489" h="2523898">
                <a:moveTo>
                  <a:pt x="0" y="0"/>
                </a:moveTo>
                <a:lnTo>
                  <a:pt x="3345489" y="0"/>
                </a:lnTo>
                <a:lnTo>
                  <a:pt x="3345489" y="2523898"/>
                </a:lnTo>
                <a:lnTo>
                  <a:pt x="0" y="2523898"/>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DA051E84-5237-4A07-998B-68A7A29DADF5}"/>
              </a:ext>
            </a:extLst>
          </p:cNvPr>
          <p:cNvSpPr>
            <a:spLocks noGrp="1"/>
          </p:cNvSpPr>
          <p:nvPr>
            <p:ph type="pic" sz="quarter" idx="230" hasCustomPrompt="1"/>
          </p:nvPr>
        </p:nvSpPr>
        <p:spPr>
          <a:xfrm>
            <a:off x="7839775" y="2106160"/>
            <a:ext cx="3345489" cy="2523898"/>
          </a:xfrm>
          <a:custGeom>
            <a:avLst/>
            <a:gdLst>
              <a:gd name="connsiteX0" fmla="*/ 0 w 3345489"/>
              <a:gd name="connsiteY0" fmla="*/ 0 h 2523898"/>
              <a:gd name="connsiteX1" fmla="*/ 3345489 w 3345489"/>
              <a:gd name="connsiteY1" fmla="*/ 0 h 2523898"/>
              <a:gd name="connsiteX2" fmla="*/ 3345489 w 3345489"/>
              <a:gd name="connsiteY2" fmla="*/ 2523898 h 2523898"/>
              <a:gd name="connsiteX3" fmla="*/ 0 w 3345489"/>
              <a:gd name="connsiteY3" fmla="*/ 2523898 h 2523898"/>
            </a:gdLst>
            <a:ahLst/>
            <a:cxnLst>
              <a:cxn ang="0">
                <a:pos x="connsiteX0" y="connsiteY0"/>
              </a:cxn>
              <a:cxn ang="0">
                <a:pos x="connsiteX1" y="connsiteY1"/>
              </a:cxn>
              <a:cxn ang="0">
                <a:pos x="connsiteX2" y="connsiteY2"/>
              </a:cxn>
              <a:cxn ang="0">
                <a:pos x="connsiteX3" y="connsiteY3"/>
              </a:cxn>
            </a:cxnLst>
            <a:rect l="l" t="t" r="r" b="b"/>
            <a:pathLst>
              <a:path w="3345489" h="2523898">
                <a:moveTo>
                  <a:pt x="0" y="0"/>
                </a:moveTo>
                <a:lnTo>
                  <a:pt x="3345489" y="0"/>
                </a:lnTo>
                <a:lnTo>
                  <a:pt x="3345489" y="2523898"/>
                </a:lnTo>
                <a:lnTo>
                  <a:pt x="0" y="252389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990987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8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4A0E7CA-113C-4E88-BB4D-02ED8FA8BF8E}"/>
              </a:ext>
            </a:extLst>
          </p:cNvPr>
          <p:cNvSpPr>
            <a:spLocks noGrp="1"/>
          </p:cNvSpPr>
          <p:nvPr>
            <p:ph type="pic" sz="quarter" idx="228" hasCustomPrompt="1"/>
          </p:nvPr>
        </p:nvSpPr>
        <p:spPr>
          <a:xfrm>
            <a:off x="588436" y="1814513"/>
            <a:ext cx="4295468" cy="4295468"/>
          </a:xfrm>
          <a:custGeom>
            <a:avLst/>
            <a:gdLst>
              <a:gd name="connsiteX0" fmla="*/ 2147734 w 4295468"/>
              <a:gd name="connsiteY0" fmla="*/ 0 h 4295468"/>
              <a:gd name="connsiteX1" fmla="*/ 4295468 w 4295468"/>
              <a:gd name="connsiteY1" fmla="*/ 2147734 h 4295468"/>
              <a:gd name="connsiteX2" fmla="*/ 2147734 w 4295468"/>
              <a:gd name="connsiteY2" fmla="*/ 4295468 h 4295468"/>
              <a:gd name="connsiteX3" fmla="*/ 0 w 4295468"/>
              <a:gd name="connsiteY3" fmla="*/ 2147734 h 4295468"/>
              <a:gd name="connsiteX4" fmla="*/ 2147734 w 4295468"/>
              <a:gd name="connsiteY4" fmla="*/ 0 h 4295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5468" h="4295468">
                <a:moveTo>
                  <a:pt x="2147734" y="0"/>
                </a:moveTo>
                <a:cubicBezTo>
                  <a:pt x="3333895" y="0"/>
                  <a:pt x="4295468" y="961573"/>
                  <a:pt x="4295468" y="2147734"/>
                </a:cubicBezTo>
                <a:cubicBezTo>
                  <a:pt x="4295468" y="3333895"/>
                  <a:pt x="3333895" y="4295468"/>
                  <a:pt x="2147734" y="4295468"/>
                </a:cubicBezTo>
                <a:cubicBezTo>
                  <a:pt x="961573" y="4295468"/>
                  <a:pt x="0" y="3333895"/>
                  <a:pt x="0" y="2147734"/>
                </a:cubicBezTo>
                <a:cubicBezTo>
                  <a:pt x="0" y="961573"/>
                  <a:pt x="961573" y="0"/>
                  <a:pt x="2147734"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0242960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88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9ED0ED72-E1A6-4F7A-BCDB-2A801B7FAB23}"/>
              </a:ext>
            </a:extLst>
          </p:cNvPr>
          <p:cNvSpPr>
            <a:spLocks noGrp="1"/>
          </p:cNvSpPr>
          <p:nvPr>
            <p:ph type="pic" sz="quarter" idx="229" hasCustomPrompt="1"/>
          </p:nvPr>
        </p:nvSpPr>
        <p:spPr>
          <a:xfrm>
            <a:off x="3637508" y="117475"/>
            <a:ext cx="2570163" cy="2571750"/>
          </a:xfrm>
          <a:custGeom>
            <a:avLst/>
            <a:gdLst>
              <a:gd name="connsiteX0" fmla="*/ 1284288 w 2570163"/>
              <a:gd name="connsiteY0" fmla="*/ 0 h 2571750"/>
              <a:gd name="connsiteX1" fmla="*/ 2570163 w 2570163"/>
              <a:gd name="connsiteY1" fmla="*/ 1281113 h 2571750"/>
              <a:gd name="connsiteX2" fmla="*/ 1284288 w 2570163"/>
              <a:gd name="connsiteY2" fmla="*/ 2571750 h 2571750"/>
              <a:gd name="connsiteX3" fmla="*/ 0 w 2570163"/>
              <a:gd name="connsiteY3" fmla="*/ 1281113 h 2571750"/>
            </a:gdLst>
            <a:ahLst/>
            <a:cxnLst>
              <a:cxn ang="0">
                <a:pos x="connsiteX0" y="connsiteY0"/>
              </a:cxn>
              <a:cxn ang="0">
                <a:pos x="connsiteX1" y="connsiteY1"/>
              </a:cxn>
              <a:cxn ang="0">
                <a:pos x="connsiteX2" y="connsiteY2"/>
              </a:cxn>
              <a:cxn ang="0">
                <a:pos x="connsiteX3" y="connsiteY3"/>
              </a:cxn>
            </a:cxnLst>
            <a:rect l="l" t="t" r="r" b="b"/>
            <a:pathLst>
              <a:path w="2570163" h="2571750">
                <a:moveTo>
                  <a:pt x="1284288" y="0"/>
                </a:moveTo>
                <a:lnTo>
                  <a:pt x="2570163" y="1281113"/>
                </a:lnTo>
                <a:lnTo>
                  <a:pt x="1284288" y="2571750"/>
                </a:lnTo>
                <a:lnTo>
                  <a:pt x="0" y="1281113"/>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7E0BA8AE-3803-4EE0-8FE0-BE639D1F4642}"/>
              </a:ext>
            </a:extLst>
          </p:cNvPr>
          <p:cNvSpPr>
            <a:spLocks noGrp="1"/>
          </p:cNvSpPr>
          <p:nvPr>
            <p:ph type="pic" sz="quarter" idx="228" hasCustomPrompt="1"/>
          </p:nvPr>
        </p:nvSpPr>
        <p:spPr>
          <a:xfrm>
            <a:off x="910183" y="117475"/>
            <a:ext cx="2581275" cy="2571750"/>
          </a:xfrm>
          <a:custGeom>
            <a:avLst/>
            <a:gdLst>
              <a:gd name="connsiteX0" fmla="*/ 1285875 w 2581275"/>
              <a:gd name="connsiteY0" fmla="*/ 0 h 2571750"/>
              <a:gd name="connsiteX1" fmla="*/ 2581275 w 2581275"/>
              <a:gd name="connsiteY1" fmla="*/ 1281113 h 2571750"/>
              <a:gd name="connsiteX2" fmla="*/ 1285875 w 2581275"/>
              <a:gd name="connsiteY2" fmla="*/ 2571750 h 2571750"/>
              <a:gd name="connsiteX3" fmla="*/ 0 w 2581275"/>
              <a:gd name="connsiteY3" fmla="*/ 1281113 h 2571750"/>
            </a:gdLst>
            <a:ahLst/>
            <a:cxnLst>
              <a:cxn ang="0">
                <a:pos x="connsiteX0" y="connsiteY0"/>
              </a:cxn>
              <a:cxn ang="0">
                <a:pos x="connsiteX1" y="connsiteY1"/>
              </a:cxn>
              <a:cxn ang="0">
                <a:pos x="connsiteX2" y="connsiteY2"/>
              </a:cxn>
              <a:cxn ang="0">
                <a:pos x="connsiteX3" y="connsiteY3"/>
              </a:cxn>
            </a:cxnLst>
            <a:rect l="l" t="t" r="r" b="b"/>
            <a:pathLst>
              <a:path w="2581275" h="2571750">
                <a:moveTo>
                  <a:pt x="1285875" y="0"/>
                </a:moveTo>
                <a:lnTo>
                  <a:pt x="2581275" y="1281113"/>
                </a:lnTo>
                <a:lnTo>
                  <a:pt x="1285875" y="2571750"/>
                </a:lnTo>
                <a:lnTo>
                  <a:pt x="0" y="1281113"/>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42F1B271-308D-4CA9-B3A5-083BBC630D0F}"/>
              </a:ext>
            </a:extLst>
          </p:cNvPr>
          <p:cNvSpPr>
            <a:spLocks noGrp="1"/>
          </p:cNvSpPr>
          <p:nvPr>
            <p:ph type="pic" sz="quarter" idx="230" hasCustomPrompt="1"/>
          </p:nvPr>
        </p:nvSpPr>
        <p:spPr>
          <a:xfrm>
            <a:off x="910183" y="4167187"/>
            <a:ext cx="2581275" cy="2573338"/>
          </a:xfrm>
          <a:custGeom>
            <a:avLst/>
            <a:gdLst>
              <a:gd name="connsiteX0" fmla="*/ 1285875 w 2581275"/>
              <a:gd name="connsiteY0" fmla="*/ 0 h 2573338"/>
              <a:gd name="connsiteX1" fmla="*/ 2581275 w 2581275"/>
              <a:gd name="connsiteY1" fmla="*/ 1292225 h 2573338"/>
              <a:gd name="connsiteX2" fmla="*/ 1285875 w 2581275"/>
              <a:gd name="connsiteY2" fmla="*/ 2573338 h 2573338"/>
              <a:gd name="connsiteX3" fmla="*/ 0 w 2581275"/>
              <a:gd name="connsiteY3" fmla="*/ 1292225 h 2573338"/>
            </a:gdLst>
            <a:ahLst/>
            <a:cxnLst>
              <a:cxn ang="0">
                <a:pos x="connsiteX0" y="connsiteY0"/>
              </a:cxn>
              <a:cxn ang="0">
                <a:pos x="connsiteX1" y="connsiteY1"/>
              </a:cxn>
              <a:cxn ang="0">
                <a:pos x="connsiteX2" y="connsiteY2"/>
              </a:cxn>
              <a:cxn ang="0">
                <a:pos x="connsiteX3" y="connsiteY3"/>
              </a:cxn>
            </a:cxnLst>
            <a:rect l="l" t="t" r="r" b="b"/>
            <a:pathLst>
              <a:path w="2581275" h="2573338">
                <a:moveTo>
                  <a:pt x="1285875" y="0"/>
                </a:moveTo>
                <a:lnTo>
                  <a:pt x="2581275" y="1292225"/>
                </a:lnTo>
                <a:lnTo>
                  <a:pt x="1285875" y="2573338"/>
                </a:lnTo>
                <a:lnTo>
                  <a:pt x="0" y="1292225"/>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F981428F-31D0-4C73-92A9-6325C69DCFBB}"/>
              </a:ext>
            </a:extLst>
          </p:cNvPr>
          <p:cNvSpPr>
            <a:spLocks noGrp="1"/>
          </p:cNvSpPr>
          <p:nvPr>
            <p:ph type="pic" sz="quarter" idx="231" hasCustomPrompt="1"/>
          </p:nvPr>
        </p:nvSpPr>
        <p:spPr>
          <a:xfrm>
            <a:off x="3637508" y="4167187"/>
            <a:ext cx="2570163" cy="2573338"/>
          </a:xfrm>
          <a:custGeom>
            <a:avLst/>
            <a:gdLst>
              <a:gd name="connsiteX0" fmla="*/ 1284288 w 2570163"/>
              <a:gd name="connsiteY0" fmla="*/ 0 h 2573338"/>
              <a:gd name="connsiteX1" fmla="*/ 2570163 w 2570163"/>
              <a:gd name="connsiteY1" fmla="*/ 1292225 h 2573338"/>
              <a:gd name="connsiteX2" fmla="*/ 1284288 w 2570163"/>
              <a:gd name="connsiteY2" fmla="*/ 2573338 h 2573338"/>
              <a:gd name="connsiteX3" fmla="*/ 0 w 2570163"/>
              <a:gd name="connsiteY3" fmla="*/ 1292225 h 2573338"/>
            </a:gdLst>
            <a:ahLst/>
            <a:cxnLst>
              <a:cxn ang="0">
                <a:pos x="connsiteX0" y="connsiteY0"/>
              </a:cxn>
              <a:cxn ang="0">
                <a:pos x="connsiteX1" y="connsiteY1"/>
              </a:cxn>
              <a:cxn ang="0">
                <a:pos x="connsiteX2" y="connsiteY2"/>
              </a:cxn>
              <a:cxn ang="0">
                <a:pos x="connsiteX3" y="connsiteY3"/>
              </a:cxn>
            </a:cxnLst>
            <a:rect l="l" t="t" r="r" b="b"/>
            <a:pathLst>
              <a:path w="2570163" h="2573338">
                <a:moveTo>
                  <a:pt x="1284288" y="0"/>
                </a:moveTo>
                <a:lnTo>
                  <a:pt x="2570163" y="1292225"/>
                </a:lnTo>
                <a:lnTo>
                  <a:pt x="1284288" y="2573338"/>
                </a:lnTo>
                <a:lnTo>
                  <a:pt x="0" y="129222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799849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89_Title Slid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9545E00C-9BCC-4041-93A4-64E7AEBCE3DC}"/>
              </a:ext>
            </a:extLst>
          </p:cNvPr>
          <p:cNvSpPr>
            <a:spLocks noGrp="1"/>
          </p:cNvSpPr>
          <p:nvPr>
            <p:ph type="pic" sz="quarter" idx="232" hasCustomPrompt="1"/>
          </p:nvPr>
        </p:nvSpPr>
        <p:spPr>
          <a:xfrm>
            <a:off x="2835965" y="3718092"/>
            <a:ext cx="2835965" cy="1924878"/>
          </a:xfrm>
          <a:custGeom>
            <a:avLst/>
            <a:gdLst>
              <a:gd name="connsiteX0" fmla="*/ 0 w 2835965"/>
              <a:gd name="connsiteY0" fmla="*/ 0 h 1924878"/>
              <a:gd name="connsiteX1" fmla="*/ 2835965 w 2835965"/>
              <a:gd name="connsiteY1" fmla="*/ 0 h 1924878"/>
              <a:gd name="connsiteX2" fmla="*/ 2835965 w 2835965"/>
              <a:gd name="connsiteY2" fmla="*/ 1924878 h 1924878"/>
              <a:gd name="connsiteX3" fmla="*/ 0 w 2835965"/>
              <a:gd name="connsiteY3" fmla="*/ 1924878 h 1924878"/>
            </a:gdLst>
            <a:ahLst/>
            <a:cxnLst>
              <a:cxn ang="0">
                <a:pos x="connsiteX0" y="connsiteY0"/>
              </a:cxn>
              <a:cxn ang="0">
                <a:pos x="connsiteX1" y="connsiteY1"/>
              </a:cxn>
              <a:cxn ang="0">
                <a:pos x="connsiteX2" y="connsiteY2"/>
              </a:cxn>
              <a:cxn ang="0">
                <a:pos x="connsiteX3" y="connsiteY3"/>
              </a:cxn>
            </a:cxnLst>
            <a:rect l="l" t="t" r="r" b="b"/>
            <a:pathLst>
              <a:path w="2835965" h="1924878">
                <a:moveTo>
                  <a:pt x="0" y="0"/>
                </a:moveTo>
                <a:lnTo>
                  <a:pt x="2835965" y="0"/>
                </a:lnTo>
                <a:lnTo>
                  <a:pt x="2835965" y="1924878"/>
                </a:lnTo>
                <a:lnTo>
                  <a:pt x="0" y="1924878"/>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06E1F106-54AE-47ED-8575-1669404FF2EC}"/>
              </a:ext>
            </a:extLst>
          </p:cNvPr>
          <p:cNvSpPr>
            <a:spLocks noGrp="1"/>
          </p:cNvSpPr>
          <p:nvPr>
            <p:ph type="pic" sz="quarter" idx="229" hasCustomPrompt="1"/>
          </p:nvPr>
        </p:nvSpPr>
        <p:spPr>
          <a:xfrm>
            <a:off x="2955236" y="1683884"/>
            <a:ext cx="4982817" cy="1924878"/>
          </a:xfrm>
          <a:custGeom>
            <a:avLst/>
            <a:gdLst>
              <a:gd name="connsiteX0" fmla="*/ 0 w 4982817"/>
              <a:gd name="connsiteY0" fmla="*/ 0 h 1924878"/>
              <a:gd name="connsiteX1" fmla="*/ 4982817 w 4982817"/>
              <a:gd name="connsiteY1" fmla="*/ 0 h 1924878"/>
              <a:gd name="connsiteX2" fmla="*/ 4982817 w 4982817"/>
              <a:gd name="connsiteY2" fmla="*/ 1924878 h 1924878"/>
              <a:gd name="connsiteX3" fmla="*/ 0 w 4982817"/>
              <a:gd name="connsiteY3" fmla="*/ 1924878 h 1924878"/>
            </a:gdLst>
            <a:ahLst/>
            <a:cxnLst>
              <a:cxn ang="0">
                <a:pos x="connsiteX0" y="connsiteY0"/>
              </a:cxn>
              <a:cxn ang="0">
                <a:pos x="connsiteX1" y="connsiteY1"/>
              </a:cxn>
              <a:cxn ang="0">
                <a:pos x="connsiteX2" y="connsiteY2"/>
              </a:cxn>
              <a:cxn ang="0">
                <a:pos x="connsiteX3" y="connsiteY3"/>
              </a:cxn>
            </a:cxnLst>
            <a:rect l="l" t="t" r="r" b="b"/>
            <a:pathLst>
              <a:path w="4982817" h="1924878">
                <a:moveTo>
                  <a:pt x="0" y="0"/>
                </a:moveTo>
                <a:lnTo>
                  <a:pt x="4982817" y="0"/>
                </a:lnTo>
                <a:lnTo>
                  <a:pt x="4982817" y="1924878"/>
                </a:lnTo>
                <a:lnTo>
                  <a:pt x="0" y="1924878"/>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6FC77E1D-C291-4D1A-ADD1-56C6609D1570}"/>
              </a:ext>
            </a:extLst>
          </p:cNvPr>
          <p:cNvSpPr>
            <a:spLocks noGrp="1"/>
          </p:cNvSpPr>
          <p:nvPr>
            <p:ph type="pic" sz="quarter" idx="228" hasCustomPrompt="1"/>
          </p:nvPr>
        </p:nvSpPr>
        <p:spPr>
          <a:xfrm>
            <a:off x="0" y="1683884"/>
            <a:ext cx="2835965" cy="1924878"/>
          </a:xfrm>
          <a:custGeom>
            <a:avLst/>
            <a:gdLst>
              <a:gd name="connsiteX0" fmla="*/ 0 w 2835965"/>
              <a:gd name="connsiteY0" fmla="*/ 0 h 1924878"/>
              <a:gd name="connsiteX1" fmla="*/ 2835965 w 2835965"/>
              <a:gd name="connsiteY1" fmla="*/ 0 h 1924878"/>
              <a:gd name="connsiteX2" fmla="*/ 2835965 w 2835965"/>
              <a:gd name="connsiteY2" fmla="*/ 1924878 h 1924878"/>
              <a:gd name="connsiteX3" fmla="*/ 0 w 2835965"/>
              <a:gd name="connsiteY3" fmla="*/ 1924878 h 1924878"/>
            </a:gdLst>
            <a:ahLst/>
            <a:cxnLst>
              <a:cxn ang="0">
                <a:pos x="connsiteX0" y="connsiteY0"/>
              </a:cxn>
              <a:cxn ang="0">
                <a:pos x="connsiteX1" y="connsiteY1"/>
              </a:cxn>
              <a:cxn ang="0">
                <a:pos x="connsiteX2" y="connsiteY2"/>
              </a:cxn>
              <a:cxn ang="0">
                <a:pos x="connsiteX3" y="connsiteY3"/>
              </a:cxn>
            </a:cxnLst>
            <a:rect l="l" t="t" r="r" b="b"/>
            <a:pathLst>
              <a:path w="2835965" h="1924878">
                <a:moveTo>
                  <a:pt x="0" y="0"/>
                </a:moveTo>
                <a:lnTo>
                  <a:pt x="2835965" y="0"/>
                </a:lnTo>
                <a:lnTo>
                  <a:pt x="2835965" y="1924878"/>
                </a:lnTo>
                <a:lnTo>
                  <a:pt x="0" y="1924878"/>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850C162D-910F-480B-B27B-340158F57C36}"/>
              </a:ext>
            </a:extLst>
          </p:cNvPr>
          <p:cNvSpPr>
            <a:spLocks noGrp="1"/>
          </p:cNvSpPr>
          <p:nvPr>
            <p:ph type="pic" sz="quarter" idx="231" hasCustomPrompt="1"/>
          </p:nvPr>
        </p:nvSpPr>
        <p:spPr>
          <a:xfrm>
            <a:off x="0" y="3718092"/>
            <a:ext cx="2703443" cy="1924878"/>
          </a:xfrm>
          <a:custGeom>
            <a:avLst/>
            <a:gdLst>
              <a:gd name="connsiteX0" fmla="*/ 0 w 2703443"/>
              <a:gd name="connsiteY0" fmla="*/ 0 h 1924878"/>
              <a:gd name="connsiteX1" fmla="*/ 2703443 w 2703443"/>
              <a:gd name="connsiteY1" fmla="*/ 0 h 1924878"/>
              <a:gd name="connsiteX2" fmla="*/ 2703443 w 2703443"/>
              <a:gd name="connsiteY2" fmla="*/ 1924878 h 1924878"/>
              <a:gd name="connsiteX3" fmla="*/ 0 w 2703443"/>
              <a:gd name="connsiteY3" fmla="*/ 1924878 h 1924878"/>
            </a:gdLst>
            <a:ahLst/>
            <a:cxnLst>
              <a:cxn ang="0">
                <a:pos x="connsiteX0" y="connsiteY0"/>
              </a:cxn>
              <a:cxn ang="0">
                <a:pos x="connsiteX1" y="connsiteY1"/>
              </a:cxn>
              <a:cxn ang="0">
                <a:pos x="connsiteX2" y="connsiteY2"/>
              </a:cxn>
              <a:cxn ang="0">
                <a:pos x="connsiteX3" y="connsiteY3"/>
              </a:cxn>
            </a:cxnLst>
            <a:rect l="l" t="t" r="r" b="b"/>
            <a:pathLst>
              <a:path w="2703443" h="1924878">
                <a:moveTo>
                  <a:pt x="0" y="0"/>
                </a:moveTo>
                <a:lnTo>
                  <a:pt x="2703443" y="0"/>
                </a:lnTo>
                <a:lnTo>
                  <a:pt x="2703443" y="1924878"/>
                </a:lnTo>
                <a:lnTo>
                  <a:pt x="0" y="1924878"/>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FAB52B3B-A030-4A66-BB6D-6ADBC0F3E63C}"/>
              </a:ext>
            </a:extLst>
          </p:cNvPr>
          <p:cNvSpPr>
            <a:spLocks noGrp="1"/>
          </p:cNvSpPr>
          <p:nvPr>
            <p:ph type="pic" sz="quarter" idx="230" hasCustomPrompt="1"/>
          </p:nvPr>
        </p:nvSpPr>
        <p:spPr>
          <a:xfrm>
            <a:off x="8057323" y="1683884"/>
            <a:ext cx="4134678" cy="3959086"/>
          </a:xfrm>
          <a:custGeom>
            <a:avLst/>
            <a:gdLst>
              <a:gd name="connsiteX0" fmla="*/ 0 w 4134678"/>
              <a:gd name="connsiteY0" fmla="*/ 0 h 3959086"/>
              <a:gd name="connsiteX1" fmla="*/ 4134678 w 4134678"/>
              <a:gd name="connsiteY1" fmla="*/ 0 h 3959086"/>
              <a:gd name="connsiteX2" fmla="*/ 4134678 w 4134678"/>
              <a:gd name="connsiteY2" fmla="*/ 3959086 h 3959086"/>
              <a:gd name="connsiteX3" fmla="*/ 0 w 4134678"/>
              <a:gd name="connsiteY3" fmla="*/ 3959086 h 3959086"/>
            </a:gdLst>
            <a:ahLst/>
            <a:cxnLst>
              <a:cxn ang="0">
                <a:pos x="connsiteX0" y="connsiteY0"/>
              </a:cxn>
              <a:cxn ang="0">
                <a:pos x="connsiteX1" y="connsiteY1"/>
              </a:cxn>
              <a:cxn ang="0">
                <a:pos x="connsiteX2" y="connsiteY2"/>
              </a:cxn>
              <a:cxn ang="0">
                <a:pos x="connsiteX3" y="connsiteY3"/>
              </a:cxn>
            </a:cxnLst>
            <a:rect l="l" t="t" r="r" b="b"/>
            <a:pathLst>
              <a:path w="4134678" h="3959086">
                <a:moveTo>
                  <a:pt x="0" y="0"/>
                </a:moveTo>
                <a:lnTo>
                  <a:pt x="4134678" y="0"/>
                </a:lnTo>
                <a:lnTo>
                  <a:pt x="4134678" y="3959086"/>
                </a:lnTo>
                <a:lnTo>
                  <a:pt x="0" y="3959086"/>
                </a:ln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82D53AD0-9634-49E5-ABCE-0060AF62F231}"/>
              </a:ext>
            </a:extLst>
          </p:cNvPr>
          <p:cNvSpPr>
            <a:spLocks noGrp="1"/>
          </p:cNvSpPr>
          <p:nvPr>
            <p:ph type="pic" sz="quarter" idx="233" hasCustomPrompt="1"/>
          </p:nvPr>
        </p:nvSpPr>
        <p:spPr>
          <a:xfrm>
            <a:off x="5804453" y="3718092"/>
            <a:ext cx="2133600" cy="1924878"/>
          </a:xfrm>
          <a:custGeom>
            <a:avLst/>
            <a:gdLst>
              <a:gd name="connsiteX0" fmla="*/ 0 w 2133600"/>
              <a:gd name="connsiteY0" fmla="*/ 0 h 1924878"/>
              <a:gd name="connsiteX1" fmla="*/ 2133600 w 2133600"/>
              <a:gd name="connsiteY1" fmla="*/ 0 h 1924878"/>
              <a:gd name="connsiteX2" fmla="*/ 2133600 w 2133600"/>
              <a:gd name="connsiteY2" fmla="*/ 1924878 h 1924878"/>
              <a:gd name="connsiteX3" fmla="*/ 0 w 2133600"/>
              <a:gd name="connsiteY3" fmla="*/ 1924878 h 1924878"/>
            </a:gdLst>
            <a:ahLst/>
            <a:cxnLst>
              <a:cxn ang="0">
                <a:pos x="connsiteX0" y="connsiteY0"/>
              </a:cxn>
              <a:cxn ang="0">
                <a:pos x="connsiteX1" y="connsiteY1"/>
              </a:cxn>
              <a:cxn ang="0">
                <a:pos x="connsiteX2" y="connsiteY2"/>
              </a:cxn>
              <a:cxn ang="0">
                <a:pos x="connsiteX3" y="connsiteY3"/>
              </a:cxn>
            </a:cxnLst>
            <a:rect l="l" t="t" r="r" b="b"/>
            <a:pathLst>
              <a:path w="2133600" h="1924878">
                <a:moveTo>
                  <a:pt x="0" y="0"/>
                </a:moveTo>
                <a:lnTo>
                  <a:pt x="2133600" y="0"/>
                </a:lnTo>
                <a:lnTo>
                  <a:pt x="2133600" y="1924878"/>
                </a:lnTo>
                <a:lnTo>
                  <a:pt x="0" y="192487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175729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90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F1910F8-9554-40E7-84EA-40CEE0C29BBD}"/>
              </a:ext>
            </a:extLst>
          </p:cNvPr>
          <p:cNvSpPr>
            <a:spLocks noGrp="1"/>
          </p:cNvSpPr>
          <p:nvPr>
            <p:ph type="pic" sz="quarter" idx="231" hasCustomPrompt="1"/>
          </p:nvPr>
        </p:nvSpPr>
        <p:spPr>
          <a:xfrm>
            <a:off x="4103914" y="4078513"/>
            <a:ext cx="3963850" cy="2779487"/>
          </a:xfrm>
          <a:custGeom>
            <a:avLst/>
            <a:gdLst>
              <a:gd name="connsiteX0" fmla="*/ 0 w 3963850"/>
              <a:gd name="connsiteY0" fmla="*/ 0 h 2779487"/>
              <a:gd name="connsiteX1" fmla="*/ 3963850 w 3963850"/>
              <a:gd name="connsiteY1" fmla="*/ 0 h 2779487"/>
              <a:gd name="connsiteX2" fmla="*/ 3963850 w 3963850"/>
              <a:gd name="connsiteY2" fmla="*/ 2779487 h 2779487"/>
              <a:gd name="connsiteX3" fmla="*/ 0 w 3963850"/>
              <a:gd name="connsiteY3" fmla="*/ 2779487 h 2779487"/>
            </a:gdLst>
            <a:ahLst/>
            <a:cxnLst>
              <a:cxn ang="0">
                <a:pos x="connsiteX0" y="connsiteY0"/>
              </a:cxn>
              <a:cxn ang="0">
                <a:pos x="connsiteX1" y="connsiteY1"/>
              </a:cxn>
              <a:cxn ang="0">
                <a:pos x="connsiteX2" y="connsiteY2"/>
              </a:cxn>
              <a:cxn ang="0">
                <a:pos x="connsiteX3" y="connsiteY3"/>
              </a:cxn>
            </a:cxnLst>
            <a:rect l="l" t="t" r="r" b="b"/>
            <a:pathLst>
              <a:path w="3963850" h="2779487">
                <a:moveTo>
                  <a:pt x="0" y="0"/>
                </a:moveTo>
                <a:lnTo>
                  <a:pt x="3963850" y="0"/>
                </a:lnTo>
                <a:lnTo>
                  <a:pt x="3963850" y="2779487"/>
                </a:lnTo>
                <a:lnTo>
                  <a:pt x="0" y="2779487"/>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1F99B60A-A10C-43A2-BE92-A9292DACC2C8}"/>
              </a:ext>
            </a:extLst>
          </p:cNvPr>
          <p:cNvSpPr>
            <a:spLocks noGrp="1"/>
          </p:cNvSpPr>
          <p:nvPr>
            <p:ph type="pic" sz="quarter" idx="229" hasCustomPrompt="1"/>
          </p:nvPr>
        </p:nvSpPr>
        <p:spPr>
          <a:xfrm>
            <a:off x="4103914" y="2057400"/>
            <a:ext cx="8088086" cy="1905001"/>
          </a:xfrm>
          <a:custGeom>
            <a:avLst/>
            <a:gdLst>
              <a:gd name="connsiteX0" fmla="*/ 0 w 8088086"/>
              <a:gd name="connsiteY0" fmla="*/ 0 h 1905001"/>
              <a:gd name="connsiteX1" fmla="*/ 8088086 w 8088086"/>
              <a:gd name="connsiteY1" fmla="*/ 0 h 1905001"/>
              <a:gd name="connsiteX2" fmla="*/ 8088086 w 8088086"/>
              <a:gd name="connsiteY2" fmla="*/ 1905001 h 1905001"/>
              <a:gd name="connsiteX3" fmla="*/ 0 w 8088086"/>
              <a:gd name="connsiteY3" fmla="*/ 1905001 h 1905001"/>
            </a:gdLst>
            <a:ahLst/>
            <a:cxnLst>
              <a:cxn ang="0">
                <a:pos x="connsiteX0" y="connsiteY0"/>
              </a:cxn>
              <a:cxn ang="0">
                <a:pos x="connsiteX1" y="connsiteY1"/>
              </a:cxn>
              <a:cxn ang="0">
                <a:pos x="connsiteX2" y="connsiteY2"/>
              </a:cxn>
              <a:cxn ang="0">
                <a:pos x="connsiteX3" y="connsiteY3"/>
              </a:cxn>
            </a:cxnLst>
            <a:rect l="l" t="t" r="r" b="b"/>
            <a:pathLst>
              <a:path w="8088086" h="1905001">
                <a:moveTo>
                  <a:pt x="0" y="0"/>
                </a:moveTo>
                <a:lnTo>
                  <a:pt x="8088086" y="0"/>
                </a:lnTo>
                <a:lnTo>
                  <a:pt x="8088086" y="1905001"/>
                </a:lnTo>
                <a:lnTo>
                  <a:pt x="0" y="1905001"/>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271744E1-43B8-467C-A876-B00979911A0E}"/>
              </a:ext>
            </a:extLst>
          </p:cNvPr>
          <p:cNvSpPr>
            <a:spLocks noGrp="1"/>
          </p:cNvSpPr>
          <p:nvPr>
            <p:ph type="pic" sz="quarter" idx="228" hasCustomPrompt="1"/>
          </p:nvPr>
        </p:nvSpPr>
        <p:spPr>
          <a:xfrm>
            <a:off x="0" y="2057400"/>
            <a:ext cx="3976914" cy="4800601"/>
          </a:xfrm>
          <a:custGeom>
            <a:avLst/>
            <a:gdLst>
              <a:gd name="connsiteX0" fmla="*/ 0 w 3976914"/>
              <a:gd name="connsiteY0" fmla="*/ 0 h 4800601"/>
              <a:gd name="connsiteX1" fmla="*/ 3976914 w 3976914"/>
              <a:gd name="connsiteY1" fmla="*/ 0 h 4800601"/>
              <a:gd name="connsiteX2" fmla="*/ 3976914 w 3976914"/>
              <a:gd name="connsiteY2" fmla="*/ 4800601 h 4800601"/>
              <a:gd name="connsiteX3" fmla="*/ 0 w 3976914"/>
              <a:gd name="connsiteY3" fmla="*/ 4800601 h 4800601"/>
            </a:gdLst>
            <a:ahLst/>
            <a:cxnLst>
              <a:cxn ang="0">
                <a:pos x="connsiteX0" y="connsiteY0"/>
              </a:cxn>
              <a:cxn ang="0">
                <a:pos x="connsiteX1" y="connsiteY1"/>
              </a:cxn>
              <a:cxn ang="0">
                <a:pos x="connsiteX2" y="connsiteY2"/>
              </a:cxn>
              <a:cxn ang="0">
                <a:pos x="connsiteX3" y="connsiteY3"/>
              </a:cxn>
            </a:cxnLst>
            <a:rect l="l" t="t" r="r" b="b"/>
            <a:pathLst>
              <a:path w="3976914" h="4800601">
                <a:moveTo>
                  <a:pt x="0" y="0"/>
                </a:moveTo>
                <a:lnTo>
                  <a:pt x="3976914" y="0"/>
                </a:lnTo>
                <a:lnTo>
                  <a:pt x="3976914" y="4800601"/>
                </a:lnTo>
                <a:lnTo>
                  <a:pt x="0" y="4800601"/>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66EDA7B9-94FF-44F7-882E-7ED6EA845FBA}"/>
              </a:ext>
            </a:extLst>
          </p:cNvPr>
          <p:cNvSpPr>
            <a:spLocks noGrp="1"/>
          </p:cNvSpPr>
          <p:nvPr>
            <p:ph type="pic" sz="quarter" idx="230" hasCustomPrompt="1"/>
          </p:nvPr>
        </p:nvSpPr>
        <p:spPr>
          <a:xfrm>
            <a:off x="8228150" y="4078514"/>
            <a:ext cx="3963850" cy="2779487"/>
          </a:xfrm>
          <a:custGeom>
            <a:avLst/>
            <a:gdLst>
              <a:gd name="connsiteX0" fmla="*/ 0 w 3963850"/>
              <a:gd name="connsiteY0" fmla="*/ 0 h 2779487"/>
              <a:gd name="connsiteX1" fmla="*/ 3963850 w 3963850"/>
              <a:gd name="connsiteY1" fmla="*/ 0 h 2779487"/>
              <a:gd name="connsiteX2" fmla="*/ 3963850 w 3963850"/>
              <a:gd name="connsiteY2" fmla="*/ 2779487 h 2779487"/>
              <a:gd name="connsiteX3" fmla="*/ 0 w 3963850"/>
              <a:gd name="connsiteY3" fmla="*/ 2779487 h 2779487"/>
            </a:gdLst>
            <a:ahLst/>
            <a:cxnLst>
              <a:cxn ang="0">
                <a:pos x="connsiteX0" y="connsiteY0"/>
              </a:cxn>
              <a:cxn ang="0">
                <a:pos x="connsiteX1" y="connsiteY1"/>
              </a:cxn>
              <a:cxn ang="0">
                <a:pos x="connsiteX2" y="connsiteY2"/>
              </a:cxn>
              <a:cxn ang="0">
                <a:pos x="connsiteX3" y="connsiteY3"/>
              </a:cxn>
            </a:cxnLst>
            <a:rect l="l" t="t" r="r" b="b"/>
            <a:pathLst>
              <a:path w="3963850" h="2779487">
                <a:moveTo>
                  <a:pt x="0" y="0"/>
                </a:moveTo>
                <a:lnTo>
                  <a:pt x="3963850" y="0"/>
                </a:lnTo>
                <a:lnTo>
                  <a:pt x="3963850" y="2779487"/>
                </a:lnTo>
                <a:lnTo>
                  <a:pt x="0" y="27794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4606948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91_Title Slide">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E4521158-419C-472B-9376-3F0FCEB46268}"/>
              </a:ext>
            </a:extLst>
          </p:cNvPr>
          <p:cNvSpPr>
            <a:spLocks noGrp="1"/>
          </p:cNvSpPr>
          <p:nvPr>
            <p:ph type="pic" sz="quarter" idx="233" hasCustomPrompt="1"/>
          </p:nvPr>
        </p:nvSpPr>
        <p:spPr>
          <a:xfrm>
            <a:off x="7412239" y="3740830"/>
            <a:ext cx="2331409" cy="2042205"/>
          </a:xfrm>
          <a:custGeom>
            <a:avLst/>
            <a:gdLst>
              <a:gd name="connsiteX0" fmla="*/ 0 w 2331409"/>
              <a:gd name="connsiteY0" fmla="*/ 0 h 2042205"/>
              <a:gd name="connsiteX1" fmla="*/ 2331409 w 2331409"/>
              <a:gd name="connsiteY1" fmla="*/ 0 h 2042205"/>
              <a:gd name="connsiteX2" fmla="*/ 2331409 w 2331409"/>
              <a:gd name="connsiteY2" fmla="*/ 2042205 h 2042205"/>
              <a:gd name="connsiteX3" fmla="*/ 0 w 2331409"/>
              <a:gd name="connsiteY3" fmla="*/ 2042205 h 2042205"/>
            </a:gdLst>
            <a:ahLst/>
            <a:cxnLst>
              <a:cxn ang="0">
                <a:pos x="connsiteX0" y="connsiteY0"/>
              </a:cxn>
              <a:cxn ang="0">
                <a:pos x="connsiteX1" y="connsiteY1"/>
              </a:cxn>
              <a:cxn ang="0">
                <a:pos x="connsiteX2" y="connsiteY2"/>
              </a:cxn>
              <a:cxn ang="0">
                <a:pos x="connsiteX3" y="connsiteY3"/>
              </a:cxn>
            </a:cxnLst>
            <a:rect l="l" t="t" r="r" b="b"/>
            <a:pathLst>
              <a:path w="2331409" h="2042205">
                <a:moveTo>
                  <a:pt x="0" y="0"/>
                </a:moveTo>
                <a:lnTo>
                  <a:pt x="2331409" y="0"/>
                </a:lnTo>
                <a:lnTo>
                  <a:pt x="2331409" y="2042205"/>
                </a:lnTo>
                <a:lnTo>
                  <a:pt x="0" y="2042205"/>
                </a:lnTo>
                <a:close/>
              </a:path>
            </a:pathLst>
          </a:custGeom>
        </p:spPr>
        <p:txBody>
          <a:bodyPr wrap="square">
            <a:noAutofit/>
          </a:bodyPr>
          <a:lstStyle>
            <a:lvl1pPr>
              <a:defRPr sz="1200"/>
            </a:lvl1pPr>
          </a:lstStyle>
          <a:p>
            <a:r>
              <a:rPr lang="en-US" dirty="0"/>
              <a:t>Picture</a:t>
            </a:r>
          </a:p>
        </p:txBody>
      </p:sp>
      <p:sp>
        <p:nvSpPr>
          <p:cNvPr id="26" name="Picture Placeholder 25">
            <a:extLst>
              <a:ext uri="{FF2B5EF4-FFF2-40B4-BE49-F238E27FC236}">
                <a16:creationId xmlns:a16="http://schemas.microsoft.com/office/drawing/2014/main" id="{F5C854F7-4627-4FA8-8A1E-49BD3389FD99}"/>
              </a:ext>
            </a:extLst>
          </p:cNvPr>
          <p:cNvSpPr>
            <a:spLocks noGrp="1"/>
          </p:cNvSpPr>
          <p:nvPr>
            <p:ph type="pic" sz="quarter" idx="234" hasCustomPrompt="1"/>
          </p:nvPr>
        </p:nvSpPr>
        <p:spPr>
          <a:xfrm>
            <a:off x="9860591" y="3740831"/>
            <a:ext cx="2331409" cy="2042205"/>
          </a:xfrm>
          <a:custGeom>
            <a:avLst/>
            <a:gdLst>
              <a:gd name="connsiteX0" fmla="*/ 0 w 2331409"/>
              <a:gd name="connsiteY0" fmla="*/ 0 h 2042205"/>
              <a:gd name="connsiteX1" fmla="*/ 2331409 w 2331409"/>
              <a:gd name="connsiteY1" fmla="*/ 0 h 2042205"/>
              <a:gd name="connsiteX2" fmla="*/ 2331409 w 2331409"/>
              <a:gd name="connsiteY2" fmla="*/ 2042205 h 2042205"/>
              <a:gd name="connsiteX3" fmla="*/ 0 w 2331409"/>
              <a:gd name="connsiteY3" fmla="*/ 2042205 h 2042205"/>
            </a:gdLst>
            <a:ahLst/>
            <a:cxnLst>
              <a:cxn ang="0">
                <a:pos x="connsiteX0" y="connsiteY0"/>
              </a:cxn>
              <a:cxn ang="0">
                <a:pos x="connsiteX1" y="connsiteY1"/>
              </a:cxn>
              <a:cxn ang="0">
                <a:pos x="connsiteX2" y="connsiteY2"/>
              </a:cxn>
              <a:cxn ang="0">
                <a:pos x="connsiteX3" y="connsiteY3"/>
              </a:cxn>
            </a:cxnLst>
            <a:rect l="l" t="t" r="r" b="b"/>
            <a:pathLst>
              <a:path w="2331409" h="2042205">
                <a:moveTo>
                  <a:pt x="0" y="0"/>
                </a:moveTo>
                <a:lnTo>
                  <a:pt x="2331409" y="0"/>
                </a:lnTo>
                <a:lnTo>
                  <a:pt x="2331409" y="2042205"/>
                </a:lnTo>
                <a:lnTo>
                  <a:pt x="0" y="2042205"/>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77F68A12-613C-46DE-B77F-73C2A5E57FF6}"/>
              </a:ext>
            </a:extLst>
          </p:cNvPr>
          <p:cNvSpPr>
            <a:spLocks noGrp="1"/>
          </p:cNvSpPr>
          <p:nvPr>
            <p:ph type="pic" sz="quarter" idx="231" hasCustomPrompt="1"/>
          </p:nvPr>
        </p:nvSpPr>
        <p:spPr>
          <a:xfrm>
            <a:off x="2487860" y="1719263"/>
            <a:ext cx="2359912" cy="1930400"/>
          </a:xfrm>
          <a:custGeom>
            <a:avLst/>
            <a:gdLst>
              <a:gd name="connsiteX0" fmla="*/ 0 w 2359912"/>
              <a:gd name="connsiteY0" fmla="*/ 0 h 1930400"/>
              <a:gd name="connsiteX1" fmla="*/ 2359912 w 2359912"/>
              <a:gd name="connsiteY1" fmla="*/ 0 h 1930400"/>
              <a:gd name="connsiteX2" fmla="*/ 2359912 w 2359912"/>
              <a:gd name="connsiteY2" fmla="*/ 1930400 h 1930400"/>
              <a:gd name="connsiteX3" fmla="*/ 0 w 2359912"/>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2359912" h="1930400">
                <a:moveTo>
                  <a:pt x="0" y="0"/>
                </a:moveTo>
                <a:lnTo>
                  <a:pt x="2359912" y="0"/>
                </a:lnTo>
                <a:lnTo>
                  <a:pt x="2359912" y="1930400"/>
                </a:lnTo>
                <a:lnTo>
                  <a:pt x="0" y="1930400"/>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0AC0A327-315C-4D13-BCA0-941A3B777DF0}"/>
              </a:ext>
            </a:extLst>
          </p:cNvPr>
          <p:cNvSpPr>
            <a:spLocks noGrp="1"/>
          </p:cNvSpPr>
          <p:nvPr>
            <p:ph type="pic" sz="quarter" idx="229" hasCustomPrompt="1"/>
          </p:nvPr>
        </p:nvSpPr>
        <p:spPr>
          <a:xfrm>
            <a:off x="4963887" y="1719263"/>
            <a:ext cx="7228114" cy="1930400"/>
          </a:xfrm>
          <a:custGeom>
            <a:avLst/>
            <a:gdLst>
              <a:gd name="connsiteX0" fmla="*/ 0 w 7228114"/>
              <a:gd name="connsiteY0" fmla="*/ 0 h 1930400"/>
              <a:gd name="connsiteX1" fmla="*/ 7228114 w 7228114"/>
              <a:gd name="connsiteY1" fmla="*/ 0 h 1930400"/>
              <a:gd name="connsiteX2" fmla="*/ 7228114 w 7228114"/>
              <a:gd name="connsiteY2" fmla="*/ 1930400 h 1930400"/>
              <a:gd name="connsiteX3" fmla="*/ 0 w 7228114"/>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7228114" h="1930400">
                <a:moveTo>
                  <a:pt x="0" y="0"/>
                </a:moveTo>
                <a:lnTo>
                  <a:pt x="7228114" y="0"/>
                </a:lnTo>
                <a:lnTo>
                  <a:pt x="7228114" y="1930400"/>
                </a:lnTo>
                <a:lnTo>
                  <a:pt x="0" y="1930400"/>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3453D752-D490-4FF2-AC45-4BC92DBEB535}"/>
              </a:ext>
            </a:extLst>
          </p:cNvPr>
          <p:cNvSpPr>
            <a:spLocks noGrp="1"/>
          </p:cNvSpPr>
          <p:nvPr>
            <p:ph type="pic" sz="quarter" idx="228" hasCustomPrompt="1"/>
          </p:nvPr>
        </p:nvSpPr>
        <p:spPr>
          <a:xfrm>
            <a:off x="0" y="1719263"/>
            <a:ext cx="2359912" cy="1930400"/>
          </a:xfrm>
          <a:custGeom>
            <a:avLst/>
            <a:gdLst>
              <a:gd name="connsiteX0" fmla="*/ 0 w 2359912"/>
              <a:gd name="connsiteY0" fmla="*/ 0 h 1930400"/>
              <a:gd name="connsiteX1" fmla="*/ 2359912 w 2359912"/>
              <a:gd name="connsiteY1" fmla="*/ 0 h 1930400"/>
              <a:gd name="connsiteX2" fmla="*/ 2359912 w 2359912"/>
              <a:gd name="connsiteY2" fmla="*/ 1930400 h 1930400"/>
              <a:gd name="connsiteX3" fmla="*/ 0 w 2359912"/>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2359912" h="1930400">
                <a:moveTo>
                  <a:pt x="0" y="0"/>
                </a:moveTo>
                <a:lnTo>
                  <a:pt x="2359912" y="0"/>
                </a:lnTo>
                <a:lnTo>
                  <a:pt x="2359912" y="1930400"/>
                </a:lnTo>
                <a:lnTo>
                  <a:pt x="0" y="1930400"/>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19AF8513-6195-428E-988D-C4485939A812}"/>
              </a:ext>
            </a:extLst>
          </p:cNvPr>
          <p:cNvSpPr>
            <a:spLocks noGrp="1"/>
          </p:cNvSpPr>
          <p:nvPr>
            <p:ph type="pic" sz="quarter" idx="230" hasCustomPrompt="1"/>
          </p:nvPr>
        </p:nvSpPr>
        <p:spPr>
          <a:xfrm>
            <a:off x="0" y="3740829"/>
            <a:ext cx="4847772" cy="2042206"/>
          </a:xfrm>
          <a:custGeom>
            <a:avLst/>
            <a:gdLst>
              <a:gd name="connsiteX0" fmla="*/ 0 w 4847772"/>
              <a:gd name="connsiteY0" fmla="*/ 0 h 2042206"/>
              <a:gd name="connsiteX1" fmla="*/ 4847772 w 4847772"/>
              <a:gd name="connsiteY1" fmla="*/ 0 h 2042206"/>
              <a:gd name="connsiteX2" fmla="*/ 4847772 w 4847772"/>
              <a:gd name="connsiteY2" fmla="*/ 2042206 h 2042206"/>
              <a:gd name="connsiteX3" fmla="*/ 0 w 4847772"/>
              <a:gd name="connsiteY3" fmla="*/ 2042206 h 2042206"/>
            </a:gdLst>
            <a:ahLst/>
            <a:cxnLst>
              <a:cxn ang="0">
                <a:pos x="connsiteX0" y="connsiteY0"/>
              </a:cxn>
              <a:cxn ang="0">
                <a:pos x="connsiteX1" y="connsiteY1"/>
              </a:cxn>
              <a:cxn ang="0">
                <a:pos x="connsiteX2" y="connsiteY2"/>
              </a:cxn>
              <a:cxn ang="0">
                <a:pos x="connsiteX3" y="connsiteY3"/>
              </a:cxn>
            </a:cxnLst>
            <a:rect l="l" t="t" r="r" b="b"/>
            <a:pathLst>
              <a:path w="4847772" h="2042206">
                <a:moveTo>
                  <a:pt x="0" y="0"/>
                </a:moveTo>
                <a:lnTo>
                  <a:pt x="4847772" y="0"/>
                </a:lnTo>
                <a:lnTo>
                  <a:pt x="4847772" y="2042206"/>
                </a:lnTo>
                <a:lnTo>
                  <a:pt x="0" y="2042206"/>
                </a:ln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E0477694-17E2-41D3-9031-44E69D45F812}"/>
              </a:ext>
            </a:extLst>
          </p:cNvPr>
          <p:cNvSpPr>
            <a:spLocks noGrp="1"/>
          </p:cNvSpPr>
          <p:nvPr>
            <p:ph type="pic" sz="quarter" idx="232" hasCustomPrompt="1"/>
          </p:nvPr>
        </p:nvSpPr>
        <p:spPr>
          <a:xfrm>
            <a:off x="4963887" y="3740830"/>
            <a:ext cx="2331409" cy="2042205"/>
          </a:xfrm>
          <a:custGeom>
            <a:avLst/>
            <a:gdLst>
              <a:gd name="connsiteX0" fmla="*/ 0 w 2331409"/>
              <a:gd name="connsiteY0" fmla="*/ 0 h 2042205"/>
              <a:gd name="connsiteX1" fmla="*/ 2331409 w 2331409"/>
              <a:gd name="connsiteY1" fmla="*/ 0 h 2042205"/>
              <a:gd name="connsiteX2" fmla="*/ 2331409 w 2331409"/>
              <a:gd name="connsiteY2" fmla="*/ 2042205 h 2042205"/>
              <a:gd name="connsiteX3" fmla="*/ 0 w 2331409"/>
              <a:gd name="connsiteY3" fmla="*/ 2042205 h 2042205"/>
            </a:gdLst>
            <a:ahLst/>
            <a:cxnLst>
              <a:cxn ang="0">
                <a:pos x="connsiteX0" y="connsiteY0"/>
              </a:cxn>
              <a:cxn ang="0">
                <a:pos x="connsiteX1" y="connsiteY1"/>
              </a:cxn>
              <a:cxn ang="0">
                <a:pos x="connsiteX2" y="connsiteY2"/>
              </a:cxn>
              <a:cxn ang="0">
                <a:pos x="connsiteX3" y="connsiteY3"/>
              </a:cxn>
            </a:cxnLst>
            <a:rect l="l" t="t" r="r" b="b"/>
            <a:pathLst>
              <a:path w="2331409" h="2042205">
                <a:moveTo>
                  <a:pt x="0" y="0"/>
                </a:moveTo>
                <a:lnTo>
                  <a:pt x="2331409" y="0"/>
                </a:lnTo>
                <a:lnTo>
                  <a:pt x="2331409" y="2042205"/>
                </a:lnTo>
                <a:lnTo>
                  <a:pt x="0" y="204220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2335046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92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D20BE627-BB7C-44BA-8390-D3AD95A7F8A0}"/>
              </a:ext>
            </a:extLst>
          </p:cNvPr>
          <p:cNvSpPr>
            <a:spLocks noGrp="1"/>
          </p:cNvSpPr>
          <p:nvPr>
            <p:ph type="pic" sz="quarter" idx="229" hasCustomPrompt="1"/>
          </p:nvPr>
        </p:nvSpPr>
        <p:spPr>
          <a:xfrm>
            <a:off x="6161428" y="2002389"/>
            <a:ext cx="5570681" cy="2096703"/>
          </a:xfrm>
          <a:custGeom>
            <a:avLst/>
            <a:gdLst>
              <a:gd name="connsiteX0" fmla="*/ 0 w 5570681"/>
              <a:gd name="connsiteY0" fmla="*/ 0 h 2096703"/>
              <a:gd name="connsiteX1" fmla="*/ 5570681 w 5570681"/>
              <a:gd name="connsiteY1" fmla="*/ 0 h 2096703"/>
              <a:gd name="connsiteX2" fmla="*/ 5570681 w 5570681"/>
              <a:gd name="connsiteY2" fmla="*/ 2096703 h 2096703"/>
              <a:gd name="connsiteX3" fmla="*/ 0 w 5570681"/>
              <a:gd name="connsiteY3" fmla="*/ 2096703 h 2096703"/>
            </a:gdLst>
            <a:ahLst/>
            <a:cxnLst>
              <a:cxn ang="0">
                <a:pos x="connsiteX0" y="connsiteY0"/>
              </a:cxn>
              <a:cxn ang="0">
                <a:pos x="connsiteX1" y="connsiteY1"/>
              </a:cxn>
              <a:cxn ang="0">
                <a:pos x="connsiteX2" y="connsiteY2"/>
              </a:cxn>
              <a:cxn ang="0">
                <a:pos x="connsiteX3" y="connsiteY3"/>
              </a:cxn>
            </a:cxnLst>
            <a:rect l="l" t="t" r="r" b="b"/>
            <a:pathLst>
              <a:path w="5570681" h="2096703">
                <a:moveTo>
                  <a:pt x="0" y="0"/>
                </a:moveTo>
                <a:lnTo>
                  <a:pt x="5570681" y="0"/>
                </a:lnTo>
                <a:lnTo>
                  <a:pt x="5570681" y="2096703"/>
                </a:lnTo>
                <a:lnTo>
                  <a:pt x="0" y="2096703"/>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CECAE0A1-1F27-4087-92E0-44EE7D9E3A45}"/>
              </a:ext>
            </a:extLst>
          </p:cNvPr>
          <p:cNvSpPr>
            <a:spLocks noGrp="1"/>
          </p:cNvSpPr>
          <p:nvPr>
            <p:ph type="pic" sz="quarter" idx="230" hasCustomPrompt="1"/>
          </p:nvPr>
        </p:nvSpPr>
        <p:spPr>
          <a:xfrm>
            <a:off x="459893" y="2002389"/>
            <a:ext cx="5570681" cy="2096703"/>
          </a:xfrm>
          <a:custGeom>
            <a:avLst/>
            <a:gdLst>
              <a:gd name="connsiteX0" fmla="*/ 0 w 5570681"/>
              <a:gd name="connsiteY0" fmla="*/ 0 h 2096703"/>
              <a:gd name="connsiteX1" fmla="*/ 5570681 w 5570681"/>
              <a:gd name="connsiteY1" fmla="*/ 0 h 2096703"/>
              <a:gd name="connsiteX2" fmla="*/ 5570681 w 5570681"/>
              <a:gd name="connsiteY2" fmla="*/ 2096703 h 2096703"/>
              <a:gd name="connsiteX3" fmla="*/ 0 w 5570681"/>
              <a:gd name="connsiteY3" fmla="*/ 2096703 h 2096703"/>
            </a:gdLst>
            <a:ahLst/>
            <a:cxnLst>
              <a:cxn ang="0">
                <a:pos x="connsiteX0" y="connsiteY0"/>
              </a:cxn>
              <a:cxn ang="0">
                <a:pos x="connsiteX1" y="connsiteY1"/>
              </a:cxn>
              <a:cxn ang="0">
                <a:pos x="connsiteX2" y="connsiteY2"/>
              </a:cxn>
              <a:cxn ang="0">
                <a:pos x="connsiteX3" y="connsiteY3"/>
              </a:cxn>
            </a:cxnLst>
            <a:rect l="l" t="t" r="r" b="b"/>
            <a:pathLst>
              <a:path w="5570681" h="2096703">
                <a:moveTo>
                  <a:pt x="0" y="0"/>
                </a:moveTo>
                <a:lnTo>
                  <a:pt x="5570681" y="0"/>
                </a:lnTo>
                <a:lnTo>
                  <a:pt x="5570681" y="2096703"/>
                </a:lnTo>
                <a:lnTo>
                  <a:pt x="0" y="209670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119735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9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11A12E7-17E4-40ED-BD4A-97E1CEDD7C0E}"/>
              </a:ext>
            </a:extLst>
          </p:cNvPr>
          <p:cNvSpPr>
            <a:spLocks noGrp="1"/>
          </p:cNvSpPr>
          <p:nvPr>
            <p:ph type="pic" sz="quarter" idx="229" hasCustomPrompt="1"/>
          </p:nvPr>
        </p:nvSpPr>
        <p:spPr>
          <a:xfrm>
            <a:off x="7073900" y="2032234"/>
            <a:ext cx="4561509" cy="4266966"/>
          </a:xfrm>
          <a:custGeom>
            <a:avLst/>
            <a:gdLst>
              <a:gd name="connsiteX0" fmla="*/ 0 w 4561509"/>
              <a:gd name="connsiteY0" fmla="*/ 0 h 4266966"/>
              <a:gd name="connsiteX1" fmla="*/ 4561509 w 4561509"/>
              <a:gd name="connsiteY1" fmla="*/ 0 h 4266966"/>
              <a:gd name="connsiteX2" fmla="*/ 4561509 w 4561509"/>
              <a:gd name="connsiteY2" fmla="*/ 4266966 h 4266966"/>
              <a:gd name="connsiteX3" fmla="*/ 0 w 4561509"/>
              <a:gd name="connsiteY3" fmla="*/ 4266966 h 4266966"/>
            </a:gdLst>
            <a:ahLst/>
            <a:cxnLst>
              <a:cxn ang="0">
                <a:pos x="connsiteX0" y="connsiteY0"/>
              </a:cxn>
              <a:cxn ang="0">
                <a:pos x="connsiteX1" y="connsiteY1"/>
              </a:cxn>
              <a:cxn ang="0">
                <a:pos x="connsiteX2" y="connsiteY2"/>
              </a:cxn>
              <a:cxn ang="0">
                <a:pos x="connsiteX3" y="connsiteY3"/>
              </a:cxn>
            </a:cxnLst>
            <a:rect l="l" t="t" r="r" b="b"/>
            <a:pathLst>
              <a:path w="4561509" h="4266966">
                <a:moveTo>
                  <a:pt x="0" y="0"/>
                </a:moveTo>
                <a:lnTo>
                  <a:pt x="4561509" y="0"/>
                </a:lnTo>
                <a:lnTo>
                  <a:pt x="4561509" y="4266966"/>
                </a:lnTo>
                <a:lnTo>
                  <a:pt x="0" y="426696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253509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794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74504CB6-4C5F-4966-B8E2-8B8E2F203C0A}"/>
              </a:ext>
            </a:extLst>
          </p:cNvPr>
          <p:cNvSpPr>
            <a:spLocks noGrp="1"/>
          </p:cNvSpPr>
          <p:nvPr>
            <p:ph type="pic" sz="quarter" idx="231" hasCustomPrompt="1"/>
          </p:nvPr>
        </p:nvSpPr>
        <p:spPr>
          <a:xfrm>
            <a:off x="9378952" y="1814512"/>
            <a:ext cx="2813049" cy="2207389"/>
          </a:xfrm>
          <a:custGeom>
            <a:avLst/>
            <a:gdLst>
              <a:gd name="connsiteX0" fmla="*/ 0 w 2813049"/>
              <a:gd name="connsiteY0" fmla="*/ 0 h 2207389"/>
              <a:gd name="connsiteX1" fmla="*/ 2813049 w 2813049"/>
              <a:gd name="connsiteY1" fmla="*/ 0 h 2207389"/>
              <a:gd name="connsiteX2" fmla="*/ 2813049 w 2813049"/>
              <a:gd name="connsiteY2" fmla="*/ 2207389 h 2207389"/>
              <a:gd name="connsiteX3" fmla="*/ 0 w 2813049"/>
              <a:gd name="connsiteY3" fmla="*/ 2207389 h 2207389"/>
            </a:gdLst>
            <a:ahLst/>
            <a:cxnLst>
              <a:cxn ang="0">
                <a:pos x="connsiteX0" y="connsiteY0"/>
              </a:cxn>
              <a:cxn ang="0">
                <a:pos x="connsiteX1" y="connsiteY1"/>
              </a:cxn>
              <a:cxn ang="0">
                <a:pos x="connsiteX2" y="connsiteY2"/>
              </a:cxn>
              <a:cxn ang="0">
                <a:pos x="connsiteX3" y="connsiteY3"/>
              </a:cxn>
            </a:cxnLst>
            <a:rect l="l" t="t" r="r" b="b"/>
            <a:pathLst>
              <a:path w="2813049" h="2207389">
                <a:moveTo>
                  <a:pt x="0" y="0"/>
                </a:moveTo>
                <a:lnTo>
                  <a:pt x="2813049" y="0"/>
                </a:lnTo>
                <a:lnTo>
                  <a:pt x="2813049" y="2207389"/>
                </a:lnTo>
                <a:lnTo>
                  <a:pt x="0" y="2207389"/>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D991CEE2-F0BF-4B47-96B6-395A027A2F10}"/>
              </a:ext>
            </a:extLst>
          </p:cNvPr>
          <p:cNvSpPr>
            <a:spLocks noGrp="1"/>
          </p:cNvSpPr>
          <p:nvPr>
            <p:ph type="pic" sz="quarter" idx="230" hasCustomPrompt="1"/>
          </p:nvPr>
        </p:nvSpPr>
        <p:spPr>
          <a:xfrm>
            <a:off x="5805715" y="1814514"/>
            <a:ext cx="3483429" cy="4313363"/>
          </a:xfrm>
          <a:custGeom>
            <a:avLst/>
            <a:gdLst>
              <a:gd name="connsiteX0" fmla="*/ 0 w 3483429"/>
              <a:gd name="connsiteY0" fmla="*/ 0 h 4313363"/>
              <a:gd name="connsiteX1" fmla="*/ 3483429 w 3483429"/>
              <a:gd name="connsiteY1" fmla="*/ 0 h 4313363"/>
              <a:gd name="connsiteX2" fmla="*/ 3483429 w 3483429"/>
              <a:gd name="connsiteY2" fmla="*/ 4313363 h 4313363"/>
              <a:gd name="connsiteX3" fmla="*/ 0 w 3483429"/>
              <a:gd name="connsiteY3" fmla="*/ 4313363 h 4313363"/>
            </a:gdLst>
            <a:ahLst/>
            <a:cxnLst>
              <a:cxn ang="0">
                <a:pos x="connsiteX0" y="connsiteY0"/>
              </a:cxn>
              <a:cxn ang="0">
                <a:pos x="connsiteX1" y="connsiteY1"/>
              </a:cxn>
              <a:cxn ang="0">
                <a:pos x="connsiteX2" y="connsiteY2"/>
              </a:cxn>
              <a:cxn ang="0">
                <a:pos x="connsiteX3" y="connsiteY3"/>
              </a:cxn>
            </a:cxnLst>
            <a:rect l="l" t="t" r="r" b="b"/>
            <a:pathLst>
              <a:path w="3483429" h="4313363">
                <a:moveTo>
                  <a:pt x="0" y="0"/>
                </a:moveTo>
                <a:lnTo>
                  <a:pt x="3483429" y="0"/>
                </a:lnTo>
                <a:lnTo>
                  <a:pt x="3483429" y="4313363"/>
                </a:lnTo>
                <a:lnTo>
                  <a:pt x="0" y="4313363"/>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0D12D027-7829-4BDA-9ACB-102E4891AACD}"/>
              </a:ext>
            </a:extLst>
          </p:cNvPr>
          <p:cNvSpPr>
            <a:spLocks noGrp="1"/>
          </p:cNvSpPr>
          <p:nvPr>
            <p:ph type="pic" sz="quarter" idx="229" hasCustomPrompt="1"/>
          </p:nvPr>
        </p:nvSpPr>
        <p:spPr>
          <a:xfrm>
            <a:off x="0" y="1814514"/>
            <a:ext cx="5805714" cy="2619029"/>
          </a:xfrm>
          <a:custGeom>
            <a:avLst/>
            <a:gdLst>
              <a:gd name="connsiteX0" fmla="*/ 0 w 5805714"/>
              <a:gd name="connsiteY0" fmla="*/ 0 h 2619029"/>
              <a:gd name="connsiteX1" fmla="*/ 5805714 w 5805714"/>
              <a:gd name="connsiteY1" fmla="*/ 0 h 2619029"/>
              <a:gd name="connsiteX2" fmla="*/ 5805714 w 5805714"/>
              <a:gd name="connsiteY2" fmla="*/ 2619029 h 2619029"/>
              <a:gd name="connsiteX3" fmla="*/ 0 w 5805714"/>
              <a:gd name="connsiteY3" fmla="*/ 2619029 h 2619029"/>
            </a:gdLst>
            <a:ahLst/>
            <a:cxnLst>
              <a:cxn ang="0">
                <a:pos x="connsiteX0" y="connsiteY0"/>
              </a:cxn>
              <a:cxn ang="0">
                <a:pos x="connsiteX1" y="connsiteY1"/>
              </a:cxn>
              <a:cxn ang="0">
                <a:pos x="connsiteX2" y="connsiteY2"/>
              </a:cxn>
              <a:cxn ang="0">
                <a:pos x="connsiteX3" y="connsiteY3"/>
              </a:cxn>
            </a:cxnLst>
            <a:rect l="l" t="t" r="r" b="b"/>
            <a:pathLst>
              <a:path w="5805714" h="2619029">
                <a:moveTo>
                  <a:pt x="0" y="0"/>
                </a:moveTo>
                <a:lnTo>
                  <a:pt x="5805714" y="0"/>
                </a:lnTo>
                <a:lnTo>
                  <a:pt x="5805714" y="2619029"/>
                </a:lnTo>
                <a:lnTo>
                  <a:pt x="0" y="2619029"/>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088B6AB8-C0A5-47C5-A7D5-3064AE2F32A8}"/>
              </a:ext>
            </a:extLst>
          </p:cNvPr>
          <p:cNvSpPr>
            <a:spLocks noGrp="1"/>
          </p:cNvSpPr>
          <p:nvPr>
            <p:ph type="pic" sz="quarter" idx="232" hasCustomPrompt="1"/>
          </p:nvPr>
        </p:nvSpPr>
        <p:spPr>
          <a:xfrm>
            <a:off x="9378950" y="4099560"/>
            <a:ext cx="2813049" cy="2758440"/>
          </a:xfrm>
          <a:custGeom>
            <a:avLst/>
            <a:gdLst>
              <a:gd name="connsiteX0" fmla="*/ 0 w 2813049"/>
              <a:gd name="connsiteY0" fmla="*/ 0 h 2758440"/>
              <a:gd name="connsiteX1" fmla="*/ 2813049 w 2813049"/>
              <a:gd name="connsiteY1" fmla="*/ 0 h 2758440"/>
              <a:gd name="connsiteX2" fmla="*/ 2813049 w 2813049"/>
              <a:gd name="connsiteY2" fmla="*/ 2758440 h 2758440"/>
              <a:gd name="connsiteX3" fmla="*/ 0 w 2813049"/>
              <a:gd name="connsiteY3" fmla="*/ 2758440 h 2758440"/>
            </a:gdLst>
            <a:ahLst/>
            <a:cxnLst>
              <a:cxn ang="0">
                <a:pos x="connsiteX0" y="connsiteY0"/>
              </a:cxn>
              <a:cxn ang="0">
                <a:pos x="connsiteX1" y="connsiteY1"/>
              </a:cxn>
              <a:cxn ang="0">
                <a:pos x="connsiteX2" y="connsiteY2"/>
              </a:cxn>
              <a:cxn ang="0">
                <a:pos x="connsiteX3" y="connsiteY3"/>
              </a:cxn>
            </a:cxnLst>
            <a:rect l="l" t="t" r="r" b="b"/>
            <a:pathLst>
              <a:path w="2813049" h="2758440">
                <a:moveTo>
                  <a:pt x="0" y="0"/>
                </a:moveTo>
                <a:lnTo>
                  <a:pt x="2813049" y="0"/>
                </a:lnTo>
                <a:lnTo>
                  <a:pt x="2813049" y="2758440"/>
                </a:lnTo>
                <a:lnTo>
                  <a:pt x="0" y="275844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0288840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79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AC5CA5B8-F0CD-4199-874B-A9C13D5E61B6}"/>
              </a:ext>
            </a:extLst>
          </p:cNvPr>
          <p:cNvSpPr>
            <a:spLocks noGrp="1"/>
          </p:cNvSpPr>
          <p:nvPr>
            <p:ph type="pic" sz="quarter" idx="229" hasCustomPrompt="1"/>
          </p:nvPr>
        </p:nvSpPr>
        <p:spPr>
          <a:xfrm>
            <a:off x="609599" y="1787989"/>
            <a:ext cx="4223657" cy="4380582"/>
          </a:xfrm>
          <a:custGeom>
            <a:avLst/>
            <a:gdLst>
              <a:gd name="connsiteX0" fmla="*/ 0 w 4223657"/>
              <a:gd name="connsiteY0" fmla="*/ 0 h 4380582"/>
              <a:gd name="connsiteX1" fmla="*/ 4223657 w 4223657"/>
              <a:gd name="connsiteY1" fmla="*/ 0 h 4380582"/>
              <a:gd name="connsiteX2" fmla="*/ 4223657 w 4223657"/>
              <a:gd name="connsiteY2" fmla="*/ 4380582 h 4380582"/>
              <a:gd name="connsiteX3" fmla="*/ 0 w 4223657"/>
              <a:gd name="connsiteY3" fmla="*/ 4380582 h 4380582"/>
            </a:gdLst>
            <a:ahLst/>
            <a:cxnLst>
              <a:cxn ang="0">
                <a:pos x="connsiteX0" y="connsiteY0"/>
              </a:cxn>
              <a:cxn ang="0">
                <a:pos x="connsiteX1" y="connsiteY1"/>
              </a:cxn>
              <a:cxn ang="0">
                <a:pos x="connsiteX2" y="connsiteY2"/>
              </a:cxn>
              <a:cxn ang="0">
                <a:pos x="connsiteX3" y="connsiteY3"/>
              </a:cxn>
            </a:cxnLst>
            <a:rect l="l" t="t" r="r" b="b"/>
            <a:pathLst>
              <a:path w="4223657" h="4380582">
                <a:moveTo>
                  <a:pt x="0" y="0"/>
                </a:moveTo>
                <a:lnTo>
                  <a:pt x="4223657" y="0"/>
                </a:lnTo>
                <a:lnTo>
                  <a:pt x="4223657" y="4380582"/>
                </a:lnTo>
                <a:lnTo>
                  <a:pt x="0" y="4380582"/>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7EA2C565-AAB7-470E-95E1-4E2631CDDCB7}"/>
              </a:ext>
            </a:extLst>
          </p:cNvPr>
          <p:cNvSpPr>
            <a:spLocks noGrp="1"/>
          </p:cNvSpPr>
          <p:nvPr>
            <p:ph type="pic" sz="quarter" idx="230" hasCustomPrompt="1"/>
          </p:nvPr>
        </p:nvSpPr>
        <p:spPr>
          <a:xfrm>
            <a:off x="8559894" y="1787989"/>
            <a:ext cx="3022508" cy="4380582"/>
          </a:xfrm>
          <a:custGeom>
            <a:avLst/>
            <a:gdLst>
              <a:gd name="connsiteX0" fmla="*/ 0 w 3022508"/>
              <a:gd name="connsiteY0" fmla="*/ 0 h 4380582"/>
              <a:gd name="connsiteX1" fmla="*/ 3022508 w 3022508"/>
              <a:gd name="connsiteY1" fmla="*/ 0 h 4380582"/>
              <a:gd name="connsiteX2" fmla="*/ 3022508 w 3022508"/>
              <a:gd name="connsiteY2" fmla="*/ 4380582 h 4380582"/>
              <a:gd name="connsiteX3" fmla="*/ 0 w 3022508"/>
              <a:gd name="connsiteY3" fmla="*/ 4380582 h 4380582"/>
            </a:gdLst>
            <a:ahLst/>
            <a:cxnLst>
              <a:cxn ang="0">
                <a:pos x="connsiteX0" y="connsiteY0"/>
              </a:cxn>
              <a:cxn ang="0">
                <a:pos x="connsiteX1" y="connsiteY1"/>
              </a:cxn>
              <a:cxn ang="0">
                <a:pos x="connsiteX2" y="connsiteY2"/>
              </a:cxn>
              <a:cxn ang="0">
                <a:pos x="connsiteX3" y="connsiteY3"/>
              </a:cxn>
            </a:cxnLst>
            <a:rect l="l" t="t" r="r" b="b"/>
            <a:pathLst>
              <a:path w="3022508" h="4380582">
                <a:moveTo>
                  <a:pt x="0" y="0"/>
                </a:moveTo>
                <a:lnTo>
                  <a:pt x="3022508" y="0"/>
                </a:lnTo>
                <a:lnTo>
                  <a:pt x="3022508" y="4380582"/>
                </a:lnTo>
                <a:lnTo>
                  <a:pt x="0" y="438058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4979125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796_Title Slid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C9FDADBE-47CF-4D13-B306-4336BCFB4D71}"/>
              </a:ext>
            </a:extLst>
          </p:cNvPr>
          <p:cNvSpPr>
            <a:spLocks noGrp="1"/>
          </p:cNvSpPr>
          <p:nvPr>
            <p:ph type="pic" sz="quarter" idx="231" hasCustomPrompt="1"/>
          </p:nvPr>
        </p:nvSpPr>
        <p:spPr>
          <a:xfrm>
            <a:off x="5168349" y="1814513"/>
            <a:ext cx="2782955" cy="3269422"/>
          </a:xfrm>
          <a:custGeom>
            <a:avLst/>
            <a:gdLst>
              <a:gd name="connsiteX0" fmla="*/ 0 w 2782955"/>
              <a:gd name="connsiteY0" fmla="*/ 0 h 3269422"/>
              <a:gd name="connsiteX1" fmla="*/ 2782955 w 2782955"/>
              <a:gd name="connsiteY1" fmla="*/ 0 h 3269422"/>
              <a:gd name="connsiteX2" fmla="*/ 2782955 w 2782955"/>
              <a:gd name="connsiteY2" fmla="*/ 3269422 h 3269422"/>
              <a:gd name="connsiteX3" fmla="*/ 0 w 2782955"/>
              <a:gd name="connsiteY3" fmla="*/ 3269422 h 3269422"/>
            </a:gdLst>
            <a:ahLst/>
            <a:cxnLst>
              <a:cxn ang="0">
                <a:pos x="connsiteX0" y="connsiteY0"/>
              </a:cxn>
              <a:cxn ang="0">
                <a:pos x="connsiteX1" y="connsiteY1"/>
              </a:cxn>
              <a:cxn ang="0">
                <a:pos x="connsiteX2" y="connsiteY2"/>
              </a:cxn>
              <a:cxn ang="0">
                <a:pos x="connsiteX3" y="connsiteY3"/>
              </a:cxn>
            </a:cxnLst>
            <a:rect l="l" t="t" r="r" b="b"/>
            <a:pathLst>
              <a:path w="2782955" h="3269422">
                <a:moveTo>
                  <a:pt x="0" y="0"/>
                </a:moveTo>
                <a:lnTo>
                  <a:pt x="2782955" y="0"/>
                </a:lnTo>
                <a:lnTo>
                  <a:pt x="2782955" y="3269422"/>
                </a:lnTo>
                <a:lnTo>
                  <a:pt x="0" y="3269422"/>
                </a:lnTo>
                <a:close/>
              </a:path>
            </a:pathLst>
          </a:custGeom>
        </p:spPr>
        <p:txBody>
          <a:bodyPr wrap="square">
            <a:noAutofit/>
          </a:bodyPr>
          <a:lstStyle>
            <a:lvl1pPr>
              <a:defRPr sz="1200"/>
            </a:lvl1pPr>
          </a:lstStyle>
          <a:p>
            <a:r>
              <a:rPr lang="en-US" dirty="0"/>
              <a:t>Picture</a:t>
            </a:r>
          </a:p>
        </p:txBody>
      </p:sp>
      <p:sp>
        <p:nvSpPr>
          <p:cNvPr id="10" name="Freeform: Shape 9">
            <a:extLst>
              <a:ext uri="{FF2B5EF4-FFF2-40B4-BE49-F238E27FC236}">
                <a16:creationId xmlns:a16="http://schemas.microsoft.com/office/drawing/2014/main" id="{89157E8F-C831-429F-92F6-CDF33FE450E5}"/>
              </a:ext>
            </a:extLst>
          </p:cNvPr>
          <p:cNvSpPr>
            <a:spLocks noGrp="1"/>
          </p:cNvSpPr>
          <p:nvPr>
            <p:ph type="pic" sz="quarter" idx="229" hasCustomPrompt="1"/>
          </p:nvPr>
        </p:nvSpPr>
        <p:spPr>
          <a:xfrm>
            <a:off x="609602" y="1814513"/>
            <a:ext cx="4558747" cy="3269422"/>
          </a:xfrm>
          <a:custGeom>
            <a:avLst/>
            <a:gdLst>
              <a:gd name="connsiteX0" fmla="*/ 0 w 4558747"/>
              <a:gd name="connsiteY0" fmla="*/ 0 h 3269422"/>
              <a:gd name="connsiteX1" fmla="*/ 4558747 w 4558747"/>
              <a:gd name="connsiteY1" fmla="*/ 0 h 3269422"/>
              <a:gd name="connsiteX2" fmla="*/ 4558747 w 4558747"/>
              <a:gd name="connsiteY2" fmla="*/ 3269422 h 3269422"/>
              <a:gd name="connsiteX3" fmla="*/ 0 w 4558747"/>
              <a:gd name="connsiteY3" fmla="*/ 3269422 h 3269422"/>
            </a:gdLst>
            <a:ahLst/>
            <a:cxnLst>
              <a:cxn ang="0">
                <a:pos x="connsiteX0" y="connsiteY0"/>
              </a:cxn>
              <a:cxn ang="0">
                <a:pos x="connsiteX1" y="connsiteY1"/>
              </a:cxn>
              <a:cxn ang="0">
                <a:pos x="connsiteX2" y="connsiteY2"/>
              </a:cxn>
              <a:cxn ang="0">
                <a:pos x="connsiteX3" y="connsiteY3"/>
              </a:cxn>
            </a:cxnLst>
            <a:rect l="l" t="t" r="r" b="b"/>
            <a:pathLst>
              <a:path w="4558747" h="3269422">
                <a:moveTo>
                  <a:pt x="0" y="0"/>
                </a:moveTo>
                <a:lnTo>
                  <a:pt x="4558747" y="0"/>
                </a:lnTo>
                <a:lnTo>
                  <a:pt x="4558747" y="3269422"/>
                </a:lnTo>
                <a:lnTo>
                  <a:pt x="0" y="3269422"/>
                </a:lnTo>
                <a:close/>
              </a:path>
            </a:pathLst>
          </a:custGeom>
        </p:spPr>
        <p:txBody>
          <a:bodyPr wrap="square">
            <a:noAutofit/>
          </a:bodyPr>
          <a:lstStyle>
            <a:lvl1pPr>
              <a:defRPr sz="1200"/>
            </a:lvl1pPr>
          </a:lstStyle>
          <a:p>
            <a:r>
              <a:rPr lang="en-US" dirty="0"/>
              <a:t>Picture</a:t>
            </a:r>
          </a:p>
        </p:txBody>
      </p:sp>
      <p:sp>
        <p:nvSpPr>
          <p:cNvPr id="13" name="Freeform: Shape 12">
            <a:extLst>
              <a:ext uri="{FF2B5EF4-FFF2-40B4-BE49-F238E27FC236}">
                <a16:creationId xmlns:a16="http://schemas.microsoft.com/office/drawing/2014/main" id="{3433823C-DF53-43A0-AA47-C4BB0DD2348B}"/>
              </a:ext>
            </a:extLst>
          </p:cNvPr>
          <p:cNvSpPr>
            <a:spLocks noGrp="1"/>
          </p:cNvSpPr>
          <p:nvPr>
            <p:ph type="pic" sz="quarter" idx="230" hasCustomPrompt="1"/>
          </p:nvPr>
        </p:nvSpPr>
        <p:spPr>
          <a:xfrm>
            <a:off x="8069943" y="1814514"/>
            <a:ext cx="3512456" cy="1614487"/>
          </a:xfrm>
          <a:custGeom>
            <a:avLst/>
            <a:gdLst>
              <a:gd name="connsiteX0" fmla="*/ 0 w 3512456"/>
              <a:gd name="connsiteY0" fmla="*/ 0 h 1614487"/>
              <a:gd name="connsiteX1" fmla="*/ 3512456 w 3512456"/>
              <a:gd name="connsiteY1" fmla="*/ 0 h 1614487"/>
              <a:gd name="connsiteX2" fmla="*/ 3512456 w 3512456"/>
              <a:gd name="connsiteY2" fmla="*/ 1614487 h 1614487"/>
              <a:gd name="connsiteX3" fmla="*/ 0 w 3512456"/>
              <a:gd name="connsiteY3" fmla="*/ 1614487 h 1614487"/>
            </a:gdLst>
            <a:ahLst/>
            <a:cxnLst>
              <a:cxn ang="0">
                <a:pos x="connsiteX0" y="connsiteY0"/>
              </a:cxn>
              <a:cxn ang="0">
                <a:pos x="connsiteX1" y="connsiteY1"/>
              </a:cxn>
              <a:cxn ang="0">
                <a:pos x="connsiteX2" y="connsiteY2"/>
              </a:cxn>
              <a:cxn ang="0">
                <a:pos x="connsiteX3" y="connsiteY3"/>
              </a:cxn>
            </a:cxnLst>
            <a:rect l="l" t="t" r="r" b="b"/>
            <a:pathLst>
              <a:path w="3512456" h="1614487">
                <a:moveTo>
                  <a:pt x="0" y="0"/>
                </a:moveTo>
                <a:lnTo>
                  <a:pt x="3512456" y="0"/>
                </a:lnTo>
                <a:lnTo>
                  <a:pt x="3512456" y="1614487"/>
                </a:lnTo>
                <a:lnTo>
                  <a:pt x="0" y="1614487"/>
                </a:lnTo>
                <a:close/>
              </a:path>
            </a:pathLst>
          </a:custGeom>
        </p:spPr>
        <p:txBody>
          <a:bodyPr wrap="square">
            <a:noAutofit/>
          </a:bodyPr>
          <a:lstStyle>
            <a:lvl1pPr>
              <a:defRPr sz="1200"/>
            </a:lvl1pPr>
          </a:lstStyle>
          <a:p>
            <a:r>
              <a:rPr lang="en-US" dirty="0"/>
              <a:t>Picture</a:t>
            </a:r>
          </a:p>
        </p:txBody>
      </p:sp>
      <p:sp>
        <p:nvSpPr>
          <p:cNvPr id="15" name="Freeform: Shape 14">
            <a:extLst>
              <a:ext uri="{FF2B5EF4-FFF2-40B4-BE49-F238E27FC236}">
                <a16:creationId xmlns:a16="http://schemas.microsoft.com/office/drawing/2014/main" id="{E260087E-5CDD-4B01-A181-E7281DFF7AAD}"/>
              </a:ext>
            </a:extLst>
          </p:cNvPr>
          <p:cNvSpPr>
            <a:spLocks noGrp="1"/>
          </p:cNvSpPr>
          <p:nvPr>
            <p:ph type="pic" sz="quarter" idx="232" hasCustomPrompt="1"/>
          </p:nvPr>
        </p:nvSpPr>
        <p:spPr>
          <a:xfrm>
            <a:off x="8069943" y="3558762"/>
            <a:ext cx="3512456" cy="1525174"/>
          </a:xfrm>
          <a:custGeom>
            <a:avLst/>
            <a:gdLst>
              <a:gd name="connsiteX0" fmla="*/ 0 w 3512456"/>
              <a:gd name="connsiteY0" fmla="*/ 0 h 1525174"/>
              <a:gd name="connsiteX1" fmla="*/ 3512456 w 3512456"/>
              <a:gd name="connsiteY1" fmla="*/ 0 h 1525174"/>
              <a:gd name="connsiteX2" fmla="*/ 3512456 w 3512456"/>
              <a:gd name="connsiteY2" fmla="*/ 1525174 h 1525174"/>
              <a:gd name="connsiteX3" fmla="*/ 0 w 3512456"/>
              <a:gd name="connsiteY3" fmla="*/ 1525174 h 1525174"/>
            </a:gdLst>
            <a:ahLst/>
            <a:cxnLst>
              <a:cxn ang="0">
                <a:pos x="connsiteX0" y="connsiteY0"/>
              </a:cxn>
              <a:cxn ang="0">
                <a:pos x="connsiteX1" y="connsiteY1"/>
              </a:cxn>
              <a:cxn ang="0">
                <a:pos x="connsiteX2" y="connsiteY2"/>
              </a:cxn>
              <a:cxn ang="0">
                <a:pos x="connsiteX3" y="connsiteY3"/>
              </a:cxn>
            </a:cxnLst>
            <a:rect l="l" t="t" r="r" b="b"/>
            <a:pathLst>
              <a:path w="3512456" h="1525174">
                <a:moveTo>
                  <a:pt x="0" y="0"/>
                </a:moveTo>
                <a:lnTo>
                  <a:pt x="3512456" y="0"/>
                </a:lnTo>
                <a:lnTo>
                  <a:pt x="3512456" y="1525174"/>
                </a:lnTo>
                <a:lnTo>
                  <a:pt x="0" y="152517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6038506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797_Title Slid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EF8995DD-7D15-466A-91B1-C65C9E474467}"/>
              </a:ext>
            </a:extLst>
          </p:cNvPr>
          <p:cNvSpPr>
            <a:spLocks noGrp="1"/>
          </p:cNvSpPr>
          <p:nvPr>
            <p:ph type="pic" sz="quarter" idx="231" hasCustomPrompt="1"/>
          </p:nvPr>
        </p:nvSpPr>
        <p:spPr>
          <a:xfrm>
            <a:off x="3131933" y="3712265"/>
            <a:ext cx="2774119" cy="2664722"/>
          </a:xfrm>
          <a:custGeom>
            <a:avLst/>
            <a:gdLst>
              <a:gd name="connsiteX0" fmla="*/ 0 w 2774119"/>
              <a:gd name="connsiteY0" fmla="*/ 0 h 2664722"/>
              <a:gd name="connsiteX1" fmla="*/ 2774119 w 2774119"/>
              <a:gd name="connsiteY1" fmla="*/ 0 h 2664722"/>
              <a:gd name="connsiteX2" fmla="*/ 2774119 w 2774119"/>
              <a:gd name="connsiteY2" fmla="*/ 2664722 h 2664722"/>
              <a:gd name="connsiteX3" fmla="*/ 0 w 2774119"/>
              <a:gd name="connsiteY3" fmla="*/ 2664722 h 2664722"/>
            </a:gdLst>
            <a:ahLst/>
            <a:cxnLst>
              <a:cxn ang="0">
                <a:pos x="connsiteX0" y="connsiteY0"/>
              </a:cxn>
              <a:cxn ang="0">
                <a:pos x="connsiteX1" y="connsiteY1"/>
              </a:cxn>
              <a:cxn ang="0">
                <a:pos x="connsiteX2" y="connsiteY2"/>
              </a:cxn>
              <a:cxn ang="0">
                <a:pos x="connsiteX3" y="connsiteY3"/>
              </a:cxn>
            </a:cxnLst>
            <a:rect l="l" t="t" r="r" b="b"/>
            <a:pathLst>
              <a:path w="2774119" h="2664722">
                <a:moveTo>
                  <a:pt x="0" y="0"/>
                </a:moveTo>
                <a:lnTo>
                  <a:pt x="2774119" y="0"/>
                </a:lnTo>
                <a:lnTo>
                  <a:pt x="2774119" y="2664722"/>
                </a:lnTo>
                <a:lnTo>
                  <a:pt x="0" y="2664722"/>
                </a:lnTo>
                <a:close/>
              </a:path>
            </a:pathLst>
          </a:custGeom>
        </p:spPr>
        <p:txBody>
          <a:bodyPr wrap="square">
            <a:noAutofit/>
          </a:bodyPr>
          <a:lstStyle>
            <a:lvl1pPr>
              <a:defRPr sz="1200"/>
            </a:lvl1pPr>
          </a:lstStyle>
          <a:p>
            <a:r>
              <a:rPr lang="en-US" dirty="0"/>
              <a:t>Picture</a:t>
            </a:r>
          </a:p>
        </p:txBody>
      </p:sp>
      <p:sp>
        <p:nvSpPr>
          <p:cNvPr id="10" name="Freeform: Shape 9">
            <a:extLst>
              <a:ext uri="{FF2B5EF4-FFF2-40B4-BE49-F238E27FC236}">
                <a16:creationId xmlns:a16="http://schemas.microsoft.com/office/drawing/2014/main" id="{118FD4E8-4149-442A-BFC2-200E41AF8E86}"/>
              </a:ext>
            </a:extLst>
          </p:cNvPr>
          <p:cNvSpPr>
            <a:spLocks noGrp="1"/>
          </p:cNvSpPr>
          <p:nvPr>
            <p:ph type="pic" sz="quarter" idx="230" hasCustomPrompt="1"/>
          </p:nvPr>
        </p:nvSpPr>
        <p:spPr>
          <a:xfrm>
            <a:off x="6082748" y="1709531"/>
            <a:ext cx="5588000" cy="4667457"/>
          </a:xfrm>
          <a:custGeom>
            <a:avLst/>
            <a:gdLst>
              <a:gd name="connsiteX0" fmla="*/ 0 w 5588000"/>
              <a:gd name="connsiteY0" fmla="*/ 0 h 4667457"/>
              <a:gd name="connsiteX1" fmla="*/ 5588000 w 5588000"/>
              <a:gd name="connsiteY1" fmla="*/ 0 h 4667457"/>
              <a:gd name="connsiteX2" fmla="*/ 5588000 w 5588000"/>
              <a:gd name="connsiteY2" fmla="*/ 4667457 h 4667457"/>
              <a:gd name="connsiteX3" fmla="*/ 0 w 5588000"/>
              <a:gd name="connsiteY3" fmla="*/ 4667457 h 4667457"/>
            </a:gdLst>
            <a:ahLst/>
            <a:cxnLst>
              <a:cxn ang="0">
                <a:pos x="connsiteX0" y="connsiteY0"/>
              </a:cxn>
              <a:cxn ang="0">
                <a:pos x="connsiteX1" y="connsiteY1"/>
              </a:cxn>
              <a:cxn ang="0">
                <a:pos x="connsiteX2" y="connsiteY2"/>
              </a:cxn>
              <a:cxn ang="0">
                <a:pos x="connsiteX3" y="connsiteY3"/>
              </a:cxn>
            </a:cxnLst>
            <a:rect l="l" t="t" r="r" b="b"/>
            <a:pathLst>
              <a:path w="5588000" h="4667457">
                <a:moveTo>
                  <a:pt x="0" y="0"/>
                </a:moveTo>
                <a:lnTo>
                  <a:pt x="5588000" y="0"/>
                </a:lnTo>
                <a:lnTo>
                  <a:pt x="5588000" y="4667457"/>
                </a:lnTo>
                <a:lnTo>
                  <a:pt x="0" y="4667457"/>
                </a:lnTo>
                <a:close/>
              </a:path>
            </a:pathLst>
          </a:custGeom>
        </p:spPr>
        <p:txBody>
          <a:bodyPr wrap="square">
            <a:noAutofit/>
          </a:bodyPr>
          <a:lstStyle>
            <a:lvl1pPr>
              <a:defRPr sz="1200"/>
            </a:lvl1pPr>
          </a:lstStyle>
          <a:p>
            <a:r>
              <a:rPr lang="en-US" dirty="0"/>
              <a:t>Picture</a:t>
            </a:r>
          </a:p>
        </p:txBody>
      </p:sp>
      <p:sp>
        <p:nvSpPr>
          <p:cNvPr id="9" name="Freeform: Shape 8">
            <a:extLst>
              <a:ext uri="{FF2B5EF4-FFF2-40B4-BE49-F238E27FC236}">
                <a16:creationId xmlns:a16="http://schemas.microsoft.com/office/drawing/2014/main" id="{A767A39C-68C7-44EA-B155-A7CF0257C2CB}"/>
              </a:ext>
            </a:extLst>
          </p:cNvPr>
          <p:cNvSpPr>
            <a:spLocks noGrp="1"/>
          </p:cNvSpPr>
          <p:nvPr>
            <p:ph type="pic" sz="quarter" idx="229" hasCustomPrompt="1"/>
          </p:nvPr>
        </p:nvSpPr>
        <p:spPr>
          <a:xfrm>
            <a:off x="521252" y="3712265"/>
            <a:ext cx="2433983" cy="2664722"/>
          </a:xfrm>
          <a:custGeom>
            <a:avLst/>
            <a:gdLst>
              <a:gd name="connsiteX0" fmla="*/ 0 w 2433983"/>
              <a:gd name="connsiteY0" fmla="*/ 0 h 2664722"/>
              <a:gd name="connsiteX1" fmla="*/ 2433983 w 2433983"/>
              <a:gd name="connsiteY1" fmla="*/ 0 h 2664722"/>
              <a:gd name="connsiteX2" fmla="*/ 2433983 w 2433983"/>
              <a:gd name="connsiteY2" fmla="*/ 2664722 h 2664722"/>
              <a:gd name="connsiteX3" fmla="*/ 0 w 2433983"/>
              <a:gd name="connsiteY3" fmla="*/ 2664722 h 2664722"/>
            </a:gdLst>
            <a:ahLst/>
            <a:cxnLst>
              <a:cxn ang="0">
                <a:pos x="connsiteX0" y="connsiteY0"/>
              </a:cxn>
              <a:cxn ang="0">
                <a:pos x="connsiteX1" y="connsiteY1"/>
              </a:cxn>
              <a:cxn ang="0">
                <a:pos x="connsiteX2" y="connsiteY2"/>
              </a:cxn>
              <a:cxn ang="0">
                <a:pos x="connsiteX3" y="connsiteY3"/>
              </a:cxn>
            </a:cxnLst>
            <a:rect l="l" t="t" r="r" b="b"/>
            <a:pathLst>
              <a:path w="2433983" h="2664722">
                <a:moveTo>
                  <a:pt x="0" y="0"/>
                </a:moveTo>
                <a:lnTo>
                  <a:pt x="2433983" y="0"/>
                </a:lnTo>
                <a:lnTo>
                  <a:pt x="2433983" y="2664722"/>
                </a:lnTo>
                <a:lnTo>
                  <a:pt x="0" y="266472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9049889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98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9D274423-EE8F-4ABA-AF3B-98802DF45FFE}"/>
              </a:ext>
            </a:extLst>
          </p:cNvPr>
          <p:cNvSpPr>
            <a:spLocks noGrp="1"/>
          </p:cNvSpPr>
          <p:nvPr>
            <p:ph type="pic" sz="quarter" idx="230" hasCustomPrompt="1"/>
          </p:nvPr>
        </p:nvSpPr>
        <p:spPr>
          <a:xfrm>
            <a:off x="704850" y="2014538"/>
            <a:ext cx="6877050" cy="2297218"/>
          </a:xfrm>
          <a:custGeom>
            <a:avLst/>
            <a:gdLst>
              <a:gd name="connsiteX0" fmla="*/ 0 w 6877050"/>
              <a:gd name="connsiteY0" fmla="*/ 0 h 2297218"/>
              <a:gd name="connsiteX1" fmla="*/ 6877050 w 6877050"/>
              <a:gd name="connsiteY1" fmla="*/ 0 h 2297218"/>
              <a:gd name="connsiteX2" fmla="*/ 6877050 w 6877050"/>
              <a:gd name="connsiteY2" fmla="*/ 2297218 h 2297218"/>
              <a:gd name="connsiteX3" fmla="*/ 0 w 6877050"/>
              <a:gd name="connsiteY3" fmla="*/ 2297218 h 2297218"/>
            </a:gdLst>
            <a:ahLst/>
            <a:cxnLst>
              <a:cxn ang="0">
                <a:pos x="connsiteX0" y="connsiteY0"/>
              </a:cxn>
              <a:cxn ang="0">
                <a:pos x="connsiteX1" y="connsiteY1"/>
              </a:cxn>
              <a:cxn ang="0">
                <a:pos x="connsiteX2" y="connsiteY2"/>
              </a:cxn>
              <a:cxn ang="0">
                <a:pos x="connsiteX3" y="connsiteY3"/>
              </a:cxn>
            </a:cxnLst>
            <a:rect l="l" t="t" r="r" b="b"/>
            <a:pathLst>
              <a:path w="6877050" h="2297218">
                <a:moveTo>
                  <a:pt x="0" y="0"/>
                </a:moveTo>
                <a:lnTo>
                  <a:pt x="6877050" y="0"/>
                </a:lnTo>
                <a:lnTo>
                  <a:pt x="6877050" y="2297218"/>
                </a:lnTo>
                <a:lnTo>
                  <a:pt x="0" y="2297218"/>
                </a:lnTo>
                <a:close/>
              </a:path>
            </a:pathLst>
          </a:custGeom>
        </p:spPr>
        <p:txBody>
          <a:bodyPr wrap="square">
            <a:noAutofit/>
          </a:bodyPr>
          <a:lstStyle>
            <a:lvl1pPr>
              <a:defRPr sz="1200"/>
            </a:lvl1pPr>
          </a:lstStyle>
          <a:p>
            <a:r>
              <a:rPr lang="en-US" dirty="0"/>
              <a:t>Picture</a:t>
            </a:r>
          </a:p>
        </p:txBody>
      </p:sp>
      <p:sp>
        <p:nvSpPr>
          <p:cNvPr id="11" name="Freeform: Shape 10">
            <a:extLst>
              <a:ext uri="{FF2B5EF4-FFF2-40B4-BE49-F238E27FC236}">
                <a16:creationId xmlns:a16="http://schemas.microsoft.com/office/drawing/2014/main" id="{87355558-0F63-4B49-B8D5-E3803A3FEE36}"/>
              </a:ext>
            </a:extLst>
          </p:cNvPr>
          <p:cNvSpPr>
            <a:spLocks noGrp="1"/>
          </p:cNvSpPr>
          <p:nvPr>
            <p:ph type="pic" sz="quarter" idx="231" hasCustomPrompt="1"/>
          </p:nvPr>
        </p:nvSpPr>
        <p:spPr>
          <a:xfrm>
            <a:off x="7620000" y="2014537"/>
            <a:ext cx="4572000" cy="3689349"/>
          </a:xfrm>
          <a:custGeom>
            <a:avLst/>
            <a:gdLst>
              <a:gd name="connsiteX0" fmla="*/ 0 w 4572000"/>
              <a:gd name="connsiteY0" fmla="*/ 0 h 3689349"/>
              <a:gd name="connsiteX1" fmla="*/ 4572000 w 4572000"/>
              <a:gd name="connsiteY1" fmla="*/ 0 h 3689349"/>
              <a:gd name="connsiteX2" fmla="*/ 4572000 w 4572000"/>
              <a:gd name="connsiteY2" fmla="*/ 3689349 h 3689349"/>
              <a:gd name="connsiteX3" fmla="*/ 0 w 4572000"/>
              <a:gd name="connsiteY3" fmla="*/ 3689349 h 3689349"/>
            </a:gdLst>
            <a:ahLst/>
            <a:cxnLst>
              <a:cxn ang="0">
                <a:pos x="connsiteX0" y="connsiteY0"/>
              </a:cxn>
              <a:cxn ang="0">
                <a:pos x="connsiteX1" y="connsiteY1"/>
              </a:cxn>
              <a:cxn ang="0">
                <a:pos x="connsiteX2" y="connsiteY2"/>
              </a:cxn>
              <a:cxn ang="0">
                <a:pos x="connsiteX3" y="connsiteY3"/>
              </a:cxn>
            </a:cxnLst>
            <a:rect l="l" t="t" r="r" b="b"/>
            <a:pathLst>
              <a:path w="4572000" h="3689349">
                <a:moveTo>
                  <a:pt x="0" y="0"/>
                </a:moveTo>
                <a:lnTo>
                  <a:pt x="4572000" y="0"/>
                </a:lnTo>
                <a:lnTo>
                  <a:pt x="4572000" y="3689349"/>
                </a:lnTo>
                <a:lnTo>
                  <a:pt x="0" y="368934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686811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799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18A6C56A-D458-408A-8014-D6E1BA59BE1E}"/>
              </a:ext>
            </a:extLst>
          </p:cNvPr>
          <p:cNvSpPr>
            <a:spLocks noGrp="1"/>
          </p:cNvSpPr>
          <p:nvPr>
            <p:ph type="pic" sz="quarter" idx="230" hasCustomPrompt="1"/>
          </p:nvPr>
        </p:nvSpPr>
        <p:spPr>
          <a:xfrm>
            <a:off x="1226333" y="1253054"/>
            <a:ext cx="9724571" cy="4339771"/>
          </a:xfrm>
          <a:custGeom>
            <a:avLst/>
            <a:gdLst>
              <a:gd name="connsiteX0" fmla="*/ 0 w 9724571"/>
              <a:gd name="connsiteY0" fmla="*/ 0 h 4339771"/>
              <a:gd name="connsiteX1" fmla="*/ 9724571 w 9724571"/>
              <a:gd name="connsiteY1" fmla="*/ 0 h 4339771"/>
              <a:gd name="connsiteX2" fmla="*/ 9724571 w 9724571"/>
              <a:gd name="connsiteY2" fmla="*/ 4339771 h 4339771"/>
              <a:gd name="connsiteX3" fmla="*/ 0 w 9724571"/>
              <a:gd name="connsiteY3" fmla="*/ 4339771 h 4339771"/>
            </a:gdLst>
            <a:ahLst/>
            <a:cxnLst>
              <a:cxn ang="0">
                <a:pos x="connsiteX0" y="connsiteY0"/>
              </a:cxn>
              <a:cxn ang="0">
                <a:pos x="connsiteX1" y="connsiteY1"/>
              </a:cxn>
              <a:cxn ang="0">
                <a:pos x="connsiteX2" y="connsiteY2"/>
              </a:cxn>
              <a:cxn ang="0">
                <a:pos x="connsiteX3" y="connsiteY3"/>
              </a:cxn>
            </a:cxnLst>
            <a:rect l="l" t="t" r="r" b="b"/>
            <a:pathLst>
              <a:path w="9724571" h="4339771">
                <a:moveTo>
                  <a:pt x="0" y="0"/>
                </a:moveTo>
                <a:lnTo>
                  <a:pt x="9724571" y="0"/>
                </a:lnTo>
                <a:lnTo>
                  <a:pt x="9724571" y="4339771"/>
                </a:lnTo>
                <a:lnTo>
                  <a:pt x="0" y="433977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870171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17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275D5653-F815-495A-B794-54A9E1C4953F}"/>
              </a:ext>
            </a:extLst>
          </p:cNvPr>
          <p:cNvSpPr>
            <a:spLocks noGrp="1"/>
          </p:cNvSpPr>
          <p:nvPr>
            <p:ph type="pic" sz="quarter" idx="209" hasCustomPrompt="1"/>
          </p:nvPr>
        </p:nvSpPr>
        <p:spPr>
          <a:xfrm>
            <a:off x="3686630" y="2061252"/>
            <a:ext cx="2061028" cy="1799545"/>
          </a:xfrm>
          <a:custGeom>
            <a:avLst/>
            <a:gdLst>
              <a:gd name="connsiteX0" fmla="*/ 0 w 2061028"/>
              <a:gd name="connsiteY0" fmla="*/ 0 h 1799545"/>
              <a:gd name="connsiteX1" fmla="*/ 2061028 w 2061028"/>
              <a:gd name="connsiteY1" fmla="*/ 0 h 1799545"/>
              <a:gd name="connsiteX2" fmla="*/ 2061028 w 2061028"/>
              <a:gd name="connsiteY2" fmla="*/ 1799545 h 1799545"/>
              <a:gd name="connsiteX3" fmla="*/ 0 w 2061028"/>
              <a:gd name="connsiteY3" fmla="*/ 1799545 h 1799545"/>
            </a:gdLst>
            <a:ahLst/>
            <a:cxnLst>
              <a:cxn ang="0">
                <a:pos x="connsiteX0" y="connsiteY0"/>
              </a:cxn>
              <a:cxn ang="0">
                <a:pos x="connsiteX1" y="connsiteY1"/>
              </a:cxn>
              <a:cxn ang="0">
                <a:pos x="connsiteX2" y="connsiteY2"/>
              </a:cxn>
              <a:cxn ang="0">
                <a:pos x="connsiteX3" y="connsiteY3"/>
              </a:cxn>
            </a:cxnLst>
            <a:rect l="l" t="t" r="r" b="b"/>
            <a:pathLst>
              <a:path w="2061028" h="1799545">
                <a:moveTo>
                  <a:pt x="0" y="0"/>
                </a:moveTo>
                <a:lnTo>
                  <a:pt x="2061028" y="0"/>
                </a:lnTo>
                <a:lnTo>
                  <a:pt x="2061028" y="1799545"/>
                </a:lnTo>
                <a:lnTo>
                  <a:pt x="0" y="1799545"/>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2A153598-731E-428D-8606-27B7AA8DE1AF}"/>
              </a:ext>
            </a:extLst>
          </p:cNvPr>
          <p:cNvSpPr>
            <a:spLocks noGrp="1"/>
          </p:cNvSpPr>
          <p:nvPr>
            <p:ph type="pic" sz="quarter" idx="208" hasCustomPrompt="1"/>
          </p:nvPr>
        </p:nvSpPr>
        <p:spPr>
          <a:xfrm>
            <a:off x="928916" y="2061252"/>
            <a:ext cx="2061028" cy="1799545"/>
          </a:xfrm>
          <a:custGeom>
            <a:avLst/>
            <a:gdLst>
              <a:gd name="connsiteX0" fmla="*/ 0 w 2061028"/>
              <a:gd name="connsiteY0" fmla="*/ 0 h 1799545"/>
              <a:gd name="connsiteX1" fmla="*/ 2061028 w 2061028"/>
              <a:gd name="connsiteY1" fmla="*/ 0 h 1799545"/>
              <a:gd name="connsiteX2" fmla="*/ 2061028 w 2061028"/>
              <a:gd name="connsiteY2" fmla="*/ 1799545 h 1799545"/>
              <a:gd name="connsiteX3" fmla="*/ 0 w 2061028"/>
              <a:gd name="connsiteY3" fmla="*/ 1799545 h 1799545"/>
            </a:gdLst>
            <a:ahLst/>
            <a:cxnLst>
              <a:cxn ang="0">
                <a:pos x="connsiteX0" y="connsiteY0"/>
              </a:cxn>
              <a:cxn ang="0">
                <a:pos x="connsiteX1" y="connsiteY1"/>
              </a:cxn>
              <a:cxn ang="0">
                <a:pos x="connsiteX2" y="connsiteY2"/>
              </a:cxn>
              <a:cxn ang="0">
                <a:pos x="connsiteX3" y="connsiteY3"/>
              </a:cxn>
            </a:cxnLst>
            <a:rect l="l" t="t" r="r" b="b"/>
            <a:pathLst>
              <a:path w="2061028" h="1799545">
                <a:moveTo>
                  <a:pt x="0" y="0"/>
                </a:moveTo>
                <a:lnTo>
                  <a:pt x="2061028" y="0"/>
                </a:lnTo>
                <a:lnTo>
                  <a:pt x="2061028" y="1799545"/>
                </a:lnTo>
                <a:lnTo>
                  <a:pt x="0" y="1799545"/>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0D3FB1FA-87EC-4788-BBD4-17BF4DA5DD10}"/>
              </a:ext>
            </a:extLst>
          </p:cNvPr>
          <p:cNvSpPr>
            <a:spLocks noGrp="1"/>
          </p:cNvSpPr>
          <p:nvPr>
            <p:ph type="pic" sz="quarter" idx="210" hasCustomPrompt="1"/>
          </p:nvPr>
        </p:nvSpPr>
        <p:spPr>
          <a:xfrm>
            <a:off x="6444344" y="2061252"/>
            <a:ext cx="2061028" cy="1799545"/>
          </a:xfrm>
          <a:custGeom>
            <a:avLst/>
            <a:gdLst>
              <a:gd name="connsiteX0" fmla="*/ 0 w 2061028"/>
              <a:gd name="connsiteY0" fmla="*/ 0 h 1799545"/>
              <a:gd name="connsiteX1" fmla="*/ 2061028 w 2061028"/>
              <a:gd name="connsiteY1" fmla="*/ 0 h 1799545"/>
              <a:gd name="connsiteX2" fmla="*/ 2061028 w 2061028"/>
              <a:gd name="connsiteY2" fmla="*/ 1799545 h 1799545"/>
              <a:gd name="connsiteX3" fmla="*/ 0 w 2061028"/>
              <a:gd name="connsiteY3" fmla="*/ 1799545 h 1799545"/>
            </a:gdLst>
            <a:ahLst/>
            <a:cxnLst>
              <a:cxn ang="0">
                <a:pos x="connsiteX0" y="connsiteY0"/>
              </a:cxn>
              <a:cxn ang="0">
                <a:pos x="connsiteX1" y="connsiteY1"/>
              </a:cxn>
              <a:cxn ang="0">
                <a:pos x="connsiteX2" y="connsiteY2"/>
              </a:cxn>
              <a:cxn ang="0">
                <a:pos x="connsiteX3" y="connsiteY3"/>
              </a:cxn>
            </a:cxnLst>
            <a:rect l="l" t="t" r="r" b="b"/>
            <a:pathLst>
              <a:path w="2061028" h="1799545">
                <a:moveTo>
                  <a:pt x="0" y="0"/>
                </a:moveTo>
                <a:lnTo>
                  <a:pt x="2061028" y="0"/>
                </a:lnTo>
                <a:lnTo>
                  <a:pt x="2061028" y="1799545"/>
                </a:lnTo>
                <a:lnTo>
                  <a:pt x="0" y="1799545"/>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2D360371-E727-496C-8DF5-F545A72387A6}"/>
              </a:ext>
            </a:extLst>
          </p:cNvPr>
          <p:cNvSpPr>
            <a:spLocks noGrp="1"/>
          </p:cNvSpPr>
          <p:nvPr>
            <p:ph type="pic" sz="quarter" idx="211" hasCustomPrompt="1"/>
          </p:nvPr>
        </p:nvSpPr>
        <p:spPr>
          <a:xfrm>
            <a:off x="9202057" y="2061251"/>
            <a:ext cx="2061028" cy="1799545"/>
          </a:xfrm>
          <a:custGeom>
            <a:avLst/>
            <a:gdLst>
              <a:gd name="connsiteX0" fmla="*/ 0 w 2061028"/>
              <a:gd name="connsiteY0" fmla="*/ 0 h 1799545"/>
              <a:gd name="connsiteX1" fmla="*/ 2061028 w 2061028"/>
              <a:gd name="connsiteY1" fmla="*/ 0 h 1799545"/>
              <a:gd name="connsiteX2" fmla="*/ 2061028 w 2061028"/>
              <a:gd name="connsiteY2" fmla="*/ 1799545 h 1799545"/>
              <a:gd name="connsiteX3" fmla="*/ 0 w 2061028"/>
              <a:gd name="connsiteY3" fmla="*/ 1799545 h 1799545"/>
            </a:gdLst>
            <a:ahLst/>
            <a:cxnLst>
              <a:cxn ang="0">
                <a:pos x="connsiteX0" y="connsiteY0"/>
              </a:cxn>
              <a:cxn ang="0">
                <a:pos x="connsiteX1" y="connsiteY1"/>
              </a:cxn>
              <a:cxn ang="0">
                <a:pos x="connsiteX2" y="connsiteY2"/>
              </a:cxn>
              <a:cxn ang="0">
                <a:pos x="connsiteX3" y="connsiteY3"/>
              </a:cxn>
            </a:cxnLst>
            <a:rect l="l" t="t" r="r" b="b"/>
            <a:pathLst>
              <a:path w="2061028" h="1799545">
                <a:moveTo>
                  <a:pt x="0" y="0"/>
                </a:moveTo>
                <a:lnTo>
                  <a:pt x="2061028" y="0"/>
                </a:lnTo>
                <a:lnTo>
                  <a:pt x="2061028" y="1799545"/>
                </a:lnTo>
                <a:lnTo>
                  <a:pt x="0" y="179954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48218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53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8D2D58F3-81B3-4922-8737-D95B6EAB6646}"/>
              </a:ext>
            </a:extLst>
          </p:cNvPr>
          <p:cNvSpPr>
            <a:spLocks noGrp="1"/>
          </p:cNvSpPr>
          <p:nvPr>
            <p:ph type="pic" sz="quarter" idx="215" hasCustomPrompt="1"/>
          </p:nvPr>
        </p:nvSpPr>
        <p:spPr>
          <a:xfrm>
            <a:off x="615563" y="2479861"/>
            <a:ext cx="2915478" cy="3737113"/>
          </a:xfrm>
          <a:custGeom>
            <a:avLst/>
            <a:gdLst>
              <a:gd name="connsiteX0" fmla="*/ 0 w 2915478"/>
              <a:gd name="connsiteY0" fmla="*/ 0 h 3737113"/>
              <a:gd name="connsiteX1" fmla="*/ 2915478 w 2915478"/>
              <a:gd name="connsiteY1" fmla="*/ 0 h 3737113"/>
              <a:gd name="connsiteX2" fmla="*/ 2915478 w 2915478"/>
              <a:gd name="connsiteY2" fmla="*/ 3737113 h 3737113"/>
              <a:gd name="connsiteX3" fmla="*/ 0 w 2915478"/>
              <a:gd name="connsiteY3" fmla="*/ 3737113 h 3737113"/>
            </a:gdLst>
            <a:ahLst/>
            <a:cxnLst>
              <a:cxn ang="0">
                <a:pos x="connsiteX0" y="connsiteY0"/>
              </a:cxn>
              <a:cxn ang="0">
                <a:pos x="connsiteX1" y="connsiteY1"/>
              </a:cxn>
              <a:cxn ang="0">
                <a:pos x="connsiteX2" y="connsiteY2"/>
              </a:cxn>
              <a:cxn ang="0">
                <a:pos x="connsiteX3" y="connsiteY3"/>
              </a:cxn>
            </a:cxnLst>
            <a:rect l="l" t="t" r="r" b="b"/>
            <a:pathLst>
              <a:path w="2915478" h="3737113">
                <a:moveTo>
                  <a:pt x="0" y="0"/>
                </a:moveTo>
                <a:lnTo>
                  <a:pt x="2915478" y="0"/>
                </a:lnTo>
                <a:lnTo>
                  <a:pt x="2915478" y="3737113"/>
                </a:lnTo>
                <a:lnTo>
                  <a:pt x="0" y="373711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46829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7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9C480DE-5344-4142-88EC-A45F218C1005}"/>
              </a:ext>
            </a:extLst>
          </p:cNvPr>
          <p:cNvSpPr>
            <a:spLocks noGrp="1"/>
          </p:cNvSpPr>
          <p:nvPr>
            <p:ph type="pic" sz="quarter" idx="226" hasCustomPrompt="1"/>
          </p:nvPr>
        </p:nvSpPr>
        <p:spPr>
          <a:xfrm>
            <a:off x="7142923" y="1885252"/>
            <a:ext cx="4492487" cy="2790379"/>
          </a:xfrm>
          <a:custGeom>
            <a:avLst/>
            <a:gdLst>
              <a:gd name="connsiteX0" fmla="*/ 0 w 4492487"/>
              <a:gd name="connsiteY0" fmla="*/ 0 h 2790379"/>
              <a:gd name="connsiteX1" fmla="*/ 4492487 w 4492487"/>
              <a:gd name="connsiteY1" fmla="*/ 0 h 2790379"/>
              <a:gd name="connsiteX2" fmla="*/ 4492487 w 4492487"/>
              <a:gd name="connsiteY2" fmla="*/ 2790379 h 2790379"/>
              <a:gd name="connsiteX3" fmla="*/ 0 w 4492487"/>
              <a:gd name="connsiteY3" fmla="*/ 2790379 h 2790379"/>
            </a:gdLst>
            <a:ahLst/>
            <a:cxnLst>
              <a:cxn ang="0">
                <a:pos x="connsiteX0" y="connsiteY0"/>
              </a:cxn>
              <a:cxn ang="0">
                <a:pos x="connsiteX1" y="connsiteY1"/>
              </a:cxn>
              <a:cxn ang="0">
                <a:pos x="connsiteX2" y="connsiteY2"/>
              </a:cxn>
              <a:cxn ang="0">
                <a:pos x="connsiteX3" y="connsiteY3"/>
              </a:cxn>
            </a:cxnLst>
            <a:rect l="l" t="t" r="r" b="b"/>
            <a:pathLst>
              <a:path w="4492487" h="2790379">
                <a:moveTo>
                  <a:pt x="0" y="0"/>
                </a:moveTo>
                <a:lnTo>
                  <a:pt x="4492487" y="0"/>
                </a:lnTo>
                <a:lnTo>
                  <a:pt x="4492487" y="2790379"/>
                </a:lnTo>
                <a:lnTo>
                  <a:pt x="0" y="279037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685077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5" name="Round Diagonal Corner Rectangle 10">
            <a:extLst>
              <a:ext uri="{FF2B5EF4-FFF2-40B4-BE49-F238E27FC236}">
                <a16:creationId xmlns:a16="http://schemas.microsoft.com/office/drawing/2014/main" id="{9F89F9B6-119D-4BBC-80A8-B6242295F13E}"/>
              </a:ext>
            </a:extLst>
          </p:cNvPr>
          <p:cNvSpPr/>
          <p:nvPr userDrawn="1"/>
        </p:nvSpPr>
        <p:spPr>
          <a:xfrm>
            <a:off x="11683190" y="150969"/>
            <a:ext cx="356410" cy="287010"/>
          </a:xfrm>
          <a:prstGeom prst="round2DiagRect">
            <a:avLst>
              <a:gd name="adj1" fmla="val 32340"/>
              <a:gd name="adj2" fmla="val 0"/>
            </a:avLst>
          </a:prstGeom>
          <a:solidFill>
            <a:schemeClr val="accent3">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 Diagonal Corner Rectangle 26">
            <a:extLst>
              <a:ext uri="{FF2B5EF4-FFF2-40B4-BE49-F238E27FC236}">
                <a16:creationId xmlns:a16="http://schemas.microsoft.com/office/drawing/2014/main" id="{574E70CE-EEEE-4F25-9BB0-F77002C8D003}"/>
              </a:ext>
            </a:extLst>
          </p:cNvPr>
          <p:cNvSpPr/>
          <p:nvPr userDrawn="1"/>
        </p:nvSpPr>
        <p:spPr>
          <a:xfrm>
            <a:off x="11665322" y="128915"/>
            <a:ext cx="356410" cy="287010"/>
          </a:xfrm>
          <a:prstGeom prst="round2DiagRect">
            <a:avLst>
              <a:gd name="adj1" fmla="val 32340"/>
              <a:gd name="adj2" fmla="val 0"/>
            </a:avLst>
          </a:pr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a:extLst>
              <a:ext uri="{FF2B5EF4-FFF2-40B4-BE49-F238E27FC236}">
                <a16:creationId xmlns:a16="http://schemas.microsoft.com/office/drawing/2014/main" id="{5BADD155-3F9F-4714-A6A7-775A85D66630}"/>
              </a:ext>
            </a:extLst>
          </p:cNvPr>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375" r:id="rId7"/>
    <p:sldLayoutId id="2147484411" r:id="rId8"/>
    <p:sldLayoutId id="2147484430" r:id="rId9"/>
    <p:sldLayoutId id="2147484438" r:id="rId10"/>
    <p:sldLayoutId id="2147484439" r:id="rId11"/>
    <p:sldLayoutId id="2147484440" r:id="rId12"/>
    <p:sldLayoutId id="2147484441" r:id="rId13"/>
    <p:sldLayoutId id="2147484442" r:id="rId14"/>
    <p:sldLayoutId id="2147484443" r:id="rId15"/>
    <p:sldLayoutId id="2147484444" r:id="rId16"/>
    <p:sldLayoutId id="2147484445" r:id="rId17"/>
    <p:sldLayoutId id="2147484446" r:id="rId18"/>
    <p:sldLayoutId id="2147484447" r:id="rId19"/>
    <p:sldLayoutId id="2147484448" r:id="rId20"/>
    <p:sldLayoutId id="2147484449" r:id="rId21"/>
    <p:sldLayoutId id="2147484450" r:id="rId22"/>
    <p:sldLayoutId id="2147484451" r:id="rId23"/>
    <p:sldLayoutId id="2147484452" r:id="rId24"/>
    <p:sldLayoutId id="2147484453" r:id="rId25"/>
    <p:sldLayoutId id="2147484454" r:id="rId26"/>
    <p:sldLayoutId id="2147484455" r:id="rId27"/>
    <p:sldLayoutId id="2147484456" r:id="rId28"/>
    <p:sldLayoutId id="2147484457" r:id="rId29"/>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0F43EBA-B424-41A1-9E9B-21EB6306F9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18EE3-83FD-4818-AFBC-9D020A0A0F3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Team</a:t>
            </a:r>
          </a:p>
        </p:txBody>
      </p:sp>
      <p:sp>
        <p:nvSpPr>
          <p:cNvPr id="3" name="Subtitle 2">
            <a:extLst>
              <a:ext uri="{FF2B5EF4-FFF2-40B4-BE49-F238E27FC236}">
                <a16:creationId xmlns:a16="http://schemas.microsoft.com/office/drawing/2014/main" id="{57EA7293-EA75-4375-8E39-61F6C52CC767}"/>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7" name="Group 6">
            <a:extLst>
              <a:ext uri="{FF2B5EF4-FFF2-40B4-BE49-F238E27FC236}">
                <a16:creationId xmlns:a16="http://schemas.microsoft.com/office/drawing/2014/main" id="{4F8EFC77-DD53-4036-BED1-9283F3ECBABA}"/>
              </a:ext>
            </a:extLst>
          </p:cNvPr>
          <p:cNvGrpSpPr/>
          <p:nvPr/>
        </p:nvGrpSpPr>
        <p:grpSpPr>
          <a:xfrm>
            <a:off x="5123323" y="1985078"/>
            <a:ext cx="6480242" cy="3887873"/>
            <a:chOff x="5320161" y="1880218"/>
            <a:chExt cx="6480242" cy="3887873"/>
          </a:xfrm>
        </p:grpSpPr>
        <p:sp>
          <p:nvSpPr>
            <p:cNvPr id="68" name="Rectangle 67">
              <a:extLst>
                <a:ext uri="{FF2B5EF4-FFF2-40B4-BE49-F238E27FC236}">
                  <a16:creationId xmlns:a16="http://schemas.microsoft.com/office/drawing/2014/main" id="{7C964E8E-3971-4D7A-B46A-573A2EE208A3}"/>
                </a:ext>
              </a:extLst>
            </p:cNvPr>
            <p:cNvSpPr/>
            <p:nvPr/>
          </p:nvSpPr>
          <p:spPr>
            <a:xfrm>
              <a:off x="10627968" y="3880388"/>
              <a:ext cx="457200" cy="288085"/>
            </a:xfrm>
            <a:prstGeom prst="rect">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Slab" pitchFamily="2" charset="0"/>
                <a:ea typeface="Roboto Slab" pitchFamily="2" charset="0"/>
              </a:endParaRPr>
            </a:p>
          </p:txBody>
        </p:sp>
        <p:sp>
          <p:nvSpPr>
            <p:cNvPr id="75" name="Rectangle 74">
              <a:extLst>
                <a:ext uri="{FF2B5EF4-FFF2-40B4-BE49-F238E27FC236}">
                  <a16:creationId xmlns:a16="http://schemas.microsoft.com/office/drawing/2014/main" id="{A0B06E2C-2FE5-4752-BDE2-85632CFE24DC}"/>
                </a:ext>
              </a:extLst>
            </p:cNvPr>
            <p:cNvSpPr/>
            <p:nvPr/>
          </p:nvSpPr>
          <p:spPr>
            <a:xfrm>
              <a:off x="11127588" y="4238606"/>
              <a:ext cx="457200" cy="288085"/>
            </a:xfrm>
            <a:prstGeom prst="rect">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Slab" pitchFamily="2" charset="0"/>
                <a:ea typeface="Roboto Slab" pitchFamily="2" charset="0"/>
              </a:endParaRPr>
            </a:p>
          </p:txBody>
        </p:sp>
        <p:sp>
          <p:nvSpPr>
            <p:cNvPr id="76" name="Rectangle 75">
              <a:extLst>
                <a:ext uri="{FF2B5EF4-FFF2-40B4-BE49-F238E27FC236}">
                  <a16:creationId xmlns:a16="http://schemas.microsoft.com/office/drawing/2014/main" id="{468BE6A0-4F2E-4C83-8F5D-43961F1F231F}"/>
                </a:ext>
              </a:extLst>
            </p:cNvPr>
            <p:cNvSpPr/>
            <p:nvPr/>
          </p:nvSpPr>
          <p:spPr>
            <a:xfrm>
              <a:off x="11005040" y="4596824"/>
              <a:ext cx="457200" cy="288085"/>
            </a:xfrm>
            <a:prstGeom prst="rect">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Slab" pitchFamily="2" charset="0"/>
                <a:ea typeface="Roboto Slab" pitchFamily="2" charset="0"/>
              </a:endParaRPr>
            </a:p>
          </p:txBody>
        </p:sp>
        <p:sp>
          <p:nvSpPr>
            <p:cNvPr id="77" name="Rectangle 76">
              <a:extLst>
                <a:ext uri="{FF2B5EF4-FFF2-40B4-BE49-F238E27FC236}">
                  <a16:creationId xmlns:a16="http://schemas.microsoft.com/office/drawing/2014/main" id="{490EDA8D-345B-491C-8008-AFF4144AF38A}"/>
                </a:ext>
              </a:extLst>
            </p:cNvPr>
            <p:cNvSpPr/>
            <p:nvPr/>
          </p:nvSpPr>
          <p:spPr>
            <a:xfrm>
              <a:off x="11325552" y="4955042"/>
              <a:ext cx="457200" cy="288085"/>
            </a:xfrm>
            <a:prstGeom prst="rect">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Slab" pitchFamily="2" charset="0"/>
                <a:ea typeface="Roboto Slab" pitchFamily="2" charset="0"/>
              </a:endParaRPr>
            </a:p>
          </p:txBody>
        </p:sp>
        <p:sp>
          <p:nvSpPr>
            <p:cNvPr id="78" name="Rectangle 77">
              <a:extLst>
                <a:ext uri="{FF2B5EF4-FFF2-40B4-BE49-F238E27FC236}">
                  <a16:creationId xmlns:a16="http://schemas.microsoft.com/office/drawing/2014/main" id="{180E6AA8-8BD9-4032-A489-0BB96F02C2B4}"/>
                </a:ext>
              </a:extLst>
            </p:cNvPr>
            <p:cNvSpPr/>
            <p:nvPr/>
          </p:nvSpPr>
          <p:spPr>
            <a:xfrm>
              <a:off x="10750516" y="5313262"/>
              <a:ext cx="457200" cy="288085"/>
            </a:xfrm>
            <a:prstGeom prst="rect">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Slab" pitchFamily="2" charset="0"/>
                <a:ea typeface="Roboto Slab" pitchFamily="2" charset="0"/>
              </a:endParaRPr>
            </a:p>
          </p:txBody>
        </p:sp>
        <p:sp>
          <p:nvSpPr>
            <p:cNvPr id="79" name="TextBox 78">
              <a:extLst>
                <a:ext uri="{FF2B5EF4-FFF2-40B4-BE49-F238E27FC236}">
                  <a16:creationId xmlns:a16="http://schemas.microsoft.com/office/drawing/2014/main" id="{935FB0E8-1CFB-43A1-A538-40426783EC6A}"/>
                </a:ext>
              </a:extLst>
            </p:cNvPr>
            <p:cNvSpPr txBox="1"/>
            <p:nvPr/>
          </p:nvSpPr>
          <p:spPr>
            <a:xfrm>
              <a:off x="5320161" y="1880218"/>
              <a:ext cx="4760733" cy="861774"/>
            </a:xfrm>
            <a:prstGeom prst="rect">
              <a:avLst/>
            </a:prstGeom>
            <a:noFill/>
          </p:spPr>
          <p:txBody>
            <a:bodyPr wrap="square" rtlCol="0">
              <a:spAutoFit/>
            </a:bodyPr>
            <a:lstStyle/>
            <a:p>
              <a:r>
                <a:rPr lang="en-US" sz="5000" dirty="0">
                  <a:latin typeface="Roboto Slab" pitchFamily="2" charset="0"/>
                  <a:ea typeface="Roboto Slab" pitchFamily="2" charset="0"/>
                  <a:cs typeface="Bebas" charset="0"/>
                </a:rPr>
                <a:t>Mike Johnson</a:t>
              </a:r>
            </a:p>
          </p:txBody>
        </p:sp>
        <p:sp>
          <p:nvSpPr>
            <p:cNvPr id="80" name="TextBox 79">
              <a:extLst>
                <a:ext uri="{FF2B5EF4-FFF2-40B4-BE49-F238E27FC236}">
                  <a16:creationId xmlns:a16="http://schemas.microsoft.com/office/drawing/2014/main" id="{C04E97E6-FAC2-4DC6-B83B-D6C2DF38A0FB}"/>
                </a:ext>
              </a:extLst>
            </p:cNvPr>
            <p:cNvSpPr txBox="1"/>
            <p:nvPr/>
          </p:nvSpPr>
          <p:spPr>
            <a:xfrm>
              <a:off x="5367295" y="2700349"/>
              <a:ext cx="1877634" cy="369332"/>
            </a:xfrm>
            <a:prstGeom prst="rect">
              <a:avLst/>
            </a:prstGeom>
            <a:noFill/>
          </p:spPr>
          <p:txBody>
            <a:bodyPr wrap="square" rtlCol="0">
              <a:spAutoFit/>
            </a:bodyPr>
            <a:lstStyle/>
            <a:p>
              <a:r>
                <a:rPr lang="en-US" dirty="0">
                  <a:latin typeface="Roboto Slab" pitchFamily="2" charset="0"/>
                  <a:ea typeface="Roboto Slab" pitchFamily="2" charset="0"/>
                  <a:cs typeface="Bebas" charset="0"/>
                </a:rPr>
                <a:t>/ POST TITLE</a:t>
              </a:r>
            </a:p>
          </p:txBody>
        </p:sp>
        <p:sp>
          <p:nvSpPr>
            <p:cNvPr id="81" name="TextBox 80">
              <a:extLst>
                <a:ext uri="{FF2B5EF4-FFF2-40B4-BE49-F238E27FC236}">
                  <a16:creationId xmlns:a16="http://schemas.microsoft.com/office/drawing/2014/main" id="{091A80A8-418C-4AEB-81A3-BD5C1BD57E45}"/>
                </a:ext>
              </a:extLst>
            </p:cNvPr>
            <p:cNvSpPr txBox="1"/>
            <p:nvPr/>
          </p:nvSpPr>
          <p:spPr>
            <a:xfrm>
              <a:off x="5367295" y="3369652"/>
              <a:ext cx="3027704" cy="369332"/>
            </a:xfrm>
            <a:prstGeom prst="rect">
              <a:avLst/>
            </a:prstGeom>
            <a:noFill/>
          </p:spPr>
          <p:txBody>
            <a:bodyPr wrap="square" rtlCol="0">
              <a:spAutoFit/>
            </a:bodyPr>
            <a:lstStyle/>
            <a:p>
              <a:r>
                <a:rPr lang="en-US" b="1" dirty="0">
                  <a:solidFill>
                    <a:schemeClr val="accent3"/>
                  </a:solidFill>
                  <a:latin typeface="Roboto Slab" pitchFamily="2" charset="0"/>
                  <a:ea typeface="Roboto Slab" pitchFamily="2" charset="0"/>
                  <a:cs typeface="Bebas" charset="0"/>
                </a:rPr>
                <a:t>About Me:</a:t>
              </a:r>
            </a:p>
          </p:txBody>
        </p:sp>
        <p:sp>
          <p:nvSpPr>
            <p:cNvPr id="82" name="Subtitle 6">
              <a:extLst>
                <a:ext uri="{FF2B5EF4-FFF2-40B4-BE49-F238E27FC236}">
                  <a16:creationId xmlns:a16="http://schemas.microsoft.com/office/drawing/2014/main" id="{914C7712-C309-4543-AEEE-8A52FAB6B051}"/>
                </a:ext>
              </a:extLst>
            </p:cNvPr>
            <p:cNvSpPr txBox="1">
              <a:spLocks/>
            </p:cNvSpPr>
            <p:nvPr/>
          </p:nvSpPr>
          <p:spPr>
            <a:xfrm>
              <a:off x="5363393" y="3753692"/>
              <a:ext cx="3550848" cy="1464553"/>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ct val="150000"/>
                </a:lnSpc>
              </a:pPr>
              <a:r>
                <a:rPr lang="en-US" sz="1000" dirty="0" err="1">
                  <a:solidFill>
                    <a:schemeClr val="tx1"/>
                  </a:solidFill>
                  <a:latin typeface="Roboto Slab" pitchFamily="2" charset="0"/>
                  <a:ea typeface="Roboto Slab" pitchFamily="2" charset="0"/>
                  <a:cs typeface="Montserrat" charset="0"/>
                </a:rPr>
                <a:t>Lorem</a:t>
              </a:r>
              <a:r>
                <a:rPr lang="en-US" sz="1000" dirty="0">
                  <a:solidFill>
                    <a:schemeClr val="tx1"/>
                  </a:solidFill>
                  <a:latin typeface="Roboto Slab" pitchFamily="2" charset="0"/>
                  <a:ea typeface="Roboto Slab" pitchFamily="2" charset="0"/>
                  <a:cs typeface="Montserrat" charset="0"/>
                </a:rPr>
                <a:t> </a:t>
              </a:r>
              <a:r>
                <a:rPr lang="en-US" sz="1000" dirty="0" err="1">
                  <a:solidFill>
                    <a:schemeClr val="tx1"/>
                  </a:solidFill>
                  <a:latin typeface="Roboto Slab" pitchFamily="2" charset="0"/>
                  <a:ea typeface="Roboto Slab" pitchFamily="2" charset="0"/>
                  <a:cs typeface="Montserrat" charset="0"/>
                </a:rPr>
                <a:t>Ipsum</a:t>
              </a:r>
              <a:r>
                <a:rPr lang="en-US" sz="1000" dirty="0">
                  <a:solidFill>
                    <a:schemeClr val="tx1"/>
                  </a:solidFill>
                  <a:latin typeface="Roboto Slab" pitchFamily="2" charset="0"/>
                  <a:ea typeface="Roboto Slab" pitchFamily="2" charset="0"/>
                  <a:cs typeface="Montserrat" charset="0"/>
                </a:rPr>
                <a:t> available, but the majority have suffered alteration in some form, by injected </a:t>
              </a:r>
              <a:r>
                <a:rPr lang="en-US" sz="1000" dirty="0" err="1">
                  <a:solidFill>
                    <a:schemeClr val="tx1"/>
                  </a:solidFill>
                  <a:latin typeface="Roboto Slab" pitchFamily="2" charset="0"/>
                  <a:ea typeface="Roboto Slab" pitchFamily="2" charset="0"/>
                  <a:cs typeface="Montserrat" charset="0"/>
                </a:rPr>
                <a:t>humour</a:t>
              </a:r>
              <a:r>
                <a:rPr lang="en-US" sz="1000" dirty="0">
                  <a:solidFill>
                    <a:schemeClr val="tx1"/>
                  </a:solidFill>
                  <a:latin typeface="Roboto Slab" pitchFamily="2" charset="0"/>
                  <a:ea typeface="Roboto Slab" pitchFamily="2" charset="0"/>
                  <a:cs typeface="Montserrat" charset="0"/>
                </a:rPr>
                <a:t>, or </a:t>
              </a:r>
              <a:r>
                <a:rPr lang="en-US" sz="1000" dirty="0" err="1">
                  <a:solidFill>
                    <a:schemeClr val="tx1"/>
                  </a:solidFill>
                  <a:latin typeface="Roboto Slab" pitchFamily="2" charset="0"/>
                  <a:ea typeface="Roboto Slab" pitchFamily="2" charset="0"/>
                  <a:cs typeface="Montserrat" charset="0"/>
                </a:rPr>
                <a:t>randomised</a:t>
              </a:r>
              <a:r>
                <a:rPr lang="en-US" sz="1000" dirty="0">
                  <a:solidFill>
                    <a:schemeClr val="tx1"/>
                  </a:solidFill>
                  <a:latin typeface="Roboto Slab" pitchFamily="2" charset="0"/>
                  <a:ea typeface="Roboto Slab" pitchFamily="2" charset="0"/>
                  <a:cs typeface="Montserrat" charset="0"/>
                </a:rPr>
                <a:t> words which don't look even slightly believable. If you are going to use a passage of </a:t>
              </a:r>
              <a:r>
                <a:rPr lang="en-US" sz="1000" dirty="0" err="1">
                  <a:solidFill>
                    <a:schemeClr val="tx1"/>
                  </a:solidFill>
                  <a:latin typeface="Roboto Slab" pitchFamily="2" charset="0"/>
                  <a:ea typeface="Roboto Slab" pitchFamily="2" charset="0"/>
                  <a:cs typeface="Montserrat" charset="0"/>
                </a:rPr>
                <a:t>Lorem</a:t>
              </a:r>
              <a:r>
                <a:rPr lang="en-US" sz="1000" dirty="0">
                  <a:solidFill>
                    <a:schemeClr val="tx1"/>
                  </a:solidFill>
                  <a:latin typeface="Roboto Slab" pitchFamily="2" charset="0"/>
                  <a:ea typeface="Roboto Slab" pitchFamily="2" charset="0"/>
                  <a:cs typeface="Montserrat" charset="0"/>
                </a:rPr>
                <a:t> </a:t>
              </a:r>
              <a:r>
                <a:rPr lang="en-US" sz="1000" dirty="0" err="1">
                  <a:solidFill>
                    <a:schemeClr val="tx1"/>
                  </a:solidFill>
                  <a:latin typeface="Roboto Slab" pitchFamily="2" charset="0"/>
                  <a:ea typeface="Roboto Slab" pitchFamily="2" charset="0"/>
                  <a:cs typeface="Montserrat" charset="0"/>
                </a:rPr>
                <a:t>Ipsum</a:t>
              </a:r>
              <a:r>
                <a:rPr lang="en-US" sz="1000" dirty="0">
                  <a:solidFill>
                    <a:schemeClr val="tx1"/>
                  </a:solidFill>
                  <a:latin typeface="Roboto Slab" pitchFamily="2" charset="0"/>
                  <a:ea typeface="Roboto Slab" pitchFamily="2" charset="0"/>
                  <a:cs typeface="Montserrat" charset="0"/>
                </a:rPr>
                <a:t>, you need to be sure there isn't anything embarrassing hidden in the middle.</a:t>
              </a:r>
            </a:p>
          </p:txBody>
        </p:sp>
        <p:sp>
          <p:nvSpPr>
            <p:cNvPr id="83" name="TextBox 82">
              <a:extLst>
                <a:ext uri="{FF2B5EF4-FFF2-40B4-BE49-F238E27FC236}">
                  <a16:creationId xmlns:a16="http://schemas.microsoft.com/office/drawing/2014/main" id="{AD38CC11-BF18-4AF1-8750-2DE955E67578}"/>
                </a:ext>
              </a:extLst>
            </p:cNvPr>
            <p:cNvSpPr txBox="1"/>
            <p:nvPr/>
          </p:nvSpPr>
          <p:spPr>
            <a:xfrm>
              <a:off x="9053176" y="3369652"/>
              <a:ext cx="2622351" cy="369332"/>
            </a:xfrm>
            <a:prstGeom prst="rect">
              <a:avLst/>
            </a:prstGeom>
            <a:noFill/>
          </p:spPr>
          <p:txBody>
            <a:bodyPr wrap="square" rtlCol="0">
              <a:spAutoFit/>
            </a:bodyPr>
            <a:lstStyle/>
            <a:p>
              <a:r>
                <a:rPr lang="en-US" b="1" dirty="0">
                  <a:solidFill>
                    <a:schemeClr val="accent3"/>
                  </a:solidFill>
                  <a:latin typeface="Roboto Slab" pitchFamily="2" charset="0"/>
                  <a:ea typeface="Roboto Slab" pitchFamily="2" charset="0"/>
                  <a:cs typeface="Bebas" charset="0"/>
                </a:rPr>
                <a:t>SKILLS:</a:t>
              </a:r>
            </a:p>
          </p:txBody>
        </p:sp>
        <p:sp>
          <p:nvSpPr>
            <p:cNvPr id="84" name="Rectangle 83">
              <a:extLst>
                <a:ext uri="{FF2B5EF4-FFF2-40B4-BE49-F238E27FC236}">
                  <a16:creationId xmlns:a16="http://schemas.microsoft.com/office/drawing/2014/main" id="{FE0B0B05-ECB0-42F0-9508-9D66B26714CA}"/>
                </a:ext>
              </a:extLst>
            </p:cNvPr>
            <p:cNvSpPr/>
            <p:nvPr/>
          </p:nvSpPr>
          <p:spPr>
            <a:xfrm>
              <a:off x="9177424" y="3880388"/>
              <a:ext cx="1900717" cy="288085"/>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Slab" pitchFamily="2" charset="0"/>
                <a:ea typeface="Roboto Slab" pitchFamily="2" charset="0"/>
              </a:endParaRPr>
            </a:p>
          </p:txBody>
        </p:sp>
        <p:sp>
          <p:nvSpPr>
            <p:cNvPr id="85" name="Subtitle 6">
              <a:extLst>
                <a:ext uri="{FF2B5EF4-FFF2-40B4-BE49-F238E27FC236}">
                  <a16:creationId xmlns:a16="http://schemas.microsoft.com/office/drawing/2014/main" id="{E168B9DE-C1B2-4228-ABD4-8EED62D5CEDA}"/>
                </a:ext>
              </a:extLst>
            </p:cNvPr>
            <p:cNvSpPr txBox="1">
              <a:spLocks/>
            </p:cNvSpPr>
            <p:nvPr/>
          </p:nvSpPr>
          <p:spPr>
            <a:xfrm>
              <a:off x="9237810" y="3857387"/>
              <a:ext cx="1721280" cy="1743959"/>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ct val="150000"/>
                </a:lnSpc>
              </a:pPr>
              <a:r>
                <a:rPr lang="en-US" sz="1000" dirty="0">
                  <a:solidFill>
                    <a:schemeClr val="tx1"/>
                  </a:solidFill>
                  <a:latin typeface="Roboto Slab" pitchFamily="2" charset="0"/>
                  <a:ea typeface="Roboto Slab" pitchFamily="2" charset="0"/>
                  <a:cs typeface="Montserrat" charset="0"/>
                </a:rPr>
                <a:t>WORDPRESS</a:t>
              </a:r>
            </a:p>
            <a:p>
              <a:pPr algn="l">
                <a:lnSpc>
                  <a:spcPct val="150000"/>
                </a:lnSpc>
              </a:pPr>
              <a:r>
                <a:rPr lang="en-US" sz="1000" dirty="0">
                  <a:solidFill>
                    <a:schemeClr val="tx1"/>
                  </a:solidFill>
                  <a:latin typeface="Roboto Slab" pitchFamily="2" charset="0"/>
                  <a:ea typeface="Roboto Slab" pitchFamily="2" charset="0"/>
                  <a:cs typeface="Montserrat" charset="0"/>
                </a:rPr>
                <a:t>SEARCH ENGINGE OPT.</a:t>
              </a:r>
            </a:p>
            <a:p>
              <a:pPr algn="l">
                <a:lnSpc>
                  <a:spcPct val="150000"/>
                </a:lnSpc>
              </a:pPr>
              <a:r>
                <a:rPr lang="en-US" sz="1000" dirty="0">
                  <a:solidFill>
                    <a:schemeClr val="tx1"/>
                  </a:solidFill>
                  <a:latin typeface="Roboto Slab" pitchFamily="2" charset="0"/>
                  <a:ea typeface="Roboto Slab" pitchFamily="2" charset="0"/>
                  <a:cs typeface="Montserrat" charset="0"/>
                </a:rPr>
                <a:t>ILLUSTRATOR</a:t>
              </a:r>
            </a:p>
            <a:p>
              <a:pPr algn="l">
                <a:lnSpc>
                  <a:spcPct val="150000"/>
                </a:lnSpc>
              </a:pPr>
              <a:r>
                <a:rPr lang="en-US" sz="1000" dirty="0">
                  <a:solidFill>
                    <a:schemeClr val="tx1"/>
                  </a:solidFill>
                  <a:latin typeface="Roboto Slab" pitchFamily="2" charset="0"/>
                  <a:ea typeface="Roboto Slab" pitchFamily="2" charset="0"/>
                  <a:cs typeface="Montserrat" charset="0"/>
                </a:rPr>
                <a:t>PHOTOSHOP</a:t>
              </a:r>
            </a:p>
            <a:p>
              <a:pPr algn="l">
                <a:lnSpc>
                  <a:spcPct val="150000"/>
                </a:lnSpc>
              </a:pPr>
              <a:r>
                <a:rPr lang="en-US" sz="1000" dirty="0">
                  <a:solidFill>
                    <a:schemeClr val="tx1"/>
                  </a:solidFill>
                  <a:latin typeface="Roboto Slab" pitchFamily="2" charset="0"/>
                  <a:ea typeface="Roboto Slab" pitchFamily="2" charset="0"/>
                  <a:cs typeface="Montserrat" charset="0"/>
                </a:rPr>
                <a:t>FRONT END DEV.</a:t>
              </a:r>
            </a:p>
          </p:txBody>
        </p:sp>
        <p:sp>
          <p:nvSpPr>
            <p:cNvPr id="86" name="Rectangle 85">
              <a:extLst>
                <a:ext uri="{FF2B5EF4-FFF2-40B4-BE49-F238E27FC236}">
                  <a16:creationId xmlns:a16="http://schemas.microsoft.com/office/drawing/2014/main" id="{41FD1C78-AEF0-46C9-9227-6152AD10A6CD}"/>
                </a:ext>
              </a:extLst>
            </p:cNvPr>
            <p:cNvSpPr/>
            <p:nvPr/>
          </p:nvSpPr>
          <p:spPr>
            <a:xfrm>
              <a:off x="9177424" y="4238606"/>
              <a:ext cx="2403335" cy="288085"/>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Slab" pitchFamily="2" charset="0"/>
                <a:ea typeface="Roboto Slab" pitchFamily="2" charset="0"/>
              </a:endParaRPr>
            </a:p>
          </p:txBody>
        </p:sp>
        <p:sp>
          <p:nvSpPr>
            <p:cNvPr id="87" name="Rectangle 86">
              <a:extLst>
                <a:ext uri="{FF2B5EF4-FFF2-40B4-BE49-F238E27FC236}">
                  <a16:creationId xmlns:a16="http://schemas.microsoft.com/office/drawing/2014/main" id="{752B04C1-9198-481F-A900-94437BF7521A}"/>
                </a:ext>
              </a:extLst>
            </p:cNvPr>
            <p:cNvSpPr/>
            <p:nvPr/>
          </p:nvSpPr>
          <p:spPr>
            <a:xfrm>
              <a:off x="9177424" y="4596824"/>
              <a:ext cx="2282223" cy="288085"/>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Slab" pitchFamily="2" charset="0"/>
                <a:ea typeface="Roboto Slab" pitchFamily="2" charset="0"/>
              </a:endParaRPr>
            </a:p>
          </p:txBody>
        </p:sp>
        <p:sp>
          <p:nvSpPr>
            <p:cNvPr id="88" name="Rectangle 87">
              <a:extLst>
                <a:ext uri="{FF2B5EF4-FFF2-40B4-BE49-F238E27FC236}">
                  <a16:creationId xmlns:a16="http://schemas.microsoft.com/office/drawing/2014/main" id="{0E6D7BA6-943D-4F0D-BC5C-AF33CBA7D781}"/>
                </a:ext>
              </a:extLst>
            </p:cNvPr>
            <p:cNvSpPr/>
            <p:nvPr/>
          </p:nvSpPr>
          <p:spPr>
            <a:xfrm>
              <a:off x="9177424" y="4955042"/>
              <a:ext cx="2597116" cy="288085"/>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Slab" pitchFamily="2" charset="0"/>
                <a:ea typeface="Roboto Slab" pitchFamily="2" charset="0"/>
              </a:endParaRPr>
            </a:p>
          </p:txBody>
        </p:sp>
        <p:sp>
          <p:nvSpPr>
            <p:cNvPr id="89" name="Rectangle 88">
              <a:extLst>
                <a:ext uri="{FF2B5EF4-FFF2-40B4-BE49-F238E27FC236}">
                  <a16:creationId xmlns:a16="http://schemas.microsoft.com/office/drawing/2014/main" id="{BD422A07-1B7D-453B-8066-DB41350DAE65}"/>
                </a:ext>
              </a:extLst>
            </p:cNvPr>
            <p:cNvSpPr/>
            <p:nvPr/>
          </p:nvSpPr>
          <p:spPr>
            <a:xfrm>
              <a:off x="9177425" y="5313262"/>
              <a:ext cx="2021830" cy="288085"/>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Slab" pitchFamily="2" charset="0"/>
                <a:ea typeface="Roboto Slab" pitchFamily="2" charset="0"/>
              </a:endParaRPr>
            </a:p>
          </p:txBody>
        </p:sp>
        <p:sp>
          <p:nvSpPr>
            <p:cNvPr id="90" name="TextBox 89">
              <a:extLst>
                <a:ext uri="{FF2B5EF4-FFF2-40B4-BE49-F238E27FC236}">
                  <a16:creationId xmlns:a16="http://schemas.microsoft.com/office/drawing/2014/main" id="{E27DACFF-B342-45FC-952C-B960C5FA4C99}"/>
                </a:ext>
              </a:extLst>
            </p:cNvPr>
            <p:cNvSpPr txBox="1"/>
            <p:nvPr/>
          </p:nvSpPr>
          <p:spPr>
            <a:xfrm>
              <a:off x="10627452" y="3888126"/>
              <a:ext cx="473039" cy="276999"/>
            </a:xfrm>
            <a:prstGeom prst="rect">
              <a:avLst/>
            </a:prstGeom>
            <a:solidFill>
              <a:schemeClr val="accent3"/>
            </a:solidFill>
          </p:spPr>
          <p:txBody>
            <a:bodyPr wrap="square" rtlCol="0">
              <a:spAutoFit/>
            </a:bodyPr>
            <a:lstStyle/>
            <a:p>
              <a:pPr algn="ctr"/>
              <a:r>
                <a:rPr lang="en-US" sz="1200" dirty="0">
                  <a:solidFill>
                    <a:schemeClr val="bg1"/>
                  </a:solidFill>
                  <a:latin typeface="Roboto Slab" pitchFamily="2" charset="0"/>
                  <a:ea typeface="Roboto Slab" pitchFamily="2" charset="0"/>
                  <a:cs typeface="Bebas" charset="0"/>
                </a:rPr>
                <a:t>80%</a:t>
              </a:r>
            </a:p>
          </p:txBody>
        </p:sp>
        <p:sp>
          <p:nvSpPr>
            <p:cNvPr id="91" name="TextBox 90">
              <a:extLst>
                <a:ext uri="{FF2B5EF4-FFF2-40B4-BE49-F238E27FC236}">
                  <a16:creationId xmlns:a16="http://schemas.microsoft.com/office/drawing/2014/main" id="{00D54A89-8DDF-4033-A186-530B78E42FC0}"/>
                </a:ext>
              </a:extLst>
            </p:cNvPr>
            <p:cNvSpPr txBox="1"/>
            <p:nvPr/>
          </p:nvSpPr>
          <p:spPr>
            <a:xfrm>
              <a:off x="11129808" y="4243726"/>
              <a:ext cx="473039" cy="276999"/>
            </a:xfrm>
            <a:prstGeom prst="rect">
              <a:avLst/>
            </a:prstGeom>
            <a:solidFill>
              <a:schemeClr val="accent3"/>
            </a:solidFill>
          </p:spPr>
          <p:txBody>
            <a:bodyPr wrap="square" rtlCol="0">
              <a:spAutoFit/>
            </a:bodyPr>
            <a:lstStyle/>
            <a:p>
              <a:pPr algn="ctr"/>
              <a:r>
                <a:rPr lang="en-US" sz="1200" dirty="0">
                  <a:solidFill>
                    <a:schemeClr val="bg1"/>
                  </a:solidFill>
                  <a:latin typeface="Roboto Slab" pitchFamily="2" charset="0"/>
                  <a:ea typeface="Roboto Slab" pitchFamily="2" charset="0"/>
                  <a:cs typeface="Bebas" charset="0"/>
                </a:rPr>
                <a:t>90%</a:t>
              </a:r>
            </a:p>
          </p:txBody>
        </p:sp>
        <p:sp>
          <p:nvSpPr>
            <p:cNvPr id="92" name="TextBox 91">
              <a:extLst>
                <a:ext uri="{FF2B5EF4-FFF2-40B4-BE49-F238E27FC236}">
                  <a16:creationId xmlns:a16="http://schemas.microsoft.com/office/drawing/2014/main" id="{579456D6-68A2-4B37-9DB3-A2C0376E5930}"/>
                </a:ext>
              </a:extLst>
            </p:cNvPr>
            <p:cNvSpPr txBox="1"/>
            <p:nvPr/>
          </p:nvSpPr>
          <p:spPr>
            <a:xfrm>
              <a:off x="11005631" y="4604970"/>
              <a:ext cx="473039" cy="276999"/>
            </a:xfrm>
            <a:prstGeom prst="rect">
              <a:avLst/>
            </a:prstGeom>
            <a:solidFill>
              <a:schemeClr val="accent3"/>
            </a:solidFill>
          </p:spPr>
          <p:txBody>
            <a:bodyPr wrap="square" rtlCol="0">
              <a:spAutoFit/>
            </a:bodyPr>
            <a:lstStyle/>
            <a:p>
              <a:pPr algn="ctr"/>
              <a:r>
                <a:rPr lang="en-US" sz="1200" dirty="0">
                  <a:solidFill>
                    <a:schemeClr val="bg1"/>
                  </a:solidFill>
                  <a:latin typeface="Roboto Slab" pitchFamily="2" charset="0"/>
                  <a:ea typeface="Roboto Slab" pitchFamily="2" charset="0"/>
                  <a:cs typeface="Bebas" charset="0"/>
                </a:rPr>
                <a:t>88%</a:t>
              </a:r>
            </a:p>
          </p:txBody>
        </p:sp>
        <p:sp>
          <p:nvSpPr>
            <p:cNvPr id="93" name="TextBox 92">
              <a:extLst>
                <a:ext uri="{FF2B5EF4-FFF2-40B4-BE49-F238E27FC236}">
                  <a16:creationId xmlns:a16="http://schemas.microsoft.com/office/drawing/2014/main" id="{3243B36A-E387-4619-956C-24CB813D2F51}"/>
                </a:ext>
              </a:extLst>
            </p:cNvPr>
            <p:cNvSpPr txBox="1"/>
            <p:nvPr/>
          </p:nvSpPr>
          <p:spPr>
            <a:xfrm>
              <a:off x="11327364" y="4960570"/>
              <a:ext cx="473039" cy="276999"/>
            </a:xfrm>
            <a:prstGeom prst="rect">
              <a:avLst/>
            </a:prstGeom>
            <a:solidFill>
              <a:schemeClr val="accent3"/>
            </a:solidFill>
          </p:spPr>
          <p:txBody>
            <a:bodyPr wrap="square" rtlCol="0">
              <a:spAutoFit/>
            </a:bodyPr>
            <a:lstStyle/>
            <a:p>
              <a:pPr algn="ctr"/>
              <a:r>
                <a:rPr lang="en-US" sz="1200" dirty="0">
                  <a:solidFill>
                    <a:schemeClr val="bg1"/>
                  </a:solidFill>
                  <a:latin typeface="Roboto Slab" pitchFamily="2" charset="0"/>
                  <a:ea typeface="Roboto Slab" pitchFamily="2" charset="0"/>
                  <a:cs typeface="Bebas" charset="0"/>
                </a:rPr>
                <a:t>95%</a:t>
              </a:r>
            </a:p>
          </p:txBody>
        </p:sp>
        <p:sp>
          <p:nvSpPr>
            <p:cNvPr id="94" name="TextBox 93">
              <a:extLst>
                <a:ext uri="{FF2B5EF4-FFF2-40B4-BE49-F238E27FC236}">
                  <a16:creationId xmlns:a16="http://schemas.microsoft.com/office/drawing/2014/main" id="{114E82AF-D285-4CBE-A669-5923EA9625F0}"/>
                </a:ext>
              </a:extLst>
            </p:cNvPr>
            <p:cNvSpPr txBox="1"/>
            <p:nvPr/>
          </p:nvSpPr>
          <p:spPr>
            <a:xfrm>
              <a:off x="10751631" y="5321815"/>
              <a:ext cx="473039" cy="276999"/>
            </a:xfrm>
            <a:prstGeom prst="rect">
              <a:avLst/>
            </a:prstGeom>
            <a:solidFill>
              <a:schemeClr val="accent3"/>
            </a:solidFill>
          </p:spPr>
          <p:txBody>
            <a:bodyPr wrap="square" rtlCol="0">
              <a:spAutoFit/>
            </a:bodyPr>
            <a:lstStyle/>
            <a:p>
              <a:pPr algn="ctr"/>
              <a:r>
                <a:rPr lang="en-US" sz="1200" dirty="0">
                  <a:solidFill>
                    <a:schemeClr val="bg1"/>
                  </a:solidFill>
                  <a:latin typeface="Roboto Slab" pitchFamily="2" charset="0"/>
                  <a:ea typeface="Roboto Slab" pitchFamily="2" charset="0"/>
                  <a:cs typeface="Bebas" charset="0"/>
                </a:rPr>
                <a:t>82%</a:t>
              </a:r>
            </a:p>
          </p:txBody>
        </p:sp>
        <p:grpSp>
          <p:nvGrpSpPr>
            <p:cNvPr id="4" name="Group 3">
              <a:extLst>
                <a:ext uri="{FF2B5EF4-FFF2-40B4-BE49-F238E27FC236}">
                  <a16:creationId xmlns:a16="http://schemas.microsoft.com/office/drawing/2014/main" id="{720DB6B0-D224-4447-AB2F-5BDCE5C35559}"/>
                </a:ext>
              </a:extLst>
            </p:cNvPr>
            <p:cNvGrpSpPr/>
            <p:nvPr/>
          </p:nvGrpSpPr>
          <p:grpSpPr>
            <a:xfrm>
              <a:off x="5371013" y="5429537"/>
              <a:ext cx="1567627" cy="338554"/>
              <a:chOff x="888049" y="5529685"/>
              <a:chExt cx="1567627" cy="338554"/>
            </a:xfrm>
          </p:grpSpPr>
          <p:sp>
            <p:nvSpPr>
              <p:cNvPr id="104" name="Rectangle 103">
                <a:extLst>
                  <a:ext uri="{FF2B5EF4-FFF2-40B4-BE49-F238E27FC236}">
                    <a16:creationId xmlns:a16="http://schemas.microsoft.com/office/drawing/2014/main" id="{0F01157F-8649-423D-8FAC-C63F7E618F47}"/>
                  </a:ext>
                </a:extLst>
              </p:cNvPr>
              <p:cNvSpPr/>
              <p:nvPr/>
            </p:nvSpPr>
            <p:spPr>
              <a:xfrm>
                <a:off x="888049" y="5529685"/>
                <a:ext cx="360996" cy="338554"/>
              </a:xfrm>
              <a:prstGeom prst="rect">
                <a:avLst/>
              </a:prstGeom>
            </p:spPr>
            <p:txBody>
              <a:bodyPr wrap="none">
                <a:spAutoFit/>
              </a:bodyPr>
              <a:lstStyle/>
              <a:p>
                <a:r>
                  <a:rPr lang="en-US" sz="1600" dirty="0">
                    <a:latin typeface="FontAwesome" charset="0"/>
                  </a:rPr>
                  <a:t></a:t>
                </a:r>
                <a:endParaRPr lang="en-US" sz="1600" dirty="0"/>
              </a:p>
            </p:txBody>
          </p:sp>
          <p:sp>
            <p:nvSpPr>
              <p:cNvPr id="105" name="Rectangle 104">
                <a:extLst>
                  <a:ext uri="{FF2B5EF4-FFF2-40B4-BE49-F238E27FC236}">
                    <a16:creationId xmlns:a16="http://schemas.microsoft.com/office/drawing/2014/main" id="{30CB4DDE-27F0-4F2F-BBD7-DD4AB1C19A36}"/>
                  </a:ext>
                </a:extLst>
              </p:cNvPr>
              <p:cNvSpPr/>
              <p:nvPr/>
            </p:nvSpPr>
            <p:spPr>
              <a:xfrm>
                <a:off x="1278505" y="5529685"/>
                <a:ext cx="375424" cy="338554"/>
              </a:xfrm>
              <a:prstGeom prst="rect">
                <a:avLst/>
              </a:prstGeom>
            </p:spPr>
            <p:txBody>
              <a:bodyPr wrap="none">
                <a:spAutoFit/>
              </a:bodyPr>
              <a:lstStyle/>
              <a:p>
                <a:r>
                  <a:rPr lang="en-US" sz="1600">
                    <a:latin typeface="FontAwesome" charset="0"/>
                  </a:rPr>
                  <a:t></a:t>
                </a:r>
                <a:endParaRPr lang="en-US" sz="1600"/>
              </a:p>
            </p:txBody>
          </p:sp>
          <p:sp>
            <p:nvSpPr>
              <p:cNvPr id="106" name="Rectangle 105">
                <a:extLst>
                  <a:ext uri="{FF2B5EF4-FFF2-40B4-BE49-F238E27FC236}">
                    <a16:creationId xmlns:a16="http://schemas.microsoft.com/office/drawing/2014/main" id="{24EFBE80-AA5C-4AED-95BA-336F6AEF58A8}"/>
                  </a:ext>
                </a:extLst>
              </p:cNvPr>
              <p:cNvSpPr/>
              <p:nvPr/>
            </p:nvSpPr>
            <p:spPr>
              <a:xfrm>
                <a:off x="1686593" y="5529685"/>
                <a:ext cx="449162" cy="338554"/>
              </a:xfrm>
              <a:prstGeom prst="rect">
                <a:avLst/>
              </a:prstGeom>
            </p:spPr>
            <p:txBody>
              <a:bodyPr wrap="none">
                <a:spAutoFit/>
              </a:bodyPr>
              <a:lstStyle/>
              <a:p>
                <a:r>
                  <a:rPr lang="en-US" sz="1600" dirty="0">
                    <a:latin typeface="FontAwesome" charset="0"/>
                  </a:rPr>
                  <a:t></a:t>
                </a:r>
                <a:endParaRPr lang="en-US" sz="1600" dirty="0"/>
              </a:p>
            </p:txBody>
          </p:sp>
          <p:sp>
            <p:nvSpPr>
              <p:cNvPr id="107" name="Rectangle 106">
                <a:extLst>
                  <a:ext uri="{FF2B5EF4-FFF2-40B4-BE49-F238E27FC236}">
                    <a16:creationId xmlns:a16="http://schemas.microsoft.com/office/drawing/2014/main" id="{D01F66E9-F783-4BFB-A240-40E94AA0143B}"/>
                  </a:ext>
                </a:extLst>
              </p:cNvPr>
              <p:cNvSpPr/>
              <p:nvPr/>
            </p:nvSpPr>
            <p:spPr>
              <a:xfrm>
                <a:off x="2094680" y="5529685"/>
                <a:ext cx="360996" cy="338554"/>
              </a:xfrm>
              <a:prstGeom prst="rect">
                <a:avLst/>
              </a:prstGeom>
            </p:spPr>
            <p:txBody>
              <a:bodyPr wrap="none">
                <a:spAutoFit/>
              </a:bodyPr>
              <a:lstStyle/>
              <a:p>
                <a:r>
                  <a:rPr lang="en-US" sz="1600" dirty="0">
                    <a:latin typeface="FontAwesome" charset="0"/>
                  </a:rPr>
                  <a:t></a:t>
                </a:r>
                <a:endParaRPr lang="en-US" sz="1600" dirty="0"/>
              </a:p>
            </p:txBody>
          </p:sp>
        </p:grpSp>
      </p:grpSp>
      <p:sp>
        <p:nvSpPr>
          <p:cNvPr id="6" name="Picture Placeholder 5">
            <a:extLst>
              <a:ext uri="{FF2B5EF4-FFF2-40B4-BE49-F238E27FC236}">
                <a16:creationId xmlns:a16="http://schemas.microsoft.com/office/drawing/2014/main" id="{B83DE952-63EE-497E-9DC8-7D1D43AE6462}"/>
              </a:ext>
            </a:extLst>
          </p:cNvPr>
          <p:cNvSpPr>
            <a:spLocks noGrp="1"/>
          </p:cNvSpPr>
          <p:nvPr>
            <p:ph type="pic" sz="quarter" idx="228"/>
          </p:nvPr>
        </p:nvSpPr>
        <p:spPr/>
      </p:sp>
    </p:spTree>
    <p:extLst>
      <p:ext uri="{BB962C8B-B14F-4D97-AF65-F5344CB8AC3E}">
        <p14:creationId xmlns:p14="http://schemas.microsoft.com/office/powerpoint/2010/main" val="244919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E2AED249-9904-43A6-BF5D-9503F1E25486}"/>
              </a:ext>
            </a:extLst>
          </p:cNvPr>
          <p:cNvGrpSpPr/>
          <p:nvPr/>
        </p:nvGrpSpPr>
        <p:grpSpPr>
          <a:xfrm>
            <a:off x="7076009" y="1608244"/>
            <a:ext cx="4708524" cy="3641513"/>
            <a:chOff x="6945236" y="1800888"/>
            <a:chExt cx="4708524" cy="3641513"/>
          </a:xfrm>
        </p:grpSpPr>
        <p:sp>
          <p:nvSpPr>
            <p:cNvPr id="27" name="TextBox 26">
              <a:extLst>
                <a:ext uri="{FF2B5EF4-FFF2-40B4-BE49-F238E27FC236}">
                  <a16:creationId xmlns:a16="http://schemas.microsoft.com/office/drawing/2014/main" id="{08641F20-0389-4ABD-A180-D3CF6C490166}"/>
                </a:ext>
              </a:extLst>
            </p:cNvPr>
            <p:cNvSpPr txBox="1"/>
            <p:nvPr/>
          </p:nvSpPr>
          <p:spPr>
            <a:xfrm>
              <a:off x="6945236" y="4113415"/>
              <a:ext cx="2054077" cy="605294"/>
            </a:xfrm>
            <a:prstGeom prst="rect">
              <a:avLst/>
            </a:prstGeom>
            <a:noFill/>
          </p:spPr>
          <p:txBody>
            <a:bodyPr wrap="square" rtlCol="0">
              <a:spAutoFit/>
            </a:bodyPr>
            <a:lstStyle/>
            <a:p>
              <a:pPr>
                <a:lnSpc>
                  <a:spcPts val="2000"/>
                </a:lnSpc>
              </a:pPr>
              <a:r>
                <a:rPr lang="en-US" sz="2000" b="1" dirty="0">
                  <a:latin typeface="Roboto Slab" pitchFamily="2" charset="0"/>
                  <a:ea typeface="Roboto Slab" pitchFamily="2" charset="0"/>
                  <a:cs typeface="Montserrat" charset="0"/>
                </a:rPr>
                <a:t>Vice President</a:t>
              </a:r>
            </a:p>
            <a:p>
              <a:pPr>
                <a:lnSpc>
                  <a:spcPts val="2000"/>
                </a:lnSpc>
              </a:pPr>
              <a:r>
                <a:rPr lang="en-US" sz="2000" b="1" dirty="0">
                  <a:latin typeface="Roboto Slab" pitchFamily="2" charset="0"/>
                  <a:ea typeface="Roboto Slab" pitchFamily="2" charset="0"/>
                  <a:cs typeface="Montserrat" charset="0"/>
                </a:rPr>
                <a:t>Dr. Jacky Chan</a:t>
              </a:r>
            </a:p>
          </p:txBody>
        </p:sp>
        <p:sp>
          <p:nvSpPr>
            <p:cNvPr id="28" name="TextBox 27">
              <a:extLst>
                <a:ext uri="{FF2B5EF4-FFF2-40B4-BE49-F238E27FC236}">
                  <a16:creationId xmlns:a16="http://schemas.microsoft.com/office/drawing/2014/main" id="{8F3C5CF6-D181-40E8-85E6-614CD3C12E70}"/>
                </a:ext>
              </a:extLst>
            </p:cNvPr>
            <p:cNvSpPr txBox="1"/>
            <p:nvPr/>
          </p:nvSpPr>
          <p:spPr>
            <a:xfrm>
              <a:off x="6954289" y="4754199"/>
              <a:ext cx="2026918" cy="688202"/>
            </a:xfrm>
            <a:prstGeom prst="rect">
              <a:avLst/>
            </a:prstGeom>
            <a:noFill/>
          </p:spPr>
          <p:txBody>
            <a:bodyPr wrap="square" numCol="1" spcCol="0" rtlCol="0" anchor="ctr">
              <a:spAutoFit/>
            </a:bodyPr>
            <a:lstStyle/>
            <a:p>
              <a:pPr>
                <a:lnSpc>
                  <a:spcPts val="1600"/>
                </a:lnSpc>
              </a:pPr>
              <a:r>
                <a:rPr lang="en-US" sz="1000" b="1" dirty="0">
                  <a:latin typeface="Roboto Slab" pitchFamily="2" charset="0"/>
                  <a:ea typeface="Roboto Slab" pitchFamily="2" charset="0"/>
                  <a:cs typeface="Montserrat Light" charset="0"/>
                </a:rPr>
                <a:t>The example text goes here with your own detailed summery.</a:t>
              </a:r>
            </a:p>
          </p:txBody>
        </p:sp>
        <p:sp>
          <p:nvSpPr>
            <p:cNvPr id="29" name="TextBox 28">
              <a:extLst>
                <a:ext uri="{FF2B5EF4-FFF2-40B4-BE49-F238E27FC236}">
                  <a16:creationId xmlns:a16="http://schemas.microsoft.com/office/drawing/2014/main" id="{1142B34F-CA39-485F-AF5E-0E10754E13AB}"/>
                </a:ext>
              </a:extLst>
            </p:cNvPr>
            <p:cNvSpPr txBox="1"/>
            <p:nvPr/>
          </p:nvSpPr>
          <p:spPr>
            <a:xfrm>
              <a:off x="6945236" y="1800888"/>
              <a:ext cx="2054077" cy="605294"/>
            </a:xfrm>
            <a:prstGeom prst="rect">
              <a:avLst/>
            </a:prstGeom>
            <a:noFill/>
          </p:spPr>
          <p:txBody>
            <a:bodyPr wrap="square" rtlCol="0">
              <a:spAutoFit/>
            </a:bodyPr>
            <a:lstStyle/>
            <a:p>
              <a:pPr>
                <a:lnSpc>
                  <a:spcPts val="2000"/>
                </a:lnSpc>
              </a:pPr>
              <a:r>
                <a:rPr lang="en-US" sz="2000" b="1" dirty="0">
                  <a:latin typeface="Roboto Slab" pitchFamily="2" charset="0"/>
                  <a:ea typeface="Roboto Slab" pitchFamily="2" charset="0"/>
                  <a:cs typeface="Montserrat" charset="0"/>
                </a:rPr>
                <a:t>CEO</a:t>
              </a:r>
            </a:p>
            <a:p>
              <a:pPr>
                <a:lnSpc>
                  <a:spcPts val="2000"/>
                </a:lnSpc>
              </a:pPr>
              <a:r>
                <a:rPr lang="en-US" sz="2000" b="1" dirty="0" err="1">
                  <a:latin typeface="Roboto Slab" pitchFamily="2" charset="0"/>
                  <a:ea typeface="Roboto Slab" pitchFamily="2" charset="0"/>
                  <a:cs typeface="Montserrat" charset="0"/>
                </a:rPr>
                <a:t>Chamely</a:t>
              </a:r>
              <a:r>
                <a:rPr lang="en-US" sz="2000" b="1" dirty="0">
                  <a:latin typeface="Roboto Slab" pitchFamily="2" charset="0"/>
                  <a:ea typeface="Roboto Slab" pitchFamily="2" charset="0"/>
                  <a:cs typeface="Montserrat" charset="0"/>
                </a:rPr>
                <a:t> </a:t>
              </a:r>
              <a:r>
                <a:rPr lang="en-US" sz="2000" b="1" dirty="0" err="1">
                  <a:latin typeface="Roboto Slab" pitchFamily="2" charset="0"/>
                  <a:ea typeface="Roboto Slab" pitchFamily="2" charset="0"/>
                  <a:cs typeface="Montserrat" charset="0"/>
                </a:rPr>
                <a:t>Sikon</a:t>
              </a:r>
              <a:endParaRPr lang="en-US" sz="2000" b="1" dirty="0">
                <a:latin typeface="Roboto Slab" pitchFamily="2" charset="0"/>
                <a:ea typeface="Roboto Slab" pitchFamily="2" charset="0"/>
                <a:cs typeface="Montserrat" charset="0"/>
              </a:endParaRPr>
            </a:p>
          </p:txBody>
        </p:sp>
        <p:sp>
          <p:nvSpPr>
            <p:cNvPr id="30" name="TextBox 29">
              <a:extLst>
                <a:ext uri="{FF2B5EF4-FFF2-40B4-BE49-F238E27FC236}">
                  <a16:creationId xmlns:a16="http://schemas.microsoft.com/office/drawing/2014/main" id="{B96F480A-38AC-48C4-A9CB-808988D6E00B}"/>
                </a:ext>
              </a:extLst>
            </p:cNvPr>
            <p:cNvSpPr txBox="1"/>
            <p:nvPr/>
          </p:nvSpPr>
          <p:spPr>
            <a:xfrm>
              <a:off x="6945236" y="2441672"/>
              <a:ext cx="2026918" cy="688202"/>
            </a:xfrm>
            <a:prstGeom prst="rect">
              <a:avLst/>
            </a:prstGeom>
            <a:noFill/>
          </p:spPr>
          <p:txBody>
            <a:bodyPr wrap="square" numCol="1" spcCol="0" rtlCol="0" anchor="ctr">
              <a:spAutoFit/>
            </a:bodyPr>
            <a:lstStyle/>
            <a:p>
              <a:pPr>
                <a:lnSpc>
                  <a:spcPts val="1600"/>
                </a:lnSpc>
              </a:pPr>
              <a:r>
                <a:rPr lang="en-US" sz="1000" b="1" dirty="0">
                  <a:latin typeface="Roboto Slab" pitchFamily="2" charset="0"/>
                  <a:ea typeface="Roboto Slab" pitchFamily="2" charset="0"/>
                  <a:cs typeface="Montserrat Light" charset="0"/>
                </a:rPr>
                <a:t>The example text goes here with your own detailed summery.</a:t>
              </a:r>
            </a:p>
          </p:txBody>
        </p:sp>
        <p:sp>
          <p:nvSpPr>
            <p:cNvPr id="31" name="TextBox 30">
              <a:extLst>
                <a:ext uri="{FF2B5EF4-FFF2-40B4-BE49-F238E27FC236}">
                  <a16:creationId xmlns:a16="http://schemas.microsoft.com/office/drawing/2014/main" id="{2692286D-7D07-4935-B977-B42663205F3D}"/>
                </a:ext>
              </a:extLst>
            </p:cNvPr>
            <p:cNvSpPr txBox="1"/>
            <p:nvPr/>
          </p:nvSpPr>
          <p:spPr>
            <a:xfrm>
              <a:off x="9599683" y="4113415"/>
              <a:ext cx="2054077" cy="605294"/>
            </a:xfrm>
            <a:prstGeom prst="rect">
              <a:avLst/>
            </a:prstGeom>
            <a:noFill/>
          </p:spPr>
          <p:txBody>
            <a:bodyPr wrap="square" rtlCol="0">
              <a:spAutoFit/>
            </a:bodyPr>
            <a:lstStyle/>
            <a:p>
              <a:pPr>
                <a:lnSpc>
                  <a:spcPts val="2000"/>
                </a:lnSpc>
              </a:pPr>
              <a:r>
                <a:rPr lang="en-US" sz="2000" b="1" dirty="0" err="1">
                  <a:latin typeface="Roboto Slab" pitchFamily="2" charset="0"/>
                  <a:ea typeface="Roboto Slab" pitchFamily="2" charset="0"/>
                  <a:cs typeface="Montserrat" charset="0"/>
                </a:rPr>
                <a:t>Exctv</a:t>
              </a:r>
              <a:r>
                <a:rPr lang="en-US" sz="2000" b="1" dirty="0">
                  <a:latin typeface="Roboto Slab" pitchFamily="2" charset="0"/>
                  <a:ea typeface="Roboto Slab" pitchFamily="2" charset="0"/>
                  <a:cs typeface="Montserrat" charset="0"/>
                </a:rPr>
                <a:t>. Director</a:t>
              </a:r>
            </a:p>
            <a:p>
              <a:pPr>
                <a:lnSpc>
                  <a:spcPts val="2000"/>
                </a:lnSpc>
              </a:pPr>
              <a:r>
                <a:rPr lang="en-US" sz="2000" b="1" dirty="0">
                  <a:latin typeface="Roboto Slab" pitchFamily="2" charset="0"/>
                  <a:ea typeface="Roboto Slab" pitchFamily="2" charset="0"/>
                  <a:cs typeface="Montserrat" charset="0"/>
                </a:rPr>
                <a:t>John </a:t>
              </a:r>
              <a:r>
                <a:rPr lang="en-US" sz="2000" b="1" dirty="0" err="1">
                  <a:latin typeface="Roboto Slab" pitchFamily="2" charset="0"/>
                  <a:ea typeface="Roboto Slab" pitchFamily="2" charset="0"/>
                  <a:cs typeface="Montserrat" charset="0"/>
                </a:rPr>
                <a:t>Dowan</a:t>
              </a:r>
              <a:endParaRPr lang="en-US" sz="2000" b="1" dirty="0">
                <a:latin typeface="Roboto Slab" pitchFamily="2" charset="0"/>
                <a:ea typeface="Roboto Slab" pitchFamily="2" charset="0"/>
                <a:cs typeface="Montserrat" charset="0"/>
              </a:endParaRPr>
            </a:p>
          </p:txBody>
        </p:sp>
        <p:sp>
          <p:nvSpPr>
            <p:cNvPr id="32" name="TextBox 31">
              <a:extLst>
                <a:ext uri="{FF2B5EF4-FFF2-40B4-BE49-F238E27FC236}">
                  <a16:creationId xmlns:a16="http://schemas.microsoft.com/office/drawing/2014/main" id="{157B18E8-C59B-442F-8A8F-57839F7BD6EB}"/>
                </a:ext>
              </a:extLst>
            </p:cNvPr>
            <p:cNvSpPr txBox="1"/>
            <p:nvPr/>
          </p:nvSpPr>
          <p:spPr>
            <a:xfrm>
              <a:off x="9599683" y="4754199"/>
              <a:ext cx="2026918" cy="688202"/>
            </a:xfrm>
            <a:prstGeom prst="rect">
              <a:avLst/>
            </a:prstGeom>
            <a:noFill/>
          </p:spPr>
          <p:txBody>
            <a:bodyPr wrap="square" numCol="1" spcCol="0" rtlCol="0" anchor="ctr">
              <a:spAutoFit/>
            </a:bodyPr>
            <a:lstStyle/>
            <a:p>
              <a:pPr>
                <a:lnSpc>
                  <a:spcPts val="1600"/>
                </a:lnSpc>
              </a:pPr>
              <a:r>
                <a:rPr lang="en-US" sz="1000" b="1" dirty="0">
                  <a:latin typeface="Roboto Slab" pitchFamily="2" charset="0"/>
                  <a:ea typeface="Roboto Slab" pitchFamily="2" charset="0"/>
                  <a:cs typeface="Montserrat Light" charset="0"/>
                </a:rPr>
                <a:t>The example text goes here with your own detailed summery.</a:t>
              </a:r>
            </a:p>
          </p:txBody>
        </p:sp>
        <p:sp>
          <p:nvSpPr>
            <p:cNvPr id="33" name="TextBox 32">
              <a:extLst>
                <a:ext uri="{FF2B5EF4-FFF2-40B4-BE49-F238E27FC236}">
                  <a16:creationId xmlns:a16="http://schemas.microsoft.com/office/drawing/2014/main" id="{FC5C3890-30C3-456C-9444-1A96CE862738}"/>
                </a:ext>
              </a:extLst>
            </p:cNvPr>
            <p:cNvSpPr txBox="1"/>
            <p:nvPr/>
          </p:nvSpPr>
          <p:spPr>
            <a:xfrm>
              <a:off x="9599683" y="1800888"/>
              <a:ext cx="2054077" cy="605294"/>
            </a:xfrm>
            <a:prstGeom prst="rect">
              <a:avLst/>
            </a:prstGeom>
            <a:noFill/>
          </p:spPr>
          <p:txBody>
            <a:bodyPr wrap="square" rtlCol="0">
              <a:spAutoFit/>
            </a:bodyPr>
            <a:lstStyle/>
            <a:p>
              <a:pPr>
                <a:lnSpc>
                  <a:spcPts val="2000"/>
                </a:lnSpc>
              </a:pPr>
              <a:r>
                <a:rPr lang="en-US" sz="2000" b="1" dirty="0">
                  <a:latin typeface="Roboto Slab" pitchFamily="2" charset="0"/>
                  <a:ea typeface="Roboto Slab" pitchFamily="2" charset="0"/>
                  <a:cs typeface="Montserrat" charset="0"/>
                </a:rPr>
                <a:t>Director</a:t>
              </a:r>
            </a:p>
            <a:p>
              <a:pPr>
                <a:lnSpc>
                  <a:spcPts val="2000"/>
                </a:lnSpc>
              </a:pPr>
              <a:r>
                <a:rPr lang="en-US" sz="2000" b="1" dirty="0" err="1">
                  <a:latin typeface="Roboto Slab" pitchFamily="2" charset="0"/>
                  <a:ea typeface="Roboto Slab" pitchFamily="2" charset="0"/>
                  <a:cs typeface="Montserrat" charset="0"/>
                </a:rPr>
                <a:t>Munni</a:t>
              </a:r>
              <a:r>
                <a:rPr lang="en-US" sz="2000" b="1" dirty="0">
                  <a:latin typeface="Roboto Slab" pitchFamily="2" charset="0"/>
                  <a:ea typeface="Roboto Slab" pitchFamily="2" charset="0"/>
                  <a:cs typeface="Montserrat" charset="0"/>
                </a:rPr>
                <a:t> Pinky</a:t>
              </a:r>
            </a:p>
          </p:txBody>
        </p:sp>
        <p:sp>
          <p:nvSpPr>
            <p:cNvPr id="34" name="TextBox 33">
              <a:extLst>
                <a:ext uri="{FF2B5EF4-FFF2-40B4-BE49-F238E27FC236}">
                  <a16:creationId xmlns:a16="http://schemas.microsoft.com/office/drawing/2014/main" id="{210FBB5D-679A-4EF2-A53B-8570B8FEC48A}"/>
                </a:ext>
              </a:extLst>
            </p:cNvPr>
            <p:cNvSpPr txBox="1"/>
            <p:nvPr/>
          </p:nvSpPr>
          <p:spPr>
            <a:xfrm>
              <a:off x="9599683" y="2441672"/>
              <a:ext cx="2026918" cy="688202"/>
            </a:xfrm>
            <a:prstGeom prst="rect">
              <a:avLst/>
            </a:prstGeom>
            <a:noFill/>
          </p:spPr>
          <p:txBody>
            <a:bodyPr wrap="square" numCol="1" spcCol="0" rtlCol="0" anchor="ctr">
              <a:spAutoFit/>
            </a:bodyPr>
            <a:lstStyle/>
            <a:p>
              <a:pPr>
                <a:lnSpc>
                  <a:spcPts val="1600"/>
                </a:lnSpc>
              </a:pPr>
              <a:r>
                <a:rPr lang="en-US" sz="1000" b="1" dirty="0">
                  <a:latin typeface="Roboto Slab" pitchFamily="2" charset="0"/>
                  <a:ea typeface="Roboto Slab" pitchFamily="2" charset="0"/>
                  <a:cs typeface="Montserrat Light" charset="0"/>
                </a:rPr>
                <a:t>The example text goes here with your own detailed summery.</a:t>
              </a:r>
            </a:p>
          </p:txBody>
        </p:sp>
      </p:grpSp>
      <p:sp>
        <p:nvSpPr>
          <p:cNvPr id="10" name="Freeform 9">
            <a:extLst>
              <a:ext uri="{FF2B5EF4-FFF2-40B4-BE49-F238E27FC236}">
                <a16:creationId xmlns:a16="http://schemas.microsoft.com/office/drawing/2014/main" id="{AD5BB05E-D00C-44FA-80FB-B704E834A9DE}"/>
              </a:ext>
            </a:extLst>
          </p:cNvPr>
          <p:cNvSpPr>
            <a:spLocks/>
          </p:cNvSpPr>
          <p:nvPr/>
        </p:nvSpPr>
        <p:spPr bwMode="auto">
          <a:xfrm>
            <a:off x="1584871" y="1460500"/>
            <a:ext cx="3938588" cy="3925888"/>
          </a:xfrm>
          <a:custGeom>
            <a:avLst/>
            <a:gdLst>
              <a:gd name="T0" fmla="*/ 1240 w 2481"/>
              <a:gd name="T1" fmla="*/ 2473 h 2473"/>
              <a:gd name="T2" fmla="*/ 0 w 2481"/>
              <a:gd name="T3" fmla="*/ 1237 h 2473"/>
              <a:gd name="T4" fmla="*/ 1240 w 2481"/>
              <a:gd name="T5" fmla="*/ 0 h 2473"/>
              <a:gd name="T6" fmla="*/ 2481 w 2481"/>
              <a:gd name="T7" fmla="*/ 1237 h 2473"/>
              <a:gd name="T8" fmla="*/ 1240 w 2481"/>
              <a:gd name="T9" fmla="*/ 2473 h 2473"/>
            </a:gdLst>
            <a:ahLst/>
            <a:cxnLst>
              <a:cxn ang="0">
                <a:pos x="T0" y="T1"/>
              </a:cxn>
              <a:cxn ang="0">
                <a:pos x="T2" y="T3"/>
              </a:cxn>
              <a:cxn ang="0">
                <a:pos x="T4" y="T5"/>
              </a:cxn>
              <a:cxn ang="0">
                <a:pos x="T6" y="T7"/>
              </a:cxn>
              <a:cxn ang="0">
                <a:pos x="T8" y="T9"/>
              </a:cxn>
            </a:cxnLst>
            <a:rect l="0" t="0" r="r" b="b"/>
            <a:pathLst>
              <a:path w="2481" h="2473">
                <a:moveTo>
                  <a:pt x="1240" y="2473"/>
                </a:moveTo>
                <a:lnTo>
                  <a:pt x="0" y="1237"/>
                </a:lnTo>
                <a:lnTo>
                  <a:pt x="1240" y="0"/>
                </a:lnTo>
                <a:lnTo>
                  <a:pt x="2481" y="1237"/>
                </a:lnTo>
                <a:lnTo>
                  <a:pt x="1240" y="2473"/>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3" name="Group 12">
            <a:extLst>
              <a:ext uri="{FF2B5EF4-FFF2-40B4-BE49-F238E27FC236}">
                <a16:creationId xmlns:a16="http://schemas.microsoft.com/office/drawing/2014/main" id="{A30B2021-3588-4180-A2DA-0A57D2235D6C}"/>
              </a:ext>
            </a:extLst>
          </p:cNvPr>
          <p:cNvGrpSpPr/>
          <p:nvPr/>
        </p:nvGrpSpPr>
        <p:grpSpPr>
          <a:xfrm>
            <a:off x="2468408" y="2626950"/>
            <a:ext cx="2171514" cy="1592988"/>
            <a:chOff x="2551751" y="2569494"/>
            <a:chExt cx="2171514" cy="1592988"/>
          </a:xfrm>
        </p:grpSpPr>
        <p:sp>
          <p:nvSpPr>
            <p:cNvPr id="3" name="Rectangle 2">
              <a:extLst>
                <a:ext uri="{FF2B5EF4-FFF2-40B4-BE49-F238E27FC236}">
                  <a16:creationId xmlns:a16="http://schemas.microsoft.com/office/drawing/2014/main" id="{0F24348C-9515-44D3-AF08-E96BAC094F7B}"/>
                </a:ext>
              </a:extLst>
            </p:cNvPr>
            <p:cNvSpPr/>
            <p:nvPr/>
          </p:nvSpPr>
          <p:spPr>
            <a:xfrm>
              <a:off x="2645089" y="2569494"/>
              <a:ext cx="1984839" cy="553998"/>
            </a:xfrm>
            <a:prstGeom prst="rect">
              <a:avLst/>
            </a:prstGeom>
          </p:spPr>
          <p:txBody>
            <a:bodyPr wrap="none">
              <a:spAutoFit/>
            </a:bodyPr>
            <a:lstStyle/>
            <a:p>
              <a:pPr algn="ctr"/>
              <a:r>
                <a:rPr lang="en-US" sz="3000" b="1" dirty="0">
                  <a:solidFill>
                    <a:schemeClr val="bg1"/>
                  </a:solidFill>
                  <a:latin typeface="Roboto Slab" pitchFamily="2" charset="0"/>
                  <a:ea typeface="Roboto Slab" pitchFamily="2" charset="0"/>
                </a:rPr>
                <a:t>Our</a:t>
              </a:r>
              <a:r>
                <a:rPr lang="en-US" sz="3000" dirty="0">
                  <a:solidFill>
                    <a:schemeClr val="bg1"/>
                  </a:solidFill>
                  <a:latin typeface="Roboto Slab" pitchFamily="2" charset="0"/>
                  <a:ea typeface="Roboto Slab" pitchFamily="2" charset="0"/>
                </a:rPr>
                <a:t> </a:t>
              </a:r>
              <a:r>
                <a:rPr lang="en-US" sz="3000" b="1" dirty="0">
                  <a:solidFill>
                    <a:schemeClr val="bg1"/>
                  </a:solidFill>
                  <a:latin typeface="Roboto Slab" pitchFamily="2" charset="0"/>
                  <a:ea typeface="Roboto Slab" pitchFamily="2" charset="0"/>
                </a:rPr>
                <a:t>Team</a:t>
              </a:r>
              <a:endParaRPr lang="en-US" sz="3000" dirty="0">
                <a:solidFill>
                  <a:schemeClr val="bg1"/>
                </a:solidFill>
              </a:endParaRPr>
            </a:p>
          </p:txBody>
        </p:sp>
        <p:sp>
          <p:nvSpPr>
            <p:cNvPr id="24" name="Rectangle 23">
              <a:extLst>
                <a:ext uri="{FF2B5EF4-FFF2-40B4-BE49-F238E27FC236}">
                  <a16:creationId xmlns:a16="http://schemas.microsoft.com/office/drawing/2014/main" id="{AE4314D7-83EC-4CF5-84F2-342642E0EACE}"/>
                </a:ext>
              </a:extLst>
            </p:cNvPr>
            <p:cNvSpPr/>
            <p:nvPr/>
          </p:nvSpPr>
          <p:spPr>
            <a:xfrm>
              <a:off x="2551751" y="3070452"/>
              <a:ext cx="2171514" cy="1092030"/>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ever since specimen book</a:t>
              </a:r>
            </a:p>
          </p:txBody>
        </p:sp>
      </p:grpSp>
      <p:sp>
        <p:nvSpPr>
          <p:cNvPr id="4" name="Picture Placeholder 3">
            <a:extLst>
              <a:ext uri="{FF2B5EF4-FFF2-40B4-BE49-F238E27FC236}">
                <a16:creationId xmlns:a16="http://schemas.microsoft.com/office/drawing/2014/main" id="{68341A2A-54F2-4D4B-8625-EB2DB7AF0B21}"/>
              </a:ext>
            </a:extLst>
          </p:cNvPr>
          <p:cNvSpPr>
            <a:spLocks noGrp="1"/>
          </p:cNvSpPr>
          <p:nvPr>
            <p:ph type="pic" sz="quarter" idx="228"/>
          </p:nvPr>
        </p:nvSpPr>
        <p:spPr/>
      </p:sp>
      <p:sp>
        <p:nvSpPr>
          <p:cNvPr id="6" name="Picture Placeholder 5">
            <a:extLst>
              <a:ext uri="{FF2B5EF4-FFF2-40B4-BE49-F238E27FC236}">
                <a16:creationId xmlns:a16="http://schemas.microsoft.com/office/drawing/2014/main" id="{6B32AB5A-C257-45B6-B655-A7996340D2F7}"/>
              </a:ext>
            </a:extLst>
          </p:cNvPr>
          <p:cNvSpPr>
            <a:spLocks noGrp="1"/>
          </p:cNvSpPr>
          <p:nvPr>
            <p:ph type="pic" sz="quarter" idx="229"/>
          </p:nvPr>
        </p:nvSpPr>
        <p:spPr/>
      </p:sp>
      <p:sp>
        <p:nvSpPr>
          <p:cNvPr id="8" name="Picture Placeholder 7">
            <a:extLst>
              <a:ext uri="{FF2B5EF4-FFF2-40B4-BE49-F238E27FC236}">
                <a16:creationId xmlns:a16="http://schemas.microsoft.com/office/drawing/2014/main" id="{C31A66AF-1E45-4F92-877B-E41D3BBB97EE}"/>
              </a:ext>
            </a:extLst>
          </p:cNvPr>
          <p:cNvSpPr>
            <a:spLocks noGrp="1"/>
          </p:cNvSpPr>
          <p:nvPr>
            <p:ph type="pic" sz="quarter" idx="231"/>
          </p:nvPr>
        </p:nvSpPr>
        <p:spPr/>
      </p:sp>
      <p:sp>
        <p:nvSpPr>
          <p:cNvPr id="11" name="Picture Placeholder 10">
            <a:extLst>
              <a:ext uri="{FF2B5EF4-FFF2-40B4-BE49-F238E27FC236}">
                <a16:creationId xmlns:a16="http://schemas.microsoft.com/office/drawing/2014/main" id="{504A0C40-B539-4FA6-ADE8-3245E2F03BAA}"/>
              </a:ext>
            </a:extLst>
          </p:cNvPr>
          <p:cNvSpPr>
            <a:spLocks noGrp="1"/>
          </p:cNvSpPr>
          <p:nvPr>
            <p:ph type="pic" sz="quarter" idx="230"/>
          </p:nvPr>
        </p:nvSpPr>
        <p:spPr/>
      </p:sp>
    </p:spTree>
    <p:extLst>
      <p:ext uri="{BB962C8B-B14F-4D97-AF65-F5344CB8AC3E}">
        <p14:creationId xmlns:p14="http://schemas.microsoft.com/office/powerpoint/2010/main" val="2131344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Portfolio</a:t>
            </a:r>
            <a:endParaRPr lang="en-US" dirty="0">
              <a:latin typeface="Roboto Slab" pitchFamily="2" charset="0"/>
              <a:ea typeface="Roboto Slab" pitchFamily="2" charset="0"/>
            </a:endParaRP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1" name="Rectangle 10">
            <a:extLst>
              <a:ext uri="{FF2B5EF4-FFF2-40B4-BE49-F238E27FC236}">
                <a16:creationId xmlns:a16="http://schemas.microsoft.com/office/drawing/2014/main" id="{595E9A99-5011-4D4D-B7BB-3544E82D6C40}"/>
              </a:ext>
            </a:extLst>
          </p:cNvPr>
          <p:cNvSpPr/>
          <p:nvPr/>
        </p:nvSpPr>
        <p:spPr>
          <a:xfrm>
            <a:off x="2075543" y="5802539"/>
            <a:ext cx="7939314" cy="579069"/>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a:t>
            </a:r>
          </a:p>
          <a:p>
            <a:pPr algn="ctr">
              <a:lnSpc>
                <a:spcPts val="2000"/>
              </a:lnSpc>
            </a:pPr>
            <a:r>
              <a:rPr lang="en-US" sz="1200" dirty="0">
                <a:latin typeface="Roboto Slab" pitchFamily="2" charset="0"/>
                <a:ea typeface="Roboto Slab" pitchFamily="2" charset="0"/>
                <a:cs typeface="Lato" panose="020F0502020204030203" pitchFamily="34" charset="0"/>
              </a:rPr>
              <a:t>scrambled it to make a type specimen book</a:t>
            </a:r>
          </a:p>
        </p:txBody>
      </p:sp>
      <p:sp>
        <p:nvSpPr>
          <p:cNvPr id="5" name="Picture Placeholder 4">
            <a:extLst>
              <a:ext uri="{FF2B5EF4-FFF2-40B4-BE49-F238E27FC236}">
                <a16:creationId xmlns:a16="http://schemas.microsoft.com/office/drawing/2014/main" id="{65FA0F85-425E-4006-9D21-9D180F4384F8}"/>
              </a:ext>
            </a:extLst>
          </p:cNvPr>
          <p:cNvSpPr>
            <a:spLocks noGrp="1"/>
          </p:cNvSpPr>
          <p:nvPr>
            <p:ph type="pic" sz="quarter" idx="228"/>
          </p:nvPr>
        </p:nvSpPr>
        <p:spPr/>
      </p:sp>
      <p:sp>
        <p:nvSpPr>
          <p:cNvPr id="7" name="Picture Placeholder 6">
            <a:extLst>
              <a:ext uri="{FF2B5EF4-FFF2-40B4-BE49-F238E27FC236}">
                <a16:creationId xmlns:a16="http://schemas.microsoft.com/office/drawing/2014/main" id="{0C41538E-8D05-4778-B5B9-FBF5BF0F7B6E}"/>
              </a:ext>
            </a:extLst>
          </p:cNvPr>
          <p:cNvSpPr>
            <a:spLocks noGrp="1"/>
          </p:cNvSpPr>
          <p:nvPr>
            <p:ph type="pic" sz="quarter" idx="229"/>
          </p:nvPr>
        </p:nvSpPr>
        <p:spPr/>
      </p:sp>
      <p:sp>
        <p:nvSpPr>
          <p:cNvPr id="9" name="Picture Placeholder 8">
            <a:extLst>
              <a:ext uri="{FF2B5EF4-FFF2-40B4-BE49-F238E27FC236}">
                <a16:creationId xmlns:a16="http://schemas.microsoft.com/office/drawing/2014/main" id="{782D287E-439B-4F17-B812-2776AC216619}"/>
              </a:ext>
            </a:extLst>
          </p:cNvPr>
          <p:cNvSpPr>
            <a:spLocks noGrp="1"/>
          </p:cNvSpPr>
          <p:nvPr>
            <p:ph type="pic" sz="quarter" idx="232"/>
          </p:nvPr>
        </p:nvSpPr>
        <p:spPr/>
      </p:sp>
      <p:sp>
        <p:nvSpPr>
          <p:cNvPr id="12" name="Picture Placeholder 11">
            <a:extLst>
              <a:ext uri="{FF2B5EF4-FFF2-40B4-BE49-F238E27FC236}">
                <a16:creationId xmlns:a16="http://schemas.microsoft.com/office/drawing/2014/main" id="{F483EC53-ECD7-4C48-A3ED-C0DBEBC7FF99}"/>
              </a:ext>
            </a:extLst>
          </p:cNvPr>
          <p:cNvSpPr>
            <a:spLocks noGrp="1"/>
          </p:cNvSpPr>
          <p:nvPr>
            <p:ph type="pic" sz="quarter" idx="231"/>
          </p:nvPr>
        </p:nvSpPr>
        <p:spPr/>
      </p:sp>
      <p:sp>
        <p:nvSpPr>
          <p:cNvPr id="14" name="Picture Placeholder 13">
            <a:extLst>
              <a:ext uri="{FF2B5EF4-FFF2-40B4-BE49-F238E27FC236}">
                <a16:creationId xmlns:a16="http://schemas.microsoft.com/office/drawing/2014/main" id="{AF1D5D0B-8CD1-408E-A642-C8AC8E5D8D46}"/>
              </a:ext>
            </a:extLst>
          </p:cNvPr>
          <p:cNvSpPr>
            <a:spLocks noGrp="1"/>
          </p:cNvSpPr>
          <p:nvPr>
            <p:ph type="pic" sz="quarter" idx="233"/>
          </p:nvPr>
        </p:nvSpPr>
        <p:spPr/>
      </p:sp>
      <p:sp>
        <p:nvSpPr>
          <p:cNvPr id="16" name="Picture Placeholder 15">
            <a:extLst>
              <a:ext uri="{FF2B5EF4-FFF2-40B4-BE49-F238E27FC236}">
                <a16:creationId xmlns:a16="http://schemas.microsoft.com/office/drawing/2014/main" id="{D1904C84-48C9-4D20-BCEF-828EBE2396FA}"/>
              </a:ext>
            </a:extLst>
          </p:cNvPr>
          <p:cNvSpPr>
            <a:spLocks noGrp="1"/>
          </p:cNvSpPr>
          <p:nvPr>
            <p:ph type="pic" sz="quarter" idx="230"/>
          </p:nvPr>
        </p:nvSpPr>
        <p:spPr/>
      </p:sp>
    </p:spTree>
    <p:extLst>
      <p:ext uri="{BB962C8B-B14F-4D97-AF65-F5344CB8AC3E}">
        <p14:creationId xmlns:p14="http://schemas.microsoft.com/office/powerpoint/2010/main" val="3870670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06FC7-7926-4B25-B823-DF53339DDBB9}"/>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a:t>
            </a:r>
            <a:r>
              <a:rPr lang="en-US" b="1" dirty="0" err="1">
                <a:latin typeface="Roboto Slab" pitchFamily="2" charset="0"/>
                <a:ea typeface="Roboto Slab" pitchFamily="2" charset="0"/>
              </a:rPr>
              <a:t>Portfolilo</a:t>
            </a:r>
            <a:endParaRPr lang="en-US" b="1" dirty="0">
              <a:latin typeface="Roboto Slab" pitchFamily="2" charset="0"/>
              <a:ea typeface="Roboto Slab" pitchFamily="2" charset="0"/>
            </a:endParaRPr>
          </a:p>
        </p:txBody>
      </p:sp>
      <p:sp>
        <p:nvSpPr>
          <p:cNvPr id="4" name="Subtitle 3">
            <a:extLst>
              <a:ext uri="{FF2B5EF4-FFF2-40B4-BE49-F238E27FC236}">
                <a16:creationId xmlns:a16="http://schemas.microsoft.com/office/drawing/2014/main" id="{D1B12497-6860-494F-9D72-BF8C0C5314F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5" name="Picture Placeholder 4">
            <a:extLst>
              <a:ext uri="{FF2B5EF4-FFF2-40B4-BE49-F238E27FC236}">
                <a16:creationId xmlns:a16="http://schemas.microsoft.com/office/drawing/2014/main" id="{E1805C0D-93AD-4ADD-8093-348C673CC262}"/>
              </a:ext>
            </a:extLst>
          </p:cNvPr>
          <p:cNvSpPr>
            <a:spLocks noGrp="1"/>
          </p:cNvSpPr>
          <p:nvPr>
            <p:ph type="pic" sz="quarter" idx="228"/>
          </p:nvPr>
        </p:nvSpPr>
        <p:spPr/>
      </p:sp>
      <p:sp>
        <p:nvSpPr>
          <p:cNvPr id="7" name="Picture Placeholder 6">
            <a:extLst>
              <a:ext uri="{FF2B5EF4-FFF2-40B4-BE49-F238E27FC236}">
                <a16:creationId xmlns:a16="http://schemas.microsoft.com/office/drawing/2014/main" id="{081615A6-0B4B-442F-B124-E69CEF246C05}"/>
              </a:ext>
            </a:extLst>
          </p:cNvPr>
          <p:cNvSpPr>
            <a:spLocks noGrp="1"/>
          </p:cNvSpPr>
          <p:nvPr>
            <p:ph type="pic" sz="quarter" idx="229"/>
          </p:nvPr>
        </p:nvSpPr>
        <p:spPr/>
      </p:sp>
      <p:sp>
        <p:nvSpPr>
          <p:cNvPr id="9" name="Picture Placeholder 8">
            <a:extLst>
              <a:ext uri="{FF2B5EF4-FFF2-40B4-BE49-F238E27FC236}">
                <a16:creationId xmlns:a16="http://schemas.microsoft.com/office/drawing/2014/main" id="{E82F6C44-EC1F-470B-876B-593AE88D43BA}"/>
              </a:ext>
            </a:extLst>
          </p:cNvPr>
          <p:cNvSpPr>
            <a:spLocks noGrp="1"/>
          </p:cNvSpPr>
          <p:nvPr>
            <p:ph type="pic" sz="quarter" idx="231"/>
          </p:nvPr>
        </p:nvSpPr>
        <p:spPr/>
      </p:sp>
      <p:sp>
        <p:nvSpPr>
          <p:cNvPr id="11" name="Picture Placeholder 10">
            <a:extLst>
              <a:ext uri="{FF2B5EF4-FFF2-40B4-BE49-F238E27FC236}">
                <a16:creationId xmlns:a16="http://schemas.microsoft.com/office/drawing/2014/main" id="{F8653EC4-60DF-4E66-83E7-41311E9BF04B}"/>
              </a:ext>
            </a:extLst>
          </p:cNvPr>
          <p:cNvSpPr>
            <a:spLocks noGrp="1"/>
          </p:cNvSpPr>
          <p:nvPr>
            <p:ph type="pic" sz="quarter" idx="230"/>
          </p:nvPr>
        </p:nvSpPr>
        <p:spPr/>
      </p:sp>
    </p:spTree>
    <p:extLst>
      <p:ext uri="{BB962C8B-B14F-4D97-AF65-F5344CB8AC3E}">
        <p14:creationId xmlns:p14="http://schemas.microsoft.com/office/powerpoint/2010/main" val="3138097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2F528-1621-4D3C-B65C-8D9808F85D8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Portfolio</a:t>
            </a:r>
          </a:p>
        </p:txBody>
      </p:sp>
      <p:sp>
        <p:nvSpPr>
          <p:cNvPr id="3" name="Subtitle 2">
            <a:extLst>
              <a:ext uri="{FF2B5EF4-FFF2-40B4-BE49-F238E27FC236}">
                <a16:creationId xmlns:a16="http://schemas.microsoft.com/office/drawing/2014/main" id="{D68B805F-5FB8-492B-BFE8-C8A62AB482C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1" name="Rectangle 10">
            <a:extLst>
              <a:ext uri="{FF2B5EF4-FFF2-40B4-BE49-F238E27FC236}">
                <a16:creationId xmlns:a16="http://schemas.microsoft.com/office/drawing/2014/main" id="{1DE199CA-C279-4630-B748-731FFE50BE82}"/>
              </a:ext>
            </a:extLst>
          </p:cNvPr>
          <p:cNvSpPr/>
          <p:nvPr/>
        </p:nvSpPr>
        <p:spPr>
          <a:xfrm>
            <a:off x="2075543" y="5934134"/>
            <a:ext cx="7939314" cy="534185"/>
          </a:xfrm>
          <a:prstGeom prst="rect">
            <a:avLst/>
          </a:prstGeom>
        </p:spPr>
        <p:txBody>
          <a:bodyPr wrap="square">
            <a:spAutoFit/>
          </a:bodyPr>
          <a:lstStyle/>
          <a:p>
            <a:pPr algn="ctr">
              <a:lnSpc>
                <a:spcPts val="18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a:t>
            </a:r>
          </a:p>
          <a:p>
            <a:pPr algn="ctr">
              <a:lnSpc>
                <a:spcPts val="1800"/>
              </a:lnSpc>
            </a:pPr>
            <a:r>
              <a:rPr lang="en-US" sz="1200" dirty="0">
                <a:latin typeface="Roboto Slab" pitchFamily="2" charset="0"/>
                <a:ea typeface="Roboto Slab" pitchFamily="2" charset="0"/>
                <a:cs typeface="Lato" panose="020F0502020204030203" pitchFamily="34" charset="0"/>
              </a:rPr>
              <a:t>scrambled it to make a type specimen book</a:t>
            </a:r>
          </a:p>
        </p:txBody>
      </p:sp>
      <p:sp>
        <p:nvSpPr>
          <p:cNvPr id="5" name="Picture Placeholder 4">
            <a:extLst>
              <a:ext uri="{FF2B5EF4-FFF2-40B4-BE49-F238E27FC236}">
                <a16:creationId xmlns:a16="http://schemas.microsoft.com/office/drawing/2014/main" id="{8B3C365E-66F6-4040-82EF-AC29E0E95D29}"/>
              </a:ext>
            </a:extLst>
          </p:cNvPr>
          <p:cNvSpPr>
            <a:spLocks noGrp="1"/>
          </p:cNvSpPr>
          <p:nvPr>
            <p:ph type="pic" sz="quarter" idx="228"/>
          </p:nvPr>
        </p:nvSpPr>
        <p:spPr/>
      </p:sp>
      <p:sp>
        <p:nvSpPr>
          <p:cNvPr id="7" name="Picture Placeholder 6">
            <a:extLst>
              <a:ext uri="{FF2B5EF4-FFF2-40B4-BE49-F238E27FC236}">
                <a16:creationId xmlns:a16="http://schemas.microsoft.com/office/drawing/2014/main" id="{7CAD9C18-CB19-4C49-BEE7-53ED3EE24AD5}"/>
              </a:ext>
            </a:extLst>
          </p:cNvPr>
          <p:cNvSpPr>
            <a:spLocks noGrp="1"/>
          </p:cNvSpPr>
          <p:nvPr>
            <p:ph type="pic" sz="quarter" idx="231"/>
          </p:nvPr>
        </p:nvSpPr>
        <p:spPr/>
      </p:sp>
      <p:sp>
        <p:nvSpPr>
          <p:cNvPr id="9" name="Picture Placeholder 8">
            <a:extLst>
              <a:ext uri="{FF2B5EF4-FFF2-40B4-BE49-F238E27FC236}">
                <a16:creationId xmlns:a16="http://schemas.microsoft.com/office/drawing/2014/main" id="{D8BFCAE9-F224-47BE-BA56-183E0B3F7A4C}"/>
              </a:ext>
            </a:extLst>
          </p:cNvPr>
          <p:cNvSpPr>
            <a:spLocks noGrp="1"/>
          </p:cNvSpPr>
          <p:nvPr>
            <p:ph type="pic" sz="quarter" idx="229"/>
          </p:nvPr>
        </p:nvSpPr>
        <p:spPr/>
      </p:sp>
      <p:sp>
        <p:nvSpPr>
          <p:cNvPr id="12" name="Picture Placeholder 11">
            <a:extLst>
              <a:ext uri="{FF2B5EF4-FFF2-40B4-BE49-F238E27FC236}">
                <a16:creationId xmlns:a16="http://schemas.microsoft.com/office/drawing/2014/main" id="{95C23B7B-279E-4C85-AD45-EE9206776504}"/>
              </a:ext>
            </a:extLst>
          </p:cNvPr>
          <p:cNvSpPr>
            <a:spLocks noGrp="1"/>
          </p:cNvSpPr>
          <p:nvPr>
            <p:ph type="pic" sz="quarter" idx="232"/>
          </p:nvPr>
        </p:nvSpPr>
        <p:spPr/>
      </p:sp>
      <p:sp>
        <p:nvSpPr>
          <p:cNvPr id="14" name="Picture Placeholder 13">
            <a:extLst>
              <a:ext uri="{FF2B5EF4-FFF2-40B4-BE49-F238E27FC236}">
                <a16:creationId xmlns:a16="http://schemas.microsoft.com/office/drawing/2014/main" id="{C0089E53-1111-46A5-8757-BF5756508306}"/>
              </a:ext>
            </a:extLst>
          </p:cNvPr>
          <p:cNvSpPr>
            <a:spLocks noGrp="1"/>
          </p:cNvSpPr>
          <p:nvPr>
            <p:ph type="pic" sz="quarter" idx="230"/>
          </p:nvPr>
        </p:nvSpPr>
        <p:spPr/>
      </p:sp>
      <p:sp>
        <p:nvSpPr>
          <p:cNvPr id="16" name="Picture Placeholder 15">
            <a:extLst>
              <a:ext uri="{FF2B5EF4-FFF2-40B4-BE49-F238E27FC236}">
                <a16:creationId xmlns:a16="http://schemas.microsoft.com/office/drawing/2014/main" id="{43E80A02-C82A-4894-82D2-4FB9DD10CB1E}"/>
              </a:ext>
            </a:extLst>
          </p:cNvPr>
          <p:cNvSpPr>
            <a:spLocks noGrp="1"/>
          </p:cNvSpPr>
          <p:nvPr>
            <p:ph type="pic" sz="quarter" idx="233"/>
          </p:nvPr>
        </p:nvSpPr>
        <p:spPr/>
      </p:sp>
      <p:sp>
        <p:nvSpPr>
          <p:cNvPr id="18" name="Picture Placeholder 17">
            <a:extLst>
              <a:ext uri="{FF2B5EF4-FFF2-40B4-BE49-F238E27FC236}">
                <a16:creationId xmlns:a16="http://schemas.microsoft.com/office/drawing/2014/main" id="{DB93FFD6-9F30-4E42-9C97-9E694EA87596}"/>
              </a:ext>
            </a:extLst>
          </p:cNvPr>
          <p:cNvSpPr>
            <a:spLocks noGrp="1"/>
          </p:cNvSpPr>
          <p:nvPr>
            <p:ph type="pic" sz="quarter" idx="234"/>
          </p:nvPr>
        </p:nvSpPr>
        <p:spPr/>
      </p:sp>
    </p:spTree>
    <p:extLst>
      <p:ext uri="{BB962C8B-B14F-4D97-AF65-F5344CB8AC3E}">
        <p14:creationId xmlns:p14="http://schemas.microsoft.com/office/powerpoint/2010/main" val="1186837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latin typeface="Roboto Slab" pitchFamily="2" charset="0"/>
                <a:ea typeface="Roboto Slab" pitchFamily="2" charset="0"/>
              </a:rPr>
              <a:t>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 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a:t>
            </a:r>
          </a:p>
        </p:txBody>
      </p:sp>
      <p:sp>
        <p:nvSpPr>
          <p:cNvPr id="2" name="Rectangle 1">
            <a:extLst>
              <a:ext uri="{FF2B5EF4-FFF2-40B4-BE49-F238E27FC236}">
                <a16:creationId xmlns:a16="http://schemas.microsoft.com/office/drawing/2014/main" id="{526AA036-2EF5-48AD-98E0-2814B6607035}"/>
              </a:ext>
            </a:extLst>
          </p:cNvPr>
          <p:cNvSpPr/>
          <p:nvPr/>
        </p:nvSpPr>
        <p:spPr bwMode="auto">
          <a:xfrm>
            <a:off x="1292088" y="1931988"/>
            <a:ext cx="3034748" cy="1862551"/>
          </a:xfrm>
          <a:prstGeom prst="rect">
            <a:avLst/>
          </a:prstGeom>
          <a:solidFill>
            <a:schemeClr val="bg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7" name="Rectangle 6">
            <a:extLst>
              <a:ext uri="{FF2B5EF4-FFF2-40B4-BE49-F238E27FC236}">
                <a16:creationId xmlns:a16="http://schemas.microsoft.com/office/drawing/2014/main" id="{08B1077D-AA5B-4D9E-AD7F-C31A4CDD25D4}"/>
              </a:ext>
            </a:extLst>
          </p:cNvPr>
          <p:cNvSpPr/>
          <p:nvPr/>
        </p:nvSpPr>
        <p:spPr bwMode="auto">
          <a:xfrm>
            <a:off x="1292088" y="4025832"/>
            <a:ext cx="3034748" cy="1862551"/>
          </a:xfrm>
          <a:prstGeom prst="rect">
            <a:avLst/>
          </a:prstGeom>
          <a:solidFill>
            <a:schemeClr val="bg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0" name="Rectangle 9">
            <a:extLst>
              <a:ext uri="{FF2B5EF4-FFF2-40B4-BE49-F238E27FC236}">
                <a16:creationId xmlns:a16="http://schemas.microsoft.com/office/drawing/2014/main" id="{98B57B9C-BF9E-4531-A33C-24D02F7B7A74}"/>
              </a:ext>
            </a:extLst>
          </p:cNvPr>
          <p:cNvSpPr/>
          <p:nvPr/>
        </p:nvSpPr>
        <p:spPr bwMode="auto">
          <a:xfrm>
            <a:off x="4578626" y="1931988"/>
            <a:ext cx="3034748" cy="1862551"/>
          </a:xfrm>
          <a:prstGeom prst="rect">
            <a:avLst/>
          </a:prstGeom>
          <a:solidFill>
            <a:schemeClr val="bg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1" name="Rectangle 10">
            <a:extLst>
              <a:ext uri="{FF2B5EF4-FFF2-40B4-BE49-F238E27FC236}">
                <a16:creationId xmlns:a16="http://schemas.microsoft.com/office/drawing/2014/main" id="{B69E04B7-D11E-4342-BDAF-9EFE475478F8}"/>
              </a:ext>
            </a:extLst>
          </p:cNvPr>
          <p:cNvSpPr/>
          <p:nvPr/>
        </p:nvSpPr>
        <p:spPr bwMode="auto">
          <a:xfrm>
            <a:off x="4578626" y="4025832"/>
            <a:ext cx="3034748" cy="1862551"/>
          </a:xfrm>
          <a:prstGeom prst="rect">
            <a:avLst/>
          </a:prstGeom>
          <a:solidFill>
            <a:schemeClr val="bg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2" name="Rectangle 11">
            <a:extLst>
              <a:ext uri="{FF2B5EF4-FFF2-40B4-BE49-F238E27FC236}">
                <a16:creationId xmlns:a16="http://schemas.microsoft.com/office/drawing/2014/main" id="{9A0B7DC2-5763-42F0-A610-5F09C3CD61DD}"/>
              </a:ext>
            </a:extLst>
          </p:cNvPr>
          <p:cNvSpPr/>
          <p:nvPr/>
        </p:nvSpPr>
        <p:spPr bwMode="auto">
          <a:xfrm>
            <a:off x="7865164" y="1931988"/>
            <a:ext cx="3034748" cy="1862551"/>
          </a:xfrm>
          <a:prstGeom prst="rect">
            <a:avLst/>
          </a:prstGeom>
          <a:solidFill>
            <a:schemeClr val="bg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3" name="Rectangle 12">
            <a:extLst>
              <a:ext uri="{FF2B5EF4-FFF2-40B4-BE49-F238E27FC236}">
                <a16:creationId xmlns:a16="http://schemas.microsoft.com/office/drawing/2014/main" id="{DC3C3E4F-9BDE-433A-AFC8-8FDB26E715B5}"/>
              </a:ext>
            </a:extLst>
          </p:cNvPr>
          <p:cNvSpPr/>
          <p:nvPr/>
        </p:nvSpPr>
        <p:spPr bwMode="auto">
          <a:xfrm>
            <a:off x="7865164" y="4025832"/>
            <a:ext cx="3034748" cy="1862551"/>
          </a:xfrm>
          <a:prstGeom prst="rect">
            <a:avLst/>
          </a:prstGeom>
          <a:solidFill>
            <a:schemeClr val="bg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7" name="TextBox 16">
            <a:extLst>
              <a:ext uri="{FF2B5EF4-FFF2-40B4-BE49-F238E27FC236}">
                <a16:creationId xmlns:a16="http://schemas.microsoft.com/office/drawing/2014/main" id="{E44D4ECD-3A21-4D02-8609-1EA4AD82DE6E}"/>
              </a:ext>
            </a:extLst>
          </p:cNvPr>
          <p:cNvSpPr txBox="1"/>
          <p:nvPr/>
        </p:nvSpPr>
        <p:spPr>
          <a:xfrm>
            <a:off x="2410155" y="2227244"/>
            <a:ext cx="798615"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Roboto Slab" pitchFamily="2" charset="0"/>
                <a:ea typeface="Roboto Slab" pitchFamily="2" charset="0"/>
                <a:cs typeface="Lato" panose="020F0502020204030203" pitchFamily="34" charset="0"/>
              </a:rPr>
              <a:t>2013</a:t>
            </a:r>
          </a:p>
        </p:txBody>
      </p:sp>
      <p:sp>
        <p:nvSpPr>
          <p:cNvPr id="19" name="Rectangle 17">
            <a:extLst>
              <a:ext uri="{FF2B5EF4-FFF2-40B4-BE49-F238E27FC236}">
                <a16:creationId xmlns:a16="http://schemas.microsoft.com/office/drawing/2014/main" id="{1EEC7E61-77CB-42D0-B02F-957B6A29D5A2}"/>
              </a:ext>
            </a:extLst>
          </p:cNvPr>
          <p:cNvSpPr>
            <a:spLocks/>
          </p:cNvSpPr>
          <p:nvPr/>
        </p:nvSpPr>
        <p:spPr bwMode="auto">
          <a:xfrm>
            <a:off x="1960776" y="307748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20" name="TextBox 19">
            <a:extLst>
              <a:ext uri="{FF2B5EF4-FFF2-40B4-BE49-F238E27FC236}">
                <a16:creationId xmlns:a16="http://schemas.microsoft.com/office/drawing/2014/main" id="{FF2BB22C-D9B1-4625-B4B7-3D853521B158}"/>
              </a:ext>
            </a:extLst>
          </p:cNvPr>
          <p:cNvSpPr txBox="1"/>
          <p:nvPr/>
        </p:nvSpPr>
        <p:spPr>
          <a:xfrm>
            <a:off x="1805629" y="2664932"/>
            <a:ext cx="2007668"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sp>
        <p:nvSpPr>
          <p:cNvPr id="22" name="TextBox 21">
            <a:extLst>
              <a:ext uri="{FF2B5EF4-FFF2-40B4-BE49-F238E27FC236}">
                <a16:creationId xmlns:a16="http://schemas.microsoft.com/office/drawing/2014/main" id="{C7819385-D369-4D68-8ADA-52794CE55164}"/>
              </a:ext>
            </a:extLst>
          </p:cNvPr>
          <p:cNvSpPr txBox="1"/>
          <p:nvPr/>
        </p:nvSpPr>
        <p:spPr>
          <a:xfrm>
            <a:off x="5696693" y="2227244"/>
            <a:ext cx="798615"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Roboto Slab" pitchFamily="2" charset="0"/>
                <a:ea typeface="Roboto Slab" pitchFamily="2" charset="0"/>
                <a:cs typeface="Lato" panose="020F0502020204030203" pitchFamily="34" charset="0"/>
              </a:rPr>
              <a:t>2014</a:t>
            </a:r>
          </a:p>
        </p:txBody>
      </p:sp>
      <p:sp>
        <p:nvSpPr>
          <p:cNvPr id="24" name="Rectangle 17">
            <a:extLst>
              <a:ext uri="{FF2B5EF4-FFF2-40B4-BE49-F238E27FC236}">
                <a16:creationId xmlns:a16="http://schemas.microsoft.com/office/drawing/2014/main" id="{90A8DD55-7A09-4788-897F-5A48BBFD9053}"/>
              </a:ext>
            </a:extLst>
          </p:cNvPr>
          <p:cNvSpPr>
            <a:spLocks/>
          </p:cNvSpPr>
          <p:nvPr/>
        </p:nvSpPr>
        <p:spPr bwMode="auto">
          <a:xfrm>
            <a:off x="5247314" y="307748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25" name="TextBox 24">
            <a:extLst>
              <a:ext uri="{FF2B5EF4-FFF2-40B4-BE49-F238E27FC236}">
                <a16:creationId xmlns:a16="http://schemas.microsoft.com/office/drawing/2014/main" id="{1B5203C0-2689-4E70-9A3F-69788D7840E8}"/>
              </a:ext>
            </a:extLst>
          </p:cNvPr>
          <p:cNvSpPr txBox="1"/>
          <p:nvPr/>
        </p:nvSpPr>
        <p:spPr>
          <a:xfrm>
            <a:off x="5247315" y="266493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sp>
        <p:nvSpPr>
          <p:cNvPr id="27" name="TextBox 26">
            <a:extLst>
              <a:ext uri="{FF2B5EF4-FFF2-40B4-BE49-F238E27FC236}">
                <a16:creationId xmlns:a16="http://schemas.microsoft.com/office/drawing/2014/main" id="{4125C8CB-E53F-4BC5-B937-EFF3118A30BF}"/>
              </a:ext>
            </a:extLst>
          </p:cNvPr>
          <p:cNvSpPr txBox="1"/>
          <p:nvPr/>
        </p:nvSpPr>
        <p:spPr>
          <a:xfrm>
            <a:off x="8983231" y="2227244"/>
            <a:ext cx="798615"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Roboto Slab" pitchFamily="2" charset="0"/>
                <a:ea typeface="Roboto Slab" pitchFamily="2" charset="0"/>
                <a:cs typeface="Lato" panose="020F0502020204030203" pitchFamily="34" charset="0"/>
              </a:rPr>
              <a:t>2015</a:t>
            </a:r>
          </a:p>
        </p:txBody>
      </p:sp>
      <p:sp>
        <p:nvSpPr>
          <p:cNvPr id="29" name="Rectangle 17">
            <a:extLst>
              <a:ext uri="{FF2B5EF4-FFF2-40B4-BE49-F238E27FC236}">
                <a16:creationId xmlns:a16="http://schemas.microsoft.com/office/drawing/2014/main" id="{E14EE069-0E77-4B6D-A94B-546E1CEF515F}"/>
              </a:ext>
            </a:extLst>
          </p:cNvPr>
          <p:cNvSpPr>
            <a:spLocks/>
          </p:cNvSpPr>
          <p:nvPr/>
        </p:nvSpPr>
        <p:spPr bwMode="auto">
          <a:xfrm>
            <a:off x="8533852" y="307748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30" name="TextBox 29">
            <a:extLst>
              <a:ext uri="{FF2B5EF4-FFF2-40B4-BE49-F238E27FC236}">
                <a16:creationId xmlns:a16="http://schemas.microsoft.com/office/drawing/2014/main" id="{D556E336-CFB4-4838-9AB4-61EB1CEE1C39}"/>
              </a:ext>
            </a:extLst>
          </p:cNvPr>
          <p:cNvSpPr txBox="1"/>
          <p:nvPr/>
        </p:nvSpPr>
        <p:spPr>
          <a:xfrm>
            <a:off x="8533853" y="266493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sp>
        <p:nvSpPr>
          <p:cNvPr id="32" name="TextBox 31">
            <a:extLst>
              <a:ext uri="{FF2B5EF4-FFF2-40B4-BE49-F238E27FC236}">
                <a16:creationId xmlns:a16="http://schemas.microsoft.com/office/drawing/2014/main" id="{E4F867C3-E634-4F77-9932-E279AD02E676}"/>
              </a:ext>
            </a:extLst>
          </p:cNvPr>
          <p:cNvSpPr txBox="1"/>
          <p:nvPr/>
        </p:nvSpPr>
        <p:spPr>
          <a:xfrm>
            <a:off x="2410155" y="4321088"/>
            <a:ext cx="798615"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Roboto Slab" pitchFamily="2" charset="0"/>
                <a:ea typeface="Roboto Slab" pitchFamily="2" charset="0"/>
                <a:cs typeface="Lato" panose="020F0502020204030203" pitchFamily="34" charset="0"/>
              </a:rPr>
              <a:t>2016</a:t>
            </a:r>
          </a:p>
        </p:txBody>
      </p:sp>
      <p:sp>
        <p:nvSpPr>
          <p:cNvPr id="34" name="Rectangle 17">
            <a:extLst>
              <a:ext uri="{FF2B5EF4-FFF2-40B4-BE49-F238E27FC236}">
                <a16:creationId xmlns:a16="http://schemas.microsoft.com/office/drawing/2014/main" id="{0B2F54D7-9CD1-4901-934D-357D287E859A}"/>
              </a:ext>
            </a:extLst>
          </p:cNvPr>
          <p:cNvSpPr>
            <a:spLocks/>
          </p:cNvSpPr>
          <p:nvPr/>
        </p:nvSpPr>
        <p:spPr bwMode="auto">
          <a:xfrm>
            <a:off x="1960776" y="517133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36" name="TextBox 35">
            <a:extLst>
              <a:ext uri="{FF2B5EF4-FFF2-40B4-BE49-F238E27FC236}">
                <a16:creationId xmlns:a16="http://schemas.microsoft.com/office/drawing/2014/main" id="{94629349-9C02-44C4-8C4F-F3CE4AC422DA}"/>
              </a:ext>
            </a:extLst>
          </p:cNvPr>
          <p:cNvSpPr txBox="1"/>
          <p:nvPr/>
        </p:nvSpPr>
        <p:spPr>
          <a:xfrm>
            <a:off x="1805628" y="4758776"/>
            <a:ext cx="2007670"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sp>
        <p:nvSpPr>
          <p:cNvPr id="38" name="TextBox 37">
            <a:extLst>
              <a:ext uri="{FF2B5EF4-FFF2-40B4-BE49-F238E27FC236}">
                <a16:creationId xmlns:a16="http://schemas.microsoft.com/office/drawing/2014/main" id="{7DF7E32D-C5C9-42A1-B2DC-BD81B96EB133}"/>
              </a:ext>
            </a:extLst>
          </p:cNvPr>
          <p:cNvSpPr txBox="1"/>
          <p:nvPr/>
        </p:nvSpPr>
        <p:spPr>
          <a:xfrm>
            <a:off x="5696693" y="4321088"/>
            <a:ext cx="798615"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Roboto Slab" pitchFamily="2" charset="0"/>
                <a:ea typeface="Roboto Slab" pitchFamily="2" charset="0"/>
                <a:cs typeface="Lato" panose="020F0502020204030203" pitchFamily="34" charset="0"/>
              </a:rPr>
              <a:t>2017</a:t>
            </a:r>
          </a:p>
        </p:txBody>
      </p:sp>
      <p:sp>
        <p:nvSpPr>
          <p:cNvPr id="40" name="Rectangle 17">
            <a:extLst>
              <a:ext uri="{FF2B5EF4-FFF2-40B4-BE49-F238E27FC236}">
                <a16:creationId xmlns:a16="http://schemas.microsoft.com/office/drawing/2014/main" id="{7EDBCE88-D78D-4824-9BF8-42BE49F49778}"/>
              </a:ext>
            </a:extLst>
          </p:cNvPr>
          <p:cNvSpPr>
            <a:spLocks/>
          </p:cNvSpPr>
          <p:nvPr/>
        </p:nvSpPr>
        <p:spPr bwMode="auto">
          <a:xfrm>
            <a:off x="5247314" y="517133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41" name="TextBox 40">
            <a:extLst>
              <a:ext uri="{FF2B5EF4-FFF2-40B4-BE49-F238E27FC236}">
                <a16:creationId xmlns:a16="http://schemas.microsoft.com/office/drawing/2014/main" id="{36D03FEE-3658-478C-9ECD-344F168CFBD3}"/>
              </a:ext>
            </a:extLst>
          </p:cNvPr>
          <p:cNvSpPr txBox="1"/>
          <p:nvPr/>
        </p:nvSpPr>
        <p:spPr>
          <a:xfrm>
            <a:off x="5300871" y="4758776"/>
            <a:ext cx="1590260"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sp>
        <p:nvSpPr>
          <p:cNvPr id="43" name="TextBox 42">
            <a:extLst>
              <a:ext uri="{FF2B5EF4-FFF2-40B4-BE49-F238E27FC236}">
                <a16:creationId xmlns:a16="http://schemas.microsoft.com/office/drawing/2014/main" id="{7C36EC6A-1A57-439C-A7C8-868336C7E6F3}"/>
              </a:ext>
            </a:extLst>
          </p:cNvPr>
          <p:cNvSpPr txBox="1"/>
          <p:nvPr/>
        </p:nvSpPr>
        <p:spPr>
          <a:xfrm>
            <a:off x="8983231" y="4321088"/>
            <a:ext cx="798615"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Roboto Slab" pitchFamily="2" charset="0"/>
                <a:ea typeface="Roboto Slab" pitchFamily="2" charset="0"/>
                <a:cs typeface="Lato" panose="020F0502020204030203" pitchFamily="34" charset="0"/>
              </a:rPr>
              <a:t>2018</a:t>
            </a:r>
          </a:p>
        </p:txBody>
      </p:sp>
      <p:sp>
        <p:nvSpPr>
          <p:cNvPr id="45" name="Rectangle 17">
            <a:extLst>
              <a:ext uri="{FF2B5EF4-FFF2-40B4-BE49-F238E27FC236}">
                <a16:creationId xmlns:a16="http://schemas.microsoft.com/office/drawing/2014/main" id="{FBD72248-101D-44F4-9C71-F8F4EE0FB27D}"/>
              </a:ext>
            </a:extLst>
          </p:cNvPr>
          <p:cNvSpPr>
            <a:spLocks/>
          </p:cNvSpPr>
          <p:nvPr/>
        </p:nvSpPr>
        <p:spPr bwMode="auto">
          <a:xfrm>
            <a:off x="8533852" y="517133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46" name="TextBox 45">
            <a:extLst>
              <a:ext uri="{FF2B5EF4-FFF2-40B4-BE49-F238E27FC236}">
                <a16:creationId xmlns:a16="http://schemas.microsoft.com/office/drawing/2014/main" id="{421C9450-DDFA-4183-BD93-88A6895D9D88}"/>
              </a:ext>
            </a:extLst>
          </p:cNvPr>
          <p:cNvSpPr txBox="1"/>
          <p:nvPr/>
        </p:nvSpPr>
        <p:spPr>
          <a:xfrm>
            <a:off x="8533853" y="4758776"/>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spTree>
    <p:extLst>
      <p:ext uri="{BB962C8B-B14F-4D97-AF65-F5344CB8AC3E}">
        <p14:creationId xmlns:p14="http://schemas.microsoft.com/office/powerpoint/2010/main" val="3164899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93DBA9-A624-4641-A0A4-F284FF3D97F6}"/>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p>
        </p:txBody>
      </p:sp>
      <p:sp>
        <p:nvSpPr>
          <p:cNvPr id="3" name="Subtitle 2">
            <a:extLst>
              <a:ext uri="{FF2B5EF4-FFF2-40B4-BE49-F238E27FC236}">
                <a16:creationId xmlns:a16="http://schemas.microsoft.com/office/drawing/2014/main" id="{A3E4BD55-0528-4122-918A-AAD9A70B9AE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grpSp>
        <p:nvGrpSpPr>
          <p:cNvPr id="20" name="Group 19">
            <a:extLst>
              <a:ext uri="{FF2B5EF4-FFF2-40B4-BE49-F238E27FC236}">
                <a16:creationId xmlns:a16="http://schemas.microsoft.com/office/drawing/2014/main" id="{73B36ACF-3249-4E26-9423-738919A0D22C}"/>
              </a:ext>
            </a:extLst>
          </p:cNvPr>
          <p:cNvGrpSpPr/>
          <p:nvPr/>
        </p:nvGrpSpPr>
        <p:grpSpPr>
          <a:xfrm>
            <a:off x="1415569" y="4654304"/>
            <a:ext cx="4239641" cy="1154356"/>
            <a:chOff x="1371600" y="4129414"/>
            <a:chExt cx="4239641" cy="1154356"/>
          </a:xfrm>
        </p:grpSpPr>
        <p:grpSp>
          <p:nvGrpSpPr>
            <p:cNvPr id="16" name="Group 15">
              <a:extLst>
                <a:ext uri="{FF2B5EF4-FFF2-40B4-BE49-F238E27FC236}">
                  <a16:creationId xmlns:a16="http://schemas.microsoft.com/office/drawing/2014/main" id="{C91BA129-3E5E-4021-8905-A3A316E4E867}"/>
                </a:ext>
              </a:extLst>
            </p:cNvPr>
            <p:cNvGrpSpPr/>
            <p:nvPr/>
          </p:nvGrpSpPr>
          <p:grpSpPr>
            <a:xfrm>
              <a:off x="1371600" y="4280450"/>
              <a:ext cx="930757" cy="930757"/>
              <a:chOff x="1371600" y="4280450"/>
              <a:chExt cx="930757" cy="930757"/>
            </a:xfrm>
          </p:grpSpPr>
          <p:sp>
            <p:nvSpPr>
              <p:cNvPr id="10" name="Rectangle: Rounded Corners 9">
                <a:extLst>
                  <a:ext uri="{FF2B5EF4-FFF2-40B4-BE49-F238E27FC236}">
                    <a16:creationId xmlns:a16="http://schemas.microsoft.com/office/drawing/2014/main" id="{4E7C5452-21F2-452F-8782-1DE9E1BF914D}"/>
                  </a:ext>
                </a:extLst>
              </p:cNvPr>
              <p:cNvSpPr/>
              <p:nvPr/>
            </p:nvSpPr>
            <p:spPr>
              <a:xfrm>
                <a:off x="1371600" y="4280450"/>
                <a:ext cx="930757" cy="930757"/>
              </a:xfrm>
              <a:prstGeom prst="roundRect">
                <a:avLst/>
              </a:prstGeom>
              <a:noFill/>
              <a:ln w="12700">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utoShape 9">
                <a:extLst>
                  <a:ext uri="{FF2B5EF4-FFF2-40B4-BE49-F238E27FC236}">
                    <a16:creationId xmlns:a16="http://schemas.microsoft.com/office/drawing/2014/main" id="{FF1A684D-2989-4519-9EAA-81771F2FE05D}"/>
                  </a:ext>
                </a:extLst>
              </p:cNvPr>
              <p:cNvSpPr>
                <a:spLocks/>
              </p:cNvSpPr>
              <p:nvPr/>
            </p:nvSpPr>
            <p:spPr bwMode="auto">
              <a:xfrm>
                <a:off x="1568358" y="4465911"/>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a:p>
            </p:txBody>
          </p:sp>
        </p:grpSp>
        <p:sp>
          <p:nvSpPr>
            <p:cNvPr id="12" name="Rectangle 9">
              <a:extLst>
                <a:ext uri="{FF2B5EF4-FFF2-40B4-BE49-F238E27FC236}">
                  <a16:creationId xmlns:a16="http://schemas.microsoft.com/office/drawing/2014/main" id="{263862DC-D790-4280-A23E-E05A1AC6F38E}"/>
                </a:ext>
              </a:extLst>
            </p:cNvPr>
            <p:cNvSpPr>
              <a:spLocks/>
            </p:cNvSpPr>
            <p:nvPr/>
          </p:nvSpPr>
          <p:spPr bwMode="auto">
            <a:xfrm>
              <a:off x="2526337" y="4577748"/>
              <a:ext cx="3084904"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projects an image of  to &amp;  professionalism and for reliability By using you simple lorem yours</a:t>
              </a:r>
            </a:p>
          </p:txBody>
        </p:sp>
        <p:sp>
          <p:nvSpPr>
            <p:cNvPr id="7" name="TextBox 6">
              <a:extLst>
                <a:ext uri="{FF2B5EF4-FFF2-40B4-BE49-F238E27FC236}">
                  <a16:creationId xmlns:a16="http://schemas.microsoft.com/office/drawing/2014/main" id="{C87B2588-BB6F-49BC-82B3-225EC93768A5}"/>
                </a:ext>
              </a:extLst>
            </p:cNvPr>
            <p:cNvSpPr txBox="1"/>
            <p:nvPr/>
          </p:nvSpPr>
          <p:spPr>
            <a:xfrm>
              <a:off x="2526337" y="4129414"/>
              <a:ext cx="941283" cy="523220"/>
            </a:xfrm>
            <a:prstGeom prst="rect">
              <a:avLst/>
            </a:prstGeom>
            <a:noFill/>
          </p:spPr>
          <p:txBody>
            <a:bodyPr wrap="none" rtlCol="0">
              <a:spAutoFit/>
            </a:bodyPr>
            <a:lstStyle/>
            <a:p>
              <a:r>
                <a:rPr lang="en-US" sz="2800" b="1" dirty="0">
                  <a:latin typeface="Roboto Slab" pitchFamily="2" charset="0"/>
                  <a:ea typeface="Roboto Slab" pitchFamily="2" charset="0"/>
                </a:rPr>
                <a:t>2017</a:t>
              </a:r>
            </a:p>
          </p:txBody>
        </p:sp>
      </p:grpSp>
      <p:grpSp>
        <p:nvGrpSpPr>
          <p:cNvPr id="19" name="Group 18">
            <a:extLst>
              <a:ext uri="{FF2B5EF4-FFF2-40B4-BE49-F238E27FC236}">
                <a16:creationId xmlns:a16="http://schemas.microsoft.com/office/drawing/2014/main" id="{11808025-D385-4B15-9F2D-DC3F431FF580}"/>
              </a:ext>
            </a:extLst>
          </p:cNvPr>
          <p:cNvGrpSpPr/>
          <p:nvPr/>
        </p:nvGrpSpPr>
        <p:grpSpPr>
          <a:xfrm>
            <a:off x="6536791" y="4654304"/>
            <a:ext cx="4239641" cy="1154356"/>
            <a:chOff x="6492822" y="4129414"/>
            <a:chExt cx="4239641" cy="1154356"/>
          </a:xfrm>
        </p:grpSpPr>
        <p:grpSp>
          <p:nvGrpSpPr>
            <p:cNvPr id="17" name="Group 16">
              <a:extLst>
                <a:ext uri="{FF2B5EF4-FFF2-40B4-BE49-F238E27FC236}">
                  <a16:creationId xmlns:a16="http://schemas.microsoft.com/office/drawing/2014/main" id="{BD04D919-1BAF-444E-9250-8B0442F22640}"/>
                </a:ext>
              </a:extLst>
            </p:cNvPr>
            <p:cNvGrpSpPr/>
            <p:nvPr/>
          </p:nvGrpSpPr>
          <p:grpSpPr>
            <a:xfrm>
              <a:off x="6492822" y="4280450"/>
              <a:ext cx="930757" cy="930757"/>
              <a:chOff x="6492822" y="4280450"/>
              <a:chExt cx="930757" cy="930757"/>
            </a:xfrm>
          </p:grpSpPr>
          <p:sp>
            <p:nvSpPr>
              <p:cNvPr id="13" name="AutoShape 51">
                <a:extLst>
                  <a:ext uri="{FF2B5EF4-FFF2-40B4-BE49-F238E27FC236}">
                    <a16:creationId xmlns:a16="http://schemas.microsoft.com/office/drawing/2014/main" id="{F87985F2-1215-4879-B767-DE2E7FD8C318}"/>
                  </a:ext>
                </a:extLst>
              </p:cNvPr>
              <p:cNvSpPr>
                <a:spLocks/>
              </p:cNvSpPr>
              <p:nvPr/>
            </p:nvSpPr>
            <p:spPr bwMode="auto">
              <a:xfrm>
                <a:off x="6698855" y="4486483"/>
                <a:ext cx="518690" cy="518690"/>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accent3"/>
              </a:solidFill>
              <a:ln>
                <a:noFill/>
              </a:ln>
            </p:spPr>
            <p:txBody>
              <a:bodyPr lIns="0" tIns="0" rIns="0" bIns="0"/>
              <a:lstStyle/>
              <a:p>
                <a:endParaRPr lang="en-US"/>
              </a:p>
            </p:txBody>
          </p:sp>
          <p:sp>
            <p:nvSpPr>
              <p:cNvPr id="14" name="Rectangle: Rounded Corners 13">
                <a:extLst>
                  <a:ext uri="{FF2B5EF4-FFF2-40B4-BE49-F238E27FC236}">
                    <a16:creationId xmlns:a16="http://schemas.microsoft.com/office/drawing/2014/main" id="{3DC0F047-F4CE-4291-9999-AF6C0A659D7A}"/>
                  </a:ext>
                </a:extLst>
              </p:cNvPr>
              <p:cNvSpPr/>
              <p:nvPr/>
            </p:nvSpPr>
            <p:spPr>
              <a:xfrm>
                <a:off x="6492822" y="4280450"/>
                <a:ext cx="930757" cy="930757"/>
              </a:xfrm>
              <a:prstGeom prst="roundRect">
                <a:avLst/>
              </a:prstGeom>
              <a:noFill/>
              <a:ln w="12700">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9">
              <a:extLst>
                <a:ext uri="{FF2B5EF4-FFF2-40B4-BE49-F238E27FC236}">
                  <a16:creationId xmlns:a16="http://schemas.microsoft.com/office/drawing/2014/main" id="{04B25917-BF45-4FC0-B999-9616268329B7}"/>
                </a:ext>
              </a:extLst>
            </p:cNvPr>
            <p:cNvSpPr>
              <a:spLocks/>
            </p:cNvSpPr>
            <p:nvPr/>
          </p:nvSpPr>
          <p:spPr bwMode="auto">
            <a:xfrm>
              <a:off x="7647559" y="4577748"/>
              <a:ext cx="3084904"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projects an image of  to &amp;  professionalism and for reliability By using you simple lorem yours</a:t>
              </a:r>
            </a:p>
          </p:txBody>
        </p:sp>
        <p:sp>
          <p:nvSpPr>
            <p:cNvPr id="18" name="TextBox 17">
              <a:extLst>
                <a:ext uri="{FF2B5EF4-FFF2-40B4-BE49-F238E27FC236}">
                  <a16:creationId xmlns:a16="http://schemas.microsoft.com/office/drawing/2014/main" id="{817216BB-8620-4BD6-A4CC-848E3C894BE5}"/>
                </a:ext>
              </a:extLst>
            </p:cNvPr>
            <p:cNvSpPr txBox="1"/>
            <p:nvPr/>
          </p:nvSpPr>
          <p:spPr>
            <a:xfrm>
              <a:off x="7647559" y="4129414"/>
              <a:ext cx="942887" cy="523220"/>
            </a:xfrm>
            <a:prstGeom prst="rect">
              <a:avLst/>
            </a:prstGeom>
            <a:noFill/>
          </p:spPr>
          <p:txBody>
            <a:bodyPr wrap="none" rtlCol="0">
              <a:spAutoFit/>
            </a:bodyPr>
            <a:lstStyle/>
            <a:p>
              <a:r>
                <a:rPr lang="en-US" sz="2800" b="1" dirty="0">
                  <a:latin typeface="Roboto Slab" pitchFamily="2" charset="0"/>
                  <a:ea typeface="Roboto Slab" pitchFamily="2" charset="0"/>
                </a:rPr>
                <a:t>2018</a:t>
              </a:r>
            </a:p>
          </p:txBody>
        </p:sp>
      </p:grpSp>
      <p:sp>
        <p:nvSpPr>
          <p:cNvPr id="5" name="Picture Placeholder 4">
            <a:extLst>
              <a:ext uri="{FF2B5EF4-FFF2-40B4-BE49-F238E27FC236}">
                <a16:creationId xmlns:a16="http://schemas.microsoft.com/office/drawing/2014/main" id="{CC686683-80FC-4BAF-B438-A671FC317D70}"/>
              </a:ext>
            </a:extLst>
          </p:cNvPr>
          <p:cNvSpPr>
            <a:spLocks noGrp="1"/>
          </p:cNvSpPr>
          <p:nvPr>
            <p:ph type="pic" sz="quarter" idx="230"/>
          </p:nvPr>
        </p:nvSpPr>
        <p:spPr/>
      </p:sp>
      <p:sp>
        <p:nvSpPr>
          <p:cNvPr id="8" name="Picture Placeholder 7">
            <a:extLst>
              <a:ext uri="{FF2B5EF4-FFF2-40B4-BE49-F238E27FC236}">
                <a16:creationId xmlns:a16="http://schemas.microsoft.com/office/drawing/2014/main" id="{790E5DE0-B26E-4406-9B72-C6CE9A6FC014}"/>
              </a:ext>
            </a:extLst>
          </p:cNvPr>
          <p:cNvSpPr>
            <a:spLocks noGrp="1"/>
          </p:cNvSpPr>
          <p:nvPr>
            <p:ph type="pic" sz="quarter" idx="229"/>
          </p:nvPr>
        </p:nvSpPr>
        <p:spPr/>
      </p:sp>
    </p:spTree>
    <p:extLst>
      <p:ext uri="{BB962C8B-B14F-4D97-AF65-F5344CB8AC3E}">
        <p14:creationId xmlns:p14="http://schemas.microsoft.com/office/powerpoint/2010/main" val="20019239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Information</a:t>
            </a:r>
            <a:endParaRPr lang="en-US" dirty="0">
              <a:latin typeface="Roboto Slab" pitchFamily="2" charset="0"/>
              <a:ea typeface="Roboto Slab" pitchFamily="2" charset="0"/>
            </a:endParaRPr>
          </a:p>
        </p:txBody>
      </p:sp>
      <p:graphicFrame>
        <p:nvGraphicFramePr>
          <p:cNvPr id="6" name="Chart 5">
            <a:extLst>
              <a:ext uri="{FF2B5EF4-FFF2-40B4-BE49-F238E27FC236}">
                <a16:creationId xmlns:a16="http://schemas.microsoft.com/office/drawing/2014/main" id="{E10E9382-FEF8-4A7C-91A2-59AD14970C7C}"/>
              </a:ext>
            </a:extLst>
          </p:cNvPr>
          <p:cNvGraphicFramePr/>
          <p:nvPr>
            <p:extLst>
              <p:ext uri="{D42A27DB-BD31-4B8C-83A1-F6EECF244321}">
                <p14:modId xmlns:p14="http://schemas.microsoft.com/office/powerpoint/2010/main" val="3535644687"/>
              </p:ext>
            </p:extLst>
          </p:nvPr>
        </p:nvGraphicFramePr>
        <p:xfrm>
          <a:off x="1639824" y="1649136"/>
          <a:ext cx="8912352" cy="4460008"/>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6">
            <a:extLst>
              <a:ext uri="{FF2B5EF4-FFF2-40B4-BE49-F238E27FC236}">
                <a16:creationId xmlns:a16="http://schemas.microsoft.com/office/drawing/2014/main" id="{29D7C9F2-2B7F-4C62-A80C-57319B5460A0}"/>
              </a:ext>
            </a:extLst>
          </p:cNvPr>
          <p:cNvSpPr/>
          <p:nvPr/>
        </p:nvSpPr>
        <p:spPr>
          <a:xfrm>
            <a:off x="2103128" y="5756131"/>
            <a:ext cx="7985744" cy="579069"/>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scrambled it to make a type specimen book</a:t>
            </a:r>
          </a:p>
        </p:txBody>
      </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BCAD2AC-8CEA-46A8-89AF-44D8C2980369}"/>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Information</a:t>
            </a:r>
            <a:endParaRPr lang="en-US" dirty="0"/>
          </a:p>
        </p:txBody>
      </p:sp>
      <p:sp>
        <p:nvSpPr>
          <p:cNvPr id="5" name="Subtitle 4">
            <a:extLst>
              <a:ext uri="{FF2B5EF4-FFF2-40B4-BE49-F238E27FC236}">
                <a16:creationId xmlns:a16="http://schemas.microsoft.com/office/drawing/2014/main" id="{B117E64E-E9E4-4961-9A98-FA4E1CE285F2}"/>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aphicFrame>
        <p:nvGraphicFramePr>
          <p:cNvPr id="3" name="Chart 2">
            <a:extLst>
              <a:ext uri="{FF2B5EF4-FFF2-40B4-BE49-F238E27FC236}">
                <a16:creationId xmlns:a16="http://schemas.microsoft.com/office/drawing/2014/main" id="{5D6FE888-1DCB-4A5B-ACFE-4AAA52F0B25F}"/>
              </a:ext>
            </a:extLst>
          </p:cNvPr>
          <p:cNvGraphicFramePr/>
          <p:nvPr>
            <p:extLst>
              <p:ext uri="{D42A27DB-BD31-4B8C-83A1-F6EECF244321}">
                <p14:modId xmlns:p14="http://schemas.microsoft.com/office/powerpoint/2010/main" val="2000014741"/>
              </p:ext>
            </p:extLst>
          </p:nvPr>
        </p:nvGraphicFramePr>
        <p:xfrm>
          <a:off x="556592" y="2032233"/>
          <a:ext cx="6235239" cy="2790379"/>
        </p:xfrm>
        <a:graphic>
          <a:graphicData uri="http://schemas.openxmlformats.org/drawingml/2006/chart">
            <c:chart xmlns:c="http://schemas.openxmlformats.org/drawingml/2006/chart" xmlns:r="http://schemas.openxmlformats.org/officeDocument/2006/relationships" r:id="rId2"/>
          </a:graphicData>
        </a:graphic>
      </p:graphicFrame>
      <p:sp>
        <p:nvSpPr>
          <p:cNvPr id="11" name="Rectangle 10">
            <a:extLst>
              <a:ext uri="{FF2B5EF4-FFF2-40B4-BE49-F238E27FC236}">
                <a16:creationId xmlns:a16="http://schemas.microsoft.com/office/drawing/2014/main" id="{B3F4606D-5E9A-47E6-9109-DBF9DF4F6D88}"/>
              </a:ext>
            </a:extLst>
          </p:cNvPr>
          <p:cNvSpPr/>
          <p:nvPr/>
        </p:nvSpPr>
        <p:spPr>
          <a:xfrm>
            <a:off x="556591" y="5346112"/>
            <a:ext cx="6235239" cy="579069"/>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scrambled it to make a type specimen book</a:t>
            </a:r>
          </a:p>
        </p:txBody>
      </p:sp>
      <p:sp>
        <p:nvSpPr>
          <p:cNvPr id="6" name="Picture Placeholder 5">
            <a:extLst>
              <a:ext uri="{FF2B5EF4-FFF2-40B4-BE49-F238E27FC236}">
                <a16:creationId xmlns:a16="http://schemas.microsoft.com/office/drawing/2014/main" id="{EF040E2D-9907-4CC4-AF6A-2483FA71100A}"/>
              </a:ext>
            </a:extLst>
          </p:cNvPr>
          <p:cNvSpPr>
            <a:spLocks noGrp="1"/>
          </p:cNvSpPr>
          <p:nvPr>
            <p:ph type="pic" sz="quarter" idx="229"/>
          </p:nvPr>
        </p:nvSpPr>
        <p:spPr/>
      </p:sp>
    </p:spTree>
    <p:extLst>
      <p:ext uri="{BB962C8B-B14F-4D97-AF65-F5344CB8AC3E}">
        <p14:creationId xmlns:p14="http://schemas.microsoft.com/office/powerpoint/2010/main" val="24089169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Subtitle 3"/>
          <p:cNvSpPr>
            <a:spLocks noGrp="1"/>
          </p:cNvSpPr>
          <p:nvPr>
            <p:ph type="subTitle" idx="4294967295"/>
          </p:nvPr>
        </p:nvSpPr>
        <p:spPr>
          <a:xfrm>
            <a:off x="838199"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Title 1"/>
          <p:cNvSpPr>
            <a:spLocks noGrp="1"/>
          </p:cNvSpPr>
          <p:nvPr>
            <p:ph type="title" idx="4294967295"/>
          </p:nvPr>
        </p:nvSpPr>
        <p:spPr>
          <a:xfrm>
            <a:off x="838199" y="481013"/>
            <a:ext cx="10515600" cy="679450"/>
          </a:xfrm>
        </p:spPr>
        <p:txBody>
          <a:bodyPr/>
          <a:lstStyle/>
          <a:p>
            <a:r>
              <a:rPr lang="en-US" b="1" dirty="0" err="1">
                <a:latin typeface="Roboto Slab" pitchFamily="2" charset="0"/>
                <a:ea typeface="Roboto Slab" pitchFamily="2" charset="0"/>
              </a:rPr>
              <a:t>Mpa</a:t>
            </a:r>
            <a:r>
              <a:rPr lang="en-US" b="1" dirty="0">
                <a:latin typeface="Roboto Slab" pitchFamily="2" charset="0"/>
                <a:ea typeface="Roboto Slab" pitchFamily="2" charset="0"/>
              </a:rPr>
              <a:t> Information</a:t>
            </a:r>
            <a:endParaRPr lang="en-US" dirty="0">
              <a:latin typeface="Roboto Slab" pitchFamily="2" charset="0"/>
              <a:ea typeface="Roboto Slab" pitchFamily="2" charset="0"/>
            </a:endParaRPr>
          </a:p>
        </p:txBody>
      </p:sp>
      <p:sp>
        <p:nvSpPr>
          <p:cNvPr id="11" name="TextBox 10">
            <a:extLst>
              <a:ext uri="{FF2B5EF4-FFF2-40B4-BE49-F238E27FC236}">
                <a16:creationId xmlns:a16="http://schemas.microsoft.com/office/drawing/2014/main" id="{470867BD-22E1-4276-894E-85E92DD6CCC4}"/>
              </a:ext>
            </a:extLst>
          </p:cNvPr>
          <p:cNvSpPr txBox="1"/>
          <p:nvPr/>
        </p:nvSpPr>
        <p:spPr>
          <a:xfrm>
            <a:off x="1456710" y="4693558"/>
            <a:ext cx="1654862" cy="899862"/>
          </a:xfrm>
          <a:prstGeom prst="rect">
            <a:avLst/>
          </a:prstGeom>
          <a:noFill/>
        </p:spPr>
        <p:txBody>
          <a:bodyPr wrap="square" numCol="1" spcCol="457200" rtlCol="0">
            <a:spAutoFit/>
          </a:bodyPr>
          <a:lstStyle/>
          <a:p>
            <a:pPr algn="ctr">
              <a:lnSpc>
                <a:spcPct val="150000"/>
              </a:lnSpc>
            </a:pPr>
            <a:r>
              <a:rPr lang="en-US" sz="900" dirty="0">
                <a:latin typeface="Roboto Slab" pitchFamily="2" charset="0"/>
                <a:ea typeface="Roboto Slab" pitchFamily="2" charset="0"/>
                <a:cs typeface="Montserrat" charset="0"/>
              </a:rPr>
              <a:t>Air saying fruitful were, Air first signs evening that given. Midst Face after have rule.</a:t>
            </a:r>
            <a:endParaRPr lang="en-US" sz="900" b="1" dirty="0">
              <a:latin typeface="Roboto Slab" pitchFamily="2" charset="0"/>
              <a:ea typeface="Roboto Slab" pitchFamily="2" charset="0"/>
              <a:cs typeface="Montserrat" charset="0"/>
            </a:endParaRPr>
          </a:p>
        </p:txBody>
      </p:sp>
      <p:sp>
        <p:nvSpPr>
          <p:cNvPr id="21" name="Oval Callout 26">
            <a:extLst>
              <a:ext uri="{FF2B5EF4-FFF2-40B4-BE49-F238E27FC236}">
                <a16:creationId xmlns:a16="http://schemas.microsoft.com/office/drawing/2014/main" id="{E44DD499-05D9-44AC-BCB0-7F1CDA01CC93}"/>
              </a:ext>
            </a:extLst>
          </p:cNvPr>
          <p:cNvSpPr/>
          <p:nvPr/>
        </p:nvSpPr>
        <p:spPr>
          <a:xfrm>
            <a:off x="8847655" y="2201605"/>
            <a:ext cx="2094523" cy="2109151"/>
          </a:xfrm>
          <a:prstGeom prst="wedgeEllipseCallout">
            <a:avLst>
              <a:gd name="adj1" fmla="val 59405"/>
              <a:gd name="adj2" fmla="val -187"/>
            </a:avLst>
          </a:prstGeom>
          <a:solidFill>
            <a:srgbClr val="010101">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Callout 27">
            <a:extLst>
              <a:ext uri="{FF2B5EF4-FFF2-40B4-BE49-F238E27FC236}">
                <a16:creationId xmlns:a16="http://schemas.microsoft.com/office/drawing/2014/main" id="{06089885-8BEA-459F-A614-8447D55B502B}"/>
              </a:ext>
            </a:extLst>
          </p:cNvPr>
          <p:cNvSpPr/>
          <p:nvPr/>
        </p:nvSpPr>
        <p:spPr>
          <a:xfrm>
            <a:off x="8817447" y="2177605"/>
            <a:ext cx="2094523" cy="2109151"/>
          </a:xfrm>
          <a:prstGeom prst="wedgeEllipseCallout">
            <a:avLst>
              <a:gd name="adj1" fmla="val 59405"/>
              <a:gd name="adj2" fmla="val -18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3ED498DD-4E09-4BAC-8856-D6F5713AB483}"/>
              </a:ext>
            </a:extLst>
          </p:cNvPr>
          <p:cNvSpPr/>
          <p:nvPr/>
        </p:nvSpPr>
        <p:spPr>
          <a:xfrm>
            <a:off x="9892022" y="2813500"/>
            <a:ext cx="837366" cy="837363"/>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Callout 22">
            <a:extLst>
              <a:ext uri="{FF2B5EF4-FFF2-40B4-BE49-F238E27FC236}">
                <a16:creationId xmlns:a16="http://schemas.microsoft.com/office/drawing/2014/main" id="{787F527E-68FA-4C9B-92C9-3C4D78D4E405}"/>
              </a:ext>
            </a:extLst>
          </p:cNvPr>
          <p:cNvSpPr/>
          <p:nvPr/>
        </p:nvSpPr>
        <p:spPr>
          <a:xfrm>
            <a:off x="6980929" y="2201605"/>
            <a:ext cx="2094523" cy="2109151"/>
          </a:xfrm>
          <a:prstGeom prst="wedgeEllipseCallout">
            <a:avLst>
              <a:gd name="adj1" fmla="val 59405"/>
              <a:gd name="adj2" fmla="val -187"/>
            </a:avLst>
          </a:prstGeom>
          <a:solidFill>
            <a:srgbClr val="010101">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Callout 23">
            <a:extLst>
              <a:ext uri="{FF2B5EF4-FFF2-40B4-BE49-F238E27FC236}">
                <a16:creationId xmlns:a16="http://schemas.microsoft.com/office/drawing/2014/main" id="{64D7DAFE-C805-4D62-9C54-50F88A378E9C}"/>
              </a:ext>
            </a:extLst>
          </p:cNvPr>
          <p:cNvSpPr/>
          <p:nvPr/>
        </p:nvSpPr>
        <p:spPr>
          <a:xfrm>
            <a:off x="6950721" y="2177605"/>
            <a:ext cx="2094523" cy="2109151"/>
          </a:xfrm>
          <a:prstGeom prst="wedgeEllipseCallout">
            <a:avLst>
              <a:gd name="adj1" fmla="val 59405"/>
              <a:gd name="adj2" fmla="val -187"/>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BD73C249-8B5D-49F6-828B-319D8E19E513}"/>
              </a:ext>
            </a:extLst>
          </p:cNvPr>
          <p:cNvSpPr/>
          <p:nvPr/>
        </p:nvSpPr>
        <p:spPr>
          <a:xfrm>
            <a:off x="8025296" y="2813500"/>
            <a:ext cx="837366" cy="837363"/>
          </a:xfrm>
          <a:prstGeom prst="ellipse">
            <a:avLst/>
          </a:prstGeom>
          <a:solidFill>
            <a:srgbClr val="FEFEF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Callout 18">
            <a:extLst>
              <a:ext uri="{FF2B5EF4-FFF2-40B4-BE49-F238E27FC236}">
                <a16:creationId xmlns:a16="http://schemas.microsoft.com/office/drawing/2014/main" id="{D6EC88C9-4A13-407A-8F8C-F0E5FBE1AD7E}"/>
              </a:ext>
            </a:extLst>
          </p:cNvPr>
          <p:cNvSpPr/>
          <p:nvPr/>
        </p:nvSpPr>
        <p:spPr>
          <a:xfrm>
            <a:off x="5075054" y="2201605"/>
            <a:ext cx="2094523" cy="2109151"/>
          </a:xfrm>
          <a:prstGeom prst="wedgeEllipseCallout">
            <a:avLst>
              <a:gd name="adj1" fmla="val 59405"/>
              <a:gd name="adj2" fmla="val -187"/>
            </a:avLst>
          </a:prstGeom>
          <a:solidFill>
            <a:srgbClr val="010101">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Callout 19">
            <a:extLst>
              <a:ext uri="{FF2B5EF4-FFF2-40B4-BE49-F238E27FC236}">
                <a16:creationId xmlns:a16="http://schemas.microsoft.com/office/drawing/2014/main" id="{87ECF5A6-1A0F-41CE-A71B-56C2E579B7B3}"/>
              </a:ext>
            </a:extLst>
          </p:cNvPr>
          <p:cNvSpPr/>
          <p:nvPr/>
        </p:nvSpPr>
        <p:spPr>
          <a:xfrm>
            <a:off x="5044846" y="2177605"/>
            <a:ext cx="2094523" cy="2109151"/>
          </a:xfrm>
          <a:prstGeom prst="wedgeEllipseCallout">
            <a:avLst>
              <a:gd name="adj1" fmla="val 59405"/>
              <a:gd name="adj2" fmla="val -187"/>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253F1A8C-BEA8-4B7B-ACA3-1488BCF1D5CE}"/>
              </a:ext>
            </a:extLst>
          </p:cNvPr>
          <p:cNvSpPr/>
          <p:nvPr/>
        </p:nvSpPr>
        <p:spPr>
          <a:xfrm>
            <a:off x="6119421" y="2813500"/>
            <a:ext cx="837366" cy="837363"/>
          </a:xfrm>
          <a:prstGeom prst="ellipse">
            <a:avLst/>
          </a:prstGeom>
          <a:solidFill>
            <a:srgbClr val="FEFEF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Callout 14">
            <a:extLst>
              <a:ext uri="{FF2B5EF4-FFF2-40B4-BE49-F238E27FC236}">
                <a16:creationId xmlns:a16="http://schemas.microsoft.com/office/drawing/2014/main" id="{DE51B925-409D-4BA3-89F5-D4EC400E1198}"/>
              </a:ext>
            </a:extLst>
          </p:cNvPr>
          <p:cNvSpPr/>
          <p:nvPr/>
        </p:nvSpPr>
        <p:spPr>
          <a:xfrm>
            <a:off x="3185906" y="2201605"/>
            <a:ext cx="2094523" cy="2109151"/>
          </a:xfrm>
          <a:prstGeom prst="wedgeEllipseCallout">
            <a:avLst>
              <a:gd name="adj1" fmla="val 59405"/>
              <a:gd name="adj2" fmla="val -187"/>
            </a:avLst>
          </a:prstGeom>
          <a:solidFill>
            <a:srgbClr val="010101">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Callout 15">
            <a:extLst>
              <a:ext uri="{FF2B5EF4-FFF2-40B4-BE49-F238E27FC236}">
                <a16:creationId xmlns:a16="http://schemas.microsoft.com/office/drawing/2014/main" id="{68F46A51-69AC-411C-B823-8F52DD2056AB}"/>
              </a:ext>
            </a:extLst>
          </p:cNvPr>
          <p:cNvSpPr/>
          <p:nvPr/>
        </p:nvSpPr>
        <p:spPr>
          <a:xfrm>
            <a:off x="3155698" y="2177605"/>
            <a:ext cx="2094523" cy="2109151"/>
          </a:xfrm>
          <a:prstGeom prst="wedgeEllipseCallout">
            <a:avLst>
              <a:gd name="adj1" fmla="val 59405"/>
              <a:gd name="adj2" fmla="val -18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C358D6F8-FE62-4E6C-BC05-07B8EA33934B}"/>
              </a:ext>
            </a:extLst>
          </p:cNvPr>
          <p:cNvSpPr/>
          <p:nvPr/>
        </p:nvSpPr>
        <p:spPr>
          <a:xfrm>
            <a:off x="4230273" y="2813500"/>
            <a:ext cx="837366" cy="837363"/>
          </a:xfrm>
          <a:prstGeom prst="ellipse">
            <a:avLst/>
          </a:prstGeom>
          <a:solidFill>
            <a:srgbClr val="FEFEF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Callout 11">
            <a:extLst>
              <a:ext uri="{FF2B5EF4-FFF2-40B4-BE49-F238E27FC236}">
                <a16:creationId xmlns:a16="http://schemas.microsoft.com/office/drawing/2014/main" id="{E6429356-6386-4058-BD97-49452FADFDD6}"/>
              </a:ext>
            </a:extLst>
          </p:cNvPr>
          <p:cNvSpPr/>
          <p:nvPr/>
        </p:nvSpPr>
        <p:spPr>
          <a:xfrm>
            <a:off x="1280031" y="2201605"/>
            <a:ext cx="2094523" cy="2109151"/>
          </a:xfrm>
          <a:prstGeom prst="wedgeEllipseCallout">
            <a:avLst>
              <a:gd name="adj1" fmla="val 59405"/>
              <a:gd name="adj2" fmla="val -187"/>
            </a:avLst>
          </a:prstGeom>
          <a:solidFill>
            <a:srgbClr val="010101">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Callout 4">
            <a:extLst>
              <a:ext uri="{FF2B5EF4-FFF2-40B4-BE49-F238E27FC236}">
                <a16:creationId xmlns:a16="http://schemas.microsoft.com/office/drawing/2014/main" id="{1D65AFE7-CEC6-4360-8430-3EC5BC280E28}"/>
              </a:ext>
            </a:extLst>
          </p:cNvPr>
          <p:cNvSpPr/>
          <p:nvPr/>
        </p:nvSpPr>
        <p:spPr>
          <a:xfrm>
            <a:off x="1249823" y="2177605"/>
            <a:ext cx="2094523" cy="2109151"/>
          </a:xfrm>
          <a:prstGeom prst="wedgeEllipseCallout">
            <a:avLst>
              <a:gd name="adj1" fmla="val 59405"/>
              <a:gd name="adj2" fmla="val -18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64F00805-AAC7-46DF-914F-7C998445FE90}"/>
              </a:ext>
            </a:extLst>
          </p:cNvPr>
          <p:cNvSpPr/>
          <p:nvPr/>
        </p:nvSpPr>
        <p:spPr>
          <a:xfrm>
            <a:off x="2324398" y="2813500"/>
            <a:ext cx="837366" cy="837363"/>
          </a:xfrm>
          <a:prstGeom prst="ellipse">
            <a:avLst/>
          </a:prstGeom>
          <a:solidFill>
            <a:srgbClr val="FEFEF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D81B769-57D2-46FD-996D-395EF1A5249E}"/>
              </a:ext>
            </a:extLst>
          </p:cNvPr>
          <p:cNvSpPr/>
          <p:nvPr/>
        </p:nvSpPr>
        <p:spPr>
          <a:xfrm>
            <a:off x="6376011" y="2823468"/>
            <a:ext cx="309700" cy="707886"/>
          </a:xfrm>
          <a:prstGeom prst="rect">
            <a:avLst/>
          </a:prstGeom>
        </p:spPr>
        <p:txBody>
          <a:bodyPr wrap="none" anchor="ctr">
            <a:spAutoFit/>
          </a:bodyPr>
          <a:lstStyle/>
          <a:p>
            <a:pPr algn="ctr"/>
            <a:r>
              <a:rPr lang="en-US" sz="4000" dirty="0">
                <a:solidFill>
                  <a:schemeClr val="accent2"/>
                </a:solidFill>
                <a:latin typeface="Roboto Slab" pitchFamily="2" charset="0"/>
                <a:ea typeface="Roboto Slab" pitchFamily="2" charset="0"/>
              </a:rPr>
              <a:t></a:t>
            </a:r>
          </a:p>
        </p:txBody>
      </p:sp>
      <p:sp>
        <p:nvSpPr>
          <p:cNvPr id="41" name="Rectangle 40">
            <a:extLst>
              <a:ext uri="{FF2B5EF4-FFF2-40B4-BE49-F238E27FC236}">
                <a16:creationId xmlns:a16="http://schemas.microsoft.com/office/drawing/2014/main" id="{61EB27DD-18EC-4BDB-A703-4E4D0EC805FA}"/>
              </a:ext>
            </a:extLst>
          </p:cNvPr>
          <p:cNvSpPr/>
          <p:nvPr/>
        </p:nvSpPr>
        <p:spPr>
          <a:xfrm>
            <a:off x="8273728" y="2846618"/>
            <a:ext cx="309700" cy="707886"/>
          </a:xfrm>
          <a:prstGeom prst="rect">
            <a:avLst/>
          </a:prstGeom>
        </p:spPr>
        <p:txBody>
          <a:bodyPr wrap="none" anchor="ctr">
            <a:spAutoFit/>
          </a:bodyPr>
          <a:lstStyle/>
          <a:p>
            <a:pPr algn="ctr"/>
            <a:r>
              <a:rPr lang="en-US" sz="4000" dirty="0">
                <a:solidFill>
                  <a:schemeClr val="accent1"/>
                </a:solidFill>
                <a:latin typeface="Roboto Slab" pitchFamily="2" charset="0"/>
                <a:ea typeface="Roboto Slab" pitchFamily="2" charset="0"/>
              </a:rPr>
              <a:t></a:t>
            </a:r>
          </a:p>
        </p:txBody>
      </p:sp>
      <p:sp>
        <p:nvSpPr>
          <p:cNvPr id="42" name="Rectangle 41">
            <a:extLst>
              <a:ext uri="{FF2B5EF4-FFF2-40B4-BE49-F238E27FC236}">
                <a16:creationId xmlns:a16="http://schemas.microsoft.com/office/drawing/2014/main" id="{52BE15BA-8184-442E-BE03-5A2C93EE1307}"/>
              </a:ext>
            </a:extLst>
          </p:cNvPr>
          <p:cNvSpPr/>
          <p:nvPr/>
        </p:nvSpPr>
        <p:spPr>
          <a:xfrm>
            <a:off x="4493286" y="2823468"/>
            <a:ext cx="309700" cy="707886"/>
          </a:xfrm>
          <a:prstGeom prst="rect">
            <a:avLst/>
          </a:prstGeom>
        </p:spPr>
        <p:txBody>
          <a:bodyPr wrap="none" anchor="ctr">
            <a:spAutoFit/>
          </a:bodyPr>
          <a:lstStyle/>
          <a:p>
            <a:pPr algn="ctr"/>
            <a:r>
              <a:rPr lang="en-US" sz="4000" dirty="0">
                <a:solidFill>
                  <a:schemeClr val="accent3"/>
                </a:solidFill>
                <a:latin typeface="Roboto Slab" pitchFamily="2" charset="0"/>
                <a:ea typeface="Roboto Slab" pitchFamily="2" charset="0"/>
              </a:rPr>
              <a:t></a:t>
            </a:r>
          </a:p>
        </p:txBody>
      </p:sp>
      <p:sp>
        <p:nvSpPr>
          <p:cNvPr id="43" name="Rectangle 42">
            <a:extLst>
              <a:ext uri="{FF2B5EF4-FFF2-40B4-BE49-F238E27FC236}">
                <a16:creationId xmlns:a16="http://schemas.microsoft.com/office/drawing/2014/main" id="{33C4CAD4-66B7-4691-AC42-838E9FC3A291}"/>
              </a:ext>
            </a:extLst>
          </p:cNvPr>
          <p:cNvSpPr/>
          <p:nvPr/>
        </p:nvSpPr>
        <p:spPr>
          <a:xfrm>
            <a:off x="10144940" y="2869768"/>
            <a:ext cx="309700" cy="707886"/>
          </a:xfrm>
          <a:prstGeom prst="rect">
            <a:avLst/>
          </a:prstGeom>
        </p:spPr>
        <p:txBody>
          <a:bodyPr wrap="none" anchor="ctr">
            <a:spAutoFit/>
          </a:bodyPr>
          <a:lstStyle/>
          <a:p>
            <a:pPr algn="ctr"/>
            <a:r>
              <a:rPr lang="en-US" sz="4000" dirty="0">
                <a:latin typeface="Roboto Slab" pitchFamily="2" charset="0"/>
                <a:ea typeface="Roboto Slab" pitchFamily="2" charset="0"/>
              </a:rPr>
              <a:t></a:t>
            </a:r>
          </a:p>
        </p:txBody>
      </p:sp>
      <p:sp>
        <p:nvSpPr>
          <p:cNvPr id="44" name="Rectangle 43">
            <a:extLst>
              <a:ext uri="{FF2B5EF4-FFF2-40B4-BE49-F238E27FC236}">
                <a16:creationId xmlns:a16="http://schemas.microsoft.com/office/drawing/2014/main" id="{952E67C8-2700-4568-B160-E6E20DFBB34E}"/>
              </a:ext>
            </a:extLst>
          </p:cNvPr>
          <p:cNvSpPr/>
          <p:nvPr/>
        </p:nvSpPr>
        <p:spPr>
          <a:xfrm>
            <a:off x="2599087" y="2869768"/>
            <a:ext cx="309700" cy="707886"/>
          </a:xfrm>
          <a:prstGeom prst="rect">
            <a:avLst/>
          </a:prstGeom>
        </p:spPr>
        <p:txBody>
          <a:bodyPr wrap="none" anchor="ctr">
            <a:spAutoFit/>
          </a:bodyPr>
          <a:lstStyle/>
          <a:p>
            <a:pPr algn="ctr"/>
            <a:r>
              <a:rPr lang="en-US" sz="4000" dirty="0">
                <a:solidFill>
                  <a:schemeClr val="accent4"/>
                </a:solidFill>
                <a:latin typeface="Roboto Slab" pitchFamily="2" charset="0"/>
                <a:ea typeface="Roboto Slab" pitchFamily="2" charset="0"/>
              </a:rPr>
              <a:t></a:t>
            </a:r>
          </a:p>
        </p:txBody>
      </p:sp>
      <p:sp>
        <p:nvSpPr>
          <p:cNvPr id="45" name="TextBox 44">
            <a:extLst>
              <a:ext uri="{FF2B5EF4-FFF2-40B4-BE49-F238E27FC236}">
                <a16:creationId xmlns:a16="http://schemas.microsoft.com/office/drawing/2014/main" id="{9A2BE010-F4A8-420C-BCDA-C9F4520BA691}"/>
              </a:ext>
            </a:extLst>
          </p:cNvPr>
          <p:cNvSpPr txBox="1"/>
          <p:nvPr/>
        </p:nvSpPr>
        <p:spPr>
          <a:xfrm>
            <a:off x="1651864" y="2672857"/>
            <a:ext cx="657219" cy="523220"/>
          </a:xfrm>
          <a:prstGeom prst="rect">
            <a:avLst/>
          </a:prstGeom>
          <a:noFill/>
        </p:spPr>
        <p:txBody>
          <a:bodyPr wrap="square" rtlCol="0" anchor="ctr">
            <a:spAutoFit/>
          </a:bodyPr>
          <a:lstStyle/>
          <a:p>
            <a:pPr algn="r"/>
            <a:r>
              <a:rPr lang="en-US" sz="2800" dirty="0">
                <a:solidFill>
                  <a:srgbClr val="FEFEFE"/>
                </a:solidFill>
                <a:latin typeface="Roboto Slab" pitchFamily="2" charset="0"/>
                <a:ea typeface="Roboto Slab" pitchFamily="2" charset="0"/>
                <a:cs typeface="Montserrat Light" charset="0"/>
              </a:rPr>
              <a:t>01</a:t>
            </a:r>
          </a:p>
        </p:txBody>
      </p:sp>
      <p:sp>
        <p:nvSpPr>
          <p:cNvPr id="46" name="TextBox 45">
            <a:extLst>
              <a:ext uri="{FF2B5EF4-FFF2-40B4-BE49-F238E27FC236}">
                <a16:creationId xmlns:a16="http://schemas.microsoft.com/office/drawing/2014/main" id="{224A1F62-85A9-4E41-BD9C-2B8A9C838262}"/>
              </a:ext>
            </a:extLst>
          </p:cNvPr>
          <p:cNvSpPr txBox="1"/>
          <p:nvPr/>
        </p:nvSpPr>
        <p:spPr>
          <a:xfrm>
            <a:off x="1636129" y="3186421"/>
            <a:ext cx="649804" cy="492443"/>
          </a:xfrm>
          <a:prstGeom prst="rect">
            <a:avLst/>
          </a:prstGeom>
          <a:noFill/>
        </p:spPr>
        <p:txBody>
          <a:bodyPr wrap="square" numCol="1" spcCol="457200" rtlCol="0">
            <a:spAutoFit/>
          </a:bodyPr>
          <a:lstStyle/>
          <a:p>
            <a:pPr algn="r"/>
            <a:r>
              <a:rPr lang="en-US" sz="1300" b="1" dirty="0">
                <a:solidFill>
                  <a:srgbClr val="FEFEFE"/>
                </a:solidFill>
                <a:latin typeface="Roboto Slab" pitchFamily="2" charset="0"/>
                <a:ea typeface="Roboto Slab" pitchFamily="2" charset="0"/>
                <a:cs typeface="Montserrat" charset="0"/>
              </a:rPr>
              <a:t>Head Text</a:t>
            </a:r>
          </a:p>
        </p:txBody>
      </p:sp>
      <p:sp>
        <p:nvSpPr>
          <p:cNvPr id="47" name="TextBox 46">
            <a:extLst>
              <a:ext uri="{FF2B5EF4-FFF2-40B4-BE49-F238E27FC236}">
                <a16:creationId xmlns:a16="http://schemas.microsoft.com/office/drawing/2014/main" id="{0270CFC3-C939-4E98-8DDE-7C7729139A76}"/>
              </a:ext>
            </a:extLst>
          </p:cNvPr>
          <p:cNvSpPr txBox="1"/>
          <p:nvPr/>
        </p:nvSpPr>
        <p:spPr>
          <a:xfrm>
            <a:off x="3584836" y="2672857"/>
            <a:ext cx="657219" cy="523220"/>
          </a:xfrm>
          <a:prstGeom prst="rect">
            <a:avLst/>
          </a:prstGeom>
          <a:noFill/>
        </p:spPr>
        <p:txBody>
          <a:bodyPr wrap="square" rtlCol="0" anchor="ctr">
            <a:spAutoFit/>
          </a:bodyPr>
          <a:lstStyle/>
          <a:p>
            <a:pPr algn="r"/>
            <a:r>
              <a:rPr lang="en-US" sz="2800" dirty="0">
                <a:solidFill>
                  <a:srgbClr val="FEFEFE"/>
                </a:solidFill>
                <a:latin typeface="Roboto Slab" pitchFamily="2" charset="0"/>
                <a:ea typeface="Roboto Slab" pitchFamily="2" charset="0"/>
                <a:cs typeface="Montserrat Light" charset="0"/>
              </a:rPr>
              <a:t>02</a:t>
            </a:r>
          </a:p>
        </p:txBody>
      </p:sp>
      <p:sp>
        <p:nvSpPr>
          <p:cNvPr id="48" name="TextBox 47">
            <a:extLst>
              <a:ext uri="{FF2B5EF4-FFF2-40B4-BE49-F238E27FC236}">
                <a16:creationId xmlns:a16="http://schemas.microsoft.com/office/drawing/2014/main" id="{8FA28F2D-ABD2-4147-A70A-E2634C80FB61}"/>
              </a:ext>
            </a:extLst>
          </p:cNvPr>
          <p:cNvSpPr txBox="1"/>
          <p:nvPr/>
        </p:nvSpPr>
        <p:spPr>
          <a:xfrm>
            <a:off x="3569101" y="3186421"/>
            <a:ext cx="649804" cy="492443"/>
          </a:xfrm>
          <a:prstGeom prst="rect">
            <a:avLst/>
          </a:prstGeom>
          <a:noFill/>
        </p:spPr>
        <p:txBody>
          <a:bodyPr wrap="square" numCol="1" spcCol="457200" rtlCol="0">
            <a:spAutoFit/>
          </a:bodyPr>
          <a:lstStyle/>
          <a:p>
            <a:pPr algn="r"/>
            <a:r>
              <a:rPr lang="en-US" sz="1300" b="1" dirty="0">
                <a:solidFill>
                  <a:srgbClr val="FEFEFE"/>
                </a:solidFill>
                <a:latin typeface="Roboto Slab" pitchFamily="2" charset="0"/>
                <a:ea typeface="Roboto Slab" pitchFamily="2" charset="0"/>
                <a:cs typeface="Montserrat" charset="0"/>
              </a:rPr>
              <a:t>Head Text</a:t>
            </a:r>
          </a:p>
        </p:txBody>
      </p:sp>
      <p:sp>
        <p:nvSpPr>
          <p:cNvPr id="49" name="TextBox 48">
            <a:extLst>
              <a:ext uri="{FF2B5EF4-FFF2-40B4-BE49-F238E27FC236}">
                <a16:creationId xmlns:a16="http://schemas.microsoft.com/office/drawing/2014/main" id="{C3AFFA21-6EFE-4EDF-9000-897942B3ADA5}"/>
              </a:ext>
            </a:extLst>
          </p:cNvPr>
          <p:cNvSpPr txBox="1"/>
          <p:nvPr/>
        </p:nvSpPr>
        <p:spPr>
          <a:xfrm>
            <a:off x="5471510" y="2672857"/>
            <a:ext cx="657219" cy="523220"/>
          </a:xfrm>
          <a:prstGeom prst="rect">
            <a:avLst/>
          </a:prstGeom>
          <a:noFill/>
        </p:spPr>
        <p:txBody>
          <a:bodyPr wrap="square" rtlCol="0" anchor="ctr">
            <a:spAutoFit/>
          </a:bodyPr>
          <a:lstStyle/>
          <a:p>
            <a:pPr algn="r"/>
            <a:r>
              <a:rPr lang="en-US" sz="2800" dirty="0">
                <a:solidFill>
                  <a:srgbClr val="FEFEFE"/>
                </a:solidFill>
                <a:latin typeface="Roboto Slab" pitchFamily="2" charset="0"/>
                <a:ea typeface="Roboto Slab" pitchFamily="2" charset="0"/>
                <a:cs typeface="Montserrat Light" charset="0"/>
              </a:rPr>
              <a:t>03</a:t>
            </a:r>
          </a:p>
        </p:txBody>
      </p:sp>
      <p:sp>
        <p:nvSpPr>
          <p:cNvPr id="50" name="TextBox 49">
            <a:extLst>
              <a:ext uri="{FF2B5EF4-FFF2-40B4-BE49-F238E27FC236}">
                <a16:creationId xmlns:a16="http://schemas.microsoft.com/office/drawing/2014/main" id="{17DAFC8C-C6A2-4B92-A53C-82913BF526C9}"/>
              </a:ext>
            </a:extLst>
          </p:cNvPr>
          <p:cNvSpPr txBox="1"/>
          <p:nvPr/>
        </p:nvSpPr>
        <p:spPr>
          <a:xfrm>
            <a:off x="5455775" y="3186421"/>
            <a:ext cx="649804" cy="492443"/>
          </a:xfrm>
          <a:prstGeom prst="rect">
            <a:avLst/>
          </a:prstGeom>
          <a:noFill/>
        </p:spPr>
        <p:txBody>
          <a:bodyPr wrap="square" numCol="1" spcCol="457200" rtlCol="0">
            <a:spAutoFit/>
          </a:bodyPr>
          <a:lstStyle/>
          <a:p>
            <a:pPr algn="r"/>
            <a:r>
              <a:rPr lang="en-US" sz="1300" b="1" dirty="0">
                <a:solidFill>
                  <a:srgbClr val="FEFEFE"/>
                </a:solidFill>
                <a:latin typeface="Roboto Slab" pitchFamily="2" charset="0"/>
                <a:ea typeface="Roboto Slab" pitchFamily="2" charset="0"/>
                <a:cs typeface="Montserrat" charset="0"/>
              </a:rPr>
              <a:t>Head Text</a:t>
            </a:r>
          </a:p>
        </p:txBody>
      </p:sp>
      <p:sp>
        <p:nvSpPr>
          <p:cNvPr id="51" name="TextBox 50">
            <a:extLst>
              <a:ext uri="{FF2B5EF4-FFF2-40B4-BE49-F238E27FC236}">
                <a16:creationId xmlns:a16="http://schemas.microsoft.com/office/drawing/2014/main" id="{CFD74ED9-DFA2-4EA6-B1C5-21794D4EB724}"/>
              </a:ext>
            </a:extLst>
          </p:cNvPr>
          <p:cNvSpPr txBox="1"/>
          <p:nvPr/>
        </p:nvSpPr>
        <p:spPr>
          <a:xfrm>
            <a:off x="7404482" y="2672857"/>
            <a:ext cx="657219" cy="523220"/>
          </a:xfrm>
          <a:prstGeom prst="rect">
            <a:avLst/>
          </a:prstGeom>
          <a:noFill/>
        </p:spPr>
        <p:txBody>
          <a:bodyPr wrap="square" rtlCol="0" anchor="ctr">
            <a:spAutoFit/>
          </a:bodyPr>
          <a:lstStyle/>
          <a:p>
            <a:pPr algn="r"/>
            <a:r>
              <a:rPr lang="en-US" sz="2800" dirty="0">
                <a:latin typeface="Roboto Slab" pitchFamily="2" charset="0"/>
                <a:ea typeface="Roboto Slab" pitchFamily="2" charset="0"/>
                <a:cs typeface="Montserrat Light" charset="0"/>
              </a:rPr>
              <a:t>04</a:t>
            </a:r>
          </a:p>
        </p:txBody>
      </p:sp>
      <p:sp>
        <p:nvSpPr>
          <p:cNvPr id="52" name="TextBox 51">
            <a:extLst>
              <a:ext uri="{FF2B5EF4-FFF2-40B4-BE49-F238E27FC236}">
                <a16:creationId xmlns:a16="http://schemas.microsoft.com/office/drawing/2014/main" id="{FF9E328E-DBF9-44E1-A9AA-A42F722D11EA}"/>
              </a:ext>
            </a:extLst>
          </p:cNvPr>
          <p:cNvSpPr txBox="1"/>
          <p:nvPr/>
        </p:nvSpPr>
        <p:spPr>
          <a:xfrm>
            <a:off x="7388747" y="3186421"/>
            <a:ext cx="649804" cy="492443"/>
          </a:xfrm>
          <a:prstGeom prst="rect">
            <a:avLst/>
          </a:prstGeom>
          <a:noFill/>
        </p:spPr>
        <p:txBody>
          <a:bodyPr wrap="square" numCol="1" spcCol="457200" rtlCol="0">
            <a:spAutoFit/>
          </a:bodyPr>
          <a:lstStyle/>
          <a:p>
            <a:pPr algn="r"/>
            <a:r>
              <a:rPr lang="en-US" sz="1300" b="1" dirty="0">
                <a:latin typeface="Roboto Slab" pitchFamily="2" charset="0"/>
                <a:ea typeface="Roboto Slab" pitchFamily="2" charset="0"/>
                <a:cs typeface="Montserrat" charset="0"/>
              </a:rPr>
              <a:t>Head Text</a:t>
            </a:r>
          </a:p>
        </p:txBody>
      </p:sp>
      <p:sp>
        <p:nvSpPr>
          <p:cNvPr id="53" name="TextBox 52">
            <a:extLst>
              <a:ext uri="{FF2B5EF4-FFF2-40B4-BE49-F238E27FC236}">
                <a16:creationId xmlns:a16="http://schemas.microsoft.com/office/drawing/2014/main" id="{A3FF91FA-170E-400D-82B8-919DEC912C81}"/>
              </a:ext>
            </a:extLst>
          </p:cNvPr>
          <p:cNvSpPr txBox="1"/>
          <p:nvPr/>
        </p:nvSpPr>
        <p:spPr>
          <a:xfrm>
            <a:off x="9256432" y="2672857"/>
            <a:ext cx="657219" cy="523220"/>
          </a:xfrm>
          <a:prstGeom prst="rect">
            <a:avLst/>
          </a:prstGeom>
          <a:noFill/>
        </p:spPr>
        <p:txBody>
          <a:bodyPr wrap="square" rtlCol="0" anchor="ctr">
            <a:spAutoFit/>
          </a:bodyPr>
          <a:lstStyle/>
          <a:p>
            <a:pPr algn="r"/>
            <a:r>
              <a:rPr lang="en-US" sz="2800" dirty="0">
                <a:solidFill>
                  <a:schemeClr val="bg1"/>
                </a:solidFill>
                <a:latin typeface="Roboto Slab" pitchFamily="2" charset="0"/>
                <a:ea typeface="Roboto Slab" pitchFamily="2" charset="0"/>
                <a:cs typeface="Montserrat Light" charset="0"/>
              </a:rPr>
              <a:t>05</a:t>
            </a:r>
          </a:p>
        </p:txBody>
      </p:sp>
      <p:sp>
        <p:nvSpPr>
          <p:cNvPr id="54" name="TextBox 53">
            <a:extLst>
              <a:ext uri="{FF2B5EF4-FFF2-40B4-BE49-F238E27FC236}">
                <a16:creationId xmlns:a16="http://schemas.microsoft.com/office/drawing/2014/main" id="{B5F90351-3D0F-4F19-823E-D8976308E71F}"/>
              </a:ext>
            </a:extLst>
          </p:cNvPr>
          <p:cNvSpPr txBox="1"/>
          <p:nvPr/>
        </p:nvSpPr>
        <p:spPr>
          <a:xfrm>
            <a:off x="9240697" y="3186421"/>
            <a:ext cx="649804" cy="492443"/>
          </a:xfrm>
          <a:prstGeom prst="rect">
            <a:avLst/>
          </a:prstGeom>
          <a:noFill/>
        </p:spPr>
        <p:txBody>
          <a:bodyPr wrap="square" numCol="1" spcCol="457200" rtlCol="0">
            <a:spAutoFit/>
          </a:bodyPr>
          <a:lstStyle/>
          <a:p>
            <a:pPr algn="r"/>
            <a:r>
              <a:rPr lang="en-US" sz="1300" b="1" dirty="0">
                <a:solidFill>
                  <a:schemeClr val="bg1"/>
                </a:solidFill>
                <a:latin typeface="Roboto Slab" pitchFamily="2" charset="0"/>
                <a:ea typeface="Roboto Slab" pitchFamily="2" charset="0"/>
                <a:cs typeface="Montserrat" charset="0"/>
              </a:rPr>
              <a:t>Head Text</a:t>
            </a:r>
          </a:p>
        </p:txBody>
      </p:sp>
      <p:sp>
        <p:nvSpPr>
          <p:cNvPr id="71" name="TextBox 70">
            <a:extLst>
              <a:ext uri="{FF2B5EF4-FFF2-40B4-BE49-F238E27FC236}">
                <a16:creationId xmlns:a16="http://schemas.microsoft.com/office/drawing/2014/main" id="{97CB0C8C-5EA5-4CF1-ADA1-A58076C490E0}"/>
              </a:ext>
            </a:extLst>
          </p:cNvPr>
          <p:cNvSpPr txBox="1"/>
          <p:nvPr/>
        </p:nvSpPr>
        <p:spPr>
          <a:xfrm>
            <a:off x="3351295" y="4693558"/>
            <a:ext cx="1654862" cy="899862"/>
          </a:xfrm>
          <a:prstGeom prst="rect">
            <a:avLst/>
          </a:prstGeom>
          <a:noFill/>
        </p:spPr>
        <p:txBody>
          <a:bodyPr wrap="square" numCol="1" spcCol="457200" rtlCol="0">
            <a:spAutoFit/>
          </a:bodyPr>
          <a:lstStyle/>
          <a:p>
            <a:pPr algn="ctr">
              <a:lnSpc>
                <a:spcPct val="150000"/>
              </a:lnSpc>
            </a:pPr>
            <a:r>
              <a:rPr lang="en-US" sz="900" dirty="0">
                <a:latin typeface="Roboto Slab" pitchFamily="2" charset="0"/>
                <a:ea typeface="Roboto Slab" pitchFamily="2" charset="0"/>
                <a:cs typeface="Montserrat" charset="0"/>
              </a:rPr>
              <a:t>Air saying fruitful were, Air first signs evening that given. Midst Face after have rule.</a:t>
            </a:r>
            <a:endParaRPr lang="en-US" sz="900" b="1" dirty="0">
              <a:latin typeface="Roboto Slab" pitchFamily="2" charset="0"/>
              <a:ea typeface="Roboto Slab" pitchFamily="2" charset="0"/>
              <a:cs typeface="Montserrat" charset="0"/>
            </a:endParaRPr>
          </a:p>
        </p:txBody>
      </p:sp>
      <p:sp>
        <p:nvSpPr>
          <p:cNvPr id="72" name="TextBox 71">
            <a:extLst>
              <a:ext uri="{FF2B5EF4-FFF2-40B4-BE49-F238E27FC236}">
                <a16:creationId xmlns:a16="http://schemas.microsoft.com/office/drawing/2014/main" id="{74DFD034-A18F-40D1-843C-B3C1C6DEFCF8}"/>
              </a:ext>
            </a:extLst>
          </p:cNvPr>
          <p:cNvSpPr txBox="1"/>
          <p:nvPr/>
        </p:nvSpPr>
        <p:spPr>
          <a:xfrm>
            <a:off x="5245880" y="4693558"/>
            <a:ext cx="1654862" cy="899862"/>
          </a:xfrm>
          <a:prstGeom prst="rect">
            <a:avLst/>
          </a:prstGeom>
          <a:noFill/>
        </p:spPr>
        <p:txBody>
          <a:bodyPr wrap="square" numCol="1" spcCol="457200" rtlCol="0">
            <a:spAutoFit/>
          </a:bodyPr>
          <a:lstStyle/>
          <a:p>
            <a:pPr algn="ctr">
              <a:lnSpc>
                <a:spcPct val="150000"/>
              </a:lnSpc>
            </a:pPr>
            <a:r>
              <a:rPr lang="en-US" sz="900" dirty="0">
                <a:latin typeface="Roboto Slab" pitchFamily="2" charset="0"/>
                <a:ea typeface="Roboto Slab" pitchFamily="2" charset="0"/>
                <a:cs typeface="Montserrat" charset="0"/>
              </a:rPr>
              <a:t>Air saying fruitful were, Air first signs evening that given. Midst Face after have rule.</a:t>
            </a:r>
            <a:endParaRPr lang="en-US" sz="900" b="1" dirty="0">
              <a:latin typeface="Roboto Slab" pitchFamily="2" charset="0"/>
              <a:ea typeface="Roboto Slab" pitchFamily="2" charset="0"/>
              <a:cs typeface="Montserrat" charset="0"/>
            </a:endParaRPr>
          </a:p>
        </p:txBody>
      </p:sp>
      <p:sp>
        <p:nvSpPr>
          <p:cNvPr id="73" name="TextBox 72">
            <a:extLst>
              <a:ext uri="{FF2B5EF4-FFF2-40B4-BE49-F238E27FC236}">
                <a16:creationId xmlns:a16="http://schemas.microsoft.com/office/drawing/2014/main" id="{707B563F-B751-4D65-A468-F29E60C3E82C}"/>
              </a:ext>
            </a:extLst>
          </p:cNvPr>
          <p:cNvSpPr txBox="1"/>
          <p:nvPr/>
        </p:nvSpPr>
        <p:spPr>
          <a:xfrm>
            <a:off x="7140465" y="4693558"/>
            <a:ext cx="1654862" cy="899862"/>
          </a:xfrm>
          <a:prstGeom prst="rect">
            <a:avLst/>
          </a:prstGeom>
          <a:noFill/>
        </p:spPr>
        <p:txBody>
          <a:bodyPr wrap="square" numCol="1" spcCol="457200" rtlCol="0">
            <a:spAutoFit/>
          </a:bodyPr>
          <a:lstStyle/>
          <a:p>
            <a:pPr algn="ctr">
              <a:lnSpc>
                <a:spcPct val="150000"/>
              </a:lnSpc>
            </a:pPr>
            <a:r>
              <a:rPr lang="en-US" sz="900" dirty="0">
                <a:latin typeface="Roboto Slab" pitchFamily="2" charset="0"/>
                <a:ea typeface="Roboto Slab" pitchFamily="2" charset="0"/>
                <a:cs typeface="Montserrat" charset="0"/>
              </a:rPr>
              <a:t>Air saying fruitful were, Air first signs evening that given. Midst Face after have rule.</a:t>
            </a:r>
            <a:endParaRPr lang="en-US" sz="900" b="1" dirty="0">
              <a:latin typeface="Roboto Slab" pitchFamily="2" charset="0"/>
              <a:ea typeface="Roboto Slab" pitchFamily="2" charset="0"/>
              <a:cs typeface="Montserrat" charset="0"/>
            </a:endParaRPr>
          </a:p>
        </p:txBody>
      </p:sp>
      <p:sp>
        <p:nvSpPr>
          <p:cNvPr id="74" name="TextBox 73">
            <a:extLst>
              <a:ext uri="{FF2B5EF4-FFF2-40B4-BE49-F238E27FC236}">
                <a16:creationId xmlns:a16="http://schemas.microsoft.com/office/drawing/2014/main" id="{7DE6F4C6-6932-4CE1-B2CE-ECB65B2D63E1}"/>
              </a:ext>
            </a:extLst>
          </p:cNvPr>
          <p:cNvSpPr txBox="1"/>
          <p:nvPr/>
        </p:nvSpPr>
        <p:spPr>
          <a:xfrm>
            <a:off x="9035052" y="4693558"/>
            <a:ext cx="1654862" cy="899862"/>
          </a:xfrm>
          <a:prstGeom prst="rect">
            <a:avLst/>
          </a:prstGeom>
          <a:noFill/>
        </p:spPr>
        <p:txBody>
          <a:bodyPr wrap="square" numCol="1" spcCol="457200" rtlCol="0">
            <a:spAutoFit/>
          </a:bodyPr>
          <a:lstStyle/>
          <a:p>
            <a:pPr algn="ctr">
              <a:lnSpc>
                <a:spcPct val="150000"/>
              </a:lnSpc>
            </a:pPr>
            <a:r>
              <a:rPr lang="en-US" sz="900" dirty="0">
                <a:latin typeface="Roboto Slab" pitchFamily="2" charset="0"/>
                <a:ea typeface="Roboto Slab" pitchFamily="2" charset="0"/>
                <a:cs typeface="Montserrat" charset="0"/>
              </a:rPr>
              <a:t>Air saying fruitful were, Air first signs evening that given. Midst Face after have rule.</a:t>
            </a:r>
            <a:endParaRPr lang="en-US" sz="900" b="1" dirty="0">
              <a:latin typeface="Roboto Slab" pitchFamily="2" charset="0"/>
              <a:ea typeface="Roboto Slab" pitchFamily="2" charset="0"/>
              <a:cs typeface="Montserrat" charset="0"/>
            </a:endParaRPr>
          </a:p>
        </p:txBody>
      </p:sp>
      <p:sp>
        <p:nvSpPr>
          <p:cNvPr id="75" name="Rectangle 74">
            <a:extLst>
              <a:ext uri="{FF2B5EF4-FFF2-40B4-BE49-F238E27FC236}">
                <a16:creationId xmlns:a16="http://schemas.microsoft.com/office/drawing/2014/main" id="{BA4958A7-03FF-457D-B535-BFA474B8D158}"/>
              </a:ext>
            </a:extLst>
          </p:cNvPr>
          <p:cNvSpPr/>
          <p:nvPr/>
        </p:nvSpPr>
        <p:spPr>
          <a:xfrm>
            <a:off x="6222579" y="2814812"/>
            <a:ext cx="623890" cy="707886"/>
          </a:xfrm>
          <a:prstGeom prst="rect">
            <a:avLst/>
          </a:prstGeom>
        </p:spPr>
        <p:txBody>
          <a:bodyPr wrap="none" anchor="ctr">
            <a:spAutoFit/>
          </a:bodyPr>
          <a:lstStyle/>
          <a:p>
            <a:pPr algn="ctr"/>
            <a:r>
              <a:rPr lang="en-US" sz="4000" dirty="0">
                <a:solidFill>
                  <a:schemeClr val="accent3">
                    <a:lumMod val="60000"/>
                    <a:lumOff val="40000"/>
                  </a:schemeClr>
                </a:solidFill>
                <a:latin typeface="FontAwesome" pitchFamily="2" charset="0"/>
              </a:rPr>
              <a:t></a:t>
            </a:r>
          </a:p>
        </p:txBody>
      </p:sp>
      <p:sp>
        <p:nvSpPr>
          <p:cNvPr id="76" name="Rectangle 75">
            <a:extLst>
              <a:ext uri="{FF2B5EF4-FFF2-40B4-BE49-F238E27FC236}">
                <a16:creationId xmlns:a16="http://schemas.microsoft.com/office/drawing/2014/main" id="{DE14432D-D6ED-438C-AD42-069336124E1E}"/>
              </a:ext>
            </a:extLst>
          </p:cNvPr>
          <p:cNvSpPr/>
          <p:nvPr/>
        </p:nvSpPr>
        <p:spPr>
          <a:xfrm>
            <a:off x="8120296" y="2837962"/>
            <a:ext cx="623890" cy="707886"/>
          </a:xfrm>
          <a:prstGeom prst="rect">
            <a:avLst/>
          </a:prstGeom>
        </p:spPr>
        <p:txBody>
          <a:bodyPr wrap="none" anchor="ctr">
            <a:spAutoFit/>
          </a:bodyPr>
          <a:lstStyle/>
          <a:p>
            <a:pPr algn="ctr"/>
            <a:r>
              <a:rPr lang="en-US" sz="4000" dirty="0">
                <a:solidFill>
                  <a:schemeClr val="accent3">
                    <a:lumMod val="40000"/>
                    <a:lumOff val="60000"/>
                  </a:schemeClr>
                </a:solidFill>
                <a:latin typeface="FontAwesome" pitchFamily="2" charset="0"/>
              </a:rPr>
              <a:t></a:t>
            </a:r>
          </a:p>
        </p:txBody>
      </p:sp>
      <p:sp>
        <p:nvSpPr>
          <p:cNvPr id="77" name="Rectangle 76">
            <a:extLst>
              <a:ext uri="{FF2B5EF4-FFF2-40B4-BE49-F238E27FC236}">
                <a16:creationId xmlns:a16="http://schemas.microsoft.com/office/drawing/2014/main" id="{E2D6D0B8-A1D9-49B8-A3BC-BA1E26552483}"/>
              </a:ext>
            </a:extLst>
          </p:cNvPr>
          <p:cNvSpPr/>
          <p:nvPr/>
        </p:nvSpPr>
        <p:spPr>
          <a:xfrm>
            <a:off x="4339854" y="2814812"/>
            <a:ext cx="623890" cy="707886"/>
          </a:xfrm>
          <a:prstGeom prst="rect">
            <a:avLst/>
          </a:prstGeom>
        </p:spPr>
        <p:txBody>
          <a:bodyPr wrap="none" anchor="ctr">
            <a:spAutoFit/>
          </a:bodyPr>
          <a:lstStyle/>
          <a:p>
            <a:pPr algn="ctr"/>
            <a:r>
              <a:rPr lang="en-US" sz="4000" dirty="0">
                <a:solidFill>
                  <a:schemeClr val="accent3"/>
                </a:solidFill>
                <a:latin typeface="FontAwesome" pitchFamily="2" charset="0"/>
              </a:rPr>
              <a:t></a:t>
            </a:r>
          </a:p>
        </p:txBody>
      </p:sp>
      <p:sp>
        <p:nvSpPr>
          <p:cNvPr id="78" name="Rectangle 77">
            <a:extLst>
              <a:ext uri="{FF2B5EF4-FFF2-40B4-BE49-F238E27FC236}">
                <a16:creationId xmlns:a16="http://schemas.microsoft.com/office/drawing/2014/main" id="{14A835F7-E59D-4F97-A4A3-28C878BEB547}"/>
              </a:ext>
            </a:extLst>
          </p:cNvPr>
          <p:cNvSpPr/>
          <p:nvPr/>
        </p:nvSpPr>
        <p:spPr>
          <a:xfrm>
            <a:off x="9973074" y="2861112"/>
            <a:ext cx="660758" cy="707886"/>
          </a:xfrm>
          <a:prstGeom prst="rect">
            <a:avLst/>
          </a:prstGeom>
        </p:spPr>
        <p:txBody>
          <a:bodyPr wrap="none" anchor="ctr">
            <a:spAutoFit/>
          </a:bodyPr>
          <a:lstStyle/>
          <a:p>
            <a:pPr algn="ctr"/>
            <a:r>
              <a:rPr lang="en-US" sz="4000" dirty="0">
                <a:latin typeface="FontAwesome" charset="0"/>
              </a:rPr>
              <a:t></a:t>
            </a:r>
            <a:endParaRPr lang="en-US" sz="4000" dirty="0"/>
          </a:p>
        </p:txBody>
      </p:sp>
      <p:sp>
        <p:nvSpPr>
          <p:cNvPr id="79" name="Rectangle 78">
            <a:extLst>
              <a:ext uri="{FF2B5EF4-FFF2-40B4-BE49-F238E27FC236}">
                <a16:creationId xmlns:a16="http://schemas.microsoft.com/office/drawing/2014/main" id="{5362F8AB-9379-4604-9838-59190DA94C40}"/>
              </a:ext>
            </a:extLst>
          </p:cNvPr>
          <p:cNvSpPr/>
          <p:nvPr/>
        </p:nvSpPr>
        <p:spPr>
          <a:xfrm>
            <a:off x="2427221" y="2861112"/>
            <a:ext cx="660758" cy="707886"/>
          </a:xfrm>
          <a:prstGeom prst="rect">
            <a:avLst/>
          </a:prstGeom>
        </p:spPr>
        <p:txBody>
          <a:bodyPr wrap="none" anchor="ctr">
            <a:spAutoFit/>
          </a:bodyPr>
          <a:lstStyle/>
          <a:p>
            <a:pPr algn="ctr"/>
            <a:r>
              <a:rPr lang="en-US" sz="4000" dirty="0">
                <a:solidFill>
                  <a:schemeClr val="accent3">
                    <a:lumMod val="75000"/>
                  </a:schemeClr>
                </a:solidFill>
                <a:latin typeface="FontAwesome" charset="0"/>
              </a:rPr>
              <a:t></a:t>
            </a:r>
            <a:endParaRPr lang="en-US" sz="4000" dirty="0">
              <a:solidFill>
                <a:schemeClr val="accent3">
                  <a:lumMod val="75000"/>
                </a:schemeClr>
              </a:solidFill>
            </a:endParaRPr>
          </a:p>
        </p:txBody>
      </p:sp>
    </p:spTree>
    <p:extLst>
      <p:ext uri="{BB962C8B-B14F-4D97-AF65-F5344CB8AC3E}">
        <p14:creationId xmlns:p14="http://schemas.microsoft.com/office/powerpoint/2010/main" val="3642618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E9AFC6D-85B8-491A-A450-87A4F503523D}"/>
              </a:ext>
            </a:extLst>
          </p:cNvPr>
          <p:cNvSpPr/>
          <p:nvPr/>
        </p:nvSpPr>
        <p:spPr bwMode="auto">
          <a:xfrm>
            <a:off x="0" y="0"/>
            <a:ext cx="12192000" cy="6858000"/>
          </a:xfrm>
          <a:prstGeom prst="rect">
            <a:avLst/>
          </a:prstGeom>
          <a:solidFill>
            <a:schemeClr val="accent3">
              <a:alpha val="8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pic>
        <p:nvPicPr>
          <p:cNvPr id="11" name="Picture 10">
            <a:extLst>
              <a:ext uri="{FF2B5EF4-FFF2-40B4-BE49-F238E27FC236}">
                <a16:creationId xmlns:a16="http://schemas.microsoft.com/office/drawing/2014/main" id="{6A1ADFD3-D64A-4460-A583-873E1CC6BC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4" name="Picture Placeholder 3">
            <a:extLst>
              <a:ext uri="{FF2B5EF4-FFF2-40B4-BE49-F238E27FC236}">
                <a16:creationId xmlns:a16="http://schemas.microsoft.com/office/drawing/2014/main" id="{2A85716C-A114-4F80-8552-28B26E1FDF5E}"/>
              </a:ext>
            </a:extLst>
          </p:cNvPr>
          <p:cNvSpPr>
            <a:spLocks noGrp="1"/>
          </p:cNvSpPr>
          <p:nvPr>
            <p:ph type="pic" sz="quarter" idx="25"/>
          </p:nvPr>
        </p:nvSpPr>
        <p:spPr/>
      </p:sp>
    </p:spTree>
    <p:extLst>
      <p:ext uri="{BB962C8B-B14F-4D97-AF65-F5344CB8AC3E}">
        <p14:creationId xmlns:p14="http://schemas.microsoft.com/office/powerpoint/2010/main" val="125148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838199" y="481013"/>
            <a:ext cx="10515600" cy="679450"/>
          </a:xfrm>
        </p:spPr>
        <p:txBody>
          <a:bodyPr/>
          <a:lstStyle/>
          <a:p>
            <a:r>
              <a:rPr lang="en-US" b="1" dirty="0">
                <a:latin typeface="Roboto Slab" pitchFamily="2" charset="0"/>
                <a:ea typeface="Roboto Slab" pitchFamily="2" charset="0"/>
              </a:rPr>
              <a:t>Text Single Column</a:t>
            </a:r>
          </a:p>
        </p:txBody>
      </p:sp>
      <p:sp>
        <p:nvSpPr>
          <p:cNvPr id="4" name="Subtitle 3"/>
          <p:cNvSpPr>
            <a:spLocks noGrp="1"/>
          </p:cNvSpPr>
          <p:nvPr>
            <p:ph type="subTitle" idx="4294967295"/>
          </p:nvPr>
        </p:nvSpPr>
        <p:spPr>
          <a:xfrm>
            <a:off x="838199"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sp>
        <p:nvSpPr>
          <p:cNvPr id="7" name="Rectangle 6">
            <a:extLst>
              <a:ext uri="{FF2B5EF4-FFF2-40B4-BE49-F238E27FC236}">
                <a16:creationId xmlns:a16="http://schemas.microsoft.com/office/drawing/2014/main" id="{E444B000-611B-4236-A686-D486049DD72C}"/>
              </a:ext>
            </a:extLst>
          </p:cNvPr>
          <p:cNvSpPr/>
          <p:nvPr/>
        </p:nvSpPr>
        <p:spPr>
          <a:xfrm>
            <a:off x="507279" y="4887387"/>
            <a:ext cx="5081443"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type and scrambled it to make a type specimen book</a:t>
            </a:r>
          </a:p>
        </p:txBody>
      </p:sp>
      <p:sp>
        <p:nvSpPr>
          <p:cNvPr id="5" name="Picture Placeholder 4">
            <a:extLst>
              <a:ext uri="{FF2B5EF4-FFF2-40B4-BE49-F238E27FC236}">
                <a16:creationId xmlns:a16="http://schemas.microsoft.com/office/drawing/2014/main" id="{7406148B-662C-4ADB-9632-B0C63BC342F6}"/>
              </a:ext>
            </a:extLst>
          </p:cNvPr>
          <p:cNvSpPr>
            <a:spLocks noGrp="1"/>
          </p:cNvSpPr>
          <p:nvPr>
            <p:ph type="pic" sz="quarter" idx="229"/>
          </p:nvPr>
        </p:nvSpPr>
        <p:spPr/>
      </p:sp>
      <p:sp>
        <p:nvSpPr>
          <p:cNvPr id="8" name="Picture Placeholder 7">
            <a:extLst>
              <a:ext uri="{FF2B5EF4-FFF2-40B4-BE49-F238E27FC236}">
                <a16:creationId xmlns:a16="http://schemas.microsoft.com/office/drawing/2014/main" id="{B725CDF6-8A65-49E0-B9F7-0FED23F8301C}"/>
              </a:ext>
            </a:extLst>
          </p:cNvPr>
          <p:cNvSpPr>
            <a:spLocks noGrp="1"/>
          </p:cNvSpPr>
          <p:nvPr>
            <p:ph type="pic" sz="quarter" idx="230"/>
          </p:nvPr>
        </p:nvSpPr>
        <p:spPr/>
      </p:sp>
      <p:sp>
        <p:nvSpPr>
          <p:cNvPr id="10" name="Picture Placeholder 9">
            <a:extLst>
              <a:ext uri="{FF2B5EF4-FFF2-40B4-BE49-F238E27FC236}">
                <a16:creationId xmlns:a16="http://schemas.microsoft.com/office/drawing/2014/main" id="{AC9BC43D-69C5-43F1-8E84-1C79A4B21088}"/>
              </a:ext>
            </a:extLst>
          </p:cNvPr>
          <p:cNvSpPr>
            <a:spLocks noGrp="1"/>
          </p:cNvSpPr>
          <p:nvPr>
            <p:ph type="pic" sz="quarter" idx="232"/>
          </p:nvPr>
        </p:nvSpPr>
        <p:spPr/>
      </p:sp>
      <p:sp>
        <p:nvSpPr>
          <p:cNvPr id="12" name="Picture Placeholder 11">
            <a:extLst>
              <a:ext uri="{FF2B5EF4-FFF2-40B4-BE49-F238E27FC236}">
                <a16:creationId xmlns:a16="http://schemas.microsoft.com/office/drawing/2014/main" id="{4D63AAAC-D09B-4D69-8F53-B9927B238F55}"/>
              </a:ext>
            </a:extLst>
          </p:cNvPr>
          <p:cNvSpPr>
            <a:spLocks noGrp="1"/>
          </p:cNvSpPr>
          <p:nvPr>
            <p:ph type="pic" sz="quarter" idx="231"/>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41CC7-8592-41A4-BE6B-51699262E9E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3" name="Subtitle 2">
            <a:extLst>
              <a:ext uri="{FF2B5EF4-FFF2-40B4-BE49-F238E27FC236}">
                <a16:creationId xmlns:a16="http://schemas.microsoft.com/office/drawing/2014/main" id="{E77B8188-0ADC-4AD3-846B-A2D2CE3C353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grpSp>
        <p:nvGrpSpPr>
          <p:cNvPr id="6" name="Group 5">
            <a:extLst>
              <a:ext uri="{FF2B5EF4-FFF2-40B4-BE49-F238E27FC236}">
                <a16:creationId xmlns:a16="http://schemas.microsoft.com/office/drawing/2014/main" id="{4D0C0284-3774-47B4-B383-3336BD41CB7F}"/>
              </a:ext>
            </a:extLst>
          </p:cNvPr>
          <p:cNvGrpSpPr/>
          <p:nvPr/>
        </p:nvGrpSpPr>
        <p:grpSpPr>
          <a:xfrm>
            <a:off x="5285345" y="2110455"/>
            <a:ext cx="2822460" cy="3677593"/>
            <a:chOff x="5285345" y="2110455"/>
            <a:chExt cx="2822460" cy="3677593"/>
          </a:xfrm>
        </p:grpSpPr>
        <p:grpSp>
          <p:nvGrpSpPr>
            <p:cNvPr id="17" name="Group 16">
              <a:extLst>
                <a:ext uri="{FF2B5EF4-FFF2-40B4-BE49-F238E27FC236}">
                  <a16:creationId xmlns:a16="http://schemas.microsoft.com/office/drawing/2014/main" id="{CA52F3C9-62DF-48E9-A90D-375EFB445F96}"/>
                </a:ext>
              </a:extLst>
            </p:cNvPr>
            <p:cNvGrpSpPr/>
            <p:nvPr/>
          </p:nvGrpSpPr>
          <p:grpSpPr>
            <a:xfrm>
              <a:off x="5285345" y="2110455"/>
              <a:ext cx="2822460" cy="826301"/>
              <a:chOff x="977099" y="5388837"/>
              <a:chExt cx="2822460" cy="826301"/>
            </a:xfrm>
          </p:grpSpPr>
          <p:sp>
            <p:nvSpPr>
              <p:cNvPr id="18" name="Oval 17">
                <a:extLst>
                  <a:ext uri="{FF2B5EF4-FFF2-40B4-BE49-F238E27FC236}">
                    <a16:creationId xmlns:a16="http://schemas.microsoft.com/office/drawing/2014/main" id="{2E4BE64B-EFC8-4690-A230-84EECDEE62B7}"/>
                  </a:ext>
                </a:extLst>
              </p:cNvPr>
              <p:cNvSpPr/>
              <p:nvPr/>
            </p:nvSpPr>
            <p:spPr>
              <a:xfrm>
                <a:off x="977099" y="5388837"/>
                <a:ext cx="826301" cy="826301"/>
              </a:xfrm>
              <a:prstGeom prst="ellipse">
                <a:avLst/>
              </a:prstGeom>
              <a:solidFill>
                <a:schemeClr val="accent3">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ectangle 18">
                <a:extLst>
                  <a:ext uri="{FF2B5EF4-FFF2-40B4-BE49-F238E27FC236}">
                    <a16:creationId xmlns:a16="http://schemas.microsoft.com/office/drawing/2014/main" id="{3D709E4C-7220-4EF6-AE6D-38A228D5B563}"/>
                  </a:ext>
                </a:extLst>
              </p:cNvPr>
              <p:cNvSpPr/>
              <p:nvPr/>
            </p:nvSpPr>
            <p:spPr>
              <a:xfrm>
                <a:off x="1160859" y="5524988"/>
                <a:ext cx="458780" cy="553998"/>
              </a:xfrm>
              <a:prstGeom prst="rect">
                <a:avLst/>
              </a:prstGeom>
            </p:spPr>
            <p:txBody>
              <a:bodyPr wrap="none" anchor="ctr">
                <a:spAutoFit/>
              </a:bodyPr>
              <a:lstStyle/>
              <a:p>
                <a:pPr algn="ctr"/>
                <a:r>
                  <a:rPr lang="en-US" sz="3000" dirty="0">
                    <a:solidFill>
                      <a:schemeClr val="bg1"/>
                    </a:solidFill>
                    <a:latin typeface="FontAwesome" charset="0"/>
                  </a:rPr>
                  <a:t></a:t>
                </a:r>
                <a:endParaRPr lang="en-US" sz="3000" dirty="0">
                  <a:solidFill>
                    <a:schemeClr val="bg1"/>
                  </a:solidFill>
                </a:endParaRPr>
              </a:p>
            </p:txBody>
          </p:sp>
          <p:sp>
            <p:nvSpPr>
              <p:cNvPr id="20" name="TextBox 19">
                <a:extLst>
                  <a:ext uri="{FF2B5EF4-FFF2-40B4-BE49-F238E27FC236}">
                    <a16:creationId xmlns:a16="http://schemas.microsoft.com/office/drawing/2014/main" id="{2C8F000D-EF28-424C-9394-AFAC69F51AFC}"/>
                  </a:ext>
                </a:extLst>
              </p:cNvPr>
              <p:cNvSpPr txBox="1"/>
              <p:nvPr/>
            </p:nvSpPr>
            <p:spPr>
              <a:xfrm>
                <a:off x="1891081" y="5397951"/>
                <a:ext cx="1908478"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Air saying fruitful were, Air first signs evening that given. Midst Face after have rule.</a:t>
                </a:r>
                <a:endParaRPr lang="en-US" sz="900" b="1" dirty="0">
                  <a:latin typeface="Roboto Slab" pitchFamily="2" charset="0"/>
                  <a:ea typeface="Roboto Slab" pitchFamily="2" charset="0"/>
                  <a:cs typeface="Montserrat" charset="0"/>
                </a:endParaRPr>
              </a:p>
            </p:txBody>
          </p:sp>
        </p:grpSp>
        <p:grpSp>
          <p:nvGrpSpPr>
            <p:cNvPr id="21" name="Group 20">
              <a:extLst>
                <a:ext uri="{FF2B5EF4-FFF2-40B4-BE49-F238E27FC236}">
                  <a16:creationId xmlns:a16="http://schemas.microsoft.com/office/drawing/2014/main" id="{8B612EE1-8C58-4EEE-8843-D1F57D216B4F}"/>
                </a:ext>
              </a:extLst>
            </p:cNvPr>
            <p:cNvGrpSpPr/>
            <p:nvPr/>
          </p:nvGrpSpPr>
          <p:grpSpPr>
            <a:xfrm>
              <a:off x="5285345" y="3536101"/>
              <a:ext cx="2822460" cy="826301"/>
              <a:chOff x="977099" y="6302118"/>
              <a:chExt cx="2822460" cy="826301"/>
            </a:xfrm>
          </p:grpSpPr>
          <p:sp>
            <p:nvSpPr>
              <p:cNvPr id="22" name="Oval 21">
                <a:extLst>
                  <a:ext uri="{FF2B5EF4-FFF2-40B4-BE49-F238E27FC236}">
                    <a16:creationId xmlns:a16="http://schemas.microsoft.com/office/drawing/2014/main" id="{AE3D8F6B-8179-4715-B40F-286C6EF6D277}"/>
                  </a:ext>
                </a:extLst>
              </p:cNvPr>
              <p:cNvSpPr/>
              <p:nvPr/>
            </p:nvSpPr>
            <p:spPr>
              <a:xfrm>
                <a:off x="977099" y="6302118"/>
                <a:ext cx="826301" cy="82630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a:extLst>
                  <a:ext uri="{FF2B5EF4-FFF2-40B4-BE49-F238E27FC236}">
                    <a16:creationId xmlns:a16="http://schemas.microsoft.com/office/drawing/2014/main" id="{091BF114-DCD0-44D3-BAC2-5D3FA5AB1B08}"/>
                  </a:ext>
                </a:extLst>
              </p:cNvPr>
              <p:cNvSpPr/>
              <p:nvPr/>
            </p:nvSpPr>
            <p:spPr>
              <a:xfrm>
                <a:off x="1105555" y="6438269"/>
                <a:ext cx="569388" cy="553998"/>
              </a:xfrm>
              <a:prstGeom prst="rect">
                <a:avLst/>
              </a:prstGeom>
            </p:spPr>
            <p:txBody>
              <a:bodyPr wrap="none" anchor="ctr">
                <a:spAutoFit/>
              </a:bodyPr>
              <a:lstStyle/>
              <a:p>
                <a:pPr algn="ctr"/>
                <a:r>
                  <a:rPr lang="en-US" sz="3000" dirty="0">
                    <a:solidFill>
                      <a:schemeClr val="bg1"/>
                    </a:solidFill>
                    <a:latin typeface="FontAwesome" charset="0"/>
                  </a:rPr>
                  <a:t></a:t>
                </a:r>
                <a:endParaRPr lang="en-US" sz="3000" dirty="0">
                  <a:solidFill>
                    <a:schemeClr val="bg1"/>
                  </a:solidFill>
                </a:endParaRPr>
              </a:p>
            </p:txBody>
          </p:sp>
          <p:sp>
            <p:nvSpPr>
              <p:cNvPr id="24" name="TextBox 23">
                <a:extLst>
                  <a:ext uri="{FF2B5EF4-FFF2-40B4-BE49-F238E27FC236}">
                    <a16:creationId xmlns:a16="http://schemas.microsoft.com/office/drawing/2014/main" id="{E62B688D-4316-45BF-BE65-846FA0EE4894}"/>
                  </a:ext>
                </a:extLst>
              </p:cNvPr>
              <p:cNvSpPr txBox="1"/>
              <p:nvPr/>
            </p:nvSpPr>
            <p:spPr>
              <a:xfrm>
                <a:off x="1891081" y="6354881"/>
                <a:ext cx="1908478"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Air saying fruitful were, Air first signs evening that given. Midst Face after have rule.</a:t>
                </a:r>
                <a:endParaRPr lang="en-US" sz="900" b="1" dirty="0">
                  <a:latin typeface="Roboto Slab" pitchFamily="2" charset="0"/>
                  <a:ea typeface="Roboto Slab" pitchFamily="2" charset="0"/>
                  <a:cs typeface="Montserrat" charset="0"/>
                </a:endParaRPr>
              </a:p>
            </p:txBody>
          </p:sp>
        </p:grpSp>
        <p:grpSp>
          <p:nvGrpSpPr>
            <p:cNvPr id="26" name="Group 25">
              <a:extLst>
                <a:ext uri="{FF2B5EF4-FFF2-40B4-BE49-F238E27FC236}">
                  <a16:creationId xmlns:a16="http://schemas.microsoft.com/office/drawing/2014/main" id="{63CB9485-23DF-435C-BB35-3ED44312CEBD}"/>
                </a:ext>
              </a:extLst>
            </p:cNvPr>
            <p:cNvGrpSpPr/>
            <p:nvPr/>
          </p:nvGrpSpPr>
          <p:grpSpPr>
            <a:xfrm>
              <a:off x="5285345" y="4961747"/>
              <a:ext cx="2822460" cy="826301"/>
              <a:chOff x="977099" y="8128679"/>
              <a:chExt cx="2822460" cy="826301"/>
            </a:xfrm>
          </p:grpSpPr>
          <p:sp>
            <p:nvSpPr>
              <p:cNvPr id="27" name="Oval 26">
                <a:extLst>
                  <a:ext uri="{FF2B5EF4-FFF2-40B4-BE49-F238E27FC236}">
                    <a16:creationId xmlns:a16="http://schemas.microsoft.com/office/drawing/2014/main" id="{313C8C42-B47C-4430-817B-086D3F2AB921}"/>
                  </a:ext>
                </a:extLst>
              </p:cNvPr>
              <p:cNvSpPr/>
              <p:nvPr/>
            </p:nvSpPr>
            <p:spPr>
              <a:xfrm>
                <a:off x="977099" y="8128679"/>
                <a:ext cx="826301" cy="82630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8" name="Rectangle 27">
                <a:extLst>
                  <a:ext uri="{FF2B5EF4-FFF2-40B4-BE49-F238E27FC236}">
                    <a16:creationId xmlns:a16="http://schemas.microsoft.com/office/drawing/2014/main" id="{4C2BC5FD-1802-4D93-AB68-3B86BB7E0522}"/>
                  </a:ext>
                </a:extLst>
              </p:cNvPr>
              <p:cNvSpPr/>
              <p:nvPr/>
            </p:nvSpPr>
            <p:spPr>
              <a:xfrm>
                <a:off x="1119181" y="8264830"/>
                <a:ext cx="542136" cy="553998"/>
              </a:xfrm>
              <a:prstGeom prst="rect">
                <a:avLst/>
              </a:prstGeom>
            </p:spPr>
            <p:txBody>
              <a:bodyPr wrap="none" anchor="ctr">
                <a:spAutoFit/>
              </a:bodyPr>
              <a:lstStyle/>
              <a:p>
                <a:pPr algn="ctr"/>
                <a:r>
                  <a:rPr lang="en-US" sz="3000" dirty="0">
                    <a:solidFill>
                      <a:schemeClr val="bg1"/>
                    </a:solidFill>
                    <a:latin typeface="FontAwesome" charset="0"/>
                  </a:rPr>
                  <a:t></a:t>
                </a:r>
                <a:endParaRPr lang="en-US" sz="3000" dirty="0">
                  <a:solidFill>
                    <a:schemeClr val="bg1"/>
                  </a:solidFill>
                </a:endParaRPr>
              </a:p>
            </p:txBody>
          </p:sp>
          <p:sp>
            <p:nvSpPr>
              <p:cNvPr id="29" name="TextBox 28">
                <a:extLst>
                  <a:ext uri="{FF2B5EF4-FFF2-40B4-BE49-F238E27FC236}">
                    <a16:creationId xmlns:a16="http://schemas.microsoft.com/office/drawing/2014/main" id="{ED550F4E-8EEB-454A-BFF0-5D00C39DD1F4}"/>
                  </a:ext>
                </a:extLst>
              </p:cNvPr>
              <p:cNvSpPr txBox="1"/>
              <p:nvPr/>
            </p:nvSpPr>
            <p:spPr>
              <a:xfrm>
                <a:off x="1891081" y="8194313"/>
                <a:ext cx="1908478"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Air saying fruitful were, Air first signs evening that given. Midst Face after have rule.</a:t>
                </a:r>
                <a:endParaRPr lang="en-US" sz="900" b="1" dirty="0">
                  <a:latin typeface="Roboto Slab" pitchFamily="2" charset="0"/>
                  <a:ea typeface="Roboto Slab" pitchFamily="2" charset="0"/>
                  <a:cs typeface="Montserrat" charset="0"/>
                </a:endParaRPr>
              </a:p>
            </p:txBody>
          </p:sp>
        </p:grpSp>
      </p:grpSp>
      <p:sp>
        <p:nvSpPr>
          <p:cNvPr id="5" name="Picture Placeholder 4">
            <a:extLst>
              <a:ext uri="{FF2B5EF4-FFF2-40B4-BE49-F238E27FC236}">
                <a16:creationId xmlns:a16="http://schemas.microsoft.com/office/drawing/2014/main" id="{65500F47-A8AB-4BBF-8FAE-503B58E7A56D}"/>
              </a:ext>
            </a:extLst>
          </p:cNvPr>
          <p:cNvSpPr>
            <a:spLocks noGrp="1"/>
          </p:cNvSpPr>
          <p:nvPr>
            <p:ph type="pic" sz="quarter" idx="229"/>
          </p:nvPr>
        </p:nvSpPr>
        <p:spPr/>
      </p:sp>
      <p:sp>
        <p:nvSpPr>
          <p:cNvPr id="8" name="Picture Placeholder 7">
            <a:extLst>
              <a:ext uri="{FF2B5EF4-FFF2-40B4-BE49-F238E27FC236}">
                <a16:creationId xmlns:a16="http://schemas.microsoft.com/office/drawing/2014/main" id="{4F58B036-F810-41F8-837B-02B3E9011870}"/>
              </a:ext>
            </a:extLst>
          </p:cNvPr>
          <p:cNvSpPr>
            <a:spLocks noGrp="1"/>
          </p:cNvSpPr>
          <p:nvPr>
            <p:ph type="pic" sz="quarter" idx="230"/>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C098D14-EA28-4F40-855A-068C1A07B78F}"/>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6" name="Subtitle 5">
            <a:extLst>
              <a:ext uri="{FF2B5EF4-FFF2-40B4-BE49-F238E27FC236}">
                <a16:creationId xmlns:a16="http://schemas.microsoft.com/office/drawing/2014/main" id="{1654F4F8-A74B-4625-8211-D34C2EA5FE7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9" name="Rectangle 8">
            <a:extLst>
              <a:ext uri="{FF2B5EF4-FFF2-40B4-BE49-F238E27FC236}">
                <a16:creationId xmlns:a16="http://schemas.microsoft.com/office/drawing/2014/main" id="{FEEC0346-9F1A-4F8B-A60D-7367344BB9E1}"/>
              </a:ext>
            </a:extLst>
          </p:cNvPr>
          <p:cNvSpPr/>
          <p:nvPr/>
        </p:nvSpPr>
        <p:spPr>
          <a:xfrm>
            <a:off x="2301681" y="5492406"/>
            <a:ext cx="7588639" cy="83555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26" name="Picture Placeholder 25">
            <a:extLst>
              <a:ext uri="{FF2B5EF4-FFF2-40B4-BE49-F238E27FC236}">
                <a16:creationId xmlns:a16="http://schemas.microsoft.com/office/drawing/2014/main" id="{DE6E3E13-F7C6-4C50-8282-F92A19E84765}"/>
              </a:ext>
            </a:extLst>
          </p:cNvPr>
          <p:cNvSpPr>
            <a:spLocks noGrp="1"/>
          </p:cNvSpPr>
          <p:nvPr>
            <p:ph type="pic" sz="quarter" idx="229"/>
          </p:nvPr>
        </p:nvSpPr>
        <p:spPr/>
      </p:sp>
      <p:sp>
        <p:nvSpPr>
          <p:cNvPr id="28" name="Picture Placeholder 27">
            <a:extLst>
              <a:ext uri="{FF2B5EF4-FFF2-40B4-BE49-F238E27FC236}">
                <a16:creationId xmlns:a16="http://schemas.microsoft.com/office/drawing/2014/main" id="{415BB32D-50E7-4838-9A4F-8931AE9B7F6F}"/>
              </a:ext>
            </a:extLst>
          </p:cNvPr>
          <p:cNvSpPr>
            <a:spLocks noGrp="1"/>
          </p:cNvSpPr>
          <p:nvPr>
            <p:ph type="pic" sz="quarter" idx="231"/>
          </p:nvPr>
        </p:nvSpPr>
        <p:spPr/>
      </p:sp>
      <p:sp>
        <p:nvSpPr>
          <p:cNvPr id="30" name="Picture Placeholder 29">
            <a:extLst>
              <a:ext uri="{FF2B5EF4-FFF2-40B4-BE49-F238E27FC236}">
                <a16:creationId xmlns:a16="http://schemas.microsoft.com/office/drawing/2014/main" id="{CD41D3B7-F43D-4E5E-941A-77C2D72A2DCE}"/>
              </a:ext>
            </a:extLst>
          </p:cNvPr>
          <p:cNvSpPr>
            <a:spLocks noGrp="1"/>
          </p:cNvSpPr>
          <p:nvPr>
            <p:ph type="pic" sz="quarter" idx="230"/>
          </p:nvPr>
        </p:nvSpPr>
        <p:spPr/>
      </p:sp>
      <p:sp>
        <p:nvSpPr>
          <p:cNvPr id="32" name="Picture Placeholder 31">
            <a:extLst>
              <a:ext uri="{FF2B5EF4-FFF2-40B4-BE49-F238E27FC236}">
                <a16:creationId xmlns:a16="http://schemas.microsoft.com/office/drawing/2014/main" id="{6CDD7A4A-1F7A-4002-81D9-BA9F7FE943B4}"/>
              </a:ext>
            </a:extLst>
          </p:cNvPr>
          <p:cNvSpPr>
            <a:spLocks noGrp="1"/>
          </p:cNvSpPr>
          <p:nvPr>
            <p:ph type="pic" sz="quarter" idx="232"/>
          </p:nvPr>
        </p:nvSpPr>
        <p:spPr/>
      </p:sp>
    </p:spTree>
    <p:extLst>
      <p:ext uri="{BB962C8B-B14F-4D97-AF65-F5344CB8AC3E}">
        <p14:creationId xmlns:p14="http://schemas.microsoft.com/office/powerpoint/2010/main" val="11540995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a:p>
            <a:endParaRPr lang="en-US" sz="1400" dirty="0">
              <a:latin typeface="Roboto Slab" pitchFamily="2" charset="0"/>
              <a:ea typeface="Roboto Slab" pitchFamily="2" charset="0"/>
            </a:endParaRPr>
          </a:p>
        </p:txBody>
      </p:sp>
      <p:sp>
        <p:nvSpPr>
          <p:cNvPr id="19" name="Rectangle 18">
            <a:extLst>
              <a:ext uri="{FF2B5EF4-FFF2-40B4-BE49-F238E27FC236}">
                <a16:creationId xmlns:a16="http://schemas.microsoft.com/office/drawing/2014/main" id="{F839CDF7-6FEC-421B-BD0E-32CDDF724E8A}"/>
              </a:ext>
            </a:extLst>
          </p:cNvPr>
          <p:cNvSpPr/>
          <p:nvPr/>
        </p:nvSpPr>
        <p:spPr bwMode="auto">
          <a:xfrm>
            <a:off x="521252" y="1709531"/>
            <a:ext cx="5384799" cy="1855304"/>
          </a:xfrm>
          <a:prstGeom prst="rect">
            <a:avLst/>
          </a:prstGeom>
          <a:solidFill>
            <a:schemeClr val="accent3"/>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46" name="Rectangle 45">
            <a:extLst>
              <a:ext uri="{FF2B5EF4-FFF2-40B4-BE49-F238E27FC236}">
                <a16:creationId xmlns:a16="http://schemas.microsoft.com/office/drawing/2014/main" id="{027250D9-99CF-4584-B2C5-B92915DC8292}"/>
              </a:ext>
            </a:extLst>
          </p:cNvPr>
          <p:cNvSpPr/>
          <p:nvPr/>
        </p:nvSpPr>
        <p:spPr>
          <a:xfrm>
            <a:off x="989399" y="2091168"/>
            <a:ext cx="4448505" cy="1092030"/>
          </a:xfrm>
          <a:prstGeom prst="rect">
            <a:avLst/>
          </a:prstGeom>
        </p:spPr>
        <p:txBody>
          <a:bodyPr wrap="square">
            <a:spAutoFit/>
          </a:bodyPr>
          <a:lstStyle/>
          <a:p>
            <a:pP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unknown printer took a galley of type and scrambled it to make a type specimen book</a:t>
            </a:r>
          </a:p>
        </p:txBody>
      </p:sp>
      <p:sp>
        <p:nvSpPr>
          <p:cNvPr id="27" name="Picture Placeholder 26">
            <a:extLst>
              <a:ext uri="{FF2B5EF4-FFF2-40B4-BE49-F238E27FC236}">
                <a16:creationId xmlns:a16="http://schemas.microsoft.com/office/drawing/2014/main" id="{42AA22E5-3E41-4C48-B748-9A149B705698}"/>
              </a:ext>
            </a:extLst>
          </p:cNvPr>
          <p:cNvSpPr>
            <a:spLocks noGrp="1"/>
          </p:cNvSpPr>
          <p:nvPr>
            <p:ph type="pic" sz="quarter" idx="230"/>
          </p:nvPr>
        </p:nvSpPr>
        <p:spPr/>
      </p:sp>
      <p:sp>
        <p:nvSpPr>
          <p:cNvPr id="33" name="Picture Placeholder 32">
            <a:extLst>
              <a:ext uri="{FF2B5EF4-FFF2-40B4-BE49-F238E27FC236}">
                <a16:creationId xmlns:a16="http://schemas.microsoft.com/office/drawing/2014/main" id="{F94F64E6-ABFE-4846-A7F5-8AEE2BC8EE73}"/>
              </a:ext>
            </a:extLst>
          </p:cNvPr>
          <p:cNvSpPr>
            <a:spLocks noGrp="1"/>
          </p:cNvSpPr>
          <p:nvPr>
            <p:ph type="pic" sz="quarter" idx="231"/>
          </p:nvPr>
        </p:nvSpPr>
        <p:spPr/>
      </p:sp>
      <p:sp>
        <p:nvSpPr>
          <p:cNvPr id="35" name="Picture Placeholder 34">
            <a:extLst>
              <a:ext uri="{FF2B5EF4-FFF2-40B4-BE49-F238E27FC236}">
                <a16:creationId xmlns:a16="http://schemas.microsoft.com/office/drawing/2014/main" id="{9EC2139F-3C3C-46C8-9574-CD5AD79FD00B}"/>
              </a:ext>
            </a:extLst>
          </p:cNvPr>
          <p:cNvSpPr>
            <a:spLocks noGrp="1"/>
          </p:cNvSpPr>
          <p:nvPr>
            <p:ph type="pic" sz="quarter" idx="229"/>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82FCBF-0A34-4C0C-B772-1B23953E4B8C}"/>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6" name="Subtitle 5">
            <a:extLst>
              <a:ext uri="{FF2B5EF4-FFF2-40B4-BE49-F238E27FC236}">
                <a16:creationId xmlns:a16="http://schemas.microsoft.com/office/drawing/2014/main" id="{FAC6068B-D227-460B-92F5-B19E12597E8F}"/>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5" name="Rectangle 14">
            <a:extLst>
              <a:ext uri="{FF2B5EF4-FFF2-40B4-BE49-F238E27FC236}">
                <a16:creationId xmlns:a16="http://schemas.microsoft.com/office/drawing/2014/main" id="{F9B7C8C4-1B31-418B-95C8-0564D4E2F258}"/>
              </a:ext>
            </a:extLst>
          </p:cNvPr>
          <p:cNvSpPr/>
          <p:nvPr/>
        </p:nvSpPr>
        <p:spPr bwMode="auto">
          <a:xfrm>
            <a:off x="5677159" y="1597612"/>
            <a:ext cx="837683" cy="95145"/>
          </a:xfrm>
          <a:prstGeom prst="rect">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0" name="Rectangle 9">
            <a:extLst>
              <a:ext uri="{FF2B5EF4-FFF2-40B4-BE49-F238E27FC236}">
                <a16:creationId xmlns:a16="http://schemas.microsoft.com/office/drawing/2014/main" id="{D990F927-AAF8-4702-8FC8-F483FB6169C5}"/>
              </a:ext>
            </a:extLst>
          </p:cNvPr>
          <p:cNvSpPr/>
          <p:nvPr/>
        </p:nvSpPr>
        <p:spPr>
          <a:xfrm>
            <a:off x="704850" y="4627739"/>
            <a:ext cx="6286500"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unknown printer took a galley of type and scrambled it to make a type specimen book</a:t>
            </a:r>
          </a:p>
        </p:txBody>
      </p:sp>
      <p:sp>
        <p:nvSpPr>
          <p:cNvPr id="18" name="Picture Placeholder 17">
            <a:extLst>
              <a:ext uri="{FF2B5EF4-FFF2-40B4-BE49-F238E27FC236}">
                <a16:creationId xmlns:a16="http://schemas.microsoft.com/office/drawing/2014/main" id="{2D458752-E079-4F80-AE95-74D22B82DD8B}"/>
              </a:ext>
            </a:extLst>
          </p:cNvPr>
          <p:cNvSpPr>
            <a:spLocks noGrp="1"/>
          </p:cNvSpPr>
          <p:nvPr>
            <p:ph type="pic" sz="quarter" idx="230"/>
          </p:nvPr>
        </p:nvSpPr>
        <p:spPr/>
      </p:sp>
      <p:sp>
        <p:nvSpPr>
          <p:cNvPr id="20" name="Picture Placeholder 19">
            <a:extLst>
              <a:ext uri="{FF2B5EF4-FFF2-40B4-BE49-F238E27FC236}">
                <a16:creationId xmlns:a16="http://schemas.microsoft.com/office/drawing/2014/main" id="{E18F2D27-810D-45BC-A05F-9A15F43A8A14}"/>
              </a:ext>
            </a:extLst>
          </p:cNvPr>
          <p:cNvSpPr>
            <a:spLocks noGrp="1"/>
          </p:cNvSpPr>
          <p:nvPr>
            <p:ph type="pic" sz="quarter" idx="231"/>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5C2C17A-5932-4E88-9A32-7DFF4C4930C7}"/>
              </a:ext>
            </a:extLst>
          </p:cNvPr>
          <p:cNvSpPr/>
          <p:nvPr/>
        </p:nvSpPr>
        <p:spPr bwMode="auto">
          <a:xfrm>
            <a:off x="1226333" y="1253053"/>
            <a:ext cx="9724571" cy="4339771"/>
          </a:xfrm>
          <a:prstGeom prst="rect">
            <a:avLst/>
          </a:prstGeom>
          <a:solidFill>
            <a:schemeClr val="accent3">
              <a:alpha val="9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solidFill>
                <a:schemeClr val="bg1"/>
              </a:solidFill>
            </a:endParaRPr>
          </a:p>
        </p:txBody>
      </p:sp>
      <p:grpSp>
        <p:nvGrpSpPr>
          <p:cNvPr id="2" name="Group 1">
            <a:extLst>
              <a:ext uri="{FF2B5EF4-FFF2-40B4-BE49-F238E27FC236}">
                <a16:creationId xmlns:a16="http://schemas.microsoft.com/office/drawing/2014/main" id="{9555F88A-BD10-49F5-90A1-D069077CAE93}"/>
              </a:ext>
            </a:extLst>
          </p:cNvPr>
          <p:cNvGrpSpPr/>
          <p:nvPr/>
        </p:nvGrpSpPr>
        <p:grpSpPr>
          <a:xfrm>
            <a:off x="1726826" y="2723774"/>
            <a:ext cx="8723585" cy="1398329"/>
            <a:chOff x="1734207" y="2682473"/>
            <a:chExt cx="8723585" cy="1398329"/>
          </a:xfrm>
        </p:grpSpPr>
        <p:grpSp>
          <p:nvGrpSpPr>
            <p:cNvPr id="6" name="Group 5">
              <a:extLst>
                <a:ext uri="{FF2B5EF4-FFF2-40B4-BE49-F238E27FC236}">
                  <a16:creationId xmlns:a16="http://schemas.microsoft.com/office/drawing/2014/main" id="{22F9F5AF-F5DB-47FC-88C4-D58EBF60B5C5}"/>
                </a:ext>
              </a:extLst>
            </p:cNvPr>
            <p:cNvGrpSpPr/>
            <p:nvPr/>
          </p:nvGrpSpPr>
          <p:grpSpPr>
            <a:xfrm>
              <a:off x="7232223" y="2921000"/>
              <a:ext cx="3225569" cy="0"/>
              <a:chOff x="7232223" y="3429000"/>
              <a:chExt cx="3225569" cy="0"/>
            </a:xfrm>
          </p:grpSpPr>
          <p:cxnSp>
            <p:nvCxnSpPr>
              <p:cNvPr id="11" name="Straight Connector 10">
                <a:extLst>
                  <a:ext uri="{FF2B5EF4-FFF2-40B4-BE49-F238E27FC236}">
                    <a16:creationId xmlns:a16="http://schemas.microsoft.com/office/drawing/2014/main" id="{E4F8E6D6-3348-497E-922B-AA8722B049F9}"/>
                  </a:ext>
                </a:extLst>
              </p:cNvPr>
              <p:cNvCxnSpPr>
                <a:cxnSpLocks/>
              </p:cNvCxnSpPr>
              <p:nvPr/>
            </p:nvCxnSpPr>
            <p:spPr>
              <a:xfrm>
                <a:off x="7232223" y="3429000"/>
                <a:ext cx="299670" cy="0"/>
              </a:xfrm>
              <a:prstGeom prst="line">
                <a:avLst/>
              </a:prstGeom>
              <a:ln w="571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7481C7E-DE32-4047-BDA2-8E6CC5813208}"/>
                  </a:ext>
                </a:extLst>
              </p:cNvPr>
              <p:cNvCxnSpPr>
                <a:cxnSpLocks/>
              </p:cNvCxnSpPr>
              <p:nvPr/>
            </p:nvCxnSpPr>
            <p:spPr>
              <a:xfrm>
                <a:off x="7844721" y="3429000"/>
                <a:ext cx="2613071"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nvGrpSpPr>
            <p:cNvPr id="7" name="Group 6">
              <a:extLst>
                <a:ext uri="{FF2B5EF4-FFF2-40B4-BE49-F238E27FC236}">
                  <a16:creationId xmlns:a16="http://schemas.microsoft.com/office/drawing/2014/main" id="{3EA9D815-BCEC-4A03-8AD4-D0B8BAA9E25E}"/>
                </a:ext>
              </a:extLst>
            </p:cNvPr>
            <p:cNvGrpSpPr/>
            <p:nvPr/>
          </p:nvGrpSpPr>
          <p:grpSpPr>
            <a:xfrm>
              <a:off x="1734207" y="2921000"/>
              <a:ext cx="3225569" cy="0"/>
              <a:chOff x="1734207" y="3429000"/>
              <a:chExt cx="3225569" cy="0"/>
            </a:xfrm>
          </p:grpSpPr>
          <p:cxnSp>
            <p:nvCxnSpPr>
              <p:cNvPr id="9" name="Straight Connector 8">
                <a:extLst>
                  <a:ext uri="{FF2B5EF4-FFF2-40B4-BE49-F238E27FC236}">
                    <a16:creationId xmlns:a16="http://schemas.microsoft.com/office/drawing/2014/main" id="{F078E43B-B661-4BDD-8473-A75F8C2657AD}"/>
                  </a:ext>
                </a:extLst>
              </p:cNvPr>
              <p:cNvCxnSpPr>
                <a:cxnSpLocks/>
              </p:cNvCxnSpPr>
              <p:nvPr/>
            </p:nvCxnSpPr>
            <p:spPr>
              <a:xfrm>
                <a:off x="4660106" y="3429000"/>
                <a:ext cx="299670" cy="0"/>
              </a:xfrm>
              <a:prstGeom prst="line">
                <a:avLst/>
              </a:prstGeom>
              <a:ln w="571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8F1A8C0-EB3C-4A5F-96C8-B47D0123B2B8}"/>
                  </a:ext>
                </a:extLst>
              </p:cNvPr>
              <p:cNvCxnSpPr>
                <a:cxnSpLocks/>
              </p:cNvCxnSpPr>
              <p:nvPr/>
            </p:nvCxnSpPr>
            <p:spPr>
              <a:xfrm>
                <a:off x="1734207" y="3429000"/>
                <a:ext cx="2613071"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sp>
          <p:nvSpPr>
            <p:cNvPr id="8" name="TextBox 7">
              <a:extLst>
                <a:ext uri="{FF2B5EF4-FFF2-40B4-BE49-F238E27FC236}">
                  <a16:creationId xmlns:a16="http://schemas.microsoft.com/office/drawing/2014/main" id="{26153265-F96E-4B3E-96B1-15A7039D0649}"/>
                </a:ext>
              </a:extLst>
            </p:cNvPr>
            <p:cNvSpPr txBox="1"/>
            <p:nvPr/>
          </p:nvSpPr>
          <p:spPr>
            <a:xfrm>
              <a:off x="5273039" y="2682473"/>
              <a:ext cx="1645920" cy="477054"/>
            </a:xfrm>
            <a:prstGeom prst="rect">
              <a:avLst/>
            </a:prstGeom>
            <a:noFill/>
          </p:spPr>
          <p:txBody>
            <a:bodyPr wrap="square" rtlCol="0">
              <a:spAutoFit/>
            </a:bodyPr>
            <a:lstStyle/>
            <a:p>
              <a:pPr algn="ctr"/>
              <a:r>
                <a:rPr lang="en-US" sz="2500" b="1" dirty="0">
                  <a:solidFill>
                    <a:schemeClr val="bg1"/>
                  </a:solidFill>
                  <a:latin typeface="Roboto Slab" pitchFamily="2" charset="0"/>
                  <a:ea typeface="Roboto Slab" pitchFamily="2" charset="0"/>
                </a:rPr>
                <a:t>THE END</a:t>
              </a:r>
            </a:p>
          </p:txBody>
        </p:sp>
        <p:sp>
          <p:nvSpPr>
            <p:cNvPr id="16" name="Rectangle 15">
              <a:extLst>
                <a:ext uri="{FF2B5EF4-FFF2-40B4-BE49-F238E27FC236}">
                  <a16:creationId xmlns:a16="http://schemas.microsoft.com/office/drawing/2014/main" id="{012C7F98-01DF-4685-B218-DB169F44AF4C}"/>
                </a:ext>
              </a:extLst>
            </p:cNvPr>
            <p:cNvSpPr/>
            <p:nvPr/>
          </p:nvSpPr>
          <p:spPr>
            <a:xfrm>
              <a:off x="2301679" y="3245252"/>
              <a:ext cx="7588639" cy="835550"/>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grpSp>
      <p:sp>
        <p:nvSpPr>
          <p:cNvPr id="19" name="Picture Placeholder 18">
            <a:extLst>
              <a:ext uri="{FF2B5EF4-FFF2-40B4-BE49-F238E27FC236}">
                <a16:creationId xmlns:a16="http://schemas.microsoft.com/office/drawing/2014/main" id="{4FCD2586-8A48-428E-A082-73904064CA6B}"/>
              </a:ext>
            </a:extLst>
          </p:cNvPr>
          <p:cNvSpPr>
            <a:spLocks noGrp="1"/>
          </p:cNvSpPr>
          <p:nvPr>
            <p:ph type="pic" sz="quarter" idx="230"/>
          </p:nvPr>
        </p:nvSpPr>
        <p:spPr/>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BC10B1-0344-4455-9E67-D99C532A5F8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Welcome Message</a:t>
            </a:r>
            <a:endParaRPr lang="en-US" dirty="0"/>
          </a:p>
        </p:txBody>
      </p:sp>
      <p:sp>
        <p:nvSpPr>
          <p:cNvPr id="3" name="Subtitle 2">
            <a:extLst>
              <a:ext uri="{FF2B5EF4-FFF2-40B4-BE49-F238E27FC236}">
                <a16:creationId xmlns:a16="http://schemas.microsoft.com/office/drawing/2014/main" id="{E9DB4F08-FE5C-469B-84ED-E3ED86F85FE1}"/>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23" name="Rectangle 22">
            <a:extLst>
              <a:ext uri="{FF2B5EF4-FFF2-40B4-BE49-F238E27FC236}">
                <a16:creationId xmlns:a16="http://schemas.microsoft.com/office/drawing/2014/main" id="{D218003E-17BA-4398-B228-4676F926AB3D}"/>
              </a:ext>
            </a:extLst>
          </p:cNvPr>
          <p:cNvSpPr/>
          <p:nvPr/>
        </p:nvSpPr>
        <p:spPr bwMode="auto">
          <a:xfrm>
            <a:off x="5747656" y="1698406"/>
            <a:ext cx="6444344" cy="3778238"/>
          </a:xfrm>
          <a:prstGeom prst="rect">
            <a:avLst/>
          </a:prstGeom>
          <a:solidFill>
            <a:schemeClr val="accent3"/>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5" name="Rectangle 4">
            <a:extLst>
              <a:ext uri="{FF2B5EF4-FFF2-40B4-BE49-F238E27FC236}">
                <a16:creationId xmlns:a16="http://schemas.microsoft.com/office/drawing/2014/main" id="{9381BB06-DC09-4092-B0C3-3E0929D7A2DD}"/>
              </a:ext>
            </a:extLst>
          </p:cNvPr>
          <p:cNvSpPr/>
          <p:nvPr/>
        </p:nvSpPr>
        <p:spPr>
          <a:xfrm>
            <a:off x="6637424" y="2230680"/>
            <a:ext cx="2156360" cy="553998"/>
          </a:xfrm>
          <a:prstGeom prst="rect">
            <a:avLst/>
          </a:prstGeom>
        </p:spPr>
        <p:txBody>
          <a:bodyPr wrap="none">
            <a:spAutoFit/>
          </a:bodyPr>
          <a:lstStyle/>
          <a:p>
            <a:r>
              <a:rPr lang="en-US" sz="3000" b="1" dirty="0">
                <a:solidFill>
                  <a:schemeClr val="bg1"/>
                </a:solidFill>
                <a:latin typeface="Roboto Slab" pitchFamily="2" charset="0"/>
                <a:ea typeface="Roboto Slab" pitchFamily="2" charset="0"/>
                <a:cs typeface="Lato" panose="020F0502020204030203" pitchFamily="34" charset="0"/>
              </a:rPr>
              <a:t>JOHN DEO</a:t>
            </a:r>
          </a:p>
        </p:txBody>
      </p:sp>
      <p:grpSp>
        <p:nvGrpSpPr>
          <p:cNvPr id="6" name="Group 5">
            <a:extLst>
              <a:ext uri="{FF2B5EF4-FFF2-40B4-BE49-F238E27FC236}">
                <a16:creationId xmlns:a16="http://schemas.microsoft.com/office/drawing/2014/main" id="{03174D43-7FF0-4D1A-9CB0-9A48C41CA03D}"/>
              </a:ext>
            </a:extLst>
          </p:cNvPr>
          <p:cNvGrpSpPr/>
          <p:nvPr/>
        </p:nvGrpSpPr>
        <p:grpSpPr>
          <a:xfrm>
            <a:off x="6637424" y="2835744"/>
            <a:ext cx="4664808" cy="1542334"/>
            <a:chOff x="7776029" y="7054703"/>
            <a:chExt cx="4664808" cy="1542334"/>
          </a:xfrm>
        </p:grpSpPr>
        <p:sp>
          <p:nvSpPr>
            <p:cNvPr id="12" name="Rectangle 11">
              <a:extLst>
                <a:ext uri="{FF2B5EF4-FFF2-40B4-BE49-F238E27FC236}">
                  <a16:creationId xmlns:a16="http://schemas.microsoft.com/office/drawing/2014/main" id="{500F92C3-9038-4F56-86A0-00AFFBAFBC07}"/>
                </a:ext>
              </a:extLst>
            </p:cNvPr>
            <p:cNvSpPr>
              <a:spLocks/>
            </p:cNvSpPr>
            <p:nvPr/>
          </p:nvSpPr>
          <p:spPr bwMode="auto">
            <a:xfrm>
              <a:off x="7869314" y="7054703"/>
              <a:ext cx="4571523" cy="1100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8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a:t>
              </a:r>
            </a:p>
            <a:p>
              <a:pPr>
                <a:lnSpc>
                  <a:spcPts val="18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 reliability. By using simple alignments are This letterhead</a:t>
              </a:r>
            </a:p>
          </p:txBody>
        </p:sp>
        <p:sp>
          <p:nvSpPr>
            <p:cNvPr id="14" name="TextBox 48">
              <a:extLst>
                <a:ext uri="{FF2B5EF4-FFF2-40B4-BE49-F238E27FC236}">
                  <a16:creationId xmlns:a16="http://schemas.microsoft.com/office/drawing/2014/main" id="{B3665669-9668-4AA3-80DB-791C9FE4E4C3}"/>
                </a:ext>
              </a:extLst>
            </p:cNvPr>
            <p:cNvSpPr txBox="1"/>
            <p:nvPr/>
          </p:nvSpPr>
          <p:spPr>
            <a:xfrm>
              <a:off x="7776029" y="8350816"/>
              <a:ext cx="4133416"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spc="200" dirty="0">
                  <a:solidFill>
                    <a:schemeClr val="bg1"/>
                  </a:solidFill>
                  <a:latin typeface="Roboto Slab" pitchFamily="2" charset="0"/>
                  <a:ea typeface="Roboto Slab" pitchFamily="2" charset="0"/>
                  <a:cs typeface="Lato" panose="020F0502020204030203" pitchFamily="34" charset="0"/>
                </a:rPr>
                <a:t>www.website/ fb/ you tube/company name.com</a:t>
              </a:r>
            </a:p>
          </p:txBody>
        </p:sp>
      </p:grpSp>
      <p:grpSp>
        <p:nvGrpSpPr>
          <p:cNvPr id="7" name="Group 6">
            <a:extLst>
              <a:ext uri="{FF2B5EF4-FFF2-40B4-BE49-F238E27FC236}">
                <a16:creationId xmlns:a16="http://schemas.microsoft.com/office/drawing/2014/main" id="{F7BB0800-208B-4084-A273-F55C5526855F}"/>
              </a:ext>
            </a:extLst>
          </p:cNvPr>
          <p:cNvGrpSpPr/>
          <p:nvPr/>
        </p:nvGrpSpPr>
        <p:grpSpPr>
          <a:xfrm>
            <a:off x="6730709" y="4591222"/>
            <a:ext cx="2593908" cy="353148"/>
            <a:chOff x="6869191" y="6093835"/>
            <a:chExt cx="2593908" cy="353148"/>
          </a:xfrm>
        </p:grpSpPr>
        <p:sp>
          <p:nvSpPr>
            <p:cNvPr id="26" name="Oval 25">
              <a:extLst>
                <a:ext uri="{FF2B5EF4-FFF2-40B4-BE49-F238E27FC236}">
                  <a16:creationId xmlns:a16="http://schemas.microsoft.com/office/drawing/2014/main" id="{5ABC50FD-EB7D-41C7-BB43-4F96CB3939F7}"/>
                </a:ext>
              </a:extLst>
            </p:cNvPr>
            <p:cNvSpPr/>
            <p:nvPr/>
          </p:nvSpPr>
          <p:spPr>
            <a:xfrm>
              <a:off x="6869191" y="6093835"/>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27" name="AutoShape 1">
              <a:extLst>
                <a:ext uri="{FF2B5EF4-FFF2-40B4-BE49-F238E27FC236}">
                  <a16:creationId xmlns:a16="http://schemas.microsoft.com/office/drawing/2014/main" id="{9A0D679D-8D71-4CE8-BB0A-7FE3B0A4435E}"/>
                </a:ext>
              </a:extLst>
            </p:cNvPr>
            <p:cNvSpPr>
              <a:spLocks/>
            </p:cNvSpPr>
            <p:nvPr/>
          </p:nvSpPr>
          <p:spPr bwMode="auto">
            <a:xfrm>
              <a:off x="6954490" y="6196231"/>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solidFill>
                <a:schemeClr val="bg1"/>
              </a:solid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ysClr val="windowText" lastClr="000000"/>
                </a:solidFill>
                <a:latin typeface="Roboto Slab" pitchFamily="2" charset="0"/>
                <a:ea typeface="Roboto Slab" pitchFamily="2" charset="0"/>
              </a:endParaRPr>
            </a:p>
          </p:txBody>
        </p:sp>
        <p:sp>
          <p:nvSpPr>
            <p:cNvPr id="28" name="Oval 27">
              <a:extLst>
                <a:ext uri="{FF2B5EF4-FFF2-40B4-BE49-F238E27FC236}">
                  <a16:creationId xmlns:a16="http://schemas.microsoft.com/office/drawing/2014/main" id="{413D8B4B-E701-45E7-9C6F-CC3DD3EDE9E0}"/>
                </a:ext>
              </a:extLst>
            </p:cNvPr>
            <p:cNvSpPr/>
            <p:nvPr/>
          </p:nvSpPr>
          <p:spPr>
            <a:xfrm>
              <a:off x="7277817" y="6093835"/>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29" name="AutoShape 21">
              <a:extLst>
                <a:ext uri="{FF2B5EF4-FFF2-40B4-BE49-F238E27FC236}">
                  <a16:creationId xmlns:a16="http://schemas.microsoft.com/office/drawing/2014/main" id="{A2007B34-111E-41A6-8012-C92DBFFAD55D}"/>
                </a:ext>
              </a:extLst>
            </p:cNvPr>
            <p:cNvSpPr>
              <a:spLocks/>
            </p:cNvSpPr>
            <p:nvPr/>
          </p:nvSpPr>
          <p:spPr bwMode="auto">
            <a:xfrm>
              <a:off x="7387274" y="6203293"/>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solidFill>
                <a:schemeClr val="bg1"/>
              </a:solid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30" name="Oval 29">
              <a:extLst>
                <a:ext uri="{FF2B5EF4-FFF2-40B4-BE49-F238E27FC236}">
                  <a16:creationId xmlns:a16="http://schemas.microsoft.com/office/drawing/2014/main" id="{A49EBF0C-5FBE-42DA-A9EB-D256D75AFC31}"/>
                </a:ext>
              </a:extLst>
            </p:cNvPr>
            <p:cNvSpPr/>
            <p:nvPr/>
          </p:nvSpPr>
          <p:spPr>
            <a:xfrm>
              <a:off x="7686443" y="6093835"/>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31" name="AutoShape 18">
              <a:extLst>
                <a:ext uri="{FF2B5EF4-FFF2-40B4-BE49-F238E27FC236}">
                  <a16:creationId xmlns:a16="http://schemas.microsoft.com/office/drawing/2014/main" id="{4C64E691-BD59-47C9-9C54-7E690ADC87BD}"/>
                </a:ext>
              </a:extLst>
            </p:cNvPr>
            <p:cNvSpPr>
              <a:spLocks/>
            </p:cNvSpPr>
            <p:nvPr/>
          </p:nvSpPr>
          <p:spPr bwMode="auto">
            <a:xfrm>
              <a:off x="7763081" y="6206570"/>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solidFill>
                <a:schemeClr val="bg1"/>
              </a:solid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16" name="Oval 15">
              <a:extLst>
                <a:ext uri="{FF2B5EF4-FFF2-40B4-BE49-F238E27FC236}">
                  <a16:creationId xmlns:a16="http://schemas.microsoft.com/office/drawing/2014/main" id="{2B0C97CF-6324-4C0F-8E8B-C1916DCC0D6B}"/>
                </a:ext>
              </a:extLst>
            </p:cNvPr>
            <p:cNvSpPr/>
            <p:nvPr/>
          </p:nvSpPr>
          <p:spPr>
            <a:xfrm>
              <a:off x="8292702" y="6093835"/>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17" name="AutoShape 1">
              <a:extLst>
                <a:ext uri="{FF2B5EF4-FFF2-40B4-BE49-F238E27FC236}">
                  <a16:creationId xmlns:a16="http://schemas.microsoft.com/office/drawing/2014/main" id="{79B99264-87C4-44F2-AD8C-040C58A1AB87}"/>
                </a:ext>
              </a:extLst>
            </p:cNvPr>
            <p:cNvSpPr>
              <a:spLocks/>
            </p:cNvSpPr>
            <p:nvPr/>
          </p:nvSpPr>
          <p:spPr bwMode="auto">
            <a:xfrm>
              <a:off x="8378001" y="6196231"/>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solidFill>
                <a:schemeClr val="bg1"/>
              </a:solid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19" name="Oval 18">
              <a:extLst>
                <a:ext uri="{FF2B5EF4-FFF2-40B4-BE49-F238E27FC236}">
                  <a16:creationId xmlns:a16="http://schemas.microsoft.com/office/drawing/2014/main" id="{0B265F9A-491B-446D-934E-089E70E60581}"/>
                </a:ext>
              </a:extLst>
            </p:cNvPr>
            <p:cNvSpPr/>
            <p:nvPr/>
          </p:nvSpPr>
          <p:spPr>
            <a:xfrm>
              <a:off x="8701328" y="6093835"/>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20" name="AutoShape 21">
              <a:extLst>
                <a:ext uri="{FF2B5EF4-FFF2-40B4-BE49-F238E27FC236}">
                  <a16:creationId xmlns:a16="http://schemas.microsoft.com/office/drawing/2014/main" id="{62A5547B-4635-4F01-90FC-D8552C6DE44C}"/>
                </a:ext>
              </a:extLst>
            </p:cNvPr>
            <p:cNvSpPr>
              <a:spLocks/>
            </p:cNvSpPr>
            <p:nvPr/>
          </p:nvSpPr>
          <p:spPr bwMode="auto">
            <a:xfrm>
              <a:off x="8810785" y="6203293"/>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solidFill>
                <a:schemeClr val="bg1"/>
              </a:solid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21" name="Oval 20">
              <a:extLst>
                <a:ext uri="{FF2B5EF4-FFF2-40B4-BE49-F238E27FC236}">
                  <a16:creationId xmlns:a16="http://schemas.microsoft.com/office/drawing/2014/main" id="{B36B6630-7597-4E46-AFA4-D9C18A9C2AF8}"/>
                </a:ext>
              </a:extLst>
            </p:cNvPr>
            <p:cNvSpPr/>
            <p:nvPr/>
          </p:nvSpPr>
          <p:spPr>
            <a:xfrm>
              <a:off x="9109954" y="6093835"/>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25" name="AutoShape 18">
              <a:extLst>
                <a:ext uri="{FF2B5EF4-FFF2-40B4-BE49-F238E27FC236}">
                  <a16:creationId xmlns:a16="http://schemas.microsoft.com/office/drawing/2014/main" id="{9747FFBF-18DB-411F-BB81-6753D56B99D3}"/>
                </a:ext>
              </a:extLst>
            </p:cNvPr>
            <p:cNvSpPr>
              <a:spLocks/>
            </p:cNvSpPr>
            <p:nvPr/>
          </p:nvSpPr>
          <p:spPr bwMode="auto">
            <a:xfrm>
              <a:off x="9186592" y="6206570"/>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solidFill>
                <a:schemeClr val="bg1"/>
              </a:solid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grpSp>
      <p:sp>
        <p:nvSpPr>
          <p:cNvPr id="32" name="Rectangle 31">
            <a:extLst>
              <a:ext uri="{FF2B5EF4-FFF2-40B4-BE49-F238E27FC236}">
                <a16:creationId xmlns:a16="http://schemas.microsoft.com/office/drawing/2014/main" id="{3C683321-E49E-4EF8-A81A-EF646C803C46}"/>
              </a:ext>
            </a:extLst>
          </p:cNvPr>
          <p:cNvSpPr/>
          <p:nvPr/>
        </p:nvSpPr>
        <p:spPr>
          <a:xfrm>
            <a:off x="2103128" y="5709109"/>
            <a:ext cx="7985744" cy="579069"/>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scrambled it to make a type specimen book</a:t>
            </a:r>
          </a:p>
        </p:txBody>
      </p:sp>
      <p:sp>
        <p:nvSpPr>
          <p:cNvPr id="8" name="Picture Placeholder 7">
            <a:extLst>
              <a:ext uri="{FF2B5EF4-FFF2-40B4-BE49-F238E27FC236}">
                <a16:creationId xmlns:a16="http://schemas.microsoft.com/office/drawing/2014/main" id="{E8F21828-90DC-4741-AABA-152C53D16A17}"/>
              </a:ext>
            </a:extLst>
          </p:cNvPr>
          <p:cNvSpPr>
            <a:spLocks noGrp="1"/>
          </p:cNvSpPr>
          <p:nvPr>
            <p:ph type="pic" sz="quarter" idx="226"/>
          </p:nvPr>
        </p:nvSpPr>
        <p:spPr/>
      </p:sp>
    </p:spTree>
    <p:extLst>
      <p:ext uri="{BB962C8B-B14F-4D97-AF65-F5344CB8AC3E}">
        <p14:creationId xmlns:p14="http://schemas.microsoft.com/office/powerpoint/2010/main" val="324139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a:extLst>
              <a:ext uri="{FF2B5EF4-FFF2-40B4-BE49-F238E27FC236}">
                <a16:creationId xmlns:a16="http://schemas.microsoft.com/office/drawing/2014/main" id="{E918B6F4-3698-495B-894A-C34A180D5614}"/>
              </a:ext>
            </a:extLst>
          </p:cNvPr>
          <p:cNvSpPr txBox="1"/>
          <p:nvPr/>
        </p:nvSpPr>
        <p:spPr>
          <a:xfrm>
            <a:off x="5907768" y="3186971"/>
            <a:ext cx="2335784" cy="553998"/>
          </a:xfrm>
          <a:prstGeom prst="rect">
            <a:avLst/>
          </a:prstGeom>
          <a:noFill/>
        </p:spPr>
        <p:txBody>
          <a:bodyPr wrap="square" rtlCol="0">
            <a:spAutoFit/>
          </a:bodyPr>
          <a:lstStyle/>
          <a:p>
            <a:r>
              <a:rPr lang="en-US" sz="3000" b="1" dirty="0">
                <a:solidFill>
                  <a:schemeClr val="tx1">
                    <a:lumMod val="75000"/>
                    <a:lumOff val="25000"/>
                  </a:schemeClr>
                </a:solidFill>
                <a:latin typeface="Roboto Slab" pitchFamily="2" charset="0"/>
                <a:ea typeface="Roboto Slab" pitchFamily="2" charset="0"/>
                <a:cs typeface="Lato" panose="020F0502020204030203" pitchFamily="34" charset="0"/>
              </a:rPr>
              <a:t>JOHN </a:t>
            </a:r>
            <a:r>
              <a:rPr lang="en-US" sz="3000" b="1" dirty="0">
                <a:solidFill>
                  <a:schemeClr val="accent3"/>
                </a:solidFill>
                <a:latin typeface="Roboto Slab" pitchFamily="2" charset="0"/>
                <a:ea typeface="Roboto Slab" pitchFamily="2" charset="0"/>
                <a:cs typeface="Lato" panose="020F0502020204030203" pitchFamily="34" charset="0"/>
              </a:rPr>
              <a:t>DEO</a:t>
            </a:r>
          </a:p>
        </p:txBody>
      </p:sp>
      <p:sp>
        <p:nvSpPr>
          <p:cNvPr id="46" name="Rectangle 45">
            <a:extLst>
              <a:ext uri="{FF2B5EF4-FFF2-40B4-BE49-F238E27FC236}">
                <a16:creationId xmlns:a16="http://schemas.microsoft.com/office/drawing/2014/main" id="{E67BAC3F-3EDC-4A3D-9B44-8787FEB93827}"/>
              </a:ext>
            </a:extLst>
          </p:cNvPr>
          <p:cNvSpPr/>
          <p:nvPr/>
        </p:nvSpPr>
        <p:spPr>
          <a:xfrm>
            <a:off x="5907768" y="3766921"/>
            <a:ext cx="5072061"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type and scrambled it to make a type specimen book</a:t>
            </a:r>
          </a:p>
        </p:txBody>
      </p:sp>
      <p:sp>
        <p:nvSpPr>
          <p:cNvPr id="5" name="Rectangle 4">
            <a:extLst>
              <a:ext uri="{FF2B5EF4-FFF2-40B4-BE49-F238E27FC236}">
                <a16:creationId xmlns:a16="http://schemas.microsoft.com/office/drawing/2014/main" id="{6C40876B-1942-4525-9084-3703F1FA627C}"/>
              </a:ext>
            </a:extLst>
          </p:cNvPr>
          <p:cNvSpPr/>
          <p:nvPr/>
        </p:nvSpPr>
        <p:spPr>
          <a:xfrm>
            <a:off x="5907768" y="952857"/>
            <a:ext cx="3560590" cy="553998"/>
          </a:xfrm>
          <a:prstGeom prst="rect">
            <a:avLst/>
          </a:prstGeom>
        </p:spPr>
        <p:txBody>
          <a:bodyPr wrap="none">
            <a:spAutoFit/>
          </a:bodyPr>
          <a:lstStyle/>
          <a:p>
            <a:r>
              <a:rPr lang="en-US" sz="3000" b="1" dirty="0">
                <a:latin typeface="Roboto Slab" pitchFamily="2" charset="0"/>
                <a:ea typeface="Roboto Slab" pitchFamily="2" charset="0"/>
              </a:rPr>
              <a:t>Welcome Message</a:t>
            </a:r>
            <a:endParaRPr lang="en-US" sz="3000" dirty="0"/>
          </a:p>
        </p:txBody>
      </p:sp>
      <p:sp>
        <p:nvSpPr>
          <p:cNvPr id="23" name="Rectangle 22">
            <a:extLst>
              <a:ext uri="{FF2B5EF4-FFF2-40B4-BE49-F238E27FC236}">
                <a16:creationId xmlns:a16="http://schemas.microsoft.com/office/drawing/2014/main" id="{58718B4D-9B23-490E-80B3-34BD6587C0A3}"/>
              </a:ext>
            </a:extLst>
          </p:cNvPr>
          <p:cNvSpPr/>
          <p:nvPr/>
        </p:nvSpPr>
        <p:spPr>
          <a:xfrm>
            <a:off x="5907768" y="1519831"/>
            <a:ext cx="5222874" cy="1236300"/>
          </a:xfrm>
          <a:prstGeom prst="rect">
            <a:avLst/>
          </a:prstGeom>
        </p:spPr>
        <p:txBody>
          <a:bodyPr wrap="square">
            <a:spAutoFit/>
          </a:bodyPr>
          <a:lstStyle/>
          <a:p>
            <a:pPr>
              <a:lnSpc>
                <a:spcPts val="23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grpSp>
        <p:nvGrpSpPr>
          <p:cNvPr id="21" name="Group 20">
            <a:extLst>
              <a:ext uri="{FF2B5EF4-FFF2-40B4-BE49-F238E27FC236}">
                <a16:creationId xmlns:a16="http://schemas.microsoft.com/office/drawing/2014/main" id="{44DFA287-4032-4D0B-8748-A42FB193B512}"/>
              </a:ext>
            </a:extLst>
          </p:cNvPr>
          <p:cNvGrpSpPr/>
          <p:nvPr/>
        </p:nvGrpSpPr>
        <p:grpSpPr>
          <a:xfrm>
            <a:off x="5991557" y="4799493"/>
            <a:ext cx="2593908" cy="353148"/>
            <a:chOff x="6685765" y="7116240"/>
            <a:chExt cx="2593908" cy="353148"/>
          </a:xfrm>
        </p:grpSpPr>
        <p:sp>
          <p:nvSpPr>
            <p:cNvPr id="25" name="Oval 24">
              <a:extLst>
                <a:ext uri="{FF2B5EF4-FFF2-40B4-BE49-F238E27FC236}">
                  <a16:creationId xmlns:a16="http://schemas.microsoft.com/office/drawing/2014/main" id="{9EA3873C-F140-494C-AF83-184BA70299A5}"/>
                </a:ext>
              </a:extLst>
            </p:cNvPr>
            <p:cNvSpPr/>
            <p:nvPr/>
          </p:nvSpPr>
          <p:spPr>
            <a:xfrm>
              <a:off x="6685765" y="7116240"/>
              <a:ext cx="353145" cy="353148"/>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26" name="AutoShape 1">
              <a:extLst>
                <a:ext uri="{FF2B5EF4-FFF2-40B4-BE49-F238E27FC236}">
                  <a16:creationId xmlns:a16="http://schemas.microsoft.com/office/drawing/2014/main" id="{0DAEC674-88D8-43C2-AD89-93CAE6C0E81C}"/>
                </a:ext>
              </a:extLst>
            </p:cNvPr>
            <p:cNvSpPr>
              <a:spLocks/>
            </p:cNvSpPr>
            <p:nvPr/>
          </p:nvSpPr>
          <p:spPr bwMode="auto">
            <a:xfrm>
              <a:off x="6771064" y="7218636"/>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3"/>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ysClr val="windowText" lastClr="000000"/>
                </a:solidFill>
                <a:latin typeface="Roboto Slab" pitchFamily="2" charset="0"/>
                <a:ea typeface="Roboto Slab" pitchFamily="2" charset="0"/>
              </a:endParaRPr>
            </a:p>
          </p:txBody>
        </p:sp>
        <p:sp>
          <p:nvSpPr>
            <p:cNvPr id="27" name="Oval 26">
              <a:extLst>
                <a:ext uri="{FF2B5EF4-FFF2-40B4-BE49-F238E27FC236}">
                  <a16:creationId xmlns:a16="http://schemas.microsoft.com/office/drawing/2014/main" id="{F6E2DEEF-150C-468A-88FB-9E1768A6A333}"/>
                </a:ext>
              </a:extLst>
            </p:cNvPr>
            <p:cNvSpPr/>
            <p:nvPr/>
          </p:nvSpPr>
          <p:spPr>
            <a:xfrm>
              <a:off x="7094391" y="7116240"/>
              <a:ext cx="353145" cy="353148"/>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28" name="AutoShape 21">
              <a:extLst>
                <a:ext uri="{FF2B5EF4-FFF2-40B4-BE49-F238E27FC236}">
                  <a16:creationId xmlns:a16="http://schemas.microsoft.com/office/drawing/2014/main" id="{136992E9-A5C6-45C6-9E67-F00775F15117}"/>
                </a:ext>
              </a:extLst>
            </p:cNvPr>
            <p:cNvSpPr>
              <a:spLocks/>
            </p:cNvSpPr>
            <p:nvPr/>
          </p:nvSpPr>
          <p:spPr bwMode="auto">
            <a:xfrm>
              <a:off x="7203848" y="7225698"/>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3"/>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29" name="Oval 28">
              <a:extLst>
                <a:ext uri="{FF2B5EF4-FFF2-40B4-BE49-F238E27FC236}">
                  <a16:creationId xmlns:a16="http://schemas.microsoft.com/office/drawing/2014/main" id="{DB969527-6A32-4817-AAF7-94BB7CDA1F48}"/>
                </a:ext>
              </a:extLst>
            </p:cNvPr>
            <p:cNvSpPr/>
            <p:nvPr/>
          </p:nvSpPr>
          <p:spPr>
            <a:xfrm>
              <a:off x="7503017" y="7116240"/>
              <a:ext cx="353145" cy="353148"/>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30" name="AutoShape 18">
              <a:extLst>
                <a:ext uri="{FF2B5EF4-FFF2-40B4-BE49-F238E27FC236}">
                  <a16:creationId xmlns:a16="http://schemas.microsoft.com/office/drawing/2014/main" id="{18B52BE5-D5AB-4990-9695-B1B1D7BCEF08}"/>
                </a:ext>
              </a:extLst>
            </p:cNvPr>
            <p:cNvSpPr>
              <a:spLocks/>
            </p:cNvSpPr>
            <p:nvPr/>
          </p:nvSpPr>
          <p:spPr bwMode="auto">
            <a:xfrm>
              <a:off x="7579655" y="7228975"/>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3"/>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31" name="Oval 30">
              <a:extLst>
                <a:ext uri="{FF2B5EF4-FFF2-40B4-BE49-F238E27FC236}">
                  <a16:creationId xmlns:a16="http://schemas.microsoft.com/office/drawing/2014/main" id="{BF864A03-A793-46F5-AC05-81BD878079E4}"/>
                </a:ext>
              </a:extLst>
            </p:cNvPr>
            <p:cNvSpPr/>
            <p:nvPr/>
          </p:nvSpPr>
          <p:spPr>
            <a:xfrm>
              <a:off x="8109276" y="7116240"/>
              <a:ext cx="353145" cy="353148"/>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32" name="AutoShape 1">
              <a:extLst>
                <a:ext uri="{FF2B5EF4-FFF2-40B4-BE49-F238E27FC236}">
                  <a16:creationId xmlns:a16="http://schemas.microsoft.com/office/drawing/2014/main" id="{BE4C6D1D-24C0-4D41-BC47-AE933EAD631E}"/>
                </a:ext>
              </a:extLst>
            </p:cNvPr>
            <p:cNvSpPr>
              <a:spLocks/>
            </p:cNvSpPr>
            <p:nvPr/>
          </p:nvSpPr>
          <p:spPr bwMode="auto">
            <a:xfrm>
              <a:off x="8194575" y="7218636"/>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3"/>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33" name="Oval 32">
              <a:extLst>
                <a:ext uri="{FF2B5EF4-FFF2-40B4-BE49-F238E27FC236}">
                  <a16:creationId xmlns:a16="http://schemas.microsoft.com/office/drawing/2014/main" id="{ACBC60C0-15BA-4C14-80F7-8339CD070C3E}"/>
                </a:ext>
              </a:extLst>
            </p:cNvPr>
            <p:cNvSpPr/>
            <p:nvPr/>
          </p:nvSpPr>
          <p:spPr>
            <a:xfrm>
              <a:off x="8517902" y="7116240"/>
              <a:ext cx="353145" cy="353148"/>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34" name="AutoShape 21">
              <a:extLst>
                <a:ext uri="{FF2B5EF4-FFF2-40B4-BE49-F238E27FC236}">
                  <a16:creationId xmlns:a16="http://schemas.microsoft.com/office/drawing/2014/main" id="{12EA44F4-1621-4B78-88CC-4A0394D91A5D}"/>
                </a:ext>
              </a:extLst>
            </p:cNvPr>
            <p:cNvSpPr>
              <a:spLocks/>
            </p:cNvSpPr>
            <p:nvPr/>
          </p:nvSpPr>
          <p:spPr bwMode="auto">
            <a:xfrm>
              <a:off x="8627359" y="7225698"/>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3"/>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35" name="Oval 34">
              <a:extLst>
                <a:ext uri="{FF2B5EF4-FFF2-40B4-BE49-F238E27FC236}">
                  <a16:creationId xmlns:a16="http://schemas.microsoft.com/office/drawing/2014/main" id="{9EAB4F3A-F01B-43F0-BBF8-D82449ABF063}"/>
                </a:ext>
              </a:extLst>
            </p:cNvPr>
            <p:cNvSpPr/>
            <p:nvPr/>
          </p:nvSpPr>
          <p:spPr>
            <a:xfrm>
              <a:off x="8926528" y="7116240"/>
              <a:ext cx="353145" cy="353148"/>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36" name="AutoShape 18">
              <a:extLst>
                <a:ext uri="{FF2B5EF4-FFF2-40B4-BE49-F238E27FC236}">
                  <a16:creationId xmlns:a16="http://schemas.microsoft.com/office/drawing/2014/main" id="{36E585C0-837E-40FE-9371-46256D91F542}"/>
                </a:ext>
              </a:extLst>
            </p:cNvPr>
            <p:cNvSpPr>
              <a:spLocks/>
            </p:cNvSpPr>
            <p:nvPr/>
          </p:nvSpPr>
          <p:spPr bwMode="auto">
            <a:xfrm>
              <a:off x="9003166" y="7228975"/>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3"/>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grpSp>
      <p:sp>
        <p:nvSpPr>
          <p:cNvPr id="3" name="Picture Placeholder 2">
            <a:extLst>
              <a:ext uri="{FF2B5EF4-FFF2-40B4-BE49-F238E27FC236}">
                <a16:creationId xmlns:a16="http://schemas.microsoft.com/office/drawing/2014/main" id="{9B36A825-60D1-4FC7-B79A-31E1CAB7E9AD}"/>
              </a:ext>
            </a:extLst>
          </p:cNvPr>
          <p:cNvSpPr>
            <a:spLocks noGrp="1"/>
          </p:cNvSpPr>
          <p:nvPr>
            <p:ph type="pic" sz="quarter" idx="226"/>
          </p:nvPr>
        </p:nvSpPr>
        <p:spPr/>
      </p:sp>
    </p:spTree>
    <p:extLst>
      <p:ext uri="{BB962C8B-B14F-4D97-AF65-F5344CB8AC3E}">
        <p14:creationId xmlns:p14="http://schemas.microsoft.com/office/powerpoint/2010/main" val="254577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BDAA0EA-E631-435E-A0E6-DDD3FEBD4790}"/>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About us</a:t>
            </a:r>
          </a:p>
        </p:txBody>
      </p:sp>
      <p:sp>
        <p:nvSpPr>
          <p:cNvPr id="4" name="Subtitle 3">
            <a:extLst>
              <a:ext uri="{FF2B5EF4-FFF2-40B4-BE49-F238E27FC236}">
                <a16:creationId xmlns:a16="http://schemas.microsoft.com/office/drawing/2014/main" id="{ED4BAD8D-191D-43E7-A6D2-1219CE1B7FB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31" name="Group 30">
            <a:extLst>
              <a:ext uri="{FF2B5EF4-FFF2-40B4-BE49-F238E27FC236}">
                <a16:creationId xmlns:a16="http://schemas.microsoft.com/office/drawing/2014/main" id="{47690C57-6F79-4FAE-9A97-6048170F4D21}"/>
              </a:ext>
            </a:extLst>
          </p:cNvPr>
          <p:cNvGrpSpPr/>
          <p:nvPr/>
        </p:nvGrpSpPr>
        <p:grpSpPr>
          <a:xfrm>
            <a:off x="7326225" y="2552884"/>
            <a:ext cx="582768" cy="531704"/>
            <a:chOff x="7320658" y="1132009"/>
            <a:chExt cx="582768" cy="531704"/>
          </a:xfrm>
          <a:solidFill>
            <a:schemeClr val="accent3"/>
          </a:solidFill>
        </p:grpSpPr>
        <p:sp>
          <p:nvSpPr>
            <p:cNvPr id="52" name="Rectangle 51">
              <a:extLst>
                <a:ext uri="{FF2B5EF4-FFF2-40B4-BE49-F238E27FC236}">
                  <a16:creationId xmlns:a16="http://schemas.microsoft.com/office/drawing/2014/main" id="{EA69CCE5-B153-4234-B954-63CB05FB54DA}"/>
                </a:ext>
              </a:extLst>
            </p:cNvPr>
            <p:cNvSpPr/>
            <p:nvPr/>
          </p:nvSpPr>
          <p:spPr>
            <a:xfrm>
              <a:off x="7320658" y="1132009"/>
              <a:ext cx="582768" cy="5317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TextBox 52">
              <a:extLst>
                <a:ext uri="{FF2B5EF4-FFF2-40B4-BE49-F238E27FC236}">
                  <a16:creationId xmlns:a16="http://schemas.microsoft.com/office/drawing/2014/main" id="{16555204-C3A5-44F6-85F1-FF256C8B9E76}"/>
                </a:ext>
              </a:extLst>
            </p:cNvPr>
            <p:cNvSpPr txBox="1"/>
            <p:nvPr/>
          </p:nvSpPr>
          <p:spPr>
            <a:xfrm>
              <a:off x="7384033" y="1197806"/>
              <a:ext cx="456019" cy="400110"/>
            </a:xfrm>
            <a:prstGeom prst="rect">
              <a:avLst/>
            </a:prstGeom>
            <a:grp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1</a:t>
              </a:r>
            </a:p>
          </p:txBody>
        </p:sp>
      </p:grpSp>
      <p:sp>
        <p:nvSpPr>
          <p:cNvPr id="32" name="TextBox 31">
            <a:extLst>
              <a:ext uri="{FF2B5EF4-FFF2-40B4-BE49-F238E27FC236}">
                <a16:creationId xmlns:a16="http://schemas.microsoft.com/office/drawing/2014/main" id="{160275E6-A135-4BF9-A6F3-66CBBE481BC4}"/>
              </a:ext>
            </a:extLst>
          </p:cNvPr>
          <p:cNvSpPr txBox="1"/>
          <p:nvPr/>
        </p:nvSpPr>
        <p:spPr>
          <a:xfrm>
            <a:off x="8076351" y="2484318"/>
            <a:ext cx="1803158" cy="656590"/>
          </a:xfrm>
          <a:prstGeom prst="rect">
            <a:avLst/>
          </a:prstGeom>
          <a:noFill/>
        </p:spPr>
        <p:txBody>
          <a:bodyPr wrap="square" rtlCol="0">
            <a:spAutoFit/>
          </a:bodyPr>
          <a:lstStyle/>
          <a:p>
            <a:pPr>
              <a:lnSpc>
                <a:spcPts val="2200"/>
              </a:lnSpc>
            </a:pPr>
            <a:r>
              <a:rPr lang="en-US" sz="2300" dirty="0">
                <a:solidFill>
                  <a:schemeClr val="accent3"/>
                </a:solidFill>
                <a:latin typeface="Lato" panose="020F0502020204030203" pitchFamily="34" charset="0"/>
                <a:ea typeface="Lato" panose="020F0502020204030203" pitchFamily="34" charset="0"/>
                <a:cs typeface="Lato" panose="020F0502020204030203" pitchFamily="34" charset="0"/>
              </a:rPr>
              <a:t>Business</a:t>
            </a:r>
          </a:p>
          <a:p>
            <a:pPr>
              <a:lnSpc>
                <a:spcPts val="2200"/>
              </a:lnSpc>
            </a:pPr>
            <a:r>
              <a:rPr lang="en-US" sz="2300" dirty="0">
                <a:solidFill>
                  <a:schemeClr val="accent3"/>
                </a:solidFill>
                <a:latin typeface="Lato" panose="020F0502020204030203" pitchFamily="34" charset="0"/>
                <a:ea typeface="Lato" panose="020F0502020204030203" pitchFamily="34" charset="0"/>
                <a:cs typeface="Lato" panose="020F0502020204030203" pitchFamily="34" charset="0"/>
              </a:rPr>
              <a:t>Goal</a:t>
            </a:r>
          </a:p>
        </p:txBody>
      </p:sp>
      <p:sp>
        <p:nvSpPr>
          <p:cNvPr id="33" name="Rectangle 9">
            <a:extLst>
              <a:ext uri="{FF2B5EF4-FFF2-40B4-BE49-F238E27FC236}">
                <a16:creationId xmlns:a16="http://schemas.microsoft.com/office/drawing/2014/main" id="{5C72BA46-327B-4A08-A39A-933F39C05191}"/>
              </a:ext>
            </a:extLst>
          </p:cNvPr>
          <p:cNvSpPr>
            <a:spLocks/>
          </p:cNvSpPr>
          <p:nvPr/>
        </p:nvSpPr>
        <p:spPr bwMode="auto">
          <a:xfrm>
            <a:off x="7330843" y="3240657"/>
            <a:ext cx="3902085"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39" name="Rectangle 9">
            <a:extLst>
              <a:ext uri="{FF2B5EF4-FFF2-40B4-BE49-F238E27FC236}">
                <a16:creationId xmlns:a16="http://schemas.microsoft.com/office/drawing/2014/main" id="{D8839E5E-C76E-4AA7-AE11-DEA46616D6C0}"/>
              </a:ext>
            </a:extLst>
          </p:cNvPr>
          <p:cNvSpPr>
            <a:spLocks/>
          </p:cNvSpPr>
          <p:nvPr/>
        </p:nvSpPr>
        <p:spPr bwMode="auto">
          <a:xfrm>
            <a:off x="7326225" y="5012779"/>
            <a:ext cx="3906703"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40" name="TextBox 39">
            <a:extLst>
              <a:ext uri="{FF2B5EF4-FFF2-40B4-BE49-F238E27FC236}">
                <a16:creationId xmlns:a16="http://schemas.microsoft.com/office/drawing/2014/main" id="{3A062B22-48A6-46EC-B731-0001ACE0C5BD}"/>
              </a:ext>
            </a:extLst>
          </p:cNvPr>
          <p:cNvSpPr txBox="1"/>
          <p:nvPr/>
        </p:nvSpPr>
        <p:spPr>
          <a:xfrm>
            <a:off x="8076351" y="4151231"/>
            <a:ext cx="2002130" cy="656590"/>
          </a:xfrm>
          <a:prstGeom prst="rect">
            <a:avLst/>
          </a:prstGeom>
          <a:noFill/>
        </p:spPr>
        <p:txBody>
          <a:bodyPr wrap="square" rtlCol="0">
            <a:spAutoFit/>
          </a:bodyPr>
          <a:lstStyle/>
          <a:p>
            <a:pPr>
              <a:lnSpc>
                <a:spcPts val="2200"/>
              </a:lnSpc>
            </a:pPr>
            <a:r>
              <a:rPr lang="en-US" sz="2300" dirty="0">
                <a:solidFill>
                  <a:schemeClr val="accent3"/>
                </a:solidFill>
                <a:latin typeface="Lato" panose="020F0502020204030203" pitchFamily="34" charset="0"/>
                <a:ea typeface="Lato" panose="020F0502020204030203" pitchFamily="34" charset="0"/>
                <a:cs typeface="Lato" panose="020F0502020204030203" pitchFamily="34" charset="0"/>
              </a:rPr>
              <a:t>About</a:t>
            </a:r>
          </a:p>
          <a:p>
            <a:pPr>
              <a:lnSpc>
                <a:spcPts val="2200"/>
              </a:lnSpc>
            </a:pPr>
            <a:r>
              <a:rPr lang="en-US" sz="2300" dirty="0" err="1">
                <a:solidFill>
                  <a:schemeClr val="accent3"/>
                </a:solidFill>
                <a:latin typeface="Lato" panose="020F0502020204030203" pitchFamily="34" charset="0"/>
                <a:ea typeface="Lato" panose="020F0502020204030203" pitchFamily="34" charset="0"/>
                <a:cs typeface="Lato" panose="020F0502020204030203" pitchFamily="34" charset="0"/>
              </a:rPr>
              <a:t>Powerplan</a:t>
            </a:r>
            <a:endParaRPr lang="en-US" sz="2300" dirty="0">
              <a:solidFill>
                <a:schemeClr val="accent3"/>
              </a:solidFill>
              <a:latin typeface="Lato" panose="020F0502020204030203" pitchFamily="34" charset="0"/>
              <a:ea typeface="Lato" panose="020F0502020204030203" pitchFamily="34" charset="0"/>
              <a:cs typeface="Lato" panose="020F0502020204030203" pitchFamily="34" charset="0"/>
            </a:endParaRPr>
          </a:p>
        </p:txBody>
      </p:sp>
      <p:grpSp>
        <p:nvGrpSpPr>
          <p:cNvPr id="43" name="Group 42">
            <a:extLst>
              <a:ext uri="{FF2B5EF4-FFF2-40B4-BE49-F238E27FC236}">
                <a16:creationId xmlns:a16="http://schemas.microsoft.com/office/drawing/2014/main" id="{ABB4775C-973E-49B7-AEA4-90826EDDF074}"/>
              </a:ext>
            </a:extLst>
          </p:cNvPr>
          <p:cNvGrpSpPr/>
          <p:nvPr/>
        </p:nvGrpSpPr>
        <p:grpSpPr>
          <a:xfrm>
            <a:off x="7326225" y="4213674"/>
            <a:ext cx="582768" cy="531704"/>
            <a:chOff x="7320658" y="2755926"/>
            <a:chExt cx="582768" cy="531704"/>
          </a:xfrm>
          <a:solidFill>
            <a:schemeClr val="accent3"/>
          </a:solidFill>
        </p:grpSpPr>
        <p:sp>
          <p:nvSpPr>
            <p:cNvPr id="44" name="Rectangle 43">
              <a:extLst>
                <a:ext uri="{FF2B5EF4-FFF2-40B4-BE49-F238E27FC236}">
                  <a16:creationId xmlns:a16="http://schemas.microsoft.com/office/drawing/2014/main" id="{A9ABA846-2308-4A71-8403-1F3EB5450A0A}"/>
                </a:ext>
              </a:extLst>
            </p:cNvPr>
            <p:cNvSpPr/>
            <p:nvPr/>
          </p:nvSpPr>
          <p:spPr>
            <a:xfrm>
              <a:off x="7320658" y="2755926"/>
              <a:ext cx="582768" cy="5317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38147FB0-BD70-4A99-88D7-69241E3715EB}"/>
                </a:ext>
              </a:extLst>
            </p:cNvPr>
            <p:cNvSpPr txBox="1"/>
            <p:nvPr/>
          </p:nvSpPr>
          <p:spPr>
            <a:xfrm>
              <a:off x="7384033" y="2821723"/>
              <a:ext cx="456019" cy="400110"/>
            </a:xfrm>
            <a:prstGeom prst="rect">
              <a:avLst/>
            </a:prstGeom>
            <a:grp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2</a:t>
              </a:r>
            </a:p>
          </p:txBody>
        </p:sp>
      </p:grpSp>
      <p:sp>
        <p:nvSpPr>
          <p:cNvPr id="5" name="Picture Placeholder 4">
            <a:extLst>
              <a:ext uri="{FF2B5EF4-FFF2-40B4-BE49-F238E27FC236}">
                <a16:creationId xmlns:a16="http://schemas.microsoft.com/office/drawing/2014/main" id="{F73504ED-F154-4A06-ACA1-928F24E6420F}"/>
              </a:ext>
            </a:extLst>
          </p:cNvPr>
          <p:cNvSpPr>
            <a:spLocks noGrp="1"/>
          </p:cNvSpPr>
          <p:nvPr>
            <p:ph type="pic" sz="quarter" idx="227"/>
          </p:nvPr>
        </p:nvSpPr>
        <p:spPr/>
      </p:sp>
      <p:sp>
        <p:nvSpPr>
          <p:cNvPr id="7" name="Picture Placeholder 6">
            <a:extLst>
              <a:ext uri="{FF2B5EF4-FFF2-40B4-BE49-F238E27FC236}">
                <a16:creationId xmlns:a16="http://schemas.microsoft.com/office/drawing/2014/main" id="{C0914A28-3E2A-4C71-ABA1-3C02D459C26D}"/>
              </a:ext>
            </a:extLst>
          </p:cNvPr>
          <p:cNvSpPr>
            <a:spLocks noGrp="1"/>
          </p:cNvSpPr>
          <p:nvPr>
            <p:ph type="pic" sz="quarter" idx="228"/>
          </p:nvPr>
        </p:nvSpPr>
        <p:spPr/>
      </p:sp>
      <p:sp>
        <p:nvSpPr>
          <p:cNvPr id="9" name="Picture Placeholder 8">
            <a:extLst>
              <a:ext uri="{FF2B5EF4-FFF2-40B4-BE49-F238E27FC236}">
                <a16:creationId xmlns:a16="http://schemas.microsoft.com/office/drawing/2014/main" id="{675E5B42-1E25-4103-B634-8D6F3E669A65}"/>
              </a:ext>
            </a:extLst>
          </p:cNvPr>
          <p:cNvSpPr>
            <a:spLocks noGrp="1"/>
          </p:cNvSpPr>
          <p:nvPr>
            <p:ph type="pic" sz="quarter" idx="226"/>
          </p:nvPr>
        </p:nvSpPr>
        <p:spPr/>
      </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F885EE6-EC7F-4D1D-BD1E-64AFB41E0190}"/>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About us</a:t>
            </a:r>
          </a:p>
        </p:txBody>
      </p:sp>
      <p:sp>
        <p:nvSpPr>
          <p:cNvPr id="5" name="Subtitle 4">
            <a:extLst>
              <a:ext uri="{FF2B5EF4-FFF2-40B4-BE49-F238E27FC236}">
                <a16:creationId xmlns:a16="http://schemas.microsoft.com/office/drawing/2014/main" id="{6ACEB592-461D-4AB4-9062-35FF37EC36F0}"/>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2" name="Rectangle 1">
            <a:extLst>
              <a:ext uri="{FF2B5EF4-FFF2-40B4-BE49-F238E27FC236}">
                <a16:creationId xmlns:a16="http://schemas.microsoft.com/office/drawing/2014/main" id="{1EEC07BE-9CF0-4C91-B409-04307459AD5E}"/>
              </a:ext>
            </a:extLst>
          </p:cNvPr>
          <p:cNvSpPr/>
          <p:nvPr/>
        </p:nvSpPr>
        <p:spPr bwMode="auto">
          <a:xfrm>
            <a:off x="0" y="1754886"/>
            <a:ext cx="5529943" cy="2949556"/>
          </a:xfrm>
          <a:prstGeom prst="rect">
            <a:avLst/>
          </a:prstGeom>
          <a:solidFill>
            <a:schemeClr val="accent3">
              <a:alpha val="9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6" name="Group 5">
            <a:extLst>
              <a:ext uri="{FF2B5EF4-FFF2-40B4-BE49-F238E27FC236}">
                <a16:creationId xmlns:a16="http://schemas.microsoft.com/office/drawing/2014/main" id="{CB9B4A0F-E826-4530-9030-8F55A2BD2743}"/>
              </a:ext>
            </a:extLst>
          </p:cNvPr>
          <p:cNvGrpSpPr/>
          <p:nvPr/>
        </p:nvGrpSpPr>
        <p:grpSpPr>
          <a:xfrm>
            <a:off x="612979" y="5182034"/>
            <a:ext cx="3292272" cy="743781"/>
            <a:chOff x="612979" y="5524806"/>
            <a:chExt cx="3292272" cy="743781"/>
          </a:xfrm>
        </p:grpSpPr>
        <p:sp>
          <p:nvSpPr>
            <p:cNvPr id="7" name="Rectangle 6">
              <a:extLst>
                <a:ext uri="{FF2B5EF4-FFF2-40B4-BE49-F238E27FC236}">
                  <a16:creationId xmlns:a16="http://schemas.microsoft.com/office/drawing/2014/main" id="{7C66E47E-AF12-480B-992F-DF4B945BAA3E}"/>
                </a:ext>
              </a:extLst>
            </p:cNvPr>
            <p:cNvSpPr/>
            <p:nvPr/>
          </p:nvSpPr>
          <p:spPr>
            <a:xfrm>
              <a:off x="1633663" y="5894126"/>
              <a:ext cx="2271588"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a:t>
              </a:r>
              <a:r>
                <a:rPr lang="en-US" sz="1000" dirty="0" err="1">
                  <a:latin typeface="Lato" panose="020F0502020204030203" pitchFamily="34" charset="0"/>
                  <a:ea typeface="Lato" panose="020F0502020204030203" pitchFamily="34" charset="0"/>
                  <a:cs typeface="Lato" panose="020F0502020204030203" pitchFamily="34" charset="0"/>
                  <a:sym typeface="Montserrat-Regular" charset="0"/>
                </a:rPr>
                <a:t>your</a:t>
              </a: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 Lorem text see.</a:t>
              </a:r>
            </a:p>
          </p:txBody>
        </p:sp>
        <p:sp>
          <p:nvSpPr>
            <p:cNvPr id="8" name="TextBox 7">
              <a:extLst>
                <a:ext uri="{FF2B5EF4-FFF2-40B4-BE49-F238E27FC236}">
                  <a16:creationId xmlns:a16="http://schemas.microsoft.com/office/drawing/2014/main" id="{D89C765A-FEFA-4BD2-9B9A-70C5E310E711}"/>
                </a:ext>
              </a:extLst>
            </p:cNvPr>
            <p:cNvSpPr txBox="1"/>
            <p:nvPr/>
          </p:nvSpPr>
          <p:spPr>
            <a:xfrm>
              <a:off x="1609881" y="5524806"/>
              <a:ext cx="1473698"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Corporate</a:t>
              </a:r>
            </a:p>
          </p:txBody>
        </p:sp>
        <p:grpSp>
          <p:nvGrpSpPr>
            <p:cNvPr id="9" name="Group 8">
              <a:extLst>
                <a:ext uri="{FF2B5EF4-FFF2-40B4-BE49-F238E27FC236}">
                  <a16:creationId xmlns:a16="http://schemas.microsoft.com/office/drawing/2014/main" id="{16FA0A9E-091D-4FA7-ACD7-710A8AABFDA4}"/>
                </a:ext>
              </a:extLst>
            </p:cNvPr>
            <p:cNvGrpSpPr/>
            <p:nvPr/>
          </p:nvGrpSpPr>
          <p:grpSpPr>
            <a:xfrm>
              <a:off x="612979" y="5571656"/>
              <a:ext cx="758371" cy="650081"/>
              <a:chOff x="7413628" y="2514600"/>
              <a:chExt cx="758371" cy="650081"/>
            </a:xfrm>
          </p:grpSpPr>
          <p:sp>
            <p:nvSpPr>
              <p:cNvPr id="10" name="Rectangle 9">
                <a:extLst>
                  <a:ext uri="{FF2B5EF4-FFF2-40B4-BE49-F238E27FC236}">
                    <a16:creationId xmlns:a16="http://schemas.microsoft.com/office/drawing/2014/main" id="{705206B4-DC44-4129-ACEF-3B6582DA4FDB}"/>
                  </a:ext>
                </a:extLst>
              </p:cNvPr>
              <p:cNvSpPr/>
              <p:nvPr/>
            </p:nvSpPr>
            <p:spPr>
              <a:xfrm>
                <a:off x="7413628" y="2514600"/>
                <a:ext cx="758371" cy="6500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9">
                <a:extLst>
                  <a:ext uri="{FF2B5EF4-FFF2-40B4-BE49-F238E27FC236}">
                    <a16:creationId xmlns:a16="http://schemas.microsoft.com/office/drawing/2014/main" id="{B0175F98-5BB8-4E78-827B-DE5878A1D911}"/>
                  </a:ext>
                </a:extLst>
              </p:cNvPr>
              <p:cNvSpPr>
                <a:spLocks noEditPoints="1"/>
              </p:cNvSpPr>
              <p:nvPr/>
            </p:nvSpPr>
            <p:spPr bwMode="auto">
              <a:xfrm>
                <a:off x="7648884" y="2692273"/>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12" name="Group 11">
            <a:extLst>
              <a:ext uri="{FF2B5EF4-FFF2-40B4-BE49-F238E27FC236}">
                <a16:creationId xmlns:a16="http://schemas.microsoft.com/office/drawing/2014/main" id="{C6489D66-0299-4041-879E-C7996ABD62B4}"/>
              </a:ext>
            </a:extLst>
          </p:cNvPr>
          <p:cNvGrpSpPr/>
          <p:nvPr/>
        </p:nvGrpSpPr>
        <p:grpSpPr>
          <a:xfrm>
            <a:off x="4385974" y="5182034"/>
            <a:ext cx="3268490" cy="750986"/>
            <a:chOff x="4385974" y="5506737"/>
            <a:chExt cx="3268490" cy="750986"/>
          </a:xfrm>
        </p:grpSpPr>
        <p:grpSp>
          <p:nvGrpSpPr>
            <p:cNvPr id="13" name="Group 12">
              <a:extLst>
                <a:ext uri="{FF2B5EF4-FFF2-40B4-BE49-F238E27FC236}">
                  <a16:creationId xmlns:a16="http://schemas.microsoft.com/office/drawing/2014/main" id="{CCF7B56A-9C51-4192-BEEB-C178AE7E408D}"/>
                </a:ext>
              </a:extLst>
            </p:cNvPr>
            <p:cNvGrpSpPr/>
            <p:nvPr/>
          </p:nvGrpSpPr>
          <p:grpSpPr>
            <a:xfrm>
              <a:off x="4385974" y="5552203"/>
              <a:ext cx="758371" cy="650081"/>
              <a:chOff x="7413628" y="3358356"/>
              <a:chExt cx="758371" cy="650081"/>
            </a:xfrm>
          </p:grpSpPr>
          <p:sp>
            <p:nvSpPr>
              <p:cNvPr id="16" name="Rectangle 15">
                <a:extLst>
                  <a:ext uri="{FF2B5EF4-FFF2-40B4-BE49-F238E27FC236}">
                    <a16:creationId xmlns:a16="http://schemas.microsoft.com/office/drawing/2014/main" id="{154AE0CF-A5DB-41EF-A5BE-A6B8FC3A5345}"/>
                  </a:ext>
                </a:extLst>
              </p:cNvPr>
              <p:cNvSpPr/>
              <p:nvPr/>
            </p:nvSpPr>
            <p:spPr>
              <a:xfrm>
                <a:off x="7413628" y="3358356"/>
                <a:ext cx="758371" cy="6500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8">
                <a:extLst>
                  <a:ext uri="{FF2B5EF4-FFF2-40B4-BE49-F238E27FC236}">
                    <a16:creationId xmlns:a16="http://schemas.microsoft.com/office/drawing/2014/main" id="{DBFCA4A4-4EB1-4D83-A231-5736804E2B7A}"/>
                  </a:ext>
                </a:extLst>
              </p:cNvPr>
              <p:cNvSpPr>
                <a:spLocks noEditPoints="1"/>
              </p:cNvSpPr>
              <p:nvPr/>
            </p:nvSpPr>
            <p:spPr bwMode="auto">
              <a:xfrm>
                <a:off x="7647410" y="3547327"/>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4" name="TextBox 13">
              <a:extLst>
                <a:ext uri="{FF2B5EF4-FFF2-40B4-BE49-F238E27FC236}">
                  <a16:creationId xmlns:a16="http://schemas.microsoft.com/office/drawing/2014/main" id="{73C213BE-D472-4104-AC04-483501C539BD}"/>
                </a:ext>
              </a:extLst>
            </p:cNvPr>
            <p:cNvSpPr txBox="1"/>
            <p:nvPr/>
          </p:nvSpPr>
          <p:spPr>
            <a:xfrm>
              <a:off x="5382876" y="5506737"/>
              <a:ext cx="1333544"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Charities</a:t>
              </a:r>
            </a:p>
          </p:txBody>
        </p:sp>
        <p:sp>
          <p:nvSpPr>
            <p:cNvPr id="15" name="Rectangle 14">
              <a:extLst>
                <a:ext uri="{FF2B5EF4-FFF2-40B4-BE49-F238E27FC236}">
                  <a16:creationId xmlns:a16="http://schemas.microsoft.com/office/drawing/2014/main" id="{E5E2F527-74CA-46F8-9C6A-1FC81EE4D96B}"/>
                </a:ext>
              </a:extLst>
            </p:cNvPr>
            <p:cNvSpPr/>
            <p:nvPr/>
          </p:nvSpPr>
          <p:spPr>
            <a:xfrm>
              <a:off x="5382876" y="5883262"/>
              <a:ext cx="2271588"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a:t>
              </a:r>
              <a:r>
                <a:rPr lang="en-US" sz="1000" dirty="0" err="1">
                  <a:latin typeface="Lato" panose="020F0502020204030203" pitchFamily="34" charset="0"/>
                  <a:ea typeface="Lato" panose="020F0502020204030203" pitchFamily="34" charset="0"/>
                  <a:cs typeface="Lato" panose="020F0502020204030203" pitchFamily="34" charset="0"/>
                  <a:sym typeface="Montserrat-Regular" charset="0"/>
                </a:rPr>
                <a:t>your</a:t>
              </a: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 Lorem text see.</a:t>
              </a:r>
            </a:p>
          </p:txBody>
        </p:sp>
      </p:grpSp>
      <p:grpSp>
        <p:nvGrpSpPr>
          <p:cNvPr id="18" name="Group 17">
            <a:extLst>
              <a:ext uri="{FF2B5EF4-FFF2-40B4-BE49-F238E27FC236}">
                <a16:creationId xmlns:a16="http://schemas.microsoft.com/office/drawing/2014/main" id="{04DBAF87-81B2-40FB-B352-687E51F7743A}"/>
              </a:ext>
            </a:extLst>
          </p:cNvPr>
          <p:cNvGrpSpPr/>
          <p:nvPr/>
        </p:nvGrpSpPr>
        <p:grpSpPr>
          <a:xfrm>
            <a:off x="8158968" y="5182034"/>
            <a:ext cx="3268489" cy="743781"/>
            <a:chOff x="8158968" y="5612570"/>
            <a:chExt cx="3268489" cy="743781"/>
          </a:xfrm>
        </p:grpSpPr>
        <p:grpSp>
          <p:nvGrpSpPr>
            <p:cNvPr id="19" name="Group 18">
              <a:extLst>
                <a:ext uri="{FF2B5EF4-FFF2-40B4-BE49-F238E27FC236}">
                  <a16:creationId xmlns:a16="http://schemas.microsoft.com/office/drawing/2014/main" id="{408FD0BE-96BD-49C6-A767-1DAEB224FADF}"/>
                </a:ext>
              </a:extLst>
            </p:cNvPr>
            <p:cNvGrpSpPr/>
            <p:nvPr/>
          </p:nvGrpSpPr>
          <p:grpSpPr>
            <a:xfrm>
              <a:off x="8158968" y="5659420"/>
              <a:ext cx="758371" cy="650081"/>
              <a:chOff x="7413628" y="4202112"/>
              <a:chExt cx="758371" cy="650081"/>
            </a:xfrm>
          </p:grpSpPr>
          <p:sp>
            <p:nvSpPr>
              <p:cNvPr id="22" name="Rectangle 21">
                <a:extLst>
                  <a:ext uri="{FF2B5EF4-FFF2-40B4-BE49-F238E27FC236}">
                    <a16:creationId xmlns:a16="http://schemas.microsoft.com/office/drawing/2014/main" id="{31E019B7-D533-462D-824C-1CA93D23F182}"/>
                  </a:ext>
                </a:extLst>
              </p:cNvPr>
              <p:cNvSpPr/>
              <p:nvPr/>
            </p:nvSpPr>
            <p:spPr>
              <a:xfrm>
                <a:off x="7413628" y="4202112"/>
                <a:ext cx="758371" cy="6500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3" name="Group 22">
                <a:extLst>
                  <a:ext uri="{FF2B5EF4-FFF2-40B4-BE49-F238E27FC236}">
                    <a16:creationId xmlns:a16="http://schemas.microsoft.com/office/drawing/2014/main" id="{FBD44F67-4EF8-4219-86CD-F27E553F9C01}"/>
                  </a:ext>
                </a:extLst>
              </p:cNvPr>
              <p:cNvGrpSpPr/>
              <p:nvPr/>
            </p:nvGrpSpPr>
            <p:grpSpPr>
              <a:xfrm>
                <a:off x="7677867" y="4379785"/>
                <a:ext cx="229893" cy="294734"/>
                <a:chOff x="2522538" y="3189288"/>
                <a:chExt cx="371475" cy="476250"/>
              </a:xfrm>
              <a:solidFill>
                <a:schemeClr val="bg1"/>
              </a:solidFill>
            </p:grpSpPr>
            <p:sp>
              <p:nvSpPr>
                <p:cNvPr id="24" name="Freeform 5">
                  <a:extLst>
                    <a:ext uri="{FF2B5EF4-FFF2-40B4-BE49-F238E27FC236}">
                      <a16:creationId xmlns:a16="http://schemas.microsoft.com/office/drawing/2014/main" id="{EAB8700E-41D9-4DF5-B998-2297A4BD1ED3}"/>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226DC3CB-B4E8-4CBE-8B18-321BBD3097DF}"/>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7">
                  <a:extLst>
                    <a:ext uri="{FF2B5EF4-FFF2-40B4-BE49-F238E27FC236}">
                      <a16:creationId xmlns:a16="http://schemas.microsoft.com/office/drawing/2014/main" id="{4672D686-0CB2-434F-B425-590DF5400B66}"/>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20" name="TextBox 19">
              <a:extLst>
                <a:ext uri="{FF2B5EF4-FFF2-40B4-BE49-F238E27FC236}">
                  <a16:creationId xmlns:a16="http://schemas.microsoft.com/office/drawing/2014/main" id="{3D6C3911-E7A0-4340-B12F-13C58676FEED}"/>
                </a:ext>
              </a:extLst>
            </p:cNvPr>
            <p:cNvSpPr txBox="1"/>
            <p:nvPr/>
          </p:nvSpPr>
          <p:spPr>
            <a:xfrm>
              <a:off x="9155869" y="5612570"/>
              <a:ext cx="1604328"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Healthcare</a:t>
              </a:r>
            </a:p>
          </p:txBody>
        </p:sp>
        <p:sp>
          <p:nvSpPr>
            <p:cNvPr id="21" name="Rectangle 20">
              <a:extLst>
                <a:ext uri="{FF2B5EF4-FFF2-40B4-BE49-F238E27FC236}">
                  <a16:creationId xmlns:a16="http://schemas.microsoft.com/office/drawing/2014/main" id="{73072A9B-7B26-4151-9CD8-FE62F0422436}"/>
                </a:ext>
              </a:extLst>
            </p:cNvPr>
            <p:cNvSpPr/>
            <p:nvPr/>
          </p:nvSpPr>
          <p:spPr>
            <a:xfrm>
              <a:off x="9155869" y="5981890"/>
              <a:ext cx="2271588"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a:t>
              </a:r>
              <a:r>
                <a:rPr lang="en-US" sz="1000" dirty="0" err="1">
                  <a:latin typeface="Lato" panose="020F0502020204030203" pitchFamily="34" charset="0"/>
                  <a:ea typeface="Lato" panose="020F0502020204030203" pitchFamily="34" charset="0"/>
                  <a:cs typeface="Lato" panose="020F0502020204030203" pitchFamily="34" charset="0"/>
                  <a:sym typeface="Montserrat-Regular" charset="0"/>
                </a:rPr>
                <a:t>your</a:t>
              </a: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 Lorem text see.</a:t>
              </a:r>
            </a:p>
          </p:txBody>
        </p:sp>
      </p:grpSp>
      <p:sp>
        <p:nvSpPr>
          <p:cNvPr id="29" name="Rectangle 28">
            <a:extLst>
              <a:ext uri="{FF2B5EF4-FFF2-40B4-BE49-F238E27FC236}">
                <a16:creationId xmlns:a16="http://schemas.microsoft.com/office/drawing/2014/main" id="{B4086034-60B8-4F57-BA35-DCA0BB1252AA}"/>
              </a:ext>
            </a:extLst>
          </p:cNvPr>
          <p:cNvSpPr/>
          <p:nvPr/>
        </p:nvSpPr>
        <p:spPr>
          <a:xfrm>
            <a:off x="759407" y="2464038"/>
            <a:ext cx="4011128" cy="1531253"/>
          </a:xfrm>
          <a:prstGeom prst="rect">
            <a:avLst/>
          </a:prstGeom>
        </p:spPr>
        <p:txBody>
          <a:bodyPr wrap="square">
            <a:spAutoFit/>
          </a:bodyPr>
          <a:lstStyle/>
          <a:p>
            <a:pPr>
              <a:lnSpc>
                <a:spcPts val="23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27" name="Picture Placeholder 26">
            <a:extLst>
              <a:ext uri="{FF2B5EF4-FFF2-40B4-BE49-F238E27FC236}">
                <a16:creationId xmlns:a16="http://schemas.microsoft.com/office/drawing/2014/main" id="{2E3987D3-6778-422D-B72D-DA121D26ACA2}"/>
              </a:ext>
            </a:extLst>
          </p:cNvPr>
          <p:cNvSpPr>
            <a:spLocks noGrp="1"/>
          </p:cNvSpPr>
          <p:nvPr>
            <p:ph type="pic" sz="quarter" idx="228"/>
          </p:nvPr>
        </p:nvSpPr>
        <p:spPr/>
      </p:sp>
    </p:spTree>
    <p:extLst>
      <p:ext uri="{BB962C8B-B14F-4D97-AF65-F5344CB8AC3E}">
        <p14:creationId xmlns:p14="http://schemas.microsoft.com/office/powerpoint/2010/main" val="4229617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509041EE-8766-4644-BE90-1FE4535975F4}"/>
              </a:ext>
            </a:extLst>
          </p:cNvPr>
          <p:cNvSpPr/>
          <p:nvPr/>
        </p:nvSpPr>
        <p:spPr bwMode="auto">
          <a:xfrm>
            <a:off x="552450" y="523875"/>
            <a:ext cx="3296220" cy="1787055"/>
          </a:xfrm>
          <a:prstGeom prst="rect">
            <a:avLst/>
          </a:prstGeom>
          <a:solidFill>
            <a:schemeClr val="accent3">
              <a:alpha val="8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 name="Rectangle 1">
            <a:extLst>
              <a:ext uri="{FF2B5EF4-FFF2-40B4-BE49-F238E27FC236}">
                <a16:creationId xmlns:a16="http://schemas.microsoft.com/office/drawing/2014/main" id="{DBF169F8-212E-4462-95FD-967D6CCED817}"/>
              </a:ext>
            </a:extLst>
          </p:cNvPr>
          <p:cNvSpPr/>
          <p:nvPr/>
        </p:nvSpPr>
        <p:spPr>
          <a:xfrm>
            <a:off x="982884" y="915117"/>
            <a:ext cx="2435352" cy="1004570"/>
          </a:xfrm>
          <a:prstGeom prst="rect">
            <a:avLst/>
          </a:prstGeom>
        </p:spPr>
        <p:txBody>
          <a:bodyPr wrap="square">
            <a:spAutoFit/>
          </a:bodyPr>
          <a:lstStyle/>
          <a:p>
            <a:pPr>
              <a:lnSpc>
                <a:spcPts val="3500"/>
              </a:lnSpc>
            </a:pPr>
            <a:r>
              <a:rPr lang="en-US" sz="3800" b="1" dirty="0">
                <a:solidFill>
                  <a:schemeClr val="bg1"/>
                </a:solidFill>
                <a:latin typeface="Roboto Slab" pitchFamily="2" charset="0"/>
                <a:ea typeface="Roboto Slab" pitchFamily="2" charset="0"/>
              </a:rPr>
              <a:t>Our </a:t>
            </a:r>
          </a:p>
          <a:p>
            <a:pPr>
              <a:lnSpc>
                <a:spcPts val="3500"/>
              </a:lnSpc>
            </a:pPr>
            <a:r>
              <a:rPr lang="en-US" sz="3800" b="1" dirty="0">
                <a:solidFill>
                  <a:schemeClr val="bg1"/>
                </a:solidFill>
                <a:latin typeface="Roboto Slab" pitchFamily="2" charset="0"/>
                <a:ea typeface="Roboto Slab" pitchFamily="2" charset="0"/>
              </a:rPr>
              <a:t>Services</a:t>
            </a:r>
            <a:endParaRPr lang="en-US" sz="3800" dirty="0">
              <a:solidFill>
                <a:schemeClr val="bg1"/>
              </a:solidFill>
            </a:endParaRPr>
          </a:p>
        </p:txBody>
      </p:sp>
      <p:grpSp>
        <p:nvGrpSpPr>
          <p:cNvPr id="6" name="Group 5">
            <a:extLst>
              <a:ext uri="{FF2B5EF4-FFF2-40B4-BE49-F238E27FC236}">
                <a16:creationId xmlns:a16="http://schemas.microsoft.com/office/drawing/2014/main" id="{34FEF5B3-8597-4B71-960F-9E636DE6BFA3}"/>
              </a:ext>
            </a:extLst>
          </p:cNvPr>
          <p:cNvGrpSpPr/>
          <p:nvPr/>
        </p:nvGrpSpPr>
        <p:grpSpPr>
          <a:xfrm>
            <a:off x="7178394" y="1418144"/>
            <a:ext cx="3292272" cy="4021713"/>
            <a:chOff x="7360906" y="1417402"/>
            <a:chExt cx="3292272" cy="4021713"/>
          </a:xfrm>
        </p:grpSpPr>
        <p:grpSp>
          <p:nvGrpSpPr>
            <p:cNvPr id="22" name="Group 21">
              <a:extLst>
                <a:ext uri="{FF2B5EF4-FFF2-40B4-BE49-F238E27FC236}">
                  <a16:creationId xmlns:a16="http://schemas.microsoft.com/office/drawing/2014/main" id="{C566FE55-0D8B-4B14-9DA1-456957CFDA74}"/>
                </a:ext>
              </a:extLst>
            </p:cNvPr>
            <p:cNvGrpSpPr/>
            <p:nvPr/>
          </p:nvGrpSpPr>
          <p:grpSpPr>
            <a:xfrm>
              <a:off x="7360906" y="1417402"/>
              <a:ext cx="3292272" cy="743781"/>
              <a:chOff x="612979" y="5524806"/>
              <a:chExt cx="3292272" cy="743781"/>
            </a:xfrm>
          </p:grpSpPr>
          <p:sp>
            <p:nvSpPr>
              <p:cNvPr id="26" name="Rectangle 25">
                <a:extLst>
                  <a:ext uri="{FF2B5EF4-FFF2-40B4-BE49-F238E27FC236}">
                    <a16:creationId xmlns:a16="http://schemas.microsoft.com/office/drawing/2014/main" id="{215DE1DA-9385-442B-97DB-FB94D940AC87}"/>
                  </a:ext>
                </a:extLst>
              </p:cNvPr>
              <p:cNvSpPr/>
              <p:nvPr/>
            </p:nvSpPr>
            <p:spPr>
              <a:xfrm>
                <a:off x="1633663" y="5894126"/>
                <a:ext cx="2271588"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a:t>
                </a:r>
                <a:r>
                  <a:rPr lang="en-US" sz="1000" dirty="0" err="1">
                    <a:latin typeface="Lato" panose="020F0502020204030203" pitchFamily="34" charset="0"/>
                    <a:ea typeface="Lato" panose="020F0502020204030203" pitchFamily="34" charset="0"/>
                    <a:cs typeface="Lato" panose="020F0502020204030203" pitchFamily="34" charset="0"/>
                    <a:sym typeface="Montserrat-Regular" charset="0"/>
                  </a:rPr>
                  <a:t>your</a:t>
                </a: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 Lorem text see.</a:t>
                </a:r>
              </a:p>
            </p:txBody>
          </p:sp>
          <p:sp>
            <p:nvSpPr>
              <p:cNvPr id="27" name="TextBox 26">
                <a:extLst>
                  <a:ext uri="{FF2B5EF4-FFF2-40B4-BE49-F238E27FC236}">
                    <a16:creationId xmlns:a16="http://schemas.microsoft.com/office/drawing/2014/main" id="{5FDC3E09-BDFB-4B87-9B93-58AD7C17CEF8}"/>
                  </a:ext>
                </a:extLst>
              </p:cNvPr>
              <p:cNvSpPr txBox="1"/>
              <p:nvPr/>
            </p:nvSpPr>
            <p:spPr>
              <a:xfrm>
                <a:off x="1609881" y="5524806"/>
                <a:ext cx="1473698"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Corporate</a:t>
                </a:r>
              </a:p>
            </p:txBody>
          </p:sp>
          <p:grpSp>
            <p:nvGrpSpPr>
              <p:cNvPr id="28" name="Group 27">
                <a:extLst>
                  <a:ext uri="{FF2B5EF4-FFF2-40B4-BE49-F238E27FC236}">
                    <a16:creationId xmlns:a16="http://schemas.microsoft.com/office/drawing/2014/main" id="{A4C59D90-F3C9-4EB5-A416-57D2BD821037}"/>
                  </a:ext>
                </a:extLst>
              </p:cNvPr>
              <p:cNvGrpSpPr/>
              <p:nvPr/>
            </p:nvGrpSpPr>
            <p:grpSpPr>
              <a:xfrm>
                <a:off x="612979" y="5571656"/>
                <a:ext cx="758371" cy="650081"/>
                <a:chOff x="7413628" y="2514600"/>
                <a:chExt cx="758371" cy="650081"/>
              </a:xfrm>
            </p:grpSpPr>
            <p:sp>
              <p:nvSpPr>
                <p:cNvPr id="29" name="Rectangle 28">
                  <a:extLst>
                    <a:ext uri="{FF2B5EF4-FFF2-40B4-BE49-F238E27FC236}">
                      <a16:creationId xmlns:a16="http://schemas.microsoft.com/office/drawing/2014/main" id="{1113E4CA-0427-4B70-8094-9061653CA210}"/>
                    </a:ext>
                  </a:extLst>
                </p:cNvPr>
                <p:cNvSpPr/>
                <p:nvPr/>
              </p:nvSpPr>
              <p:spPr>
                <a:xfrm>
                  <a:off x="7413628" y="2514600"/>
                  <a:ext cx="758371" cy="6500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Freeform 9">
                  <a:extLst>
                    <a:ext uri="{FF2B5EF4-FFF2-40B4-BE49-F238E27FC236}">
                      <a16:creationId xmlns:a16="http://schemas.microsoft.com/office/drawing/2014/main" id="{503843F8-55D2-4186-ACDE-A6BB228AB15A}"/>
                    </a:ext>
                  </a:extLst>
                </p:cNvPr>
                <p:cNvSpPr>
                  <a:spLocks noEditPoints="1"/>
                </p:cNvSpPr>
                <p:nvPr/>
              </p:nvSpPr>
              <p:spPr bwMode="auto">
                <a:xfrm>
                  <a:off x="7648884" y="2692273"/>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31" name="Group 30">
              <a:extLst>
                <a:ext uri="{FF2B5EF4-FFF2-40B4-BE49-F238E27FC236}">
                  <a16:creationId xmlns:a16="http://schemas.microsoft.com/office/drawing/2014/main" id="{E3464F02-39C3-46E5-8BD4-89450F1B2BA4}"/>
                </a:ext>
              </a:extLst>
            </p:cNvPr>
            <p:cNvGrpSpPr/>
            <p:nvPr/>
          </p:nvGrpSpPr>
          <p:grpSpPr>
            <a:xfrm>
              <a:off x="7360906" y="3052765"/>
              <a:ext cx="3268490" cy="750986"/>
              <a:chOff x="4385974" y="5506737"/>
              <a:chExt cx="3268490" cy="750986"/>
            </a:xfrm>
          </p:grpSpPr>
          <p:grpSp>
            <p:nvGrpSpPr>
              <p:cNvPr id="32" name="Group 31">
                <a:extLst>
                  <a:ext uri="{FF2B5EF4-FFF2-40B4-BE49-F238E27FC236}">
                    <a16:creationId xmlns:a16="http://schemas.microsoft.com/office/drawing/2014/main" id="{04BC6BA1-331D-4444-8FF4-32D40EE9BB2E}"/>
                  </a:ext>
                </a:extLst>
              </p:cNvPr>
              <p:cNvGrpSpPr/>
              <p:nvPr/>
            </p:nvGrpSpPr>
            <p:grpSpPr>
              <a:xfrm>
                <a:off x="4385974" y="5552203"/>
                <a:ext cx="758371" cy="650081"/>
                <a:chOff x="7413628" y="3358356"/>
                <a:chExt cx="758371" cy="650081"/>
              </a:xfrm>
            </p:grpSpPr>
            <p:sp>
              <p:nvSpPr>
                <p:cNvPr id="35" name="Rectangle 34">
                  <a:extLst>
                    <a:ext uri="{FF2B5EF4-FFF2-40B4-BE49-F238E27FC236}">
                      <a16:creationId xmlns:a16="http://schemas.microsoft.com/office/drawing/2014/main" id="{D14B4D6C-98DF-4F1F-B751-17D140B92955}"/>
                    </a:ext>
                  </a:extLst>
                </p:cNvPr>
                <p:cNvSpPr/>
                <p:nvPr/>
              </p:nvSpPr>
              <p:spPr>
                <a:xfrm>
                  <a:off x="7413628" y="3358356"/>
                  <a:ext cx="758371" cy="6500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Freeform 8">
                  <a:extLst>
                    <a:ext uri="{FF2B5EF4-FFF2-40B4-BE49-F238E27FC236}">
                      <a16:creationId xmlns:a16="http://schemas.microsoft.com/office/drawing/2014/main" id="{0FD75667-829B-4E62-A0C5-0D7A7C808F63}"/>
                    </a:ext>
                  </a:extLst>
                </p:cNvPr>
                <p:cNvSpPr>
                  <a:spLocks noEditPoints="1"/>
                </p:cNvSpPr>
                <p:nvPr/>
              </p:nvSpPr>
              <p:spPr bwMode="auto">
                <a:xfrm>
                  <a:off x="7647410" y="3547327"/>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3" name="TextBox 32">
                <a:extLst>
                  <a:ext uri="{FF2B5EF4-FFF2-40B4-BE49-F238E27FC236}">
                    <a16:creationId xmlns:a16="http://schemas.microsoft.com/office/drawing/2014/main" id="{0CA93189-57F5-4FFF-8D4F-7588F6E240D8}"/>
                  </a:ext>
                </a:extLst>
              </p:cNvPr>
              <p:cNvSpPr txBox="1"/>
              <p:nvPr/>
            </p:nvSpPr>
            <p:spPr>
              <a:xfrm>
                <a:off x="5382876" y="5506737"/>
                <a:ext cx="1333544"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Charities</a:t>
                </a:r>
              </a:p>
            </p:txBody>
          </p:sp>
          <p:sp>
            <p:nvSpPr>
              <p:cNvPr id="34" name="Rectangle 33">
                <a:extLst>
                  <a:ext uri="{FF2B5EF4-FFF2-40B4-BE49-F238E27FC236}">
                    <a16:creationId xmlns:a16="http://schemas.microsoft.com/office/drawing/2014/main" id="{80BA142B-E3F7-4531-9A83-94EC2A38E399}"/>
                  </a:ext>
                </a:extLst>
              </p:cNvPr>
              <p:cNvSpPr/>
              <p:nvPr/>
            </p:nvSpPr>
            <p:spPr>
              <a:xfrm>
                <a:off x="5382876" y="5883262"/>
                <a:ext cx="2271588"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a:t>
                </a:r>
                <a:r>
                  <a:rPr lang="en-US" sz="1000" dirty="0" err="1">
                    <a:latin typeface="Lato" panose="020F0502020204030203" pitchFamily="34" charset="0"/>
                    <a:ea typeface="Lato" panose="020F0502020204030203" pitchFamily="34" charset="0"/>
                    <a:cs typeface="Lato" panose="020F0502020204030203" pitchFamily="34" charset="0"/>
                    <a:sym typeface="Montserrat-Regular" charset="0"/>
                  </a:rPr>
                  <a:t>your</a:t>
                </a: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 Lorem text see.</a:t>
                </a:r>
              </a:p>
            </p:txBody>
          </p:sp>
        </p:grpSp>
        <p:grpSp>
          <p:nvGrpSpPr>
            <p:cNvPr id="37" name="Group 36">
              <a:extLst>
                <a:ext uri="{FF2B5EF4-FFF2-40B4-BE49-F238E27FC236}">
                  <a16:creationId xmlns:a16="http://schemas.microsoft.com/office/drawing/2014/main" id="{3321B54F-6B78-4DE6-87D4-20C533C17A56}"/>
                </a:ext>
              </a:extLst>
            </p:cNvPr>
            <p:cNvGrpSpPr/>
            <p:nvPr/>
          </p:nvGrpSpPr>
          <p:grpSpPr>
            <a:xfrm>
              <a:off x="7360906" y="4695334"/>
              <a:ext cx="3268489" cy="743781"/>
              <a:chOff x="8158968" y="5612570"/>
              <a:chExt cx="3268489" cy="743781"/>
            </a:xfrm>
          </p:grpSpPr>
          <p:grpSp>
            <p:nvGrpSpPr>
              <p:cNvPr id="38" name="Group 37">
                <a:extLst>
                  <a:ext uri="{FF2B5EF4-FFF2-40B4-BE49-F238E27FC236}">
                    <a16:creationId xmlns:a16="http://schemas.microsoft.com/office/drawing/2014/main" id="{447E5D5E-13B3-4D91-9F00-89327879F1B5}"/>
                  </a:ext>
                </a:extLst>
              </p:cNvPr>
              <p:cNvGrpSpPr/>
              <p:nvPr/>
            </p:nvGrpSpPr>
            <p:grpSpPr>
              <a:xfrm>
                <a:off x="8158968" y="5659420"/>
                <a:ext cx="758371" cy="650081"/>
                <a:chOff x="7413628" y="4202112"/>
                <a:chExt cx="758371" cy="650081"/>
              </a:xfrm>
            </p:grpSpPr>
            <p:sp>
              <p:nvSpPr>
                <p:cNvPr id="41" name="Rectangle 40">
                  <a:extLst>
                    <a:ext uri="{FF2B5EF4-FFF2-40B4-BE49-F238E27FC236}">
                      <a16:creationId xmlns:a16="http://schemas.microsoft.com/office/drawing/2014/main" id="{B3312F67-0368-4DC9-9CBF-AE501C9CF61A}"/>
                    </a:ext>
                  </a:extLst>
                </p:cNvPr>
                <p:cNvSpPr/>
                <p:nvPr/>
              </p:nvSpPr>
              <p:spPr>
                <a:xfrm>
                  <a:off x="7413628" y="4202112"/>
                  <a:ext cx="758371" cy="6500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 name="Group 41">
                  <a:extLst>
                    <a:ext uri="{FF2B5EF4-FFF2-40B4-BE49-F238E27FC236}">
                      <a16:creationId xmlns:a16="http://schemas.microsoft.com/office/drawing/2014/main" id="{85B98CFE-B9F2-44A3-81AF-3712C62A3AE4}"/>
                    </a:ext>
                  </a:extLst>
                </p:cNvPr>
                <p:cNvGrpSpPr/>
                <p:nvPr/>
              </p:nvGrpSpPr>
              <p:grpSpPr>
                <a:xfrm>
                  <a:off x="7677867" y="4379785"/>
                  <a:ext cx="229893" cy="294734"/>
                  <a:chOff x="2522538" y="3189288"/>
                  <a:chExt cx="371475" cy="476250"/>
                </a:xfrm>
                <a:solidFill>
                  <a:schemeClr val="bg1"/>
                </a:solidFill>
              </p:grpSpPr>
              <p:sp>
                <p:nvSpPr>
                  <p:cNvPr id="43" name="Freeform 5">
                    <a:extLst>
                      <a:ext uri="{FF2B5EF4-FFF2-40B4-BE49-F238E27FC236}">
                        <a16:creationId xmlns:a16="http://schemas.microsoft.com/office/drawing/2014/main" id="{055716B0-111C-48C4-80C4-4D2DEB9174C8}"/>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6">
                    <a:extLst>
                      <a:ext uri="{FF2B5EF4-FFF2-40B4-BE49-F238E27FC236}">
                        <a16:creationId xmlns:a16="http://schemas.microsoft.com/office/drawing/2014/main" id="{58EA4E2E-420B-4E4C-937C-05D906DA6F2D}"/>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7">
                    <a:extLst>
                      <a:ext uri="{FF2B5EF4-FFF2-40B4-BE49-F238E27FC236}">
                        <a16:creationId xmlns:a16="http://schemas.microsoft.com/office/drawing/2014/main" id="{8B0F21C3-EF99-4451-AA6A-E299C4CA8030}"/>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39" name="TextBox 38">
                <a:extLst>
                  <a:ext uri="{FF2B5EF4-FFF2-40B4-BE49-F238E27FC236}">
                    <a16:creationId xmlns:a16="http://schemas.microsoft.com/office/drawing/2014/main" id="{9587D188-0589-4CE3-A764-E5881A23BC8F}"/>
                  </a:ext>
                </a:extLst>
              </p:cNvPr>
              <p:cNvSpPr txBox="1"/>
              <p:nvPr/>
            </p:nvSpPr>
            <p:spPr>
              <a:xfrm>
                <a:off x="9155869" y="5612570"/>
                <a:ext cx="1604328"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Healthcare</a:t>
                </a:r>
              </a:p>
            </p:txBody>
          </p:sp>
          <p:sp>
            <p:nvSpPr>
              <p:cNvPr id="40" name="Rectangle 39">
                <a:extLst>
                  <a:ext uri="{FF2B5EF4-FFF2-40B4-BE49-F238E27FC236}">
                    <a16:creationId xmlns:a16="http://schemas.microsoft.com/office/drawing/2014/main" id="{758F1617-C41B-4C02-9D1B-81DE4D8A9E93}"/>
                  </a:ext>
                </a:extLst>
              </p:cNvPr>
              <p:cNvSpPr/>
              <p:nvPr/>
            </p:nvSpPr>
            <p:spPr>
              <a:xfrm>
                <a:off x="9155869" y="5981890"/>
                <a:ext cx="2271588"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a:t>
                </a:r>
                <a:r>
                  <a:rPr lang="en-US" sz="1000" dirty="0" err="1">
                    <a:latin typeface="Lato" panose="020F0502020204030203" pitchFamily="34" charset="0"/>
                    <a:ea typeface="Lato" panose="020F0502020204030203" pitchFamily="34" charset="0"/>
                    <a:cs typeface="Lato" panose="020F0502020204030203" pitchFamily="34" charset="0"/>
                    <a:sym typeface="Montserrat-Regular" charset="0"/>
                  </a:rPr>
                  <a:t>your</a:t>
                </a: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 Lorem text see.</a:t>
                </a:r>
              </a:p>
            </p:txBody>
          </p:sp>
        </p:grpSp>
      </p:grpSp>
      <p:sp>
        <p:nvSpPr>
          <p:cNvPr id="4" name="Picture Placeholder 3">
            <a:extLst>
              <a:ext uri="{FF2B5EF4-FFF2-40B4-BE49-F238E27FC236}">
                <a16:creationId xmlns:a16="http://schemas.microsoft.com/office/drawing/2014/main" id="{D0287902-B6A2-4E0F-9201-0A4003EAD379}"/>
              </a:ext>
            </a:extLst>
          </p:cNvPr>
          <p:cNvSpPr>
            <a:spLocks noGrp="1"/>
          </p:cNvSpPr>
          <p:nvPr>
            <p:ph type="pic" sz="quarter" idx="228"/>
          </p:nvPr>
        </p:nvSpPr>
        <p:spPr/>
      </p:sp>
    </p:spTree>
    <p:extLst>
      <p:ext uri="{BB962C8B-B14F-4D97-AF65-F5344CB8AC3E}">
        <p14:creationId xmlns:p14="http://schemas.microsoft.com/office/powerpoint/2010/main" val="4172936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0AB26558-A57F-4AB0-AFF4-351A5A2698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Title 1">
            <a:extLst>
              <a:ext uri="{FF2B5EF4-FFF2-40B4-BE49-F238E27FC236}">
                <a16:creationId xmlns:a16="http://schemas.microsoft.com/office/drawing/2014/main" id="{385E5681-EB0B-4768-8582-9C5012C37D03}"/>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62" name="Rectangle 61">
            <a:extLst>
              <a:ext uri="{FF2B5EF4-FFF2-40B4-BE49-F238E27FC236}">
                <a16:creationId xmlns:a16="http://schemas.microsoft.com/office/drawing/2014/main" id="{AAFE4DC9-43B5-4BDD-8149-A57DEFCAC67F}"/>
              </a:ext>
            </a:extLst>
          </p:cNvPr>
          <p:cNvSpPr/>
          <p:nvPr/>
        </p:nvSpPr>
        <p:spPr>
          <a:xfrm>
            <a:off x="2103128" y="5113034"/>
            <a:ext cx="7985744" cy="83555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4" name="Picture Placeholder 3">
            <a:extLst>
              <a:ext uri="{FF2B5EF4-FFF2-40B4-BE49-F238E27FC236}">
                <a16:creationId xmlns:a16="http://schemas.microsoft.com/office/drawing/2014/main" id="{7FBCD6FD-5901-4759-9621-85C330F6C288}"/>
              </a:ext>
            </a:extLst>
          </p:cNvPr>
          <p:cNvSpPr>
            <a:spLocks noGrp="1"/>
          </p:cNvSpPr>
          <p:nvPr>
            <p:ph type="pic" sz="quarter" idx="228"/>
          </p:nvPr>
        </p:nvSpPr>
        <p:spPr/>
      </p:sp>
      <p:sp>
        <p:nvSpPr>
          <p:cNvPr id="7" name="Picture Placeholder 6">
            <a:extLst>
              <a:ext uri="{FF2B5EF4-FFF2-40B4-BE49-F238E27FC236}">
                <a16:creationId xmlns:a16="http://schemas.microsoft.com/office/drawing/2014/main" id="{451007D3-AAB0-4AED-AF55-1792E2EB0E23}"/>
              </a:ext>
            </a:extLst>
          </p:cNvPr>
          <p:cNvSpPr>
            <a:spLocks noGrp="1"/>
          </p:cNvSpPr>
          <p:nvPr>
            <p:ph type="pic" sz="quarter" idx="229"/>
          </p:nvPr>
        </p:nvSpPr>
        <p:spPr/>
      </p:sp>
      <p:sp>
        <p:nvSpPr>
          <p:cNvPr id="9" name="Picture Placeholder 8">
            <a:extLst>
              <a:ext uri="{FF2B5EF4-FFF2-40B4-BE49-F238E27FC236}">
                <a16:creationId xmlns:a16="http://schemas.microsoft.com/office/drawing/2014/main" id="{2379CAE8-7240-4146-B381-235218A098AC}"/>
              </a:ext>
            </a:extLst>
          </p:cNvPr>
          <p:cNvSpPr>
            <a:spLocks noGrp="1"/>
          </p:cNvSpPr>
          <p:nvPr>
            <p:ph type="pic" sz="quarter" idx="230"/>
          </p:nvPr>
        </p:nvSpPr>
        <p:spPr/>
      </p:sp>
    </p:spTree>
    <p:extLst>
      <p:ext uri="{BB962C8B-B14F-4D97-AF65-F5344CB8AC3E}">
        <p14:creationId xmlns:p14="http://schemas.microsoft.com/office/powerpoint/2010/main" val="108457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DDC7383-FF48-4897-B1B0-419AFC2EE8CA}"/>
              </a:ext>
            </a:extLst>
          </p:cNvPr>
          <p:cNvSpPr/>
          <p:nvPr/>
        </p:nvSpPr>
        <p:spPr>
          <a:xfrm>
            <a:off x="5945866" y="943324"/>
            <a:ext cx="2890535" cy="630942"/>
          </a:xfrm>
          <a:prstGeom prst="rect">
            <a:avLst/>
          </a:prstGeom>
        </p:spPr>
        <p:txBody>
          <a:bodyPr wrap="none">
            <a:spAutoFit/>
          </a:bodyPr>
          <a:lstStyle/>
          <a:p>
            <a:r>
              <a:rPr lang="en-US" sz="3500" b="1" dirty="0">
                <a:latin typeface="Roboto Slab" pitchFamily="2" charset="0"/>
                <a:ea typeface="Roboto Slab" pitchFamily="2" charset="0"/>
              </a:rPr>
              <a:t>Our Services</a:t>
            </a:r>
            <a:endParaRPr lang="en-US" sz="3500" dirty="0"/>
          </a:p>
        </p:txBody>
      </p:sp>
      <p:sp>
        <p:nvSpPr>
          <p:cNvPr id="9" name="Oval 6">
            <a:extLst>
              <a:ext uri="{FF2B5EF4-FFF2-40B4-BE49-F238E27FC236}">
                <a16:creationId xmlns:a16="http://schemas.microsoft.com/office/drawing/2014/main" id="{740376F2-3F79-4ABE-BC26-553477AE658B}"/>
              </a:ext>
            </a:extLst>
          </p:cNvPr>
          <p:cNvSpPr>
            <a:spLocks noChangeArrowheads="1"/>
          </p:cNvSpPr>
          <p:nvPr/>
        </p:nvSpPr>
        <p:spPr bwMode="auto">
          <a:xfrm>
            <a:off x="823981" y="1286014"/>
            <a:ext cx="4139292" cy="413039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Oval 7">
            <a:extLst>
              <a:ext uri="{FF2B5EF4-FFF2-40B4-BE49-F238E27FC236}">
                <a16:creationId xmlns:a16="http://schemas.microsoft.com/office/drawing/2014/main" id="{0CD8D019-0739-4CB3-9130-8D425140DB5D}"/>
              </a:ext>
            </a:extLst>
          </p:cNvPr>
          <p:cNvSpPr>
            <a:spLocks noChangeArrowheads="1"/>
          </p:cNvSpPr>
          <p:nvPr/>
        </p:nvSpPr>
        <p:spPr bwMode="auto">
          <a:xfrm>
            <a:off x="948516" y="1410549"/>
            <a:ext cx="3888740" cy="3879847"/>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Oval 8">
            <a:extLst>
              <a:ext uri="{FF2B5EF4-FFF2-40B4-BE49-F238E27FC236}">
                <a16:creationId xmlns:a16="http://schemas.microsoft.com/office/drawing/2014/main" id="{E49C3F97-58EC-429A-981E-EDFD734D7B5F}"/>
              </a:ext>
            </a:extLst>
          </p:cNvPr>
          <p:cNvSpPr>
            <a:spLocks noChangeArrowheads="1"/>
          </p:cNvSpPr>
          <p:nvPr/>
        </p:nvSpPr>
        <p:spPr bwMode="auto">
          <a:xfrm>
            <a:off x="1157556" y="1619589"/>
            <a:ext cx="3470659" cy="3463248"/>
          </a:xfrm>
          <a:prstGeom prst="ellipse">
            <a:avLst/>
          </a:prstGeom>
          <a:solidFill>
            <a:srgbClr val="ECEC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29">
            <a:extLst>
              <a:ext uri="{FF2B5EF4-FFF2-40B4-BE49-F238E27FC236}">
                <a16:creationId xmlns:a16="http://schemas.microsoft.com/office/drawing/2014/main" id="{6A8EF672-4394-49EA-A114-231B7FE749C6}"/>
              </a:ext>
            </a:extLst>
          </p:cNvPr>
          <p:cNvSpPr/>
          <p:nvPr/>
        </p:nvSpPr>
        <p:spPr>
          <a:xfrm>
            <a:off x="5945866" y="1574266"/>
            <a:ext cx="5222874"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ever since the 1500s, when an unknown printer took a galley of type and scrambled it to make a type specimen book</a:t>
            </a:r>
          </a:p>
        </p:txBody>
      </p:sp>
      <p:grpSp>
        <p:nvGrpSpPr>
          <p:cNvPr id="13" name="Group 12">
            <a:extLst>
              <a:ext uri="{FF2B5EF4-FFF2-40B4-BE49-F238E27FC236}">
                <a16:creationId xmlns:a16="http://schemas.microsoft.com/office/drawing/2014/main" id="{7F2A07D8-6349-40E4-801F-5F22B22C8A91}"/>
              </a:ext>
            </a:extLst>
          </p:cNvPr>
          <p:cNvGrpSpPr/>
          <p:nvPr/>
        </p:nvGrpSpPr>
        <p:grpSpPr>
          <a:xfrm>
            <a:off x="5945866" y="3106618"/>
            <a:ext cx="2439770" cy="2320166"/>
            <a:chOff x="5666215" y="3035519"/>
            <a:chExt cx="2439770" cy="2320166"/>
          </a:xfrm>
        </p:grpSpPr>
        <p:sp>
          <p:nvSpPr>
            <p:cNvPr id="32" name="Rectangle 31">
              <a:extLst>
                <a:ext uri="{FF2B5EF4-FFF2-40B4-BE49-F238E27FC236}">
                  <a16:creationId xmlns:a16="http://schemas.microsoft.com/office/drawing/2014/main" id="{F31B47F0-EF6E-46D1-9BF9-6004DCFF721F}"/>
                </a:ext>
              </a:extLst>
            </p:cNvPr>
            <p:cNvSpPr/>
            <p:nvPr/>
          </p:nvSpPr>
          <p:spPr bwMode="auto">
            <a:xfrm>
              <a:off x="5666215" y="3035519"/>
              <a:ext cx="2439770" cy="2320166"/>
            </a:xfrm>
            <a:prstGeom prst="rect">
              <a:avLst/>
            </a:prstGeom>
            <a:solidFill>
              <a:schemeClr val="accent3"/>
            </a:solidFill>
            <a:ln w="9525">
              <a:noFill/>
              <a:round/>
              <a:headEnd/>
              <a:tailEnd/>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33" name="Group 32">
              <a:extLst>
                <a:ext uri="{FF2B5EF4-FFF2-40B4-BE49-F238E27FC236}">
                  <a16:creationId xmlns:a16="http://schemas.microsoft.com/office/drawing/2014/main" id="{99DDB3A9-EF89-462B-92C7-4D1F20E520A7}"/>
                </a:ext>
              </a:extLst>
            </p:cNvPr>
            <p:cNvGrpSpPr/>
            <p:nvPr/>
          </p:nvGrpSpPr>
          <p:grpSpPr>
            <a:xfrm>
              <a:off x="5666215" y="3322669"/>
              <a:ext cx="2439770" cy="1745866"/>
              <a:chOff x="4319159" y="4420776"/>
              <a:chExt cx="2439770" cy="1745866"/>
            </a:xfrm>
          </p:grpSpPr>
          <p:grpSp>
            <p:nvGrpSpPr>
              <p:cNvPr id="35" name="Group 34">
                <a:extLst>
                  <a:ext uri="{FF2B5EF4-FFF2-40B4-BE49-F238E27FC236}">
                    <a16:creationId xmlns:a16="http://schemas.microsoft.com/office/drawing/2014/main" id="{6F5892A2-B08C-4E7A-81DB-607730423157}"/>
                  </a:ext>
                </a:extLst>
              </p:cNvPr>
              <p:cNvGrpSpPr/>
              <p:nvPr/>
            </p:nvGrpSpPr>
            <p:grpSpPr>
              <a:xfrm>
                <a:off x="4319159" y="5332292"/>
                <a:ext cx="2439770" cy="834350"/>
                <a:chOff x="1755054" y="3896702"/>
                <a:chExt cx="2439770" cy="834350"/>
              </a:xfrm>
            </p:grpSpPr>
            <p:sp>
              <p:nvSpPr>
                <p:cNvPr id="37" name="Rectangle 17">
                  <a:extLst>
                    <a:ext uri="{FF2B5EF4-FFF2-40B4-BE49-F238E27FC236}">
                      <a16:creationId xmlns:a16="http://schemas.microsoft.com/office/drawing/2014/main" id="{2ED46F26-9891-43AF-B62D-63E6709F60FF}"/>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38" name="TextBox 37">
                  <a:extLst>
                    <a:ext uri="{FF2B5EF4-FFF2-40B4-BE49-F238E27FC236}">
                      <a16:creationId xmlns:a16="http://schemas.microsoft.com/office/drawing/2014/main" id="{94D4BDC1-C5C4-4213-BCAB-EA377DF14B8D}"/>
                    </a:ext>
                  </a:extLst>
                </p:cNvPr>
                <p:cNvSpPr txBox="1"/>
                <p:nvPr/>
              </p:nvSpPr>
              <p:spPr>
                <a:xfrm>
                  <a:off x="2126254" y="3896702"/>
                  <a:ext cx="1697372" cy="369332"/>
                </a:xfrm>
                <a:prstGeom prst="rect">
                  <a:avLst/>
                </a:prstGeom>
                <a:noFill/>
              </p:spPr>
              <p:txBody>
                <a:bodyPr wrap="square" rtlCol="0">
                  <a:spAutoFit/>
                </a:bodyPr>
                <a:lstStyle/>
                <a:p>
                  <a:pPr algn="ctr"/>
                  <a:r>
                    <a:rPr lang="en-US" b="1" dirty="0">
                      <a:solidFill>
                        <a:schemeClr val="bg1"/>
                      </a:solidFill>
                      <a:latin typeface="Roboto Slab" pitchFamily="2" charset="0"/>
                      <a:ea typeface="Roboto Slab" pitchFamily="2" charset="0"/>
                      <a:cs typeface="Lato" panose="020F0502020204030203" pitchFamily="34" charset="0"/>
                    </a:rPr>
                    <a:t>TITLE TEXT</a:t>
                  </a:r>
                </a:p>
              </p:txBody>
            </p:sp>
          </p:grpSp>
          <p:sp>
            <p:nvSpPr>
              <p:cNvPr id="36" name="AutoShape 49">
                <a:extLst>
                  <a:ext uri="{FF2B5EF4-FFF2-40B4-BE49-F238E27FC236}">
                    <a16:creationId xmlns:a16="http://schemas.microsoft.com/office/drawing/2014/main" id="{F0485122-C4D0-44A7-A525-11159EE298B0}"/>
                  </a:ext>
                </a:extLst>
              </p:cNvPr>
              <p:cNvSpPr>
                <a:spLocks/>
              </p:cNvSpPr>
              <p:nvPr/>
            </p:nvSpPr>
            <p:spPr bwMode="auto">
              <a:xfrm>
                <a:off x="5207111" y="4420776"/>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solidFill>
                    <a:schemeClr val="bg1"/>
                  </a:solidFill>
                </a:endParaRPr>
              </a:p>
            </p:txBody>
          </p:sp>
        </p:grpSp>
      </p:grpSp>
      <p:grpSp>
        <p:nvGrpSpPr>
          <p:cNvPr id="14" name="Group 13">
            <a:extLst>
              <a:ext uri="{FF2B5EF4-FFF2-40B4-BE49-F238E27FC236}">
                <a16:creationId xmlns:a16="http://schemas.microsoft.com/office/drawing/2014/main" id="{55C85A58-66FB-4D5C-A168-BF51BE943710}"/>
              </a:ext>
            </a:extLst>
          </p:cNvPr>
          <p:cNvGrpSpPr/>
          <p:nvPr/>
        </p:nvGrpSpPr>
        <p:grpSpPr>
          <a:xfrm>
            <a:off x="8879104" y="3106618"/>
            <a:ext cx="2439770" cy="2320166"/>
            <a:chOff x="8454219" y="3035519"/>
            <a:chExt cx="2439770" cy="2320166"/>
          </a:xfrm>
        </p:grpSpPr>
        <p:sp>
          <p:nvSpPr>
            <p:cNvPr id="46" name="Rectangle 45">
              <a:extLst>
                <a:ext uri="{FF2B5EF4-FFF2-40B4-BE49-F238E27FC236}">
                  <a16:creationId xmlns:a16="http://schemas.microsoft.com/office/drawing/2014/main" id="{4AF9D5FA-630D-4FE1-A808-D4DDFA82E425}"/>
                </a:ext>
              </a:extLst>
            </p:cNvPr>
            <p:cNvSpPr/>
            <p:nvPr/>
          </p:nvSpPr>
          <p:spPr bwMode="auto">
            <a:xfrm>
              <a:off x="8454219" y="3035519"/>
              <a:ext cx="2439770" cy="2320166"/>
            </a:xfrm>
            <a:prstGeom prst="rect">
              <a:avLst/>
            </a:prstGeom>
            <a:solidFill>
              <a:schemeClr val="accent3"/>
            </a:solidFill>
            <a:ln w="9525">
              <a:noFill/>
              <a:round/>
              <a:headEnd/>
              <a:tailEnd/>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40" name="Group 39">
              <a:extLst>
                <a:ext uri="{FF2B5EF4-FFF2-40B4-BE49-F238E27FC236}">
                  <a16:creationId xmlns:a16="http://schemas.microsoft.com/office/drawing/2014/main" id="{D9352760-D6C3-4807-870D-0D86D6E0E51F}"/>
                </a:ext>
              </a:extLst>
            </p:cNvPr>
            <p:cNvGrpSpPr/>
            <p:nvPr/>
          </p:nvGrpSpPr>
          <p:grpSpPr>
            <a:xfrm>
              <a:off x="8454219" y="3311152"/>
              <a:ext cx="2439770" cy="1768901"/>
              <a:chOff x="7194881" y="4397741"/>
              <a:chExt cx="2439770" cy="1768901"/>
            </a:xfrm>
          </p:grpSpPr>
          <p:grpSp>
            <p:nvGrpSpPr>
              <p:cNvPr id="41" name="Group 40">
                <a:extLst>
                  <a:ext uri="{FF2B5EF4-FFF2-40B4-BE49-F238E27FC236}">
                    <a16:creationId xmlns:a16="http://schemas.microsoft.com/office/drawing/2014/main" id="{2B18C895-AC48-4CA9-9E14-B7CBCF20020D}"/>
                  </a:ext>
                </a:extLst>
              </p:cNvPr>
              <p:cNvGrpSpPr/>
              <p:nvPr/>
            </p:nvGrpSpPr>
            <p:grpSpPr>
              <a:xfrm>
                <a:off x="7194881" y="5332292"/>
                <a:ext cx="2439770" cy="834350"/>
                <a:chOff x="1755054" y="3896702"/>
                <a:chExt cx="2439770" cy="834350"/>
              </a:xfrm>
            </p:grpSpPr>
            <p:sp>
              <p:nvSpPr>
                <p:cNvPr id="43" name="Rectangle 17">
                  <a:extLst>
                    <a:ext uri="{FF2B5EF4-FFF2-40B4-BE49-F238E27FC236}">
                      <a16:creationId xmlns:a16="http://schemas.microsoft.com/office/drawing/2014/main" id="{7B5C5160-325D-429E-AACD-98AD42EBDE63}"/>
                    </a:ext>
                  </a:extLst>
                </p:cNvPr>
                <p:cNvSpPr>
                  <a:spLocks/>
                </p:cNvSpPr>
                <p:nvPr/>
              </p:nvSpPr>
              <p:spPr bwMode="auto">
                <a:xfrm>
                  <a:off x="1755054" y="4309258"/>
                  <a:ext cx="2439770"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4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to project an</a:t>
                  </a:r>
                </a:p>
              </p:txBody>
            </p:sp>
            <p:sp>
              <p:nvSpPr>
                <p:cNvPr id="44" name="TextBox 43">
                  <a:extLst>
                    <a:ext uri="{FF2B5EF4-FFF2-40B4-BE49-F238E27FC236}">
                      <a16:creationId xmlns:a16="http://schemas.microsoft.com/office/drawing/2014/main" id="{32C4D0DF-765F-4915-9CD7-87419AC1D571}"/>
                    </a:ext>
                  </a:extLst>
                </p:cNvPr>
                <p:cNvSpPr txBox="1"/>
                <p:nvPr/>
              </p:nvSpPr>
              <p:spPr>
                <a:xfrm>
                  <a:off x="2126254" y="3896702"/>
                  <a:ext cx="1697372" cy="400110"/>
                </a:xfrm>
                <a:prstGeom prst="rect">
                  <a:avLst/>
                </a:prstGeom>
                <a:noFill/>
              </p:spPr>
              <p:txBody>
                <a:bodyPr wrap="square" rtlCol="0">
                  <a:spAutoFit/>
                </a:bodyPr>
                <a:lstStyle/>
                <a:p>
                  <a:pPr algn="ctr"/>
                  <a:r>
                    <a:rPr lang="en-US" sz="2000" b="1" dirty="0">
                      <a:solidFill>
                        <a:schemeClr val="bg1"/>
                      </a:solidFill>
                      <a:latin typeface="Roboto Slab" pitchFamily="2" charset="0"/>
                      <a:ea typeface="Roboto Slab" pitchFamily="2" charset="0"/>
                      <a:cs typeface="Lato" panose="020F0502020204030203" pitchFamily="34" charset="0"/>
                    </a:rPr>
                    <a:t>TITLE TEXT</a:t>
                  </a:r>
                </a:p>
              </p:txBody>
            </p:sp>
          </p:grpSp>
          <p:sp>
            <p:nvSpPr>
              <p:cNvPr id="42" name="AutoShape 9">
                <a:extLst>
                  <a:ext uri="{FF2B5EF4-FFF2-40B4-BE49-F238E27FC236}">
                    <a16:creationId xmlns:a16="http://schemas.microsoft.com/office/drawing/2014/main" id="{0ECEE269-DAD7-40C7-A6FF-CBE74EB0010B}"/>
                  </a:ext>
                </a:extLst>
              </p:cNvPr>
              <p:cNvSpPr>
                <a:spLocks/>
              </p:cNvSpPr>
              <p:nvPr/>
            </p:nvSpPr>
            <p:spPr bwMode="auto">
              <a:xfrm>
                <a:off x="8074410" y="4397741"/>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sz="2000" dirty="0"/>
              </a:p>
            </p:txBody>
          </p:sp>
        </p:grpSp>
      </p:grpSp>
      <p:sp>
        <p:nvSpPr>
          <p:cNvPr id="3" name="Picture Placeholder 2">
            <a:extLst>
              <a:ext uri="{FF2B5EF4-FFF2-40B4-BE49-F238E27FC236}">
                <a16:creationId xmlns:a16="http://schemas.microsoft.com/office/drawing/2014/main" id="{3C2C758C-5802-468D-9B63-FE104B68B31E}"/>
              </a:ext>
            </a:extLst>
          </p:cNvPr>
          <p:cNvSpPr>
            <a:spLocks noGrp="1"/>
          </p:cNvSpPr>
          <p:nvPr>
            <p:ph type="pic" sz="quarter" idx="228"/>
          </p:nvPr>
        </p:nvSpPr>
        <p:spPr/>
      </p:sp>
      <p:sp>
        <p:nvSpPr>
          <p:cNvPr id="6" name="Picture Placeholder 5">
            <a:extLst>
              <a:ext uri="{FF2B5EF4-FFF2-40B4-BE49-F238E27FC236}">
                <a16:creationId xmlns:a16="http://schemas.microsoft.com/office/drawing/2014/main" id="{7C769F1E-9DDE-4DBC-9FAE-6C7BB94E36BF}"/>
              </a:ext>
            </a:extLst>
          </p:cNvPr>
          <p:cNvSpPr>
            <a:spLocks noGrp="1"/>
          </p:cNvSpPr>
          <p:nvPr>
            <p:ph type="pic" sz="quarter" idx="226"/>
          </p:nvPr>
        </p:nvSpPr>
        <p:spPr/>
      </p:sp>
    </p:spTree>
    <p:extLst>
      <p:ext uri="{BB962C8B-B14F-4D97-AF65-F5344CB8AC3E}">
        <p14:creationId xmlns:p14="http://schemas.microsoft.com/office/powerpoint/2010/main" val="1054344385"/>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2"/>
        </a:solidFill>
        <a:ln>
          <a:noFill/>
        </a:ln>
        <a:extLst>
          <a:ext uri="{91240B29-F687-4F45-9708-019B960494DF}">
            <a14:hiddenLine xmlns:a14="http://schemas.microsoft.com/office/drawing/2010/main" w="9525">
              <a:solidFill>
                <a:srgbClr val="000000"/>
              </a:solidFill>
              <a:round/>
              <a:headEnd/>
              <a:tailEnd/>
            </a14:hiddenLine>
          </a:ext>
        </a:extLst>
      </a:spPr>
      <a:bodyPr vert="horz" wrap="square" lIns="91440" tIns="45720" rIns="91440" bIns="45720" numCol="1" anchor="t" anchorCtr="0" compatLnSpc="1">
        <a:prstTxWarp prst="textNoShape">
          <a:avLst/>
        </a:prstTxWarp>
        <a:noAutofit/>
      </a:bodyPr>
      <a:lstStyle>
        <a:defPPr algn="l">
          <a:defRPr dirty="0"/>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23995</TotalTime>
  <Words>1088</Words>
  <Application>Microsoft Office PowerPoint</Application>
  <PresentationFormat>Widescreen</PresentationFormat>
  <Paragraphs>195</Paragraphs>
  <Slides>25</Slides>
  <Notes>22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25</vt:i4>
      </vt:variant>
    </vt:vector>
  </HeadingPairs>
  <TitlesOfParts>
    <vt:vector size="37" baseType="lpstr">
      <vt:lpstr>Arial</vt:lpstr>
      <vt:lpstr>Bebas</vt:lpstr>
      <vt:lpstr>Calibri</vt:lpstr>
      <vt:lpstr>FontAwesome</vt:lpstr>
      <vt:lpstr>Lato</vt:lpstr>
      <vt:lpstr>Montserrat</vt:lpstr>
      <vt:lpstr>Montserrat Light</vt:lpstr>
      <vt:lpstr>Montserrat-Regular</vt:lpstr>
      <vt:lpstr>Open Sans Condensed</vt:lpstr>
      <vt:lpstr>Roboto</vt:lpstr>
      <vt:lpstr>Roboto Slab</vt:lpstr>
      <vt:lpstr>Office Theme</vt:lpstr>
      <vt:lpstr>PowerPoint Presentation</vt:lpstr>
      <vt:lpstr>PowerPoint Presentation</vt:lpstr>
      <vt:lpstr>Welcome Message</vt:lpstr>
      <vt:lpstr>PowerPoint Presentation</vt:lpstr>
      <vt:lpstr>About us</vt:lpstr>
      <vt:lpstr>About us</vt:lpstr>
      <vt:lpstr>PowerPoint Presentation</vt:lpstr>
      <vt:lpstr>Our Services</vt:lpstr>
      <vt:lpstr>PowerPoint Presentation</vt:lpstr>
      <vt:lpstr>Our Team</vt:lpstr>
      <vt:lpstr>PowerPoint Presentation</vt:lpstr>
      <vt:lpstr>Our Portfolio</vt:lpstr>
      <vt:lpstr>Our Portfolilo</vt:lpstr>
      <vt:lpstr>Our Portfolio</vt:lpstr>
      <vt:lpstr>Our Timeline</vt:lpstr>
      <vt:lpstr>Our Timeline</vt:lpstr>
      <vt:lpstr>Map Information</vt:lpstr>
      <vt:lpstr>Map Information</vt:lpstr>
      <vt:lpstr>Mpa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3591</cp:revision>
  <dcterms:created xsi:type="dcterms:W3CDTF">2017-07-18T09:08:44Z</dcterms:created>
  <dcterms:modified xsi:type="dcterms:W3CDTF">2018-05-10T08:45:51Z</dcterms:modified>
</cp:coreProperties>
</file>