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1" r:id="rId2"/>
    <p:sldId id="273" r:id="rId3"/>
    <p:sldId id="272" r:id="rId4"/>
    <p:sldId id="274" r:id="rId5"/>
    <p:sldId id="275" r:id="rId6"/>
    <p:sldId id="277" r:id="rId7"/>
    <p:sldId id="276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8" r:id="rId17"/>
    <p:sldId id="290" r:id="rId18"/>
    <p:sldId id="294" r:id="rId19"/>
    <p:sldId id="295" r:id="rId20"/>
    <p:sldId id="296" r:id="rId21"/>
    <p:sldId id="297" r:id="rId22"/>
    <p:sldId id="29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man Sunar" initials="SS" lastIdx="1" clrIdx="0">
    <p:extLst>
      <p:ext uri="{19B8F6BF-5375-455C-9EA6-DF929625EA0E}">
        <p15:presenceInfo xmlns:p15="http://schemas.microsoft.com/office/powerpoint/2012/main" userId="Suman Suna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D235"/>
    <a:srgbClr val="00ABB9"/>
    <a:srgbClr val="5FA955"/>
    <a:srgbClr val="E6EAF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4291" autoAdjust="0"/>
  </p:normalViewPr>
  <p:slideViewPr>
    <p:cSldViewPr snapToGrid="0">
      <p:cViewPr>
        <p:scale>
          <a:sx n="50" d="100"/>
          <a:sy n="50" d="100"/>
        </p:scale>
        <p:origin x="1494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022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10/22/2019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10/22/2019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AEC82D-6791-4500-9376-EEABDB7EF93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983476" y="2256594"/>
            <a:ext cx="7231743" cy="3374290"/>
          </a:xfrm>
          <a:custGeom>
            <a:avLst/>
            <a:gdLst>
              <a:gd name="connsiteX0" fmla="*/ 0 w 7231743"/>
              <a:gd name="connsiteY0" fmla="*/ 0 h 3374290"/>
              <a:gd name="connsiteX1" fmla="*/ 7231743 w 7231743"/>
              <a:gd name="connsiteY1" fmla="*/ 0 h 3374290"/>
              <a:gd name="connsiteX2" fmla="*/ 7231743 w 7231743"/>
              <a:gd name="connsiteY2" fmla="*/ 3374290 h 3374290"/>
              <a:gd name="connsiteX3" fmla="*/ 0 w 7231743"/>
              <a:gd name="connsiteY3" fmla="*/ 3374290 h 337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1743" h="3374290">
                <a:moveTo>
                  <a:pt x="0" y="0"/>
                </a:moveTo>
                <a:lnTo>
                  <a:pt x="7231743" y="0"/>
                </a:lnTo>
                <a:lnTo>
                  <a:pt x="7231743" y="3374290"/>
                </a:lnTo>
                <a:lnTo>
                  <a:pt x="0" y="33742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982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26D098B-E1D2-4835-B64B-B67186ACE9C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8635" y="3531389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D91793E-5D32-411C-8B97-EF8448B0E6D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8635" y="201013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881132A-C22D-4DA4-8E7C-6BCA0771087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40712" y="201014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D86FB0-9992-40CD-AE86-9190CC1371D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40712" y="3531388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06645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52CFD8C-9507-489C-9F3D-AF8CB75E27C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850712" y="3607624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7BFF7CA-E6C4-4206-BC86-703A3891D3B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60614" y="467949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2CAE5F7-2465-4F73-A13B-85BD057A331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1787" y="467949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C87E2D3-A910-45D2-9C74-30B2C79AEC3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133762" y="3607624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039470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40800" y="2532744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406400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6401" y="406401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51200" y="2532744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141101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D8E231E-BF34-43FE-8CC3-97E74485136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82973" y="1772082"/>
            <a:ext cx="2510971" cy="2590368"/>
          </a:xfrm>
          <a:custGeom>
            <a:avLst/>
            <a:gdLst>
              <a:gd name="connsiteX0" fmla="*/ 0 w 2510971"/>
              <a:gd name="connsiteY0" fmla="*/ 0 h 2590368"/>
              <a:gd name="connsiteX1" fmla="*/ 2510971 w 2510971"/>
              <a:gd name="connsiteY1" fmla="*/ 0 h 2590368"/>
              <a:gd name="connsiteX2" fmla="*/ 2510971 w 2510971"/>
              <a:gd name="connsiteY2" fmla="*/ 2590368 h 2590368"/>
              <a:gd name="connsiteX3" fmla="*/ 0 w 2510971"/>
              <a:gd name="connsiteY3" fmla="*/ 2590368 h 259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71" h="2590368">
                <a:moveTo>
                  <a:pt x="0" y="0"/>
                </a:moveTo>
                <a:lnTo>
                  <a:pt x="2510971" y="0"/>
                </a:lnTo>
                <a:lnTo>
                  <a:pt x="2510971" y="2590368"/>
                </a:lnTo>
                <a:lnTo>
                  <a:pt x="0" y="259036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6B43574-91DC-4D3F-AC8C-798ED43916D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84916" y="1772082"/>
            <a:ext cx="2510971" cy="2590368"/>
          </a:xfrm>
          <a:custGeom>
            <a:avLst/>
            <a:gdLst>
              <a:gd name="connsiteX0" fmla="*/ 0 w 2510971"/>
              <a:gd name="connsiteY0" fmla="*/ 0 h 2590368"/>
              <a:gd name="connsiteX1" fmla="*/ 2510971 w 2510971"/>
              <a:gd name="connsiteY1" fmla="*/ 0 h 2590368"/>
              <a:gd name="connsiteX2" fmla="*/ 2510971 w 2510971"/>
              <a:gd name="connsiteY2" fmla="*/ 2590368 h 2590368"/>
              <a:gd name="connsiteX3" fmla="*/ 0 w 2510971"/>
              <a:gd name="connsiteY3" fmla="*/ 2590368 h 259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71" h="2590368">
                <a:moveTo>
                  <a:pt x="0" y="0"/>
                </a:moveTo>
                <a:lnTo>
                  <a:pt x="2510971" y="0"/>
                </a:lnTo>
                <a:lnTo>
                  <a:pt x="2510971" y="2590368"/>
                </a:lnTo>
                <a:lnTo>
                  <a:pt x="0" y="259036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B84FDD7-126A-4AB8-BD39-D543A908F04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681030" y="1772082"/>
            <a:ext cx="2510971" cy="2590368"/>
          </a:xfrm>
          <a:custGeom>
            <a:avLst/>
            <a:gdLst>
              <a:gd name="connsiteX0" fmla="*/ 0 w 2510971"/>
              <a:gd name="connsiteY0" fmla="*/ 0 h 2590368"/>
              <a:gd name="connsiteX1" fmla="*/ 2510971 w 2510971"/>
              <a:gd name="connsiteY1" fmla="*/ 0 h 2590368"/>
              <a:gd name="connsiteX2" fmla="*/ 2510971 w 2510971"/>
              <a:gd name="connsiteY2" fmla="*/ 2590368 h 2590368"/>
              <a:gd name="connsiteX3" fmla="*/ 0 w 2510971"/>
              <a:gd name="connsiteY3" fmla="*/ 2590368 h 259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71" h="2590368">
                <a:moveTo>
                  <a:pt x="0" y="0"/>
                </a:moveTo>
                <a:lnTo>
                  <a:pt x="2510971" y="0"/>
                </a:lnTo>
                <a:lnTo>
                  <a:pt x="2510971" y="2590368"/>
                </a:lnTo>
                <a:lnTo>
                  <a:pt x="0" y="259036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DF030D1-2292-44E9-B384-D56ADEA1BE5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1772082"/>
            <a:ext cx="4397829" cy="5085918"/>
          </a:xfrm>
          <a:custGeom>
            <a:avLst/>
            <a:gdLst>
              <a:gd name="connsiteX0" fmla="*/ 0 w 4397829"/>
              <a:gd name="connsiteY0" fmla="*/ 0 h 5085918"/>
              <a:gd name="connsiteX1" fmla="*/ 4397829 w 4397829"/>
              <a:gd name="connsiteY1" fmla="*/ 0 h 5085918"/>
              <a:gd name="connsiteX2" fmla="*/ 4397829 w 4397829"/>
              <a:gd name="connsiteY2" fmla="*/ 5085918 h 5085918"/>
              <a:gd name="connsiteX3" fmla="*/ 0 w 4397829"/>
              <a:gd name="connsiteY3" fmla="*/ 5085918 h 508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829" h="5085918">
                <a:moveTo>
                  <a:pt x="0" y="0"/>
                </a:moveTo>
                <a:lnTo>
                  <a:pt x="4397829" y="0"/>
                </a:lnTo>
                <a:lnTo>
                  <a:pt x="4397829" y="5085918"/>
                </a:lnTo>
                <a:lnTo>
                  <a:pt x="0" y="508591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868B9C6-A615-4D17-A3A6-452DC62FDF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>
            <a:lvl1pPr marL="0" indent="0" algn="ctr">
              <a:buNone/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The entitle lorem ipsum text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agam</a:t>
            </a:r>
            <a:r>
              <a:rPr lang="en-US" sz="1200" dirty="0">
                <a:solidFill>
                  <a:schemeClr val="tx1"/>
                </a:solidFill>
              </a:rPr>
              <a:t> face text goes here.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DE4A58-38B7-4EDF-99FF-3D3B2B083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Our Team</a:t>
            </a:r>
          </a:p>
        </p:txBody>
      </p:sp>
    </p:spTree>
    <p:extLst>
      <p:ext uri="{BB962C8B-B14F-4D97-AF65-F5344CB8AC3E}">
        <p14:creationId xmlns:p14="http://schemas.microsoft.com/office/powerpoint/2010/main" val="29682258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D0E2E8-B6E7-48CE-8753-263A0C8C6FE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63548" y="1041762"/>
            <a:ext cx="2464904" cy="2464904"/>
          </a:xfrm>
          <a:custGeom>
            <a:avLst/>
            <a:gdLst>
              <a:gd name="connsiteX0" fmla="*/ 1232452 w 2464904"/>
              <a:gd name="connsiteY0" fmla="*/ 0 h 2464904"/>
              <a:gd name="connsiteX1" fmla="*/ 2464904 w 2464904"/>
              <a:gd name="connsiteY1" fmla="*/ 1232452 h 2464904"/>
              <a:gd name="connsiteX2" fmla="*/ 1232452 w 2464904"/>
              <a:gd name="connsiteY2" fmla="*/ 2464904 h 2464904"/>
              <a:gd name="connsiteX3" fmla="*/ 0 w 2464904"/>
              <a:gd name="connsiteY3" fmla="*/ 1232452 h 246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4904" h="2464904">
                <a:moveTo>
                  <a:pt x="1232452" y="0"/>
                </a:moveTo>
                <a:lnTo>
                  <a:pt x="2464904" y="1232452"/>
                </a:lnTo>
                <a:lnTo>
                  <a:pt x="1232452" y="2464904"/>
                </a:lnTo>
                <a:lnTo>
                  <a:pt x="0" y="12324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6738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67450" y="0"/>
            <a:ext cx="592455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13806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74DC82A-6146-4E77-9BF4-95BEE71763C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446806" y="2023740"/>
            <a:ext cx="4906995" cy="4134118"/>
          </a:xfrm>
          <a:custGeom>
            <a:avLst/>
            <a:gdLst>
              <a:gd name="connsiteX0" fmla="*/ 0 w 4906995"/>
              <a:gd name="connsiteY0" fmla="*/ 0 h 4134118"/>
              <a:gd name="connsiteX1" fmla="*/ 4906995 w 4906995"/>
              <a:gd name="connsiteY1" fmla="*/ 0 h 4134118"/>
              <a:gd name="connsiteX2" fmla="*/ 4906995 w 4906995"/>
              <a:gd name="connsiteY2" fmla="*/ 4134118 h 4134118"/>
              <a:gd name="connsiteX3" fmla="*/ 0 w 4906995"/>
              <a:gd name="connsiteY3" fmla="*/ 4134118 h 4134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6995" h="4134118">
                <a:moveTo>
                  <a:pt x="0" y="0"/>
                </a:moveTo>
                <a:lnTo>
                  <a:pt x="4906995" y="0"/>
                </a:lnTo>
                <a:lnTo>
                  <a:pt x="4906995" y="4134118"/>
                </a:lnTo>
                <a:lnTo>
                  <a:pt x="0" y="413411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4731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9ECDAC4-25EA-4A6B-8C70-F4D30662549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71500" y="1995013"/>
            <a:ext cx="2762250" cy="2838946"/>
          </a:xfrm>
          <a:custGeom>
            <a:avLst/>
            <a:gdLst>
              <a:gd name="connsiteX0" fmla="*/ 0 w 2762250"/>
              <a:gd name="connsiteY0" fmla="*/ 0 h 2838946"/>
              <a:gd name="connsiteX1" fmla="*/ 2762250 w 2762250"/>
              <a:gd name="connsiteY1" fmla="*/ 0 h 2838946"/>
              <a:gd name="connsiteX2" fmla="*/ 2762250 w 2762250"/>
              <a:gd name="connsiteY2" fmla="*/ 2838946 h 2838946"/>
              <a:gd name="connsiteX3" fmla="*/ 0 w 2762250"/>
              <a:gd name="connsiteY3" fmla="*/ 2838946 h 283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250" h="2838946">
                <a:moveTo>
                  <a:pt x="0" y="0"/>
                </a:moveTo>
                <a:lnTo>
                  <a:pt x="2762250" y="0"/>
                </a:lnTo>
                <a:lnTo>
                  <a:pt x="2762250" y="2838946"/>
                </a:lnTo>
                <a:lnTo>
                  <a:pt x="0" y="28389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E87B9A-1427-43C9-82F6-1F0A807F318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995013"/>
            <a:ext cx="2762250" cy="2838946"/>
          </a:xfrm>
          <a:custGeom>
            <a:avLst/>
            <a:gdLst>
              <a:gd name="connsiteX0" fmla="*/ 0 w 2762250"/>
              <a:gd name="connsiteY0" fmla="*/ 0 h 2838946"/>
              <a:gd name="connsiteX1" fmla="*/ 2762250 w 2762250"/>
              <a:gd name="connsiteY1" fmla="*/ 0 h 2838946"/>
              <a:gd name="connsiteX2" fmla="*/ 2762250 w 2762250"/>
              <a:gd name="connsiteY2" fmla="*/ 2838946 h 2838946"/>
              <a:gd name="connsiteX3" fmla="*/ 0 w 2762250"/>
              <a:gd name="connsiteY3" fmla="*/ 2838946 h 283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250" h="2838946">
                <a:moveTo>
                  <a:pt x="0" y="0"/>
                </a:moveTo>
                <a:lnTo>
                  <a:pt x="2762250" y="0"/>
                </a:lnTo>
                <a:lnTo>
                  <a:pt x="2762250" y="2838946"/>
                </a:lnTo>
                <a:lnTo>
                  <a:pt x="0" y="28389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981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81BF3E1-B877-49F8-AEFA-F0A89AED11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1662318"/>
            <a:ext cx="2510971" cy="2590368"/>
          </a:xfrm>
          <a:custGeom>
            <a:avLst/>
            <a:gdLst>
              <a:gd name="connsiteX0" fmla="*/ 0 w 2510971"/>
              <a:gd name="connsiteY0" fmla="*/ 0 h 2590368"/>
              <a:gd name="connsiteX1" fmla="*/ 2510971 w 2510971"/>
              <a:gd name="connsiteY1" fmla="*/ 0 h 2590368"/>
              <a:gd name="connsiteX2" fmla="*/ 2510971 w 2510971"/>
              <a:gd name="connsiteY2" fmla="*/ 2590368 h 2590368"/>
              <a:gd name="connsiteX3" fmla="*/ 0 w 2510971"/>
              <a:gd name="connsiteY3" fmla="*/ 2590368 h 259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71" h="2590368">
                <a:moveTo>
                  <a:pt x="0" y="0"/>
                </a:moveTo>
                <a:lnTo>
                  <a:pt x="2510971" y="0"/>
                </a:lnTo>
                <a:lnTo>
                  <a:pt x="2510971" y="2590368"/>
                </a:lnTo>
                <a:lnTo>
                  <a:pt x="0" y="259036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11B7CE1-84E4-4673-B7E0-B51E3391363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70629" y="1662318"/>
            <a:ext cx="2510971" cy="2590368"/>
          </a:xfrm>
          <a:custGeom>
            <a:avLst/>
            <a:gdLst>
              <a:gd name="connsiteX0" fmla="*/ 0 w 2510971"/>
              <a:gd name="connsiteY0" fmla="*/ 0 h 2590368"/>
              <a:gd name="connsiteX1" fmla="*/ 2510971 w 2510971"/>
              <a:gd name="connsiteY1" fmla="*/ 0 h 2590368"/>
              <a:gd name="connsiteX2" fmla="*/ 2510971 w 2510971"/>
              <a:gd name="connsiteY2" fmla="*/ 2590368 h 2590368"/>
              <a:gd name="connsiteX3" fmla="*/ 0 w 2510971"/>
              <a:gd name="connsiteY3" fmla="*/ 2590368 h 259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71" h="2590368">
                <a:moveTo>
                  <a:pt x="0" y="0"/>
                </a:moveTo>
                <a:lnTo>
                  <a:pt x="2510971" y="0"/>
                </a:lnTo>
                <a:lnTo>
                  <a:pt x="2510971" y="2590368"/>
                </a:lnTo>
                <a:lnTo>
                  <a:pt x="0" y="259036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75B2FF4-205C-47E2-BE23-8D609879845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41256" y="1662318"/>
            <a:ext cx="2510971" cy="2590368"/>
          </a:xfrm>
          <a:custGeom>
            <a:avLst/>
            <a:gdLst>
              <a:gd name="connsiteX0" fmla="*/ 0 w 2510971"/>
              <a:gd name="connsiteY0" fmla="*/ 0 h 2590368"/>
              <a:gd name="connsiteX1" fmla="*/ 2510971 w 2510971"/>
              <a:gd name="connsiteY1" fmla="*/ 0 h 2590368"/>
              <a:gd name="connsiteX2" fmla="*/ 2510971 w 2510971"/>
              <a:gd name="connsiteY2" fmla="*/ 2590368 h 2590368"/>
              <a:gd name="connsiteX3" fmla="*/ 0 w 2510971"/>
              <a:gd name="connsiteY3" fmla="*/ 2590368 h 259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71" h="2590368">
                <a:moveTo>
                  <a:pt x="0" y="0"/>
                </a:moveTo>
                <a:lnTo>
                  <a:pt x="2510971" y="0"/>
                </a:lnTo>
                <a:lnTo>
                  <a:pt x="2510971" y="2590368"/>
                </a:lnTo>
                <a:lnTo>
                  <a:pt x="0" y="259036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D8B8FFA-65A8-4EF1-AA76-C068D8DCF4D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011883" y="1662318"/>
            <a:ext cx="4180116" cy="5195682"/>
          </a:xfrm>
          <a:custGeom>
            <a:avLst/>
            <a:gdLst>
              <a:gd name="connsiteX0" fmla="*/ 0 w 4180116"/>
              <a:gd name="connsiteY0" fmla="*/ 0 h 5195682"/>
              <a:gd name="connsiteX1" fmla="*/ 4180116 w 4180116"/>
              <a:gd name="connsiteY1" fmla="*/ 0 h 5195682"/>
              <a:gd name="connsiteX2" fmla="*/ 4180116 w 4180116"/>
              <a:gd name="connsiteY2" fmla="*/ 5195682 h 5195682"/>
              <a:gd name="connsiteX3" fmla="*/ 0 w 4180116"/>
              <a:gd name="connsiteY3" fmla="*/ 5195682 h 51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0116" h="5195682">
                <a:moveTo>
                  <a:pt x="0" y="0"/>
                </a:moveTo>
                <a:lnTo>
                  <a:pt x="4180116" y="0"/>
                </a:lnTo>
                <a:lnTo>
                  <a:pt x="4180116" y="5195682"/>
                </a:lnTo>
                <a:lnTo>
                  <a:pt x="0" y="519568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4637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0AF666A-C1A5-4875-8F01-46F07EB3885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6663" y="0"/>
            <a:ext cx="5496113" cy="6858000"/>
          </a:xfrm>
          <a:custGeom>
            <a:avLst/>
            <a:gdLst>
              <a:gd name="connsiteX0" fmla="*/ 0 w 5496113"/>
              <a:gd name="connsiteY0" fmla="*/ 0 h 6858000"/>
              <a:gd name="connsiteX1" fmla="*/ 5496113 w 5496113"/>
              <a:gd name="connsiteY1" fmla="*/ 0 h 6858000"/>
              <a:gd name="connsiteX2" fmla="*/ 5496113 w 5496113"/>
              <a:gd name="connsiteY2" fmla="*/ 6858000 h 6858000"/>
              <a:gd name="connsiteX3" fmla="*/ 0 w 54961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6113" h="6858000">
                <a:moveTo>
                  <a:pt x="0" y="0"/>
                </a:moveTo>
                <a:lnTo>
                  <a:pt x="5496113" y="0"/>
                </a:lnTo>
                <a:lnTo>
                  <a:pt x="549611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987592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07A7E6E-5F28-413F-9497-DC0B3B8A9B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790950"/>
            <a:ext cx="12192000" cy="3067050"/>
          </a:xfrm>
          <a:custGeom>
            <a:avLst/>
            <a:gdLst>
              <a:gd name="connsiteX0" fmla="*/ 0 w 12192000"/>
              <a:gd name="connsiteY0" fmla="*/ 0 h 3067050"/>
              <a:gd name="connsiteX1" fmla="*/ 12192000 w 12192000"/>
              <a:gd name="connsiteY1" fmla="*/ 0 h 3067050"/>
              <a:gd name="connsiteX2" fmla="*/ 12192000 w 12192000"/>
              <a:gd name="connsiteY2" fmla="*/ 3067050 h 3067050"/>
              <a:gd name="connsiteX3" fmla="*/ 0 w 12192000"/>
              <a:gd name="connsiteY3" fmla="*/ 306705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67050">
                <a:moveTo>
                  <a:pt x="0" y="0"/>
                </a:moveTo>
                <a:lnTo>
                  <a:pt x="12192000" y="0"/>
                </a:lnTo>
                <a:lnTo>
                  <a:pt x="12192000" y="3067050"/>
                </a:lnTo>
                <a:lnTo>
                  <a:pt x="0" y="3067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662430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6FB480-3CA8-4EBB-9CF1-E52CA4E1157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1737926"/>
            <a:ext cx="12192000" cy="2921161"/>
          </a:xfrm>
          <a:custGeom>
            <a:avLst/>
            <a:gdLst>
              <a:gd name="connsiteX0" fmla="*/ 0 w 12192000"/>
              <a:gd name="connsiteY0" fmla="*/ 0 h 2921161"/>
              <a:gd name="connsiteX1" fmla="*/ 12192000 w 12192000"/>
              <a:gd name="connsiteY1" fmla="*/ 0 h 2921161"/>
              <a:gd name="connsiteX2" fmla="*/ 12192000 w 12192000"/>
              <a:gd name="connsiteY2" fmla="*/ 2921161 h 2921161"/>
              <a:gd name="connsiteX3" fmla="*/ 0 w 12192000"/>
              <a:gd name="connsiteY3" fmla="*/ 2921161 h 2921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21161">
                <a:moveTo>
                  <a:pt x="0" y="0"/>
                </a:moveTo>
                <a:lnTo>
                  <a:pt x="12192000" y="0"/>
                </a:lnTo>
                <a:lnTo>
                  <a:pt x="12192000" y="2921161"/>
                </a:lnTo>
                <a:lnTo>
                  <a:pt x="0" y="292116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572666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B4B329-2C26-44A0-9160-38C15BDC489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0" y="4644572"/>
            <a:ext cx="12192000" cy="2213428"/>
          </a:xfrm>
          <a:custGeom>
            <a:avLst/>
            <a:gdLst>
              <a:gd name="connsiteX0" fmla="*/ 0 w 12192000"/>
              <a:gd name="connsiteY0" fmla="*/ 0 h 2213428"/>
              <a:gd name="connsiteX1" fmla="*/ 12192000 w 12192000"/>
              <a:gd name="connsiteY1" fmla="*/ 0 h 2213428"/>
              <a:gd name="connsiteX2" fmla="*/ 12192000 w 12192000"/>
              <a:gd name="connsiteY2" fmla="*/ 2213428 h 2213428"/>
              <a:gd name="connsiteX3" fmla="*/ 0 w 12192000"/>
              <a:gd name="connsiteY3" fmla="*/ 2213428 h 221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13428">
                <a:moveTo>
                  <a:pt x="0" y="0"/>
                </a:moveTo>
                <a:lnTo>
                  <a:pt x="12192000" y="0"/>
                </a:lnTo>
                <a:lnTo>
                  <a:pt x="12192000" y="2213428"/>
                </a:lnTo>
                <a:lnTo>
                  <a:pt x="0" y="22134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06502CE-29C7-4D5A-8DC4-DDCA93B864F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104000" y="2075544"/>
            <a:ext cx="3984000" cy="2438399"/>
          </a:xfrm>
          <a:custGeom>
            <a:avLst/>
            <a:gdLst>
              <a:gd name="connsiteX0" fmla="*/ 0 w 3984000"/>
              <a:gd name="connsiteY0" fmla="*/ 0 h 2438399"/>
              <a:gd name="connsiteX1" fmla="*/ 3984000 w 3984000"/>
              <a:gd name="connsiteY1" fmla="*/ 0 h 2438399"/>
              <a:gd name="connsiteX2" fmla="*/ 3984000 w 3984000"/>
              <a:gd name="connsiteY2" fmla="*/ 2438399 h 2438399"/>
              <a:gd name="connsiteX3" fmla="*/ 0 w 3984000"/>
              <a:gd name="connsiteY3" fmla="*/ 2438399 h 243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4000" h="2438399">
                <a:moveTo>
                  <a:pt x="0" y="0"/>
                </a:moveTo>
                <a:lnTo>
                  <a:pt x="3984000" y="0"/>
                </a:lnTo>
                <a:lnTo>
                  <a:pt x="3984000" y="2438399"/>
                </a:lnTo>
                <a:lnTo>
                  <a:pt x="0" y="24383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30896CF-41AA-420B-9919-F18DFC211C7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208000" y="2075545"/>
            <a:ext cx="3984000" cy="2438399"/>
          </a:xfrm>
          <a:custGeom>
            <a:avLst/>
            <a:gdLst>
              <a:gd name="connsiteX0" fmla="*/ 0 w 3984000"/>
              <a:gd name="connsiteY0" fmla="*/ 0 h 2438399"/>
              <a:gd name="connsiteX1" fmla="*/ 3984000 w 3984000"/>
              <a:gd name="connsiteY1" fmla="*/ 0 h 2438399"/>
              <a:gd name="connsiteX2" fmla="*/ 3984000 w 3984000"/>
              <a:gd name="connsiteY2" fmla="*/ 2438399 h 2438399"/>
              <a:gd name="connsiteX3" fmla="*/ 0 w 3984000"/>
              <a:gd name="connsiteY3" fmla="*/ 2438399 h 243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4000" h="2438399">
                <a:moveTo>
                  <a:pt x="0" y="0"/>
                </a:moveTo>
                <a:lnTo>
                  <a:pt x="3984000" y="0"/>
                </a:lnTo>
                <a:lnTo>
                  <a:pt x="3984000" y="2438399"/>
                </a:lnTo>
                <a:lnTo>
                  <a:pt x="0" y="24383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7FE4E7C-0F76-4783-B674-21309E87359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2075544"/>
            <a:ext cx="3984000" cy="2438399"/>
          </a:xfrm>
          <a:custGeom>
            <a:avLst/>
            <a:gdLst>
              <a:gd name="connsiteX0" fmla="*/ 0 w 3984000"/>
              <a:gd name="connsiteY0" fmla="*/ 0 h 2438399"/>
              <a:gd name="connsiteX1" fmla="*/ 3984000 w 3984000"/>
              <a:gd name="connsiteY1" fmla="*/ 0 h 2438399"/>
              <a:gd name="connsiteX2" fmla="*/ 3984000 w 3984000"/>
              <a:gd name="connsiteY2" fmla="*/ 2438399 h 2438399"/>
              <a:gd name="connsiteX3" fmla="*/ 0 w 3984000"/>
              <a:gd name="connsiteY3" fmla="*/ 2438399 h 243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4000" h="2438399">
                <a:moveTo>
                  <a:pt x="0" y="0"/>
                </a:moveTo>
                <a:lnTo>
                  <a:pt x="3984000" y="0"/>
                </a:lnTo>
                <a:lnTo>
                  <a:pt x="3984000" y="2438399"/>
                </a:lnTo>
                <a:lnTo>
                  <a:pt x="0" y="24383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67832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9735C25-00C2-42C1-9404-249D63EB2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36105" y="551543"/>
            <a:ext cx="10919790" cy="5754914"/>
          </a:xfrm>
          <a:custGeom>
            <a:avLst/>
            <a:gdLst>
              <a:gd name="connsiteX0" fmla="*/ 0 w 10919790"/>
              <a:gd name="connsiteY0" fmla="*/ 0 h 5754914"/>
              <a:gd name="connsiteX1" fmla="*/ 10919790 w 10919790"/>
              <a:gd name="connsiteY1" fmla="*/ 0 h 5754914"/>
              <a:gd name="connsiteX2" fmla="*/ 10919790 w 10919790"/>
              <a:gd name="connsiteY2" fmla="*/ 5754914 h 5754914"/>
              <a:gd name="connsiteX3" fmla="*/ 0 w 10919790"/>
              <a:gd name="connsiteY3" fmla="*/ 5754914 h 575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19790" h="5754914">
                <a:moveTo>
                  <a:pt x="0" y="0"/>
                </a:moveTo>
                <a:lnTo>
                  <a:pt x="10919790" y="0"/>
                </a:lnTo>
                <a:lnTo>
                  <a:pt x="10919790" y="5754914"/>
                </a:lnTo>
                <a:lnTo>
                  <a:pt x="0" y="57549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092200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F72227C-C3B1-4B1F-AB6E-BFD887C5334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386286" y="1975939"/>
            <a:ext cx="4967514" cy="4091809"/>
          </a:xfrm>
          <a:custGeom>
            <a:avLst/>
            <a:gdLst>
              <a:gd name="connsiteX0" fmla="*/ 0 w 4967514"/>
              <a:gd name="connsiteY0" fmla="*/ 0 h 4091809"/>
              <a:gd name="connsiteX1" fmla="*/ 4967514 w 4967514"/>
              <a:gd name="connsiteY1" fmla="*/ 0 h 4091809"/>
              <a:gd name="connsiteX2" fmla="*/ 4967514 w 4967514"/>
              <a:gd name="connsiteY2" fmla="*/ 4091809 h 4091809"/>
              <a:gd name="connsiteX3" fmla="*/ 0 w 4967514"/>
              <a:gd name="connsiteY3" fmla="*/ 4091809 h 409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7514" h="4091809">
                <a:moveTo>
                  <a:pt x="0" y="0"/>
                </a:moveTo>
                <a:lnTo>
                  <a:pt x="4967514" y="0"/>
                </a:lnTo>
                <a:lnTo>
                  <a:pt x="4967514" y="4091809"/>
                </a:lnTo>
                <a:lnTo>
                  <a:pt x="0" y="40918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987843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F454670-955F-430D-8BD7-4F768B197E10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220945" y="2101931"/>
            <a:ext cx="2191347" cy="2896620"/>
          </a:xfrm>
          <a:custGeom>
            <a:avLst/>
            <a:gdLst>
              <a:gd name="connsiteX0" fmla="*/ 0 w 2191347"/>
              <a:gd name="connsiteY0" fmla="*/ 0 h 2896620"/>
              <a:gd name="connsiteX1" fmla="*/ 2191347 w 2191347"/>
              <a:gd name="connsiteY1" fmla="*/ 0 h 2896620"/>
              <a:gd name="connsiteX2" fmla="*/ 2191347 w 2191347"/>
              <a:gd name="connsiteY2" fmla="*/ 2896620 h 2896620"/>
              <a:gd name="connsiteX3" fmla="*/ 0 w 2191347"/>
              <a:gd name="connsiteY3" fmla="*/ 2896620 h 2896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347" h="2896620">
                <a:moveTo>
                  <a:pt x="0" y="0"/>
                </a:moveTo>
                <a:lnTo>
                  <a:pt x="2191347" y="0"/>
                </a:lnTo>
                <a:lnTo>
                  <a:pt x="2191347" y="2896620"/>
                </a:lnTo>
                <a:lnTo>
                  <a:pt x="0" y="28966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9ABC73F-C6E5-461B-9D83-E1F2EC9AEB65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662183" y="2101931"/>
            <a:ext cx="2191347" cy="2896620"/>
          </a:xfrm>
          <a:custGeom>
            <a:avLst/>
            <a:gdLst>
              <a:gd name="connsiteX0" fmla="*/ 0 w 2191347"/>
              <a:gd name="connsiteY0" fmla="*/ 0 h 2896620"/>
              <a:gd name="connsiteX1" fmla="*/ 2191347 w 2191347"/>
              <a:gd name="connsiteY1" fmla="*/ 0 h 2896620"/>
              <a:gd name="connsiteX2" fmla="*/ 2191347 w 2191347"/>
              <a:gd name="connsiteY2" fmla="*/ 2896620 h 2896620"/>
              <a:gd name="connsiteX3" fmla="*/ 0 w 2191347"/>
              <a:gd name="connsiteY3" fmla="*/ 2896620 h 2896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347" h="2896620">
                <a:moveTo>
                  <a:pt x="0" y="0"/>
                </a:moveTo>
                <a:lnTo>
                  <a:pt x="2191347" y="0"/>
                </a:lnTo>
                <a:lnTo>
                  <a:pt x="2191347" y="2896620"/>
                </a:lnTo>
                <a:lnTo>
                  <a:pt x="0" y="28966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A2ACA9E-8038-4A9E-9865-95E3FACA62D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779708" y="2101931"/>
            <a:ext cx="2191347" cy="2896620"/>
          </a:xfrm>
          <a:custGeom>
            <a:avLst/>
            <a:gdLst>
              <a:gd name="connsiteX0" fmla="*/ 0 w 2191347"/>
              <a:gd name="connsiteY0" fmla="*/ 0 h 2896620"/>
              <a:gd name="connsiteX1" fmla="*/ 2191347 w 2191347"/>
              <a:gd name="connsiteY1" fmla="*/ 0 h 2896620"/>
              <a:gd name="connsiteX2" fmla="*/ 2191347 w 2191347"/>
              <a:gd name="connsiteY2" fmla="*/ 2896620 h 2896620"/>
              <a:gd name="connsiteX3" fmla="*/ 0 w 2191347"/>
              <a:gd name="connsiteY3" fmla="*/ 2896620 h 2896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347" h="2896620">
                <a:moveTo>
                  <a:pt x="0" y="0"/>
                </a:moveTo>
                <a:lnTo>
                  <a:pt x="2191347" y="0"/>
                </a:lnTo>
                <a:lnTo>
                  <a:pt x="2191347" y="2896620"/>
                </a:lnTo>
                <a:lnTo>
                  <a:pt x="0" y="28966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2B4544D-B9DF-44AC-88ED-2128673BE25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338471" y="2101931"/>
            <a:ext cx="2191347" cy="2896620"/>
          </a:xfrm>
          <a:custGeom>
            <a:avLst/>
            <a:gdLst>
              <a:gd name="connsiteX0" fmla="*/ 0 w 2191347"/>
              <a:gd name="connsiteY0" fmla="*/ 0 h 2896620"/>
              <a:gd name="connsiteX1" fmla="*/ 2191347 w 2191347"/>
              <a:gd name="connsiteY1" fmla="*/ 0 h 2896620"/>
              <a:gd name="connsiteX2" fmla="*/ 2191347 w 2191347"/>
              <a:gd name="connsiteY2" fmla="*/ 2896620 h 2896620"/>
              <a:gd name="connsiteX3" fmla="*/ 0 w 2191347"/>
              <a:gd name="connsiteY3" fmla="*/ 2896620 h 2896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347" h="2896620">
                <a:moveTo>
                  <a:pt x="0" y="0"/>
                </a:moveTo>
                <a:lnTo>
                  <a:pt x="2191347" y="0"/>
                </a:lnTo>
                <a:lnTo>
                  <a:pt x="2191347" y="2896620"/>
                </a:lnTo>
                <a:lnTo>
                  <a:pt x="0" y="28966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904731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DD6E94E-9AED-4906-A751-BF601FC01E2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87293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B7A1838-19EB-4235-AB34-3A252A3FCD6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619251"/>
            <a:ext cx="12192000" cy="2352040"/>
          </a:xfrm>
          <a:custGeom>
            <a:avLst/>
            <a:gdLst>
              <a:gd name="connsiteX0" fmla="*/ 0 w 12192000"/>
              <a:gd name="connsiteY0" fmla="*/ 0 h 2352040"/>
              <a:gd name="connsiteX1" fmla="*/ 12192000 w 12192000"/>
              <a:gd name="connsiteY1" fmla="*/ 0 h 2352040"/>
              <a:gd name="connsiteX2" fmla="*/ 12192000 w 12192000"/>
              <a:gd name="connsiteY2" fmla="*/ 2352040 h 2352040"/>
              <a:gd name="connsiteX3" fmla="*/ 0 w 12192000"/>
              <a:gd name="connsiteY3" fmla="*/ 2352040 h 235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52040">
                <a:moveTo>
                  <a:pt x="0" y="0"/>
                </a:moveTo>
                <a:lnTo>
                  <a:pt x="12192000" y="0"/>
                </a:lnTo>
                <a:lnTo>
                  <a:pt x="12192000" y="2352040"/>
                </a:lnTo>
                <a:lnTo>
                  <a:pt x="0" y="23520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17226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293812A-1552-4D7C-AB3A-E131B8858DE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810576" y="1818708"/>
            <a:ext cx="10381424" cy="3682205"/>
          </a:xfrm>
          <a:custGeom>
            <a:avLst/>
            <a:gdLst>
              <a:gd name="connsiteX0" fmla="*/ 0 w 10381424"/>
              <a:gd name="connsiteY0" fmla="*/ 0 h 3682205"/>
              <a:gd name="connsiteX1" fmla="*/ 10381424 w 10381424"/>
              <a:gd name="connsiteY1" fmla="*/ 0 h 3682205"/>
              <a:gd name="connsiteX2" fmla="*/ 10381424 w 10381424"/>
              <a:gd name="connsiteY2" fmla="*/ 3682205 h 3682205"/>
              <a:gd name="connsiteX3" fmla="*/ 0 w 10381424"/>
              <a:gd name="connsiteY3" fmla="*/ 3682205 h 3682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81424" h="3682205">
                <a:moveTo>
                  <a:pt x="0" y="0"/>
                </a:moveTo>
                <a:lnTo>
                  <a:pt x="10381424" y="0"/>
                </a:lnTo>
                <a:lnTo>
                  <a:pt x="10381424" y="3682205"/>
                </a:lnTo>
                <a:lnTo>
                  <a:pt x="0" y="36822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8E94F63-7C52-4DCC-AE07-F4D14F8A092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59" y="1818709"/>
            <a:ext cx="3609634" cy="3682205"/>
          </a:xfrm>
          <a:custGeom>
            <a:avLst/>
            <a:gdLst>
              <a:gd name="connsiteX0" fmla="*/ 1804817 w 3609634"/>
              <a:gd name="connsiteY0" fmla="*/ 0 h 3682205"/>
              <a:gd name="connsiteX1" fmla="*/ 3609634 w 3609634"/>
              <a:gd name="connsiteY1" fmla="*/ 1841103 h 3682205"/>
              <a:gd name="connsiteX2" fmla="*/ 1804817 w 3609634"/>
              <a:gd name="connsiteY2" fmla="*/ 3682205 h 3682205"/>
              <a:gd name="connsiteX3" fmla="*/ 0 w 3609634"/>
              <a:gd name="connsiteY3" fmla="*/ 1841103 h 3682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9634" h="3682205">
                <a:moveTo>
                  <a:pt x="1804817" y="0"/>
                </a:moveTo>
                <a:lnTo>
                  <a:pt x="3609634" y="1841103"/>
                </a:lnTo>
                <a:lnTo>
                  <a:pt x="1804817" y="3682205"/>
                </a:lnTo>
                <a:lnTo>
                  <a:pt x="0" y="18411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02621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8D3E9D2-2A53-4D83-A43F-44B696AD4B9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8200" y="1785257"/>
            <a:ext cx="10515600" cy="2656114"/>
          </a:xfrm>
          <a:custGeom>
            <a:avLst/>
            <a:gdLst>
              <a:gd name="connsiteX0" fmla="*/ 442695 w 10515600"/>
              <a:gd name="connsiteY0" fmla="*/ 0 h 2656114"/>
              <a:gd name="connsiteX1" fmla="*/ 10072905 w 10515600"/>
              <a:gd name="connsiteY1" fmla="*/ 0 h 2656114"/>
              <a:gd name="connsiteX2" fmla="*/ 10515600 w 10515600"/>
              <a:gd name="connsiteY2" fmla="*/ 442695 h 2656114"/>
              <a:gd name="connsiteX3" fmla="*/ 10515600 w 10515600"/>
              <a:gd name="connsiteY3" fmla="*/ 2213419 h 2656114"/>
              <a:gd name="connsiteX4" fmla="*/ 10072905 w 10515600"/>
              <a:gd name="connsiteY4" fmla="*/ 2656114 h 2656114"/>
              <a:gd name="connsiteX5" fmla="*/ 442695 w 10515600"/>
              <a:gd name="connsiteY5" fmla="*/ 2656114 h 2656114"/>
              <a:gd name="connsiteX6" fmla="*/ 0 w 10515600"/>
              <a:gd name="connsiteY6" fmla="*/ 2213419 h 2656114"/>
              <a:gd name="connsiteX7" fmla="*/ 0 w 10515600"/>
              <a:gd name="connsiteY7" fmla="*/ 442695 h 2656114"/>
              <a:gd name="connsiteX8" fmla="*/ 442695 w 10515600"/>
              <a:gd name="connsiteY8" fmla="*/ 0 h 265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15600" h="2656114">
                <a:moveTo>
                  <a:pt x="442695" y="0"/>
                </a:moveTo>
                <a:lnTo>
                  <a:pt x="10072905" y="0"/>
                </a:lnTo>
                <a:cubicBezTo>
                  <a:pt x="10317399" y="0"/>
                  <a:pt x="10515600" y="198201"/>
                  <a:pt x="10515600" y="442695"/>
                </a:cubicBezTo>
                <a:lnTo>
                  <a:pt x="10515600" y="2213419"/>
                </a:lnTo>
                <a:cubicBezTo>
                  <a:pt x="10515600" y="2457913"/>
                  <a:pt x="10317399" y="2656114"/>
                  <a:pt x="10072905" y="2656114"/>
                </a:cubicBezTo>
                <a:lnTo>
                  <a:pt x="442695" y="2656114"/>
                </a:lnTo>
                <a:cubicBezTo>
                  <a:pt x="198201" y="2656114"/>
                  <a:pt x="0" y="2457913"/>
                  <a:pt x="0" y="2213419"/>
                </a:cubicBezTo>
                <a:lnTo>
                  <a:pt x="0" y="442695"/>
                </a:lnTo>
                <a:cubicBezTo>
                  <a:pt x="0" y="198201"/>
                  <a:pt x="198201" y="0"/>
                  <a:pt x="4426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3752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8198" y="1818709"/>
            <a:ext cx="4082143" cy="384186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234215" y="6436678"/>
            <a:ext cx="1723571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915718" y="66550"/>
            <a:ext cx="464275" cy="191427"/>
          </a:xfrm>
          <a:prstGeom prst="rect">
            <a:avLst/>
          </a:prstGeom>
        </p:spPr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187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234215" y="6436678"/>
            <a:ext cx="1723571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915718" y="66550"/>
            <a:ext cx="464275" cy="191427"/>
          </a:xfrm>
          <a:prstGeom prst="rect">
            <a:avLst/>
          </a:prstGeom>
        </p:spPr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633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F105944-85CE-4014-BF5B-ECF7E29623F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062330" y="1289593"/>
            <a:ext cx="2067340" cy="2067340"/>
          </a:xfrm>
          <a:custGeom>
            <a:avLst/>
            <a:gdLst>
              <a:gd name="connsiteX0" fmla="*/ 1033670 w 2067340"/>
              <a:gd name="connsiteY0" fmla="*/ 0 h 2067340"/>
              <a:gd name="connsiteX1" fmla="*/ 2067340 w 2067340"/>
              <a:gd name="connsiteY1" fmla="*/ 1033670 h 2067340"/>
              <a:gd name="connsiteX2" fmla="*/ 1033670 w 2067340"/>
              <a:gd name="connsiteY2" fmla="*/ 2067340 h 2067340"/>
              <a:gd name="connsiteX3" fmla="*/ 0 w 2067340"/>
              <a:gd name="connsiteY3" fmla="*/ 1033670 h 2067340"/>
              <a:gd name="connsiteX4" fmla="*/ 1033670 w 2067340"/>
              <a:gd name="connsiteY4" fmla="*/ 0 h 206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7340" h="2067340">
                <a:moveTo>
                  <a:pt x="1033670" y="0"/>
                </a:moveTo>
                <a:cubicBezTo>
                  <a:pt x="1604550" y="0"/>
                  <a:pt x="2067340" y="462790"/>
                  <a:pt x="2067340" y="1033670"/>
                </a:cubicBezTo>
                <a:cubicBezTo>
                  <a:pt x="2067340" y="1604550"/>
                  <a:pt x="1604550" y="2067340"/>
                  <a:pt x="1033670" y="2067340"/>
                </a:cubicBezTo>
                <a:cubicBezTo>
                  <a:pt x="462790" y="2067340"/>
                  <a:pt x="0" y="1604550"/>
                  <a:pt x="0" y="1033670"/>
                </a:cubicBezTo>
                <a:cubicBezTo>
                  <a:pt x="0" y="462790"/>
                  <a:pt x="462790" y="0"/>
                  <a:pt x="103367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9928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CE2F2-50B7-45A7-A752-331D60C0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73" r:id="rId3"/>
    <p:sldLayoutId id="2147483671" r:id="rId4"/>
    <p:sldLayoutId id="2147483672" r:id="rId5"/>
    <p:sldLayoutId id="2147483663" r:id="rId6"/>
    <p:sldLayoutId id="2147483654" r:id="rId7"/>
    <p:sldLayoutId id="2147483651" r:id="rId8"/>
    <p:sldLayoutId id="2147483653" r:id="rId9"/>
    <p:sldLayoutId id="2147483662" r:id="rId10"/>
    <p:sldLayoutId id="2147483664" r:id="rId11"/>
    <p:sldLayoutId id="2147483661" r:id="rId12"/>
    <p:sldLayoutId id="2147483660" r:id="rId13"/>
    <p:sldLayoutId id="2147483655" r:id="rId14"/>
    <p:sldLayoutId id="2147483656" r:id="rId15"/>
    <p:sldLayoutId id="2147483657" r:id="rId16"/>
    <p:sldLayoutId id="2147483658" r:id="rId17"/>
    <p:sldLayoutId id="2147483659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4" r:id="rId24"/>
    <p:sldLayoutId id="2147483670" r:id="rId25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1" kern="1200" spc="0" baseline="0">
          <a:solidFill>
            <a:schemeClr val="tx1"/>
          </a:solidFill>
          <a:latin typeface="Raleway" panose="020B0503030101060003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.jpeg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jpg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g"/><Relationship Id="rId4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EF4C7EA0-AEC5-4C2B-B384-ED8C1EBB611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D3A6E72-F4D8-4A33-A0E2-6266265EDD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997FC11-8171-47DA-BB42-B57718D04260}"/>
              </a:ext>
            </a:extLst>
          </p:cNvPr>
          <p:cNvGrpSpPr/>
          <p:nvPr/>
        </p:nvGrpSpPr>
        <p:grpSpPr>
          <a:xfrm>
            <a:off x="1608836" y="2099005"/>
            <a:ext cx="8974328" cy="2659990"/>
            <a:chOff x="1608836" y="1799316"/>
            <a:chExt cx="8974328" cy="265999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7CAFD02-DCC7-4689-B500-7E9D18D72365}"/>
                </a:ext>
              </a:extLst>
            </p:cNvPr>
            <p:cNvGrpSpPr/>
            <p:nvPr/>
          </p:nvGrpSpPr>
          <p:grpSpPr>
            <a:xfrm>
              <a:off x="4610123" y="1799316"/>
              <a:ext cx="2971754" cy="1559570"/>
              <a:chOff x="4610123" y="2086245"/>
              <a:chExt cx="2971754" cy="1559570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78F8D5C-6B52-48C0-919C-7E418916C5E2}"/>
                  </a:ext>
                </a:extLst>
              </p:cNvPr>
              <p:cNvSpPr txBox="1"/>
              <p:nvPr/>
            </p:nvSpPr>
            <p:spPr>
              <a:xfrm>
                <a:off x="4610123" y="2794991"/>
                <a:ext cx="297175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spc="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Sketch</a:t>
                </a:r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EBB5FBF9-9512-4347-8D73-65843580260C}"/>
                  </a:ext>
                </a:extLst>
              </p:cNvPr>
              <p:cNvGrpSpPr/>
              <p:nvPr/>
            </p:nvGrpSpPr>
            <p:grpSpPr>
              <a:xfrm>
                <a:off x="5692749" y="2086245"/>
                <a:ext cx="806503" cy="723517"/>
                <a:chOff x="13457266" y="828674"/>
                <a:chExt cx="493714" cy="442913"/>
              </a:xfrm>
              <a:solidFill>
                <a:schemeClr val="bg1"/>
              </a:solidFill>
            </p:grpSpPr>
            <p:sp>
              <p:nvSpPr>
                <p:cNvPr id="14" name="Freeform 5">
                  <a:extLst>
                    <a:ext uri="{FF2B5EF4-FFF2-40B4-BE49-F238E27FC236}">
                      <a16:creationId xmlns:a16="http://schemas.microsoft.com/office/drawing/2014/main" id="{C7B66B16-2F30-49E3-BA6E-5BA85A6A7E8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544595" y="1127124"/>
                  <a:ext cx="403226" cy="144463"/>
                </a:xfrm>
                <a:custGeom>
                  <a:avLst/>
                  <a:gdLst>
                    <a:gd name="T0" fmla="*/ 109 w 111"/>
                    <a:gd name="T1" fmla="*/ 2 h 39"/>
                    <a:gd name="T2" fmla="*/ 92 w 111"/>
                    <a:gd name="T3" fmla="*/ 1 h 39"/>
                    <a:gd name="T4" fmla="*/ 25 w 111"/>
                    <a:gd name="T5" fmla="*/ 1 h 39"/>
                    <a:gd name="T6" fmla="*/ 24 w 111"/>
                    <a:gd name="T7" fmla="*/ 2 h 39"/>
                    <a:gd name="T8" fmla="*/ 23 w 111"/>
                    <a:gd name="T9" fmla="*/ 2 h 39"/>
                    <a:gd name="T10" fmla="*/ 22 w 111"/>
                    <a:gd name="T11" fmla="*/ 2 h 39"/>
                    <a:gd name="T12" fmla="*/ 11 w 111"/>
                    <a:gd name="T13" fmla="*/ 20 h 39"/>
                    <a:gd name="T14" fmla="*/ 3 w 111"/>
                    <a:gd name="T15" fmla="*/ 37 h 39"/>
                    <a:gd name="T16" fmla="*/ 4 w 111"/>
                    <a:gd name="T17" fmla="*/ 38 h 39"/>
                    <a:gd name="T18" fmla="*/ 70 w 111"/>
                    <a:gd name="T19" fmla="*/ 38 h 39"/>
                    <a:gd name="T20" fmla="*/ 88 w 111"/>
                    <a:gd name="T21" fmla="*/ 38 h 39"/>
                    <a:gd name="T22" fmla="*/ 100 w 111"/>
                    <a:gd name="T23" fmla="*/ 22 h 39"/>
                    <a:gd name="T24" fmla="*/ 109 w 111"/>
                    <a:gd name="T25" fmla="*/ 2 h 39"/>
                    <a:gd name="T26" fmla="*/ 23 w 111"/>
                    <a:gd name="T27" fmla="*/ 7 h 39"/>
                    <a:gd name="T28" fmla="*/ 25 w 111"/>
                    <a:gd name="T29" fmla="*/ 5 h 39"/>
                    <a:gd name="T30" fmla="*/ 24 w 111"/>
                    <a:gd name="T31" fmla="*/ 6 h 39"/>
                    <a:gd name="T32" fmla="*/ 23 w 111"/>
                    <a:gd name="T33" fmla="*/ 8 h 39"/>
                    <a:gd name="T34" fmla="*/ 23 w 111"/>
                    <a:gd name="T35" fmla="*/ 7 h 39"/>
                    <a:gd name="T36" fmla="*/ 103 w 111"/>
                    <a:gd name="T37" fmla="*/ 6 h 39"/>
                    <a:gd name="T38" fmla="*/ 88 w 111"/>
                    <a:gd name="T39" fmla="*/ 31 h 39"/>
                    <a:gd name="T40" fmla="*/ 85 w 111"/>
                    <a:gd name="T41" fmla="*/ 34 h 39"/>
                    <a:gd name="T42" fmla="*/ 83 w 111"/>
                    <a:gd name="T43" fmla="*/ 34 h 39"/>
                    <a:gd name="T44" fmla="*/ 28 w 111"/>
                    <a:gd name="T45" fmla="*/ 34 h 39"/>
                    <a:gd name="T46" fmla="*/ 27 w 111"/>
                    <a:gd name="T47" fmla="*/ 32 h 39"/>
                    <a:gd name="T48" fmla="*/ 28 w 111"/>
                    <a:gd name="T49" fmla="*/ 31 h 39"/>
                    <a:gd name="T50" fmla="*/ 32 w 111"/>
                    <a:gd name="T51" fmla="*/ 25 h 39"/>
                    <a:gd name="T52" fmla="*/ 41 w 111"/>
                    <a:gd name="T53" fmla="*/ 9 h 39"/>
                    <a:gd name="T54" fmla="*/ 41 w 111"/>
                    <a:gd name="T55" fmla="*/ 8 h 39"/>
                    <a:gd name="T56" fmla="*/ 16 w 111"/>
                    <a:gd name="T57" fmla="*/ 32 h 39"/>
                    <a:gd name="T58" fmla="*/ 12 w 111"/>
                    <a:gd name="T59" fmla="*/ 34 h 39"/>
                    <a:gd name="T60" fmla="*/ 9 w 111"/>
                    <a:gd name="T61" fmla="*/ 34 h 39"/>
                    <a:gd name="T62" fmla="*/ 10 w 111"/>
                    <a:gd name="T63" fmla="*/ 32 h 39"/>
                    <a:gd name="T64" fmla="*/ 10 w 111"/>
                    <a:gd name="T65" fmla="*/ 31 h 39"/>
                    <a:gd name="T66" fmla="*/ 12 w 111"/>
                    <a:gd name="T67" fmla="*/ 28 h 39"/>
                    <a:gd name="T68" fmla="*/ 12 w 111"/>
                    <a:gd name="T69" fmla="*/ 28 h 39"/>
                    <a:gd name="T70" fmla="*/ 13 w 111"/>
                    <a:gd name="T71" fmla="*/ 27 h 39"/>
                    <a:gd name="T72" fmla="*/ 15 w 111"/>
                    <a:gd name="T73" fmla="*/ 22 h 39"/>
                    <a:gd name="T74" fmla="*/ 18 w 111"/>
                    <a:gd name="T75" fmla="*/ 17 h 39"/>
                    <a:gd name="T76" fmla="*/ 28 w 111"/>
                    <a:gd name="T77" fmla="*/ 7 h 39"/>
                    <a:gd name="T78" fmla="*/ 33 w 111"/>
                    <a:gd name="T79" fmla="*/ 5 h 39"/>
                    <a:gd name="T80" fmla="*/ 101 w 111"/>
                    <a:gd name="T81" fmla="*/ 5 h 39"/>
                    <a:gd name="T82" fmla="*/ 103 w 111"/>
                    <a:gd name="T83" fmla="*/ 6 h 39"/>
                    <a:gd name="T84" fmla="*/ 103 w 111"/>
                    <a:gd name="T85" fmla="*/ 6 h 39"/>
                    <a:gd name="T86" fmla="*/ 103 w 111"/>
                    <a:gd name="T87" fmla="*/ 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11" h="39">
                      <a:moveTo>
                        <a:pt x="109" y="2"/>
                      </a:moveTo>
                      <a:cubicBezTo>
                        <a:pt x="108" y="0"/>
                        <a:pt x="94" y="1"/>
                        <a:pt x="92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4" y="1"/>
                        <a:pt x="24" y="2"/>
                      </a:cubicBezTo>
                      <a:cubicBezTo>
                        <a:pt x="24" y="2"/>
                        <a:pt x="23" y="2"/>
                        <a:pt x="23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17" y="5"/>
                        <a:pt x="13" y="15"/>
                        <a:pt x="11" y="20"/>
                      </a:cubicBezTo>
                      <a:cubicBezTo>
                        <a:pt x="9" y="24"/>
                        <a:pt x="0" y="33"/>
                        <a:pt x="3" y="37"/>
                      </a:cubicBezTo>
                      <a:cubicBezTo>
                        <a:pt x="3" y="38"/>
                        <a:pt x="4" y="38"/>
                        <a:pt x="4" y="38"/>
                      </a:cubicBezTo>
                      <a:cubicBezTo>
                        <a:pt x="70" y="38"/>
                        <a:pt x="70" y="38"/>
                        <a:pt x="70" y="38"/>
                      </a:cubicBezTo>
                      <a:cubicBezTo>
                        <a:pt x="76" y="38"/>
                        <a:pt x="83" y="39"/>
                        <a:pt x="88" y="38"/>
                      </a:cubicBezTo>
                      <a:cubicBezTo>
                        <a:pt x="94" y="36"/>
                        <a:pt x="97" y="26"/>
                        <a:pt x="100" y="22"/>
                      </a:cubicBezTo>
                      <a:cubicBezTo>
                        <a:pt x="102" y="18"/>
                        <a:pt x="111" y="6"/>
                        <a:pt x="109" y="2"/>
                      </a:cubicBezTo>
                      <a:close/>
                      <a:moveTo>
                        <a:pt x="23" y="7"/>
                      </a:moveTo>
                      <a:cubicBezTo>
                        <a:pt x="24" y="6"/>
                        <a:pt x="25" y="5"/>
                        <a:pt x="25" y="5"/>
                      </a:cubicBezTo>
                      <a:cubicBezTo>
                        <a:pt x="25" y="5"/>
                        <a:pt x="25" y="6"/>
                        <a:pt x="24" y="6"/>
                      </a:cubicBezTo>
                      <a:cubicBezTo>
                        <a:pt x="24" y="7"/>
                        <a:pt x="24" y="7"/>
                        <a:pt x="23" y="8"/>
                      </a:cubicBezTo>
                      <a:cubicBezTo>
                        <a:pt x="22" y="9"/>
                        <a:pt x="22" y="8"/>
                        <a:pt x="23" y="7"/>
                      </a:cubicBezTo>
                      <a:close/>
                      <a:moveTo>
                        <a:pt x="103" y="6"/>
                      </a:moveTo>
                      <a:cubicBezTo>
                        <a:pt x="98" y="15"/>
                        <a:pt x="93" y="23"/>
                        <a:pt x="88" y="31"/>
                      </a:cubicBezTo>
                      <a:cubicBezTo>
                        <a:pt x="87" y="33"/>
                        <a:pt x="86" y="34"/>
                        <a:pt x="85" y="34"/>
                      </a:cubicBezTo>
                      <a:cubicBezTo>
                        <a:pt x="85" y="34"/>
                        <a:pt x="84" y="34"/>
                        <a:pt x="83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6" y="34"/>
                        <a:pt x="26" y="33"/>
                        <a:pt x="27" y="32"/>
                      </a:cubicBezTo>
                      <a:cubicBezTo>
                        <a:pt x="27" y="31"/>
                        <a:pt x="28" y="31"/>
                        <a:pt x="28" y="31"/>
                      </a:cubicBezTo>
                      <a:cubicBezTo>
                        <a:pt x="29" y="29"/>
                        <a:pt x="31" y="27"/>
                        <a:pt x="32" y="25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2" y="7"/>
                        <a:pt x="42" y="7"/>
                        <a:pt x="41" y="8"/>
                      </a:cubicBezTo>
                      <a:cubicBezTo>
                        <a:pt x="33" y="16"/>
                        <a:pt x="25" y="24"/>
                        <a:pt x="16" y="32"/>
                      </a:cubicBezTo>
                      <a:cubicBezTo>
                        <a:pt x="15" y="33"/>
                        <a:pt x="13" y="34"/>
                        <a:pt x="12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7" y="34"/>
                        <a:pt x="9" y="34"/>
                        <a:pt x="10" y="32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2" y="29"/>
                        <a:pt x="12" y="28"/>
                      </a:cubicBezTo>
                      <a:cubicBezTo>
                        <a:pt x="13" y="27"/>
                        <a:pt x="13" y="27"/>
                        <a:pt x="12" y="28"/>
                      </a:cubicBezTo>
                      <a:cubicBezTo>
                        <a:pt x="12" y="29"/>
                        <a:pt x="12" y="28"/>
                        <a:pt x="13" y="27"/>
                      </a:cubicBezTo>
                      <a:cubicBezTo>
                        <a:pt x="13" y="25"/>
                        <a:pt x="14" y="24"/>
                        <a:pt x="15" y="22"/>
                      </a:cubicBezTo>
                      <a:cubicBezTo>
                        <a:pt x="15" y="21"/>
                        <a:pt x="17" y="18"/>
                        <a:pt x="18" y="17"/>
                      </a:cubicBezTo>
                      <a:cubicBezTo>
                        <a:pt x="21" y="14"/>
                        <a:pt x="25" y="11"/>
                        <a:pt x="28" y="7"/>
                      </a:cubicBezTo>
                      <a:cubicBezTo>
                        <a:pt x="29" y="6"/>
                        <a:pt x="32" y="5"/>
                        <a:pt x="33" y="5"/>
                      </a:cubicBezTo>
                      <a:cubicBezTo>
                        <a:pt x="101" y="5"/>
                        <a:pt x="101" y="5"/>
                        <a:pt x="101" y="5"/>
                      </a:cubicBezTo>
                      <a:cubicBezTo>
                        <a:pt x="104" y="5"/>
                        <a:pt x="104" y="4"/>
                        <a:pt x="103" y="6"/>
                      </a:cubicBezTo>
                      <a:close/>
                      <a:moveTo>
                        <a:pt x="103" y="6"/>
                      </a:moveTo>
                      <a:cubicBezTo>
                        <a:pt x="103" y="6"/>
                        <a:pt x="103" y="6"/>
                        <a:pt x="103" y="6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" name="Freeform 6">
                  <a:extLst>
                    <a:ext uri="{FF2B5EF4-FFF2-40B4-BE49-F238E27FC236}">
                      <a16:creationId xmlns:a16="http://schemas.microsoft.com/office/drawing/2014/main" id="{F7FACB16-9C68-4590-B08F-6373EE6898B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457266" y="828674"/>
                  <a:ext cx="493714" cy="423862"/>
                </a:xfrm>
                <a:custGeom>
                  <a:avLst/>
                  <a:gdLst>
                    <a:gd name="T0" fmla="*/ 90 w 136"/>
                    <a:gd name="T1" fmla="*/ 78 h 115"/>
                    <a:gd name="T2" fmla="*/ 99 w 136"/>
                    <a:gd name="T3" fmla="*/ 78 h 115"/>
                    <a:gd name="T4" fmla="*/ 93 w 136"/>
                    <a:gd name="T5" fmla="*/ 4 h 115"/>
                    <a:gd name="T6" fmla="*/ 51 w 136"/>
                    <a:gd name="T7" fmla="*/ 10 h 115"/>
                    <a:gd name="T8" fmla="*/ 41 w 136"/>
                    <a:gd name="T9" fmla="*/ 9 h 115"/>
                    <a:gd name="T10" fmla="*/ 14 w 136"/>
                    <a:gd name="T11" fmla="*/ 107 h 115"/>
                    <a:gd name="T12" fmla="*/ 23 w 136"/>
                    <a:gd name="T13" fmla="*/ 115 h 115"/>
                    <a:gd name="T14" fmla="*/ 24 w 136"/>
                    <a:gd name="T15" fmla="*/ 114 h 115"/>
                    <a:gd name="T16" fmla="*/ 67 w 136"/>
                    <a:gd name="T17" fmla="*/ 40 h 115"/>
                    <a:gd name="T18" fmla="*/ 67 w 136"/>
                    <a:gd name="T19" fmla="*/ 39 h 115"/>
                    <a:gd name="T20" fmla="*/ 90 w 136"/>
                    <a:gd name="T21" fmla="*/ 78 h 115"/>
                    <a:gd name="T22" fmla="*/ 43 w 136"/>
                    <a:gd name="T23" fmla="*/ 17 h 115"/>
                    <a:gd name="T24" fmla="*/ 36 w 136"/>
                    <a:gd name="T25" fmla="*/ 29 h 115"/>
                    <a:gd name="T26" fmla="*/ 43 w 136"/>
                    <a:gd name="T27" fmla="*/ 18 h 115"/>
                    <a:gd name="T28" fmla="*/ 45 w 136"/>
                    <a:gd name="T29" fmla="*/ 21 h 115"/>
                    <a:gd name="T30" fmla="*/ 9 w 136"/>
                    <a:gd name="T31" fmla="*/ 74 h 115"/>
                    <a:gd name="T32" fmla="*/ 29 w 136"/>
                    <a:gd name="T33" fmla="*/ 43 h 115"/>
                    <a:gd name="T34" fmla="*/ 53 w 136"/>
                    <a:gd name="T35" fmla="*/ 28 h 115"/>
                    <a:gd name="T36" fmla="*/ 10 w 136"/>
                    <a:gd name="T37" fmla="*/ 74 h 115"/>
                    <a:gd name="T38" fmla="*/ 50 w 136"/>
                    <a:gd name="T39" fmla="*/ 60 h 115"/>
                    <a:gd name="T40" fmla="*/ 21 w 136"/>
                    <a:gd name="T41" fmla="*/ 105 h 115"/>
                    <a:gd name="T42" fmla="*/ 25 w 136"/>
                    <a:gd name="T43" fmla="*/ 93 h 115"/>
                    <a:gd name="T44" fmla="*/ 20 w 136"/>
                    <a:gd name="T45" fmla="*/ 97 h 115"/>
                    <a:gd name="T46" fmla="*/ 23 w 136"/>
                    <a:gd name="T47" fmla="*/ 88 h 115"/>
                    <a:gd name="T48" fmla="*/ 24 w 136"/>
                    <a:gd name="T49" fmla="*/ 85 h 115"/>
                    <a:gd name="T50" fmla="*/ 26 w 136"/>
                    <a:gd name="T51" fmla="*/ 81 h 115"/>
                    <a:gd name="T52" fmla="*/ 11 w 136"/>
                    <a:gd name="T53" fmla="*/ 89 h 115"/>
                    <a:gd name="T54" fmla="*/ 21 w 136"/>
                    <a:gd name="T55" fmla="*/ 68 h 115"/>
                    <a:gd name="T56" fmla="*/ 56 w 136"/>
                    <a:gd name="T57" fmla="*/ 34 h 115"/>
                    <a:gd name="T58" fmla="*/ 60 w 136"/>
                    <a:gd name="T59" fmla="*/ 15 h 115"/>
                    <a:gd name="T60" fmla="*/ 62 w 136"/>
                    <a:gd name="T61" fmla="*/ 6 h 115"/>
                    <a:gd name="T62" fmla="*/ 61 w 136"/>
                    <a:gd name="T63" fmla="*/ 11 h 115"/>
                    <a:gd name="T64" fmla="*/ 69 w 136"/>
                    <a:gd name="T65" fmla="*/ 6 h 115"/>
                    <a:gd name="T66" fmla="*/ 74 w 136"/>
                    <a:gd name="T67" fmla="*/ 6 h 115"/>
                    <a:gd name="T68" fmla="*/ 78 w 136"/>
                    <a:gd name="T69" fmla="*/ 6 h 115"/>
                    <a:gd name="T70" fmla="*/ 83 w 136"/>
                    <a:gd name="T71" fmla="*/ 6 h 115"/>
                    <a:gd name="T72" fmla="*/ 94 w 136"/>
                    <a:gd name="T73" fmla="*/ 19 h 115"/>
                    <a:gd name="T74" fmla="*/ 124 w 136"/>
                    <a:gd name="T75" fmla="*/ 76 h 115"/>
                    <a:gd name="T76" fmla="*/ 111 w 136"/>
                    <a:gd name="T77" fmla="*/ 75 h 115"/>
                    <a:gd name="T78" fmla="*/ 104 w 136"/>
                    <a:gd name="T79" fmla="*/ 77 h 115"/>
                    <a:gd name="T80" fmla="*/ 104 w 136"/>
                    <a:gd name="T81" fmla="*/ 68 h 115"/>
                    <a:gd name="T82" fmla="*/ 96 w 136"/>
                    <a:gd name="T83" fmla="*/ 70 h 115"/>
                    <a:gd name="T84" fmla="*/ 100 w 136"/>
                    <a:gd name="T85" fmla="*/ 61 h 115"/>
                    <a:gd name="T86" fmla="*/ 96 w 136"/>
                    <a:gd name="T87" fmla="*/ 63 h 115"/>
                    <a:gd name="T88" fmla="*/ 91 w 136"/>
                    <a:gd name="T89" fmla="*/ 61 h 115"/>
                    <a:gd name="T90" fmla="*/ 95 w 136"/>
                    <a:gd name="T91" fmla="*/ 52 h 115"/>
                    <a:gd name="T92" fmla="*/ 81 w 136"/>
                    <a:gd name="T93" fmla="*/ 50 h 115"/>
                    <a:gd name="T94" fmla="*/ 90 w 136"/>
                    <a:gd name="T95" fmla="*/ 37 h 115"/>
                    <a:gd name="T96" fmla="*/ 78 w 136"/>
                    <a:gd name="T97" fmla="*/ 45 h 115"/>
                    <a:gd name="T98" fmla="*/ 88 w 136"/>
                    <a:gd name="T99" fmla="*/ 33 h 115"/>
                    <a:gd name="T100" fmla="*/ 79 w 136"/>
                    <a:gd name="T101" fmla="*/ 40 h 115"/>
                    <a:gd name="T102" fmla="*/ 79 w 136"/>
                    <a:gd name="T103" fmla="*/ 40 h 115"/>
                    <a:gd name="T104" fmla="*/ 74 w 136"/>
                    <a:gd name="T105" fmla="*/ 38 h 115"/>
                    <a:gd name="T106" fmla="*/ 83 w 136"/>
                    <a:gd name="T107" fmla="*/ 24 h 115"/>
                    <a:gd name="T108" fmla="*/ 69 w 136"/>
                    <a:gd name="T109" fmla="*/ 31 h 115"/>
                    <a:gd name="T110" fmla="*/ 79 w 136"/>
                    <a:gd name="T111" fmla="*/ 18 h 115"/>
                    <a:gd name="T112" fmla="*/ 69 w 136"/>
                    <a:gd name="T113" fmla="*/ 25 h 115"/>
                    <a:gd name="T114" fmla="*/ 67 w 136"/>
                    <a:gd name="T115" fmla="*/ 22 h 115"/>
                    <a:gd name="T116" fmla="*/ 73 w 136"/>
                    <a:gd name="T117" fmla="*/ 14 h 115"/>
                    <a:gd name="T118" fmla="*/ 64 w 136"/>
                    <a:gd name="T119" fmla="*/ 17 h 115"/>
                    <a:gd name="T120" fmla="*/ 71 w 136"/>
                    <a:gd name="T121" fmla="*/ 9 h 115"/>
                    <a:gd name="T122" fmla="*/ 60 w 136"/>
                    <a:gd name="T123" fmla="*/ 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6" h="115">
                      <a:moveTo>
                        <a:pt x="90" y="78"/>
                      </a:moveTo>
                      <a:cubicBezTo>
                        <a:pt x="90" y="78"/>
                        <a:pt x="90" y="78"/>
                        <a:pt x="90" y="78"/>
                      </a:cubicBezTo>
                      <a:cubicBezTo>
                        <a:pt x="90" y="78"/>
                        <a:pt x="90" y="78"/>
                        <a:pt x="90" y="78"/>
                      </a:cubicBezTo>
                      <a:cubicBezTo>
                        <a:pt x="90" y="78"/>
                        <a:pt x="91" y="78"/>
                        <a:pt x="91" y="78"/>
                      </a:cubicBezTo>
                      <a:cubicBezTo>
                        <a:pt x="91" y="78"/>
                        <a:pt x="92" y="79"/>
                        <a:pt x="94" y="79"/>
                      </a:cubicBezTo>
                      <a:cubicBezTo>
                        <a:pt x="96" y="79"/>
                        <a:pt x="98" y="78"/>
                        <a:pt x="99" y="78"/>
                      </a:cubicBezTo>
                      <a:cubicBezTo>
                        <a:pt x="108" y="78"/>
                        <a:pt x="116" y="78"/>
                        <a:pt x="124" y="78"/>
                      </a:cubicBezTo>
                      <a:cubicBezTo>
                        <a:pt x="128" y="78"/>
                        <a:pt x="136" y="78"/>
                        <a:pt x="133" y="73"/>
                      </a:cubicBezTo>
                      <a:cubicBezTo>
                        <a:pt x="119" y="50"/>
                        <a:pt x="106" y="27"/>
                        <a:pt x="93" y="4"/>
                      </a:cubicBezTo>
                      <a:cubicBezTo>
                        <a:pt x="90" y="0"/>
                        <a:pt x="65" y="3"/>
                        <a:pt x="60" y="3"/>
                      </a:cubicBezTo>
                      <a:cubicBezTo>
                        <a:pt x="58" y="3"/>
                        <a:pt x="47" y="2"/>
                        <a:pt x="50" y="8"/>
                      </a:cubicBezTo>
                      <a:cubicBezTo>
                        <a:pt x="50" y="9"/>
                        <a:pt x="51" y="10"/>
                        <a:pt x="51" y="10"/>
                      </a:cubicBezTo>
                      <a:cubicBezTo>
                        <a:pt x="52" y="12"/>
                        <a:pt x="52" y="12"/>
                        <a:pt x="51" y="11"/>
                      </a:cubicBezTo>
                      <a:cubicBezTo>
                        <a:pt x="49" y="9"/>
                        <a:pt x="47" y="7"/>
                        <a:pt x="45" y="7"/>
                      </a:cubicBezTo>
                      <a:cubicBezTo>
                        <a:pt x="44" y="7"/>
                        <a:pt x="42" y="8"/>
                        <a:pt x="41" y="9"/>
                      </a:cubicBezTo>
                      <a:cubicBezTo>
                        <a:pt x="31" y="28"/>
                        <a:pt x="20" y="47"/>
                        <a:pt x="9" y="66"/>
                      </a:cubicBezTo>
                      <a:cubicBezTo>
                        <a:pt x="6" y="70"/>
                        <a:pt x="0" y="77"/>
                        <a:pt x="0" y="81"/>
                      </a:cubicBezTo>
                      <a:cubicBezTo>
                        <a:pt x="0" y="88"/>
                        <a:pt x="11" y="101"/>
                        <a:pt x="14" y="107"/>
                      </a:cubicBezTo>
                      <a:cubicBezTo>
                        <a:pt x="16" y="109"/>
                        <a:pt x="17" y="112"/>
                        <a:pt x="19" y="114"/>
                      </a:cubicBezTo>
                      <a:cubicBezTo>
                        <a:pt x="21" y="115"/>
                        <a:pt x="22" y="115"/>
                        <a:pt x="23" y="115"/>
                      </a:cubicBezTo>
                      <a:cubicBezTo>
                        <a:pt x="23" y="115"/>
                        <a:pt x="23" y="115"/>
                        <a:pt x="23" y="115"/>
                      </a:cubicBezTo>
                      <a:cubicBezTo>
                        <a:pt x="23" y="115"/>
                        <a:pt x="23" y="115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9" y="110"/>
                        <a:pt x="33" y="100"/>
                        <a:pt x="36" y="95"/>
                      </a:cubicBezTo>
                      <a:cubicBezTo>
                        <a:pt x="43" y="83"/>
                        <a:pt x="50" y="71"/>
                        <a:pt x="57" y="58"/>
                      </a:cubicBezTo>
                      <a:cubicBezTo>
                        <a:pt x="59" y="54"/>
                        <a:pt x="67" y="46"/>
                        <a:pt x="67" y="40"/>
                      </a:cubicBezTo>
                      <a:cubicBezTo>
                        <a:pt x="67" y="40"/>
                        <a:pt x="67" y="40"/>
                        <a:pt x="67" y="40"/>
                      </a:cubicBezTo>
                      <a:cubicBezTo>
                        <a:pt x="67" y="40"/>
                        <a:pt x="67" y="40"/>
                        <a:pt x="67" y="40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5" y="37"/>
                        <a:pt x="63" y="33"/>
                        <a:pt x="61" y="28"/>
                      </a:cubicBezTo>
                      <a:cubicBezTo>
                        <a:pt x="60" y="26"/>
                        <a:pt x="60" y="26"/>
                        <a:pt x="61" y="27"/>
                      </a:cubicBezTo>
                      <a:cubicBezTo>
                        <a:pt x="71" y="44"/>
                        <a:pt x="80" y="61"/>
                        <a:pt x="90" y="78"/>
                      </a:cubicBezTo>
                      <a:close/>
                      <a:moveTo>
                        <a:pt x="44" y="17"/>
                      </a:moveTo>
                      <a:cubicBezTo>
                        <a:pt x="45" y="16"/>
                        <a:pt x="45" y="15"/>
                        <a:pt x="45" y="15"/>
                      </a:cubicBezTo>
                      <a:cubicBezTo>
                        <a:pt x="45" y="15"/>
                        <a:pt x="44" y="16"/>
                        <a:pt x="43" y="17"/>
                      </a:cubicBezTo>
                      <a:cubicBezTo>
                        <a:pt x="42" y="19"/>
                        <a:pt x="42" y="19"/>
                        <a:pt x="42" y="19"/>
                      </a:cubicBezTo>
                      <a:cubicBezTo>
                        <a:pt x="42" y="18"/>
                        <a:pt x="43" y="17"/>
                        <a:pt x="44" y="17"/>
                      </a:cubicBezTo>
                      <a:close/>
                      <a:moveTo>
                        <a:pt x="36" y="29"/>
                      </a:moveTo>
                      <a:cubicBezTo>
                        <a:pt x="37" y="27"/>
                        <a:pt x="39" y="24"/>
                        <a:pt x="40" y="22"/>
                      </a:cubicBezTo>
                      <a:cubicBezTo>
                        <a:pt x="40" y="22"/>
                        <a:pt x="40" y="22"/>
                        <a:pt x="40" y="21"/>
                      </a:cubicBezTo>
                      <a:cubicBezTo>
                        <a:pt x="41" y="21"/>
                        <a:pt x="42" y="19"/>
                        <a:pt x="43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4" y="16"/>
                        <a:pt x="46" y="16"/>
                        <a:pt x="46" y="17"/>
                      </a:cubicBezTo>
                      <a:cubicBezTo>
                        <a:pt x="47" y="18"/>
                        <a:pt x="46" y="19"/>
                        <a:pt x="45" y="21"/>
                      </a:cubicBezTo>
                      <a:cubicBezTo>
                        <a:pt x="42" y="23"/>
                        <a:pt x="39" y="26"/>
                        <a:pt x="37" y="29"/>
                      </a:cubicBezTo>
                      <a:cubicBezTo>
                        <a:pt x="35" y="30"/>
                        <a:pt x="35" y="30"/>
                        <a:pt x="36" y="29"/>
                      </a:cubicBezTo>
                      <a:close/>
                      <a:moveTo>
                        <a:pt x="9" y="74"/>
                      </a:moveTo>
                      <a:cubicBezTo>
                        <a:pt x="12" y="69"/>
                        <a:pt x="16" y="63"/>
                        <a:pt x="17" y="61"/>
                      </a:cubicBezTo>
                      <a:cubicBezTo>
                        <a:pt x="20" y="57"/>
                        <a:pt x="22" y="52"/>
                        <a:pt x="25" y="48"/>
                      </a:cubicBezTo>
                      <a:cubicBezTo>
                        <a:pt x="26" y="46"/>
                        <a:pt x="28" y="44"/>
                        <a:pt x="29" y="43"/>
                      </a:cubicBezTo>
                      <a:cubicBezTo>
                        <a:pt x="35" y="37"/>
                        <a:pt x="41" y="31"/>
                        <a:pt x="47" y="25"/>
                      </a:cubicBezTo>
                      <a:cubicBezTo>
                        <a:pt x="48" y="23"/>
                        <a:pt x="50" y="24"/>
                        <a:pt x="51" y="25"/>
                      </a:cubicBezTo>
                      <a:cubicBezTo>
                        <a:pt x="52" y="26"/>
                        <a:pt x="52" y="27"/>
                        <a:pt x="53" y="28"/>
                      </a:cubicBezTo>
                      <a:cubicBezTo>
                        <a:pt x="54" y="29"/>
                        <a:pt x="53" y="32"/>
                        <a:pt x="52" y="33"/>
                      </a:cubicBezTo>
                      <a:cubicBezTo>
                        <a:pt x="49" y="36"/>
                        <a:pt x="44" y="40"/>
                        <a:pt x="38" y="46"/>
                      </a:cubicBezTo>
                      <a:cubicBezTo>
                        <a:pt x="28" y="56"/>
                        <a:pt x="19" y="65"/>
                        <a:pt x="10" y="74"/>
                      </a:cubicBezTo>
                      <a:cubicBezTo>
                        <a:pt x="9" y="75"/>
                        <a:pt x="8" y="75"/>
                        <a:pt x="9" y="74"/>
                      </a:cubicBezTo>
                      <a:close/>
                      <a:moveTo>
                        <a:pt x="60" y="44"/>
                      </a:moveTo>
                      <a:cubicBezTo>
                        <a:pt x="58" y="50"/>
                        <a:pt x="52" y="57"/>
                        <a:pt x="50" y="60"/>
                      </a:cubicBezTo>
                      <a:cubicBezTo>
                        <a:pt x="43" y="73"/>
                        <a:pt x="35" y="85"/>
                        <a:pt x="28" y="97"/>
                      </a:cubicBezTo>
                      <a:cubicBezTo>
                        <a:pt x="27" y="100"/>
                        <a:pt x="25" y="102"/>
                        <a:pt x="24" y="105"/>
                      </a:cubicBezTo>
                      <a:cubicBezTo>
                        <a:pt x="23" y="107"/>
                        <a:pt x="22" y="107"/>
                        <a:pt x="21" y="105"/>
                      </a:cubicBezTo>
                      <a:cubicBezTo>
                        <a:pt x="20" y="104"/>
                        <a:pt x="20" y="104"/>
                        <a:pt x="19" y="103"/>
                      </a:cubicBezTo>
                      <a:cubicBezTo>
                        <a:pt x="19" y="101"/>
                        <a:pt x="19" y="99"/>
                        <a:pt x="20" y="98"/>
                      </a:cubicBezTo>
                      <a:cubicBezTo>
                        <a:pt x="22" y="96"/>
                        <a:pt x="24" y="94"/>
                        <a:pt x="25" y="93"/>
                      </a:cubicBezTo>
                      <a:cubicBezTo>
                        <a:pt x="26" y="91"/>
                        <a:pt x="27" y="90"/>
                        <a:pt x="27" y="90"/>
                      </a:cubicBezTo>
                      <a:cubicBezTo>
                        <a:pt x="27" y="90"/>
                        <a:pt x="26" y="91"/>
                        <a:pt x="25" y="92"/>
                      </a:cubicBezTo>
                      <a:cubicBezTo>
                        <a:pt x="23" y="94"/>
                        <a:pt x="21" y="95"/>
                        <a:pt x="20" y="97"/>
                      </a:cubicBezTo>
                      <a:cubicBezTo>
                        <a:pt x="18" y="98"/>
                        <a:pt x="17" y="98"/>
                        <a:pt x="16" y="97"/>
                      </a:cubicBezTo>
                      <a:cubicBezTo>
                        <a:pt x="15" y="96"/>
                        <a:pt x="16" y="94"/>
                        <a:pt x="17" y="93"/>
                      </a:cubicBezTo>
                      <a:cubicBezTo>
                        <a:pt x="19" y="91"/>
                        <a:pt x="21" y="90"/>
                        <a:pt x="23" y="88"/>
                      </a:cubicBezTo>
                      <a:cubicBezTo>
                        <a:pt x="24" y="87"/>
                        <a:pt x="25" y="86"/>
                        <a:pt x="25" y="86"/>
                      </a:cubicBezTo>
                      <a:cubicBezTo>
                        <a:pt x="24" y="85"/>
                        <a:pt x="24" y="85"/>
                        <a:pt x="24" y="85"/>
                      </a:cubicBezTo>
                      <a:cubicBezTo>
                        <a:pt x="24" y="85"/>
                        <a:pt x="24" y="85"/>
                        <a:pt x="24" y="85"/>
                      </a:cubicBezTo>
                      <a:cubicBezTo>
                        <a:pt x="24" y="85"/>
                        <a:pt x="24" y="84"/>
                        <a:pt x="24" y="84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27" y="79"/>
                        <a:pt x="27" y="79"/>
                        <a:pt x="25" y="80"/>
                      </a:cubicBezTo>
                      <a:cubicBezTo>
                        <a:pt x="22" y="83"/>
                        <a:pt x="19" y="86"/>
                        <a:pt x="15" y="90"/>
                      </a:cubicBezTo>
                      <a:cubicBezTo>
                        <a:pt x="14" y="91"/>
                        <a:pt x="12" y="91"/>
                        <a:pt x="11" y="89"/>
                      </a:cubicBezTo>
                      <a:cubicBezTo>
                        <a:pt x="10" y="88"/>
                        <a:pt x="10" y="86"/>
                        <a:pt x="9" y="85"/>
                      </a:cubicBezTo>
                      <a:cubicBezTo>
                        <a:pt x="8" y="83"/>
                        <a:pt x="8" y="81"/>
                        <a:pt x="9" y="80"/>
                      </a:cubicBezTo>
                      <a:cubicBezTo>
                        <a:pt x="13" y="76"/>
                        <a:pt x="17" y="72"/>
                        <a:pt x="21" y="68"/>
                      </a:cubicBezTo>
                      <a:cubicBezTo>
                        <a:pt x="31" y="58"/>
                        <a:pt x="40" y="47"/>
                        <a:pt x="50" y="38"/>
                      </a:cubicBezTo>
                      <a:cubicBezTo>
                        <a:pt x="51" y="36"/>
                        <a:pt x="53" y="34"/>
                        <a:pt x="54" y="33"/>
                      </a:cubicBezTo>
                      <a:cubicBezTo>
                        <a:pt x="54" y="32"/>
                        <a:pt x="55" y="32"/>
                        <a:pt x="56" y="34"/>
                      </a:cubicBezTo>
                      <a:cubicBezTo>
                        <a:pt x="57" y="36"/>
                        <a:pt x="58" y="37"/>
                        <a:pt x="59" y="39"/>
                      </a:cubicBezTo>
                      <a:cubicBezTo>
                        <a:pt x="60" y="40"/>
                        <a:pt x="60" y="43"/>
                        <a:pt x="60" y="44"/>
                      </a:cubicBezTo>
                      <a:close/>
                      <a:moveTo>
                        <a:pt x="60" y="15"/>
                      </a:moveTo>
                      <a:cubicBezTo>
                        <a:pt x="59" y="14"/>
                        <a:pt x="58" y="13"/>
                        <a:pt x="57" y="11"/>
                      </a:cubicBezTo>
                      <a:cubicBezTo>
                        <a:pt x="57" y="10"/>
                        <a:pt x="57" y="8"/>
                        <a:pt x="57" y="7"/>
                      </a:cubicBezTo>
                      <a:cubicBezTo>
                        <a:pt x="58" y="6"/>
                        <a:pt x="60" y="6"/>
                        <a:pt x="62" y="6"/>
                      </a:cubicBezTo>
                      <a:cubicBezTo>
                        <a:pt x="62" y="6"/>
                        <a:pt x="62" y="6"/>
                        <a:pt x="62" y="6"/>
                      </a:cubicBezTo>
                      <a:cubicBezTo>
                        <a:pt x="64" y="6"/>
                        <a:pt x="65" y="7"/>
                        <a:pt x="63" y="8"/>
                      </a:cubicBezTo>
                      <a:cubicBezTo>
                        <a:pt x="62" y="9"/>
                        <a:pt x="62" y="10"/>
                        <a:pt x="61" y="11"/>
                      </a:cubicBezTo>
                      <a:cubicBezTo>
                        <a:pt x="59" y="12"/>
                        <a:pt x="59" y="12"/>
                        <a:pt x="61" y="11"/>
                      </a:cubicBezTo>
                      <a:cubicBezTo>
                        <a:pt x="62" y="10"/>
                        <a:pt x="63" y="9"/>
                        <a:pt x="63" y="8"/>
                      </a:cubicBezTo>
                      <a:cubicBezTo>
                        <a:pt x="65" y="7"/>
                        <a:pt x="67" y="6"/>
                        <a:pt x="69" y="6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3" y="6"/>
                        <a:pt x="74" y="6"/>
                        <a:pt x="74" y="6"/>
                      </a:cubicBezTo>
                      <a:cubicBezTo>
                        <a:pt x="74" y="6"/>
                        <a:pt x="74" y="6"/>
                        <a:pt x="74" y="6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75" y="6"/>
                        <a:pt x="77" y="6"/>
                        <a:pt x="78" y="6"/>
                      </a:cubicBezTo>
                      <a:cubicBezTo>
                        <a:pt x="80" y="6"/>
                        <a:pt x="81" y="6"/>
                        <a:pt x="81" y="6"/>
                      </a:cubicBezTo>
                      <a:cubicBezTo>
                        <a:pt x="81" y="6"/>
                        <a:pt x="81" y="6"/>
                        <a:pt x="81" y="6"/>
                      </a:cubicBezTo>
                      <a:cubicBezTo>
                        <a:pt x="82" y="6"/>
                        <a:pt x="82" y="6"/>
                        <a:pt x="83" y="6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3" y="6"/>
                        <a:pt x="83" y="6"/>
                        <a:pt x="84" y="6"/>
                      </a:cubicBezTo>
                      <a:cubicBezTo>
                        <a:pt x="89" y="6"/>
                        <a:pt x="92" y="15"/>
                        <a:pt x="94" y="19"/>
                      </a:cubicBezTo>
                      <a:cubicBezTo>
                        <a:pt x="102" y="32"/>
                        <a:pt x="109" y="45"/>
                        <a:pt x="117" y="58"/>
                      </a:cubicBezTo>
                      <a:cubicBezTo>
                        <a:pt x="118" y="60"/>
                        <a:pt x="123" y="67"/>
                        <a:pt x="126" y="73"/>
                      </a:cubicBezTo>
                      <a:cubicBezTo>
                        <a:pt x="127" y="74"/>
                        <a:pt x="126" y="76"/>
                        <a:pt x="124" y="76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3" y="76"/>
                      </a:cubicBezTo>
                      <a:cubicBezTo>
                        <a:pt x="111" y="76"/>
                        <a:pt x="111" y="76"/>
                        <a:pt x="111" y="75"/>
                      </a:cubicBezTo>
                      <a:cubicBezTo>
                        <a:pt x="111" y="75"/>
                        <a:pt x="112" y="74"/>
                        <a:pt x="111" y="74"/>
                      </a:cubicBezTo>
                      <a:cubicBezTo>
                        <a:pt x="111" y="73"/>
                        <a:pt x="110" y="74"/>
                        <a:pt x="109" y="75"/>
                      </a:cubicBezTo>
                      <a:cubicBezTo>
                        <a:pt x="108" y="76"/>
                        <a:pt x="106" y="77"/>
                        <a:pt x="104" y="77"/>
                      </a:cubicBezTo>
                      <a:cubicBezTo>
                        <a:pt x="102" y="77"/>
                        <a:pt x="101" y="77"/>
                        <a:pt x="99" y="77"/>
                      </a:cubicBezTo>
                      <a:cubicBezTo>
                        <a:pt x="98" y="76"/>
                        <a:pt x="97" y="75"/>
                        <a:pt x="99" y="74"/>
                      </a:cubicBezTo>
                      <a:cubicBezTo>
                        <a:pt x="100" y="72"/>
                        <a:pt x="102" y="70"/>
                        <a:pt x="104" y="68"/>
                      </a:cubicBezTo>
                      <a:cubicBezTo>
                        <a:pt x="106" y="66"/>
                        <a:pt x="106" y="65"/>
                        <a:pt x="105" y="64"/>
                      </a:cubicBezTo>
                      <a:cubicBezTo>
                        <a:pt x="105" y="62"/>
                        <a:pt x="103" y="63"/>
                        <a:pt x="102" y="64"/>
                      </a:cubicBezTo>
                      <a:cubicBezTo>
                        <a:pt x="100" y="66"/>
                        <a:pt x="98" y="68"/>
                        <a:pt x="96" y="70"/>
                      </a:cubicBezTo>
                      <a:cubicBezTo>
                        <a:pt x="95" y="71"/>
                        <a:pt x="94" y="71"/>
                        <a:pt x="93" y="71"/>
                      </a:cubicBezTo>
                      <a:cubicBezTo>
                        <a:pt x="93" y="70"/>
                        <a:pt x="93" y="68"/>
                        <a:pt x="94" y="67"/>
                      </a:cubicBezTo>
                      <a:cubicBezTo>
                        <a:pt x="97" y="65"/>
                        <a:pt x="98" y="63"/>
                        <a:pt x="100" y="61"/>
                      </a:cubicBezTo>
                      <a:cubicBezTo>
                        <a:pt x="102" y="60"/>
                        <a:pt x="102" y="58"/>
                        <a:pt x="102" y="58"/>
                      </a:cubicBezTo>
                      <a:cubicBezTo>
                        <a:pt x="102" y="57"/>
                        <a:pt x="101" y="58"/>
                        <a:pt x="99" y="59"/>
                      </a:cubicBezTo>
                      <a:cubicBezTo>
                        <a:pt x="98" y="61"/>
                        <a:pt x="97" y="62"/>
                        <a:pt x="96" y="63"/>
                      </a:cubicBezTo>
                      <a:cubicBezTo>
                        <a:pt x="95" y="64"/>
                        <a:pt x="94" y="65"/>
                        <a:pt x="94" y="66"/>
                      </a:cubicBezTo>
                      <a:cubicBezTo>
                        <a:pt x="92" y="67"/>
                        <a:pt x="91" y="67"/>
                        <a:pt x="90" y="66"/>
                      </a:cubicBezTo>
                      <a:cubicBezTo>
                        <a:pt x="89" y="64"/>
                        <a:pt x="90" y="62"/>
                        <a:pt x="91" y="61"/>
                      </a:cubicBezTo>
                      <a:cubicBezTo>
                        <a:pt x="93" y="59"/>
                        <a:pt x="95" y="57"/>
                        <a:pt x="97" y="55"/>
                      </a:cubicBezTo>
                      <a:cubicBezTo>
                        <a:pt x="98" y="53"/>
                        <a:pt x="99" y="52"/>
                        <a:pt x="98" y="51"/>
                      </a:cubicBezTo>
                      <a:cubicBezTo>
                        <a:pt x="98" y="50"/>
                        <a:pt x="96" y="50"/>
                        <a:pt x="95" y="52"/>
                      </a:cubicBezTo>
                      <a:cubicBezTo>
                        <a:pt x="93" y="54"/>
                        <a:pt x="91" y="56"/>
                        <a:pt x="89" y="57"/>
                      </a:cubicBezTo>
                      <a:cubicBezTo>
                        <a:pt x="88" y="59"/>
                        <a:pt x="86" y="58"/>
                        <a:pt x="85" y="57"/>
                      </a:cubicBezTo>
                      <a:cubicBezTo>
                        <a:pt x="81" y="50"/>
                        <a:pt x="81" y="50"/>
                        <a:pt x="81" y="50"/>
                      </a:cubicBezTo>
                      <a:cubicBezTo>
                        <a:pt x="80" y="48"/>
                        <a:pt x="81" y="46"/>
                        <a:pt x="82" y="45"/>
                      </a:cubicBezTo>
                      <a:cubicBezTo>
                        <a:pt x="84" y="43"/>
                        <a:pt x="86" y="41"/>
                        <a:pt x="88" y="40"/>
                      </a:cubicBezTo>
                      <a:cubicBezTo>
                        <a:pt x="89" y="38"/>
                        <a:pt x="90" y="37"/>
                        <a:pt x="90" y="37"/>
                      </a:cubicBezTo>
                      <a:cubicBezTo>
                        <a:pt x="90" y="37"/>
                        <a:pt x="89" y="38"/>
                        <a:pt x="88" y="39"/>
                      </a:cubicBezTo>
                      <a:cubicBezTo>
                        <a:pt x="86" y="41"/>
                        <a:pt x="84" y="43"/>
                        <a:pt x="82" y="45"/>
                      </a:cubicBezTo>
                      <a:cubicBezTo>
                        <a:pt x="81" y="46"/>
                        <a:pt x="79" y="46"/>
                        <a:pt x="78" y="45"/>
                      </a:cubicBezTo>
                      <a:cubicBezTo>
                        <a:pt x="78" y="44"/>
                        <a:pt x="78" y="42"/>
                        <a:pt x="80" y="41"/>
                      </a:cubicBezTo>
                      <a:cubicBezTo>
                        <a:pt x="82" y="39"/>
                        <a:pt x="84" y="37"/>
                        <a:pt x="86" y="35"/>
                      </a:cubicBezTo>
                      <a:cubicBezTo>
                        <a:pt x="87" y="34"/>
                        <a:pt x="88" y="33"/>
                        <a:pt x="88" y="33"/>
                      </a:cubicBezTo>
                      <a:cubicBezTo>
                        <a:pt x="88" y="33"/>
                        <a:pt x="87" y="34"/>
                        <a:pt x="85" y="35"/>
                      </a:cubicBezTo>
                      <a:cubicBezTo>
                        <a:pt x="83" y="37"/>
                        <a:pt x="81" y="39"/>
                        <a:pt x="79" y="41"/>
                      </a:cubicBezTo>
                      <a:cubicBezTo>
                        <a:pt x="78" y="42"/>
                        <a:pt x="78" y="42"/>
                        <a:pt x="79" y="40"/>
                      </a:cubicBezTo>
                      <a:cubicBezTo>
                        <a:pt x="82" y="38"/>
                        <a:pt x="84" y="36"/>
                        <a:pt x="85" y="35"/>
                      </a:cubicBezTo>
                      <a:cubicBezTo>
                        <a:pt x="86" y="33"/>
                        <a:pt x="86" y="33"/>
                        <a:pt x="85" y="35"/>
                      </a:cubicBezTo>
                      <a:cubicBezTo>
                        <a:pt x="83" y="36"/>
                        <a:pt x="81" y="38"/>
                        <a:pt x="79" y="40"/>
                      </a:cubicBezTo>
                      <a:cubicBezTo>
                        <a:pt x="78" y="42"/>
                        <a:pt x="77" y="42"/>
                        <a:pt x="76" y="41"/>
                      </a:cubicBezTo>
                      <a:cubicBezTo>
                        <a:pt x="76" y="40"/>
                        <a:pt x="75" y="40"/>
                        <a:pt x="75" y="39"/>
                      </a:cubicBezTo>
                      <a:cubicBezTo>
                        <a:pt x="75" y="39"/>
                        <a:pt x="75" y="38"/>
                        <a:pt x="74" y="38"/>
                      </a:cubicBezTo>
                      <a:cubicBezTo>
                        <a:pt x="74" y="37"/>
                        <a:pt x="74" y="35"/>
                        <a:pt x="75" y="34"/>
                      </a:cubicBezTo>
                      <a:cubicBezTo>
                        <a:pt x="77" y="32"/>
                        <a:pt x="79" y="30"/>
                        <a:pt x="82" y="28"/>
                      </a:cubicBezTo>
                      <a:cubicBezTo>
                        <a:pt x="83" y="27"/>
                        <a:pt x="83" y="25"/>
                        <a:pt x="83" y="24"/>
                      </a:cubicBezTo>
                      <a:cubicBezTo>
                        <a:pt x="82" y="23"/>
                        <a:pt x="81" y="23"/>
                        <a:pt x="79" y="25"/>
                      </a:cubicBezTo>
                      <a:cubicBezTo>
                        <a:pt x="77" y="27"/>
                        <a:pt x="75" y="29"/>
                        <a:pt x="73" y="31"/>
                      </a:cubicBezTo>
                      <a:cubicBezTo>
                        <a:pt x="72" y="32"/>
                        <a:pt x="70" y="32"/>
                        <a:pt x="69" y="31"/>
                      </a:cubicBezTo>
                      <a:cubicBezTo>
                        <a:pt x="69" y="30"/>
                        <a:pt x="69" y="28"/>
                        <a:pt x="71" y="27"/>
                      </a:cubicBezTo>
                      <a:cubicBezTo>
                        <a:pt x="73" y="25"/>
                        <a:pt x="75" y="23"/>
                        <a:pt x="77" y="21"/>
                      </a:cubicBezTo>
                      <a:cubicBezTo>
                        <a:pt x="79" y="20"/>
                        <a:pt x="79" y="18"/>
                        <a:pt x="79" y="18"/>
                      </a:cubicBezTo>
                      <a:cubicBezTo>
                        <a:pt x="79" y="17"/>
                        <a:pt x="78" y="17"/>
                        <a:pt x="77" y="17"/>
                      </a:cubicBezTo>
                      <a:cubicBezTo>
                        <a:pt x="77" y="18"/>
                        <a:pt x="77" y="18"/>
                        <a:pt x="76" y="18"/>
                      </a:cubicBezTo>
                      <a:cubicBezTo>
                        <a:pt x="74" y="20"/>
                        <a:pt x="72" y="22"/>
                        <a:pt x="69" y="25"/>
                      </a:cubicBezTo>
                      <a:cubicBezTo>
                        <a:pt x="68" y="26"/>
                        <a:pt x="66" y="26"/>
                        <a:pt x="66" y="25"/>
                      </a:cubicBezTo>
                      <a:cubicBezTo>
                        <a:pt x="65" y="24"/>
                        <a:pt x="65" y="23"/>
                        <a:pt x="66" y="23"/>
                      </a:cubicBezTo>
                      <a:cubicBezTo>
                        <a:pt x="66" y="22"/>
                        <a:pt x="66" y="22"/>
                        <a:pt x="67" y="22"/>
                      </a:cubicBezTo>
                      <a:cubicBezTo>
                        <a:pt x="69" y="19"/>
                        <a:pt x="71" y="17"/>
                        <a:pt x="74" y="15"/>
                      </a:cubicBezTo>
                      <a:cubicBezTo>
                        <a:pt x="75" y="13"/>
                        <a:pt x="76" y="12"/>
                        <a:pt x="76" y="12"/>
                      </a:cubicBezTo>
                      <a:cubicBezTo>
                        <a:pt x="75" y="12"/>
                        <a:pt x="74" y="12"/>
                        <a:pt x="73" y="14"/>
                      </a:cubicBezTo>
                      <a:cubicBezTo>
                        <a:pt x="71" y="16"/>
                        <a:pt x="69" y="18"/>
                        <a:pt x="66" y="20"/>
                      </a:cubicBezTo>
                      <a:cubicBezTo>
                        <a:pt x="65" y="22"/>
                        <a:pt x="64" y="22"/>
                        <a:pt x="63" y="21"/>
                      </a:cubicBezTo>
                      <a:cubicBezTo>
                        <a:pt x="62" y="20"/>
                        <a:pt x="63" y="18"/>
                        <a:pt x="64" y="17"/>
                      </a:cubicBezTo>
                      <a:cubicBezTo>
                        <a:pt x="66" y="15"/>
                        <a:pt x="69" y="12"/>
                        <a:pt x="71" y="10"/>
                      </a:cubicBezTo>
                      <a:cubicBezTo>
                        <a:pt x="72" y="9"/>
                        <a:pt x="73" y="8"/>
                        <a:pt x="73" y="7"/>
                      </a:cubicBezTo>
                      <a:cubicBezTo>
                        <a:pt x="73" y="7"/>
                        <a:pt x="72" y="8"/>
                        <a:pt x="71" y="9"/>
                      </a:cubicBezTo>
                      <a:cubicBezTo>
                        <a:pt x="70" y="10"/>
                        <a:pt x="68" y="11"/>
                        <a:pt x="67" y="12"/>
                      </a:cubicBezTo>
                      <a:cubicBezTo>
                        <a:pt x="66" y="14"/>
                        <a:pt x="65" y="15"/>
                        <a:pt x="64" y="16"/>
                      </a:cubicBezTo>
                      <a:cubicBezTo>
                        <a:pt x="62" y="17"/>
                        <a:pt x="60" y="17"/>
                        <a:pt x="60" y="15"/>
                      </a:cubicBezTo>
                      <a:close/>
                      <a:moveTo>
                        <a:pt x="60" y="15"/>
                      </a:moveTo>
                      <a:cubicBezTo>
                        <a:pt x="60" y="15"/>
                        <a:pt x="60" y="15"/>
                        <a:pt x="60" y="15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" name="Freeform 7">
                  <a:extLst>
                    <a:ext uri="{FF2B5EF4-FFF2-40B4-BE49-F238E27FC236}">
                      <a16:creationId xmlns:a16="http://schemas.microsoft.com/office/drawing/2014/main" id="{3AE75404-DFA5-42C7-9B31-08AAF585509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530263" y="1060450"/>
                  <a:ext cx="57150" cy="58738"/>
                </a:xfrm>
                <a:custGeom>
                  <a:avLst/>
                  <a:gdLst>
                    <a:gd name="T0" fmla="*/ 2 w 16"/>
                    <a:gd name="T1" fmla="*/ 15 h 16"/>
                    <a:gd name="T2" fmla="*/ 2 w 16"/>
                    <a:gd name="T3" fmla="*/ 15 h 16"/>
                    <a:gd name="T4" fmla="*/ 13 w 16"/>
                    <a:gd name="T5" fmla="*/ 4 h 16"/>
                    <a:gd name="T6" fmla="*/ 16 w 16"/>
                    <a:gd name="T7" fmla="*/ 1 h 16"/>
                    <a:gd name="T8" fmla="*/ 14 w 16"/>
                    <a:gd name="T9" fmla="*/ 2 h 16"/>
                    <a:gd name="T10" fmla="*/ 2 w 16"/>
                    <a:gd name="T11" fmla="*/ 15 h 16"/>
                    <a:gd name="T12" fmla="*/ 2 w 16"/>
                    <a:gd name="T13" fmla="*/ 15 h 16"/>
                    <a:gd name="T14" fmla="*/ 2 w 16"/>
                    <a:gd name="T15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16">
                      <a:moveTo>
                        <a:pt x="2" y="15"/>
                      </a:moveTo>
                      <a:cubicBezTo>
                        <a:pt x="0" y="16"/>
                        <a:pt x="0" y="16"/>
                        <a:pt x="2" y="15"/>
                      </a:cubicBezTo>
                      <a:cubicBezTo>
                        <a:pt x="5" y="11"/>
                        <a:pt x="9" y="8"/>
                        <a:pt x="13" y="4"/>
                      </a:cubicBezTo>
                      <a:cubicBezTo>
                        <a:pt x="14" y="3"/>
                        <a:pt x="15" y="2"/>
                        <a:pt x="16" y="1"/>
                      </a:cubicBezTo>
                      <a:cubicBezTo>
                        <a:pt x="16" y="0"/>
                        <a:pt x="16" y="1"/>
                        <a:pt x="14" y="2"/>
                      </a:cubicBezTo>
                      <a:cubicBezTo>
                        <a:pt x="11" y="6"/>
                        <a:pt x="6" y="10"/>
                        <a:pt x="2" y="15"/>
                      </a:cubicBezTo>
                      <a:close/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BE367A8-1854-42AC-A2EE-BA924996A2B9}"/>
                  </a:ext>
                </a:extLst>
              </p:cNvPr>
              <p:cNvSpPr txBox="1"/>
              <p:nvPr/>
            </p:nvSpPr>
            <p:spPr>
              <a:xfrm>
                <a:off x="5308810" y="3430371"/>
                <a:ext cx="157438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spc="3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PRESENTATION</a:t>
                </a:r>
              </a:p>
            </p:txBody>
          </p:sp>
        </p:grp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7E5BB5B-B4E2-4F0C-9607-0AC54AC0A806}"/>
                </a:ext>
              </a:extLst>
            </p:cNvPr>
            <p:cNvCxnSpPr/>
            <p:nvPr/>
          </p:nvCxnSpPr>
          <p:spPr>
            <a:xfrm>
              <a:off x="1608836" y="3685298"/>
              <a:ext cx="89743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4">
              <a:extLst>
                <a:ext uri="{FF2B5EF4-FFF2-40B4-BE49-F238E27FC236}">
                  <a16:creationId xmlns:a16="http://schemas.microsoft.com/office/drawing/2014/main" id="{F1358ABD-9512-4F8A-81CF-6ED52FFE1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600" y="4113465"/>
              <a:ext cx="7416800" cy="345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 have created a very much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8546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CA7C121-4489-4AAD-8658-F782B685551E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7" r="36037"/>
          <a:stretch/>
        </p:blipFill>
        <p:spPr>
          <a:xfrm>
            <a:off x="1338471" y="2101931"/>
            <a:ext cx="2191347" cy="2896620"/>
          </a:xfrm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4A2930C3-3AEB-4122-9AA3-EDA96C96453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5" r="24795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89754B53-E71F-468A-B624-0ED9A98A56B8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01" r="28701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DB7DAF30-A41B-4367-AB07-3D6236D9E6D0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3" r="39459"/>
          <a:stretch/>
        </p:blipFill>
        <p:spPr>
          <a:xfrm>
            <a:off x="8662183" y="2101931"/>
            <a:ext cx="2191347" cy="2896620"/>
          </a:xfr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3C32504D-A5A2-4EAF-9A93-2B1F27341AF5}"/>
              </a:ext>
            </a:extLst>
          </p:cNvPr>
          <p:cNvSpPr txBox="1"/>
          <p:nvPr/>
        </p:nvSpPr>
        <p:spPr>
          <a:xfrm>
            <a:off x="4479654" y="857888"/>
            <a:ext cx="323269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latin typeface="Roboto Slab" pitchFamily="2" charset="0"/>
                <a:ea typeface="Roboto Slab" pitchFamily="2" charset="0"/>
                <a:cs typeface="Open Sans" panose="020B0606030504020204" pitchFamily="34" charset="0"/>
              </a:rPr>
              <a:t>Our Service</a:t>
            </a:r>
          </a:p>
        </p:txBody>
      </p:sp>
      <p:sp>
        <p:nvSpPr>
          <p:cNvPr id="26" name="Subtitle 6">
            <a:extLst>
              <a:ext uri="{FF2B5EF4-FFF2-40B4-BE49-F238E27FC236}">
                <a16:creationId xmlns:a16="http://schemas.microsoft.com/office/drawing/2014/main" id="{A1A85A5F-1943-4B74-8D0F-A83AE66C31E4}"/>
              </a:ext>
            </a:extLst>
          </p:cNvPr>
          <p:cNvSpPr txBox="1">
            <a:spLocks/>
          </p:cNvSpPr>
          <p:nvPr/>
        </p:nvSpPr>
        <p:spPr>
          <a:xfrm>
            <a:off x="1796323" y="5558644"/>
            <a:ext cx="8599354" cy="3884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900" i="1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Lorem Ipsum available, but the majority have suffered alteration in some form, by injected </a:t>
            </a:r>
            <a:r>
              <a:rPr lang="en-US" sz="900" i="1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900" i="1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900" i="1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900" i="1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hidden in the middle of text. All the </a:t>
            </a:r>
            <a:r>
              <a:rPr lang="en-US" sz="900" i="1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i="1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900" i="1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i="1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generators on the Internet tend to repeat predefined chunks as necessary.</a:t>
            </a:r>
          </a:p>
        </p:txBody>
      </p:sp>
    </p:spTree>
    <p:extLst>
      <p:ext uri="{BB962C8B-B14F-4D97-AF65-F5344CB8AC3E}">
        <p14:creationId xmlns:p14="http://schemas.microsoft.com/office/powerpoint/2010/main" val="3835133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F7C6C3A-E9A5-41BC-A128-1920998506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B4E82D4-36BD-43ED-9AD9-78A08CD641AC}"/>
              </a:ext>
            </a:extLst>
          </p:cNvPr>
          <p:cNvGrpSpPr/>
          <p:nvPr/>
        </p:nvGrpSpPr>
        <p:grpSpPr>
          <a:xfrm>
            <a:off x="1520839" y="2727128"/>
            <a:ext cx="9150322" cy="2450585"/>
            <a:chOff x="1520839" y="2669072"/>
            <a:chExt cx="9150322" cy="245058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00E5D2A-70E9-4F39-A773-F58BE4BDB4CC}"/>
                </a:ext>
              </a:extLst>
            </p:cNvPr>
            <p:cNvGrpSpPr/>
            <p:nvPr/>
          </p:nvGrpSpPr>
          <p:grpSpPr>
            <a:xfrm>
              <a:off x="1520839" y="2669072"/>
              <a:ext cx="2266124" cy="2450585"/>
              <a:chOff x="1520839" y="2519035"/>
              <a:chExt cx="2266124" cy="2450585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31C0BAEF-7F2E-441C-93EA-F33A82564061}"/>
                  </a:ext>
                </a:extLst>
              </p:cNvPr>
              <p:cNvGrpSpPr/>
              <p:nvPr/>
            </p:nvGrpSpPr>
            <p:grpSpPr>
              <a:xfrm>
                <a:off x="2123385" y="2519035"/>
                <a:ext cx="1061033" cy="1237504"/>
                <a:chOff x="2669883" y="2410978"/>
                <a:chExt cx="1061033" cy="1237504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1FF5BE8-41C8-4D62-89A4-FD97778339BA}"/>
                    </a:ext>
                  </a:extLst>
                </p:cNvPr>
                <p:cNvSpPr/>
                <p:nvPr/>
              </p:nvSpPr>
              <p:spPr>
                <a:xfrm>
                  <a:off x="2934282" y="2410978"/>
                  <a:ext cx="532234" cy="553998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sz="3000" dirty="0">
                      <a:solidFill>
                        <a:schemeClr val="bg1"/>
                      </a:solidFill>
                      <a:latin typeface="FontAwesome" charset="0"/>
                    </a:rPr>
                    <a:t></a:t>
                  </a:r>
                  <a:endParaRPr lang="en-US" sz="30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" name="TextBox 8"/>
                <p:cNvSpPr txBox="1"/>
                <p:nvPr/>
              </p:nvSpPr>
              <p:spPr>
                <a:xfrm>
                  <a:off x="2669883" y="3002151"/>
                  <a:ext cx="106103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rPr>
                    <a:t>Text one</a:t>
                  </a:r>
                </a:p>
              </p:txBody>
            </p:sp>
          </p:grp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2AAAD2E-DB89-48BA-95D8-A27ED257F1AE}"/>
                  </a:ext>
                </a:extLst>
              </p:cNvPr>
              <p:cNvSpPr/>
              <p:nvPr/>
            </p:nvSpPr>
            <p:spPr>
              <a:xfrm>
                <a:off x="1520839" y="3971590"/>
                <a:ext cx="2266124" cy="9980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Contrary to popular belief, Lorem Ipsum is not simply random text. classical Latin College in Virginia, 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EAABD61-36FB-4AFF-BF79-593265209A3F}"/>
                </a:ext>
              </a:extLst>
            </p:cNvPr>
            <p:cNvGrpSpPr/>
            <p:nvPr/>
          </p:nvGrpSpPr>
          <p:grpSpPr>
            <a:xfrm>
              <a:off x="4962938" y="2669072"/>
              <a:ext cx="2266124" cy="2450585"/>
              <a:chOff x="4962937" y="2410978"/>
              <a:chExt cx="2266124" cy="2450585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7B190050-24A9-4766-AF70-7F51C65DCF62}"/>
                  </a:ext>
                </a:extLst>
              </p:cNvPr>
              <p:cNvGrpSpPr/>
              <p:nvPr/>
            </p:nvGrpSpPr>
            <p:grpSpPr>
              <a:xfrm>
                <a:off x="5565483" y="2410978"/>
                <a:ext cx="1061033" cy="1237504"/>
                <a:chOff x="5565483" y="2410978"/>
                <a:chExt cx="1061033" cy="123750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850B4395-5681-4AE9-8245-2C7F4455FF0A}"/>
                    </a:ext>
                  </a:extLst>
                </p:cNvPr>
                <p:cNvSpPr/>
                <p:nvPr/>
              </p:nvSpPr>
              <p:spPr>
                <a:xfrm>
                  <a:off x="5829883" y="2410978"/>
                  <a:ext cx="532234" cy="553998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sz="3000" dirty="0">
                      <a:solidFill>
                        <a:schemeClr val="bg1"/>
                      </a:solidFill>
                      <a:latin typeface="FontAwesome" charset="0"/>
                    </a:rPr>
                    <a:t></a:t>
                  </a:r>
                  <a:endParaRPr lang="en-US" sz="30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5565483" y="3002151"/>
                  <a:ext cx="106103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rPr>
                    <a:t>Text one</a:t>
                  </a:r>
                </a:p>
              </p:txBody>
            </p:sp>
          </p:grp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E6B6EA9-3035-40A9-BF3C-943A811EF124}"/>
                  </a:ext>
                </a:extLst>
              </p:cNvPr>
              <p:cNvSpPr/>
              <p:nvPr/>
            </p:nvSpPr>
            <p:spPr>
              <a:xfrm>
                <a:off x="4962937" y="3863533"/>
                <a:ext cx="2266124" cy="9980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Contrary to popular belief, Lorem Ipsum is not simply random text. classical Latin College in Virginia, 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20F2CE5-8A7E-4C81-914C-ACF7EBA5106F}"/>
                </a:ext>
              </a:extLst>
            </p:cNvPr>
            <p:cNvGrpSpPr/>
            <p:nvPr/>
          </p:nvGrpSpPr>
          <p:grpSpPr>
            <a:xfrm>
              <a:off x="8405037" y="2669072"/>
              <a:ext cx="2266124" cy="2450585"/>
              <a:chOff x="7858537" y="2410978"/>
              <a:chExt cx="2266124" cy="2450585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1D32BAA6-AB75-4A75-8C1E-7A2306813939}"/>
                  </a:ext>
                </a:extLst>
              </p:cNvPr>
              <p:cNvGrpSpPr/>
              <p:nvPr/>
            </p:nvGrpSpPr>
            <p:grpSpPr>
              <a:xfrm>
                <a:off x="8461083" y="2410978"/>
                <a:ext cx="1061033" cy="1237504"/>
                <a:chOff x="8461083" y="2410978"/>
                <a:chExt cx="1061033" cy="1237504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DCFA6994-C4CA-49BB-88F1-6BD80A5A79FB}"/>
                    </a:ext>
                  </a:extLst>
                </p:cNvPr>
                <p:cNvSpPr/>
                <p:nvPr/>
              </p:nvSpPr>
              <p:spPr>
                <a:xfrm>
                  <a:off x="8725483" y="2410978"/>
                  <a:ext cx="532234" cy="553998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sz="3000" dirty="0">
                      <a:solidFill>
                        <a:schemeClr val="bg1"/>
                      </a:solidFill>
                      <a:latin typeface="FontAwesome" charset="0"/>
                    </a:rPr>
                    <a:t></a:t>
                  </a:r>
                  <a:endParaRPr lang="en-US" sz="30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8461083" y="3002151"/>
                  <a:ext cx="106103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rPr>
                    <a:t>Text one</a:t>
                  </a: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53F2708-A166-473D-A842-67F25120F23F}"/>
                  </a:ext>
                </a:extLst>
              </p:cNvPr>
              <p:cNvSpPr/>
              <p:nvPr/>
            </p:nvSpPr>
            <p:spPr>
              <a:xfrm>
                <a:off x="7858537" y="3863533"/>
                <a:ext cx="2266124" cy="9980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Contrary to popular belief, Lorem Ipsum is not simply random text. classical Latin College in Virginia, 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7962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sz="12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sz="1200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2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2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dirty="0"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2413276"/>
            <a:ext cx="10515600" cy="325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300" dirty="0"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300" dirty="0" err="1"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300" dirty="0" err="1"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13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300" dirty="0" err="1"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1300" dirty="0"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1300" dirty="0" err="1"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1300" dirty="0">
                <a:latin typeface="Roboto Slab" pitchFamily="2" charset="0"/>
                <a:ea typeface="Roboto Slab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3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300" dirty="0">
                <a:latin typeface="Roboto Slab" pitchFamily="2" charset="0"/>
                <a:ea typeface="Roboto Slab" pitchFamily="2" charset="0"/>
              </a:rPr>
              <a:t>..", comes from a line in section 1.10.32.</a:t>
            </a:r>
          </a:p>
          <a:p>
            <a:pPr algn="ctr">
              <a:lnSpc>
                <a:spcPts val="2500"/>
              </a:lnSpc>
            </a:pPr>
            <a:r>
              <a:rPr lang="en-US" sz="1300" dirty="0">
                <a:latin typeface="Roboto Slab" pitchFamily="2" charset="0"/>
                <a:ea typeface="Roboto Slab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300" dirty="0" err="1"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13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300" dirty="0" err="1"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1300" dirty="0"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1300" dirty="0" err="1"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1300" dirty="0">
                <a:latin typeface="Roboto Slab" pitchFamily="2" charset="0"/>
                <a:ea typeface="Roboto Slab" pitchFamily="2" charset="0"/>
              </a:rPr>
              <a:t>" by Cicero are also reproduced in their exact original form, accompanied by English versions from the 1914 translation by H. Rackham.</a:t>
            </a:r>
          </a:p>
          <a:p>
            <a:pPr algn="ctr">
              <a:lnSpc>
                <a:spcPts val="2500"/>
              </a:lnSpc>
            </a:pPr>
            <a:endParaRPr lang="en-US" sz="13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059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7170DF-A8BA-46F4-AC74-9A45B770D9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052513"/>
            <a:ext cx="10515600" cy="1905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76250"/>
            <a:ext cx="10515600" cy="61118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9448" y="2182054"/>
            <a:ext cx="3494313" cy="3579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Hampden-Sydney College in Virginia, looked up one of the more obscure Latin words,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discovered the undoubtable source. Lorem Ipsum comes from sections 1.10.32 and 1.10.33 of Extremes of Good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E5D97D-A179-4FD5-B9C5-418B989E99DC}"/>
              </a:ext>
            </a:extLst>
          </p:cNvPr>
          <p:cNvSpPr txBox="1"/>
          <p:nvPr/>
        </p:nvSpPr>
        <p:spPr>
          <a:xfrm>
            <a:off x="4348844" y="2182054"/>
            <a:ext cx="3494313" cy="3579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Hampden-Sydney College in Virginia, looked up one of the more obscure Latin words,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discovered the undoubtable source. Lorem Ipsum comes from sections 1.10.32 and 1.10.33 of Extremes of Good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5CB5DE-DBC0-479D-AA5A-AD7C18CCBCF3}"/>
              </a:ext>
            </a:extLst>
          </p:cNvPr>
          <p:cNvSpPr txBox="1"/>
          <p:nvPr/>
        </p:nvSpPr>
        <p:spPr>
          <a:xfrm>
            <a:off x="8228240" y="2182054"/>
            <a:ext cx="3494313" cy="3579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Hampden-Sydney College in Virginia, looked up one of the more obscure Latin words,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discovered the undoubtable source. Lorem Ipsum comes from sections 1.10.32 and 1.10.33 of Extremes of Good</a:t>
            </a:r>
          </a:p>
        </p:txBody>
      </p:sp>
    </p:spTree>
    <p:extLst>
      <p:ext uri="{BB962C8B-B14F-4D97-AF65-F5344CB8AC3E}">
        <p14:creationId xmlns:p14="http://schemas.microsoft.com/office/powerpoint/2010/main" val="2207882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CE5C2725-A0CC-4AAE-9D01-FABEBCF2DD0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1" b="4151"/>
          <a:stretch>
            <a:fillRect/>
          </a:stretch>
        </p:blipFill>
        <p:spPr/>
      </p:pic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58C78943-506D-41FD-A340-BF7072BC56C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1" b="4151"/>
          <a:stretch>
            <a:fillRect/>
          </a:stretch>
        </p:blipFill>
        <p:spPr/>
      </p:pic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2CFAEF08-BFB2-4265-953F-96B3F416507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2" b="4122"/>
          <a:stretch>
            <a:fillRect/>
          </a:stretch>
        </p:blipFill>
        <p:spPr/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sz="1200" dirty="0">
                <a:solidFill>
                  <a:schemeClr val="tx1"/>
                </a:solidFill>
              </a:rPr>
              <a:t>The entitle lorem ipsum text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agam</a:t>
            </a:r>
            <a:r>
              <a:rPr lang="en-US" sz="1200" dirty="0">
                <a:solidFill>
                  <a:schemeClr val="tx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dirty="0"/>
              <a:t>Our Team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A0F5082-ED6B-4722-817C-FD3F4C09B67A}"/>
              </a:ext>
            </a:extLst>
          </p:cNvPr>
          <p:cNvGrpSpPr/>
          <p:nvPr/>
        </p:nvGrpSpPr>
        <p:grpSpPr>
          <a:xfrm>
            <a:off x="159117" y="4748372"/>
            <a:ext cx="2192736" cy="1288811"/>
            <a:chOff x="477892" y="4671493"/>
            <a:chExt cx="2192736" cy="128881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8C66F24-6819-4302-AF64-0AC57DEC80A6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32D2ACA-DE33-4DDA-960A-704982945F46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21411ED-3D6F-4ED2-8744-CD07E9ED8B7F}"/>
              </a:ext>
            </a:extLst>
          </p:cNvPr>
          <p:cNvGrpSpPr/>
          <p:nvPr/>
        </p:nvGrpSpPr>
        <p:grpSpPr>
          <a:xfrm>
            <a:off x="2829745" y="4748372"/>
            <a:ext cx="2192736" cy="1288811"/>
            <a:chOff x="477892" y="4671493"/>
            <a:chExt cx="2192736" cy="128881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1AEE3D8-20E2-4C7B-9D92-641563C5EE34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59F7992-CECE-4856-BBB2-C37272DA4842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216E19B-AA7F-45E4-A5BE-90FFFB980DE0}"/>
              </a:ext>
            </a:extLst>
          </p:cNvPr>
          <p:cNvGrpSpPr/>
          <p:nvPr/>
        </p:nvGrpSpPr>
        <p:grpSpPr>
          <a:xfrm>
            <a:off x="5500373" y="4748372"/>
            <a:ext cx="2192736" cy="1288811"/>
            <a:chOff x="477892" y="4671493"/>
            <a:chExt cx="2192736" cy="128881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4743F1F-8589-4406-ADA5-A2E39551CB1E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B38E6D9-0119-4A86-8ECE-B7607BF4D381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  <p:pic>
        <p:nvPicPr>
          <p:cNvPr id="55" name="Picture Placeholder 54">
            <a:extLst>
              <a:ext uri="{FF2B5EF4-FFF2-40B4-BE49-F238E27FC236}">
                <a16:creationId xmlns:a16="http://schemas.microsoft.com/office/drawing/2014/main" id="{BF13F13C-DB9D-4677-8381-9948DDD47E2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1" r="273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50918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500BE471-B67B-41D0-8AB7-A34ED472CF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7DCDD2A1-AB2F-462F-94A9-EFB93BA96B8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1" b="4151"/>
          <a:stretch>
            <a:fillRect/>
          </a:stretch>
        </p:blipFill>
        <p:spPr/>
      </p:pic>
      <p:pic>
        <p:nvPicPr>
          <p:cNvPr id="63" name="Picture Placeholder 62">
            <a:extLst>
              <a:ext uri="{FF2B5EF4-FFF2-40B4-BE49-F238E27FC236}">
                <a16:creationId xmlns:a16="http://schemas.microsoft.com/office/drawing/2014/main" id="{483D6007-60FB-43D4-AE43-224D5B4D89E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2" b="4122"/>
          <a:stretch>
            <a:fillRect/>
          </a:stretch>
        </p:blipFill>
        <p:spPr/>
      </p:pic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8C508511-7FB2-4B35-AEF5-E1C43F067CE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1" b="4151"/>
          <a:stretch>
            <a:fillRect/>
          </a:stretch>
        </p:blipFill>
        <p:spPr/>
      </p:pic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85E7E8E5-3F4C-42F8-AF82-48B6F58D79A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9" r="25649"/>
          <a:stretch>
            <a:fillRect/>
          </a:stretch>
        </p:blipFill>
        <p:spPr/>
      </p:pic>
      <p:sp>
        <p:nvSpPr>
          <p:cNvPr id="15" name="Subtitle 14">
            <a:extLst>
              <a:ext uri="{FF2B5EF4-FFF2-40B4-BE49-F238E27FC236}">
                <a16:creationId xmlns:a16="http://schemas.microsoft.com/office/drawing/2014/main" id="{7C76B908-1F98-4B03-904E-7AFF582A78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The entitle lorem ipsum text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agam</a:t>
            </a:r>
            <a:r>
              <a:rPr lang="en-US" sz="1200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59FBACBA-BBEC-40B4-BF5B-09F03F83C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Our Team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EB8057F-999B-4DCF-BE9A-730CBE4F6FA4}"/>
              </a:ext>
            </a:extLst>
          </p:cNvPr>
          <p:cNvGrpSpPr/>
          <p:nvPr/>
        </p:nvGrpSpPr>
        <p:grpSpPr>
          <a:xfrm>
            <a:off x="4644032" y="4787665"/>
            <a:ext cx="2192736" cy="1288811"/>
            <a:chOff x="477892" y="4671493"/>
            <a:chExt cx="2192736" cy="128881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AE39E67-D3B2-4F24-93EF-1036ADF5D440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709B6E2-2D93-4900-8DE4-563773FD1476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7F83A7C-84FE-45DB-92DD-DC0F888A8610}"/>
              </a:ext>
            </a:extLst>
          </p:cNvPr>
          <p:cNvGrpSpPr/>
          <p:nvPr/>
        </p:nvGrpSpPr>
        <p:grpSpPr>
          <a:xfrm>
            <a:off x="7242089" y="4787665"/>
            <a:ext cx="2192736" cy="1288811"/>
            <a:chOff x="477892" y="4671493"/>
            <a:chExt cx="2192736" cy="1288811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8A7D707-F423-4B36-94E8-BC88C64CE1B8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A08793F-6621-4501-B313-9125885B0A7C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D9D57B6-B940-44CE-BDD6-9631188F3908}"/>
              </a:ext>
            </a:extLst>
          </p:cNvPr>
          <p:cNvGrpSpPr/>
          <p:nvPr/>
        </p:nvGrpSpPr>
        <p:grpSpPr>
          <a:xfrm>
            <a:off x="9840146" y="4787665"/>
            <a:ext cx="2192736" cy="1288811"/>
            <a:chOff x="477892" y="4671493"/>
            <a:chExt cx="2192736" cy="128881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EF2F6ED-35D6-44A4-B203-C3C1F919E363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CC5314B-D397-4754-BC90-657032B5C2A1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7194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46171" y="450438"/>
            <a:ext cx="269965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4000" b="1" dirty="0">
                <a:latin typeface="Roboto Slab" pitchFamily="2" charset="0"/>
                <a:ea typeface="Roboto Slab" pitchFamily="2" charset="0"/>
              </a:rPr>
              <a:t>Our Portfolio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3A47F4D-F3E0-47A9-AF53-07C8F14E0158}"/>
              </a:ext>
            </a:extLst>
          </p:cNvPr>
          <p:cNvSpPr/>
          <p:nvPr/>
        </p:nvSpPr>
        <p:spPr>
          <a:xfrm>
            <a:off x="0" y="2075544"/>
            <a:ext cx="3984000" cy="2438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7CAE45-314F-4347-89B5-8F55AAA318DB}"/>
              </a:ext>
            </a:extLst>
          </p:cNvPr>
          <p:cNvSpPr/>
          <p:nvPr/>
        </p:nvSpPr>
        <p:spPr>
          <a:xfrm>
            <a:off x="4104000" y="2075544"/>
            <a:ext cx="3984000" cy="2438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678580E-4C29-4C6D-9468-CFA92D72F504}"/>
              </a:ext>
            </a:extLst>
          </p:cNvPr>
          <p:cNvSpPr/>
          <p:nvPr/>
        </p:nvSpPr>
        <p:spPr>
          <a:xfrm>
            <a:off x="8208000" y="2075544"/>
            <a:ext cx="3984000" cy="2438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D3C321F-D413-4F87-8610-F41166577FA7}"/>
              </a:ext>
            </a:extLst>
          </p:cNvPr>
          <p:cNvSpPr/>
          <p:nvPr/>
        </p:nvSpPr>
        <p:spPr>
          <a:xfrm>
            <a:off x="0" y="4644571"/>
            <a:ext cx="12192000" cy="2213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3B270EA3-3ACB-48EB-969D-64AB24D2C2A0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4" b="4104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941DE5D6-314B-45CD-A039-842FA6F6CD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5" b="56285"/>
          <a:stretch/>
        </p:blipFill>
        <p:spPr>
          <a:xfrm>
            <a:off x="0" y="4644572"/>
            <a:ext cx="12192000" cy="2213428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D41E824A-9955-45E2-A897-CE892F804F17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4" b="4104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4F799054-AF16-425C-8F3F-F8ED9840E3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4" b="41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27574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F9781E7-380C-4F67-8262-070F5272ED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Timeline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4A840D5-B4BA-4904-9FD5-B7FD8EBB62C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4" b="44510"/>
          <a:stretch/>
        </p:blipFill>
        <p:spPr>
          <a:xfrm>
            <a:off x="0" y="3790950"/>
            <a:ext cx="12192000" cy="3067050"/>
          </a:xfr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7A5097B-E508-4A11-A775-EEE4954769A5}"/>
              </a:ext>
            </a:extLst>
          </p:cNvPr>
          <p:cNvGrpSpPr/>
          <p:nvPr/>
        </p:nvGrpSpPr>
        <p:grpSpPr>
          <a:xfrm>
            <a:off x="646157" y="2295595"/>
            <a:ext cx="10899686" cy="712126"/>
            <a:chOff x="633882" y="2119972"/>
            <a:chExt cx="10899686" cy="71212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5B4AE58-F775-4899-B53A-B90EB419B1A7}"/>
                </a:ext>
              </a:extLst>
            </p:cNvPr>
            <p:cNvGrpSpPr/>
            <p:nvPr/>
          </p:nvGrpSpPr>
          <p:grpSpPr>
            <a:xfrm>
              <a:off x="633882" y="2119972"/>
              <a:ext cx="2558987" cy="711764"/>
              <a:chOff x="707865" y="2089021"/>
              <a:chExt cx="2558987" cy="711764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BAA92630-37EF-49BF-AE53-EE37E53CA949}"/>
                  </a:ext>
                </a:extLst>
              </p:cNvPr>
              <p:cNvSpPr/>
              <p:nvPr/>
            </p:nvSpPr>
            <p:spPr>
              <a:xfrm>
                <a:off x="760186" y="2089021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2795648-3E44-43C1-80B8-AF89256AFCA2}"/>
                  </a:ext>
                </a:extLst>
              </p:cNvPr>
              <p:cNvSpPr txBox="1"/>
              <p:nvPr/>
            </p:nvSpPr>
            <p:spPr>
              <a:xfrm>
                <a:off x="707865" y="2225643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2016</a:t>
                </a:r>
              </a:p>
            </p:txBody>
          </p:sp>
          <p:sp>
            <p:nvSpPr>
              <p:cNvPr id="60" name="Subtitle 6">
                <a:extLst>
                  <a:ext uri="{FF2B5EF4-FFF2-40B4-BE49-F238E27FC236}">
                    <a16:creationId xmlns:a16="http://schemas.microsoft.com/office/drawing/2014/main" id="{18D10809-D9F1-48D0-999D-BBE1757F78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2089021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, you need to be sure.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8D4E98C-D729-42CE-BE48-D8262B2215FE}"/>
                </a:ext>
              </a:extLst>
            </p:cNvPr>
            <p:cNvGrpSpPr/>
            <p:nvPr/>
          </p:nvGrpSpPr>
          <p:grpSpPr>
            <a:xfrm>
              <a:off x="3414115" y="2119972"/>
              <a:ext cx="2558987" cy="711764"/>
              <a:chOff x="707865" y="3076573"/>
              <a:chExt cx="2558987" cy="711764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6174A14-170C-45C0-A094-E620466F9B93}"/>
                  </a:ext>
                </a:extLst>
              </p:cNvPr>
              <p:cNvSpPr/>
              <p:nvPr/>
            </p:nvSpPr>
            <p:spPr>
              <a:xfrm>
                <a:off x="760186" y="3076573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9697056E-F592-4573-8384-F226660DE3AC}"/>
                  </a:ext>
                </a:extLst>
              </p:cNvPr>
              <p:cNvSpPr txBox="1"/>
              <p:nvPr/>
            </p:nvSpPr>
            <p:spPr>
              <a:xfrm>
                <a:off x="707865" y="3201003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2017</a:t>
                </a:r>
              </a:p>
            </p:txBody>
          </p:sp>
          <p:sp>
            <p:nvSpPr>
              <p:cNvPr id="61" name="Subtitle 6">
                <a:extLst>
                  <a:ext uri="{FF2B5EF4-FFF2-40B4-BE49-F238E27FC236}">
                    <a16:creationId xmlns:a16="http://schemas.microsoft.com/office/drawing/2014/main" id="{392EFF37-476F-4F62-9037-868EF1A9A1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3113149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You need to be sure there isn't anything.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4717A13-B6C0-4BD1-BDDF-2B92697F505E}"/>
                </a:ext>
              </a:extLst>
            </p:cNvPr>
            <p:cNvGrpSpPr/>
            <p:nvPr/>
          </p:nvGrpSpPr>
          <p:grpSpPr>
            <a:xfrm>
              <a:off x="6194348" y="2119972"/>
              <a:ext cx="2558987" cy="712126"/>
              <a:chOff x="707865" y="4064125"/>
              <a:chExt cx="2558987" cy="712126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C1F27660-59BF-45F7-BAD4-DD5D072CCEAE}"/>
                  </a:ext>
                </a:extLst>
              </p:cNvPr>
              <p:cNvSpPr/>
              <p:nvPr/>
            </p:nvSpPr>
            <p:spPr>
              <a:xfrm>
                <a:off x="760186" y="4064125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0CC9BCF-BBCD-4739-8DC2-9404CCAE3B6B}"/>
                  </a:ext>
                </a:extLst>
              </p:cNvPr>
              <p:cNvSpPr txBox="1"/>
              <p:nvPr/>
            </p:nvSpPr>
            <p:spPr>
              <a:xfrm>
                <a:off x="707865" y="4188555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2018</a:t>
                </a:r>
              </a:p>
            </p:txBody>
          </p:sp>
          <p:sp>
            <p:nvSpPr>
              <p:cNvPr id="62" name="Subtitle 6">
                <a:extLst>
                  <a:ext uri="{FF2B5EF4-FFF2-40B4-BE49-F238E27FC236}">
                    <a16:creationId xmlns:a16="http://schemas.microsoft.com/office/drawing/2014/main" id="{A3BDC6FC-BB20-435F-9F00-EBB5301477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4112893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A passage of </a:t>
                </a: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, you need.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3D4E3F8-EA03-4FE4-9D11-48B9771043B8}"/>
                </a:ext>
              </a:extLst>
            </p:cNvPr>
            <p:cNvGrpSpPr/>
            <p:nvPr/>
          </p:nvGrpSpPr>
          <p:grpSpPr>
            <a:xfrm>
              <a:off x="8974581" y="2119972"/>
              <a:ext cx="2558987" cy="711764"/>
              <a:chOff x="707865" y="5120659"/>
              <a:chExt cx="2558987" cy="711764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FB64980-FCB6-455E-B536-3998922AC27A}"/>
                  </a:ext>
                </a:extLst>
              </p:cNvPr>
              <p:cNvSpPr/>
              <p:nvPr/>
            </p:nvSpPr>
            <p:spPr>
              <a:xfrm>
                <a:off x="760186" y="5120659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10F32ED7-CD70-4A62-8943-45A831F7097F}"/>
                  </a:ext>
                </a:extLst>
              </p:cNvPr>
              <p:cNvSpPr txBox="1"/>
              <p:nvPr/>
            </p:nvSpPr>
            <p:spPr>
              <a:xfrm>
                <a:off x="707865" y="5257281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2019</a:t>
                </a:r>
              </a:p>
            </p:txBody>
          </p:sp>
          <p:sp>
            <p:nvSpPr>
              <p:cNvPr id="74" name="Subtitle 6">
                <a:extLst>
                  <a:ext uri="{FF2B5EF4-FFF2-40B4-BE49-F238E27FC236}">
                    <a16:creationId xmlns:a16="http://schemas.microsoft.com/office/drawing/2014/main" id="{2F810A1C-6660-4E36-B579-2B632E9431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5120659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, you need to be sure.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3390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tx1"/>
                </a:solidFill>
              </a:rPr>
              <a:t>amet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agam</a:t>
            </a:r>
            <a:r>
              <a:rPr lang="en-US" dirty="0">
                <a:solidFill>
                  <a:schemeClr val="tx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sz="3200" dirty="0"/>
              <a:t>Infographic 01</a:t>
            </a:r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F29E755-283A-4E05-9C96-ACE5AC172FC6}"/>
              </a:ext>
            </a:extLst>
          </p:cNvPr>
          <p:cNvGrpSpPr/>
          <p:nvPr/>
        </p:nvGrpSpPr>
        <p:grpSpPr>
          <a:xfrm>
            <a:off x="1148874" y="1456002"/>
            <a:ext cx="9894252" cy="5287698"/>
            <a:chOff x="1306419" y="1436952"/>
            <a:chExt cx="9894252" cy="528769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27DF823-7942-4BF9-841E-4139977448DA}"/>
                </a:ext>
              </a:extLst>
            </p:cNvPr>
            <p:cNvGrpSpPr/>
            <p:nvPr/>
          </p:nvGrpSpPr>
          <p:grpSpPr>
            <a:xfrm>
              <a:off x="1306419" y="1436952"/>
              <a:ext cx="4191000" cy="5287698"/>
              <a:chOff x="3320200" y="1983561"/>
              <a:chExt cx="914011" cy="1153188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9CE5D914-2548-4CCC-9A2B-56F4329C23C6}"/>
                  </a:ext>
                </a:extLst>
              </p:cNvPr>
              <p:cNvGrpSpPr/>
              <p:nvPr/>
            </p:nvGrpSpPr>
            <p:grpSpPr>
              <a:xfrm rot="1560145">
                <a:off x="3530141" y="1983561"/>
                <a:ext cx="679680" cy="1153188"/>
                <a:chOff x="7402287" y="2369209"/>
                <a:chExt cx="2012077" cy="3413821"/>
              </a:xfrm>
            </p:grpSpPr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6D5FBAED-B680-4815-9F0D-020A77AA47AC}"/>
                    </a:ext>
                  </a:extLst>
                </p:cNvPr>
                <p:cNvSpPr/>
                <p:nvPr/>
              </p:nvSpPr>
              <p:spPr>
                <a:xfrm>
                  <a:off x="7402287" y="2467644"/>
                  <a:ext cx="2012077" cy="3315386"/>
                </a:xfrm>
                <a:custGeom>
                  <a:avLst/>
                  <a:gdLst>
                    <a:gd name="connsiteX0" fmla="*/ 144503 w 2012077"/>
                    <a:gd name="connsiteY0" fmla="*/ 1574920 h 3315386"/>
                    <a:gd name="connsiteX1" fmla="*/ 420067 w 2012077"/>
                    <a:gd name="connsiteY1" fmla="*/ 1685158 h 3315386"/>
                    <a:gd name="connsiteX2" fmla="*/ 420067 w 2012077"/>
                    <a:gd name="connsiteY2" fmla="*/ 1603258 h 3315386"/>
                    <a:gd name="connsiteX3" fmla="*/ 854936 w 2012077"/>
                    <a:gd name="connsiteY3" fmla="*/ 1603258 h 3315386"/>
                    <a:gd name="connsiteX4" fmla="*/ 854936 w 2012077"/>
                    <a:gd name="connsiteY4" fmla="*/ 1859132 h 3315386"/>
                    <a:gd name="connsiteX5" fmla="*/ 898105 w 2012077"/>
                    <a:gd name="connsiteY5" fmla="*/ 1876400 h 3315386"/>
                    <a:gd name="connsiteX6" fmla="*/ 854936 w 2012077"/>
                    <a:gd name="connsiteY6" fmla="*/ 1984649 h 3315386"/>
                    <a:gd name="connsiteX7" fmla="*/ 729349 w 2012077"/>
                    <a:gd name="connsiteY7" fmla="*/ 1984649 h 3315386"/>
                    <a:gd name="connsiteX8" fmla="*/ 729349 w 2012077"/>
                    <a:gd name="connsiteY8" fmla="*/ 2229552 h 3315386"/>
                    <a:gd name="connsiteX9" fmla="*/ 711273 w 2012077"/>
                    <a:gd name="connsiteY9" fmla="*/ 2272838 h 3315386"/>
                    <a:gd name="connsiteX10" fmla="*/ 668063 w 2012077"/>
                    <a:gd name="connsiteY10" fmla="*/ 2290835 h 3315386"/>
                    <a:gd name="connsiteX11" fmla="*/ 606817 w 2012077"/>
                    <a:gd name="connsiteY11" fmla="*/ 2290835 h 3315386"/>
                    <a:gd name="connsiteX12" fmla="*/ 563359 w 2012077"/>
                    <a:gd name="connsiteY12" fmla="*/ 2272838 h 3315386"/>
                    <a:gd name="connsiteX13" fmla="*/ 545489 w 2012077"/>
                    <a:gd name="connsiteY13" fmla="*/ 2229552 h 3315386"/>
                    <a:gd name="connsiteX14" fmla="*/ 545489 w 2012077"/>
                    <a:gd name="connsiteY14" fmla="*/ 1984649 h 3315386"/>
                    <a:gd name="connsiteX15" fmla="*/ 420067 w 2012077"/>
                    <a:gd name="connsiteY15" fmla="*/ 1984649 h 3315386"/>
                    <a:gd name="connsiteX16" fmla="*/ 417591 w 2012077"/>
                    <a:gd name="connsiteY16" fmla="*/ 1984649 h 3315386"/>
                    <a:gd name="connsiteX17" fmla="*/ 325764 w 2012077"/>
                    <a:gd name="connsiteY17" fmla="*/ 1897115 h 3315386"/>
                    <a:gd name="connsiteX18" fmla="*/ 157049 w 2012077"/>
                    <a:gd name="connsiteY18" fmla="*/ 2074602 h 3315386"/>
                    <a:gd name="connsiteX19" fmla="*/ 114251 w 2012077"/>
                    <a:gd name="connsiteY19" fmla="*/ 2093793 h 3315386"/>
                    <a:gd name="connsiteX20" fmla="*/ 70463 w 2012077"/>
                    <a:gd name="connsiteY20" fmla="*/ 2076690 h 3315386"/>
                    <a:gd name="connsiteX21" fmla="*/ 26180 w 2012077"/>
                    <a:gd name="connsiteY21" fmla="*/ 2034498 h 3315386"/>
                    <a:gd name="connsiteX22" fmla="*/ 7072 w 2012077"/>
                    <a:gd name="connsiteY22" fmla="*/ 1991709 h 3315386"/>
                    <a:gd name="connsiteX23" fmla="*/ 23869 w 2012077"/>
                    <a:gd name="connsiteY23" fmla="*/ 1947793 h 3315386"/>
                    <a:gd name="connsiteX24" fmla="*/ 192913 w 2012077"/>
                    <a:gd name="connsiteY24" fmla="*/ 1770537 h 3315386"/>
                    <a:gd name="connsiteX25" fmla="*/ 107854 w 2012077"/>
                    <a:gd name="connsiteY25" fmla="*/ 1685688 h 3315386"/>
                    <a:gd name="connsiteX26" fmla="*/ 101292 w 2012077"/>
                    <a:gd name="connsiteY26" fmla="*/ 1683070 h 3315386"/>
                    <a:gd name="connsiteX27" fmla="*/ 102407 w 2012077"/>
                    <a:gd name="connsiteY27" fmla="*/ 1680252 h 3315386"/>
                    <a:gd name="connsiteX28" fmla="*/ 101664 w 2012077"/>
                    <a:gd name="connsiteY28" fmla="*/ 1679523 h 3315386"/>
                    <a:gd name="connsiteX29" fmla="*/ 102572 w 2012077"/>
                    <a:gd name="connsiteY29" fmla="*/ 1679855 h 3315386"/>
                    <a:gd name="connsiteX30" fmla="*/ 940180 w 2012077"/>
                    <a:gd name="connsiteY30" fmla="*/ 871862 h 3315386"/>
                    <a:gd name="connsiteX31" fmla="*/ 2012077 w 2012077"/>
                    <a:gd name="connsiteY31" fmla="*/ 2096792 h 3315386"/>
                    <a:gd name="connsiteX32" fmla="*/ 1050565 w 2012077"/>
                    <a:gd name="connsiteY32" fmla="*/ 3315386 h 3315386"/>
                    <a:gd name="connsiteX33" fmla="*/ 1050565 w 2012077"/>
                    <a:gd name="connsiteY33" fmla="*/ 2819328 h 3315386"/>
                    <a:gd name="connsiteX34" fmla="*/ 799428 w 2012077"/>
                    <a:gd name="connsiteY34" fmla="*/ 2819328 h 3315386"/>
                    <a:gd name="connsiteX35" fmla="*/ 799428 w 2012077"/>
                    <a:gd name="connsiteY35" fmla="*/ 2896028 h 3315386"/>
                    <a:gd name="connsiteX36" fmla="*/ 468740 w 2012077"/>
                    <a:gd name="connsiteY36" fmla="*/ 2896028 h 3315386"/>
                    <a:gd name="connsiteX37" fmla="*/ 468740 w 2012077"/>
                    <a:gd name="connsiteY37" fmla="*/ 2819328 h 3315386"/>
                    <a:gd name="connsiteX38" fmla="*/ 327987 w 2012077"/>
                    <a:gd name="connsiteY38" fmla="*/ 2819328 h 3315386"/>
                    <a:gd name="connsiteX39" fmla="*/ 327987 w 2012077"/>
                    <a:gd name="connsiteY39" fmla="*/ 2727583 h 3315386"/>
                    <a:gd name="connsiteX40" fmla="*/ 468740 w 2012077"/>
                    <a:gd name="connsiteY40" fmla="*/ 2727583 h 3315386"/>
                    <a:gd name="connsiteX41" fmla="*/ 468740 w 2012077"/>
                    <a:gd name="connsiteY41" fmla="*/ 2650997 h 3315386"/>
                    <a:gd name="connsiteX42" fmla="*/ 799428 w 2012077"/>
                    <a:gd name="connsiteY42" fmla="*/ 2650997 h 3315386"/>
                    <a:gd name="connsiteX43" fmla="*/ 799428 w 2012077"/>
                    <a:gd name="connsiteY43" fmla="*/ 2727583 h 3315386"/>
                    <a:gd name="connsiteX44" fmla="*/ 1050565 w 2012077"/>
                    <a:gd name="connsiteY44" fmla="*/ 2727583 h 3315386"/>
                    <a:gd name="connsiteX45" fmla="*/ 1050565 w 2012077"/>
                    <a:gd name="connsiteY45" fmla="*/ 2635725 h 3315386"/>
                    <a:gd name="connsiteX46" fmla="*/ 940180 w 2012077"/>
                    <a:gd name="connsiteY46" fmla="*/ 2635725 h 3315386"/>
                    <a:gd name="connsiteX47" fmla="*/ 940180 w 2012077"/>
                    <a:gd name="connsiteY47" fmla="*/ 2543866 h 3315386"/>
                    <a:gd name="connsiteX48" fmla="*/ 0 w 2012077"/>
                    <a:gd name="connsiteY48" fmla="*/ 2543866 h 3315386"/>
                    <a:gd name="connsiteX49" fmla="*/ 0 w 2012077"/>
                    <a:gd name="connsiteY49" fmla="*/ 2421351 h 3315386"/>
                    <a:gd name="connsiteX50" fmla="*/ 1339894 w 2012077"/>
                    <a:gd name="connsiteY50" fmla="*/ 2421351 h 3315386"/>
                    <a:gd name="connsiteX51" fmla="*/ 1339894 w 2012077"/>
                    <a:gd name="connsiteY51" fmla="*/ 2543866 h 3315386"/>
                    <a:gd name="connsiteX52" fmla="*/ 1339894 w 2012077"/>
                    <a:gd name="connsiteY52" fmla="*/ 2727583 h 3315386"/>
                    <a:gd name="connsiteX53" fmla="*/ 1461923 w 2012077"/>
                    <a:gd name="connsiteY53" fmla="*/ 2727583 h 3315386"/>
                    <a:gd name="connsiteX54" fmla="*/ 1732249 w 2012077"/>
                    <a:gd name="connsiteY54" fmla="*/ 2096792 h 3315386"/>
                    <a:gd name="connsiteX55" fmla="*/ 1269099 w 2012077"/>
                    <a:gd name="connsiteY55" fmla="*/ 1402763 h 3315386"/>
                    <a:gd name="connsiteX56" fmla="*/ 940180 w 2012077"/>
                    <a:gd name="connsiteY56" fmla="*/ 1607521 h 3315386"/>
                    <a:gd name="connsiteX57" fmla="*/ 421868 w 2012077"/>
                    <a:gd name="connsiteY57" fmla="*/ 0 h 3315386"/>
                    <a:gd name="connsiteX58" fmla="*/ 856723 w 2012077"/>
                    <a:gd name="connsiteY58" fmla="*/ 0 h 3315386"/>
                    <a:gd name="connsiteX59" fmla="*/ 856723 w 2012077"/>
                    <a:gd name="connsiteY59" fmla="*/ 381179 h 3315386"/>
                    <a:gd name="connsiteX60" fmla="*/ 421868 w 2012077"/>
                    <a:gd name="connsiteY60" fmla="*/ 381179 h 3315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2012077" h="3315386">
                      <a:moveTo>
                        <a:pt x="144503" y="1574920"/>
                      </a:moveTo>
                      <a:lnTo>
                        <a:pt x="420067" y="1685158"/>
                      </a:lnTo>
                      <a:lnTo>
                        <a:pt x="420067" y="1603258"/>
                      </a:lnTo>
                      <a:lnTo>
                        <a:pt x="854936" y="1603258"/>
                      </a:lnTo>
                      <a:lnTo>
                        <a:pt x="854936" y="1859132"/>
                      </a:lnTo>
                      <a:lnTo>
                        <a:pt x="898105" y="1876400"/>
                      </a:lnTo>
                      <a:lnTo>
                        <a:pt x="854936" y="1984649"/>
                      </a:lnTo>
                      <a:lnTo>
                        <a:pt x="729349" y="1984649"/>
                      </a:lnTo>
                      <a:lnTo>
                        <a:pt x="729349" y="2229552"/>
                      </a:lnTo>
                      <a:cubicBezTo>
                        <a:pt x="729349" y="2245328"/>
                        <a:pt x="723200" y="2260873"/>
                        <a:pt x="711273" y="2272838"/>
                      </a:cubicBezTo>
                      <a:cubicBezTo>
                        <a:pt x="699346" y="2284869"/>
                        <a:pt x="683828" y="2290835"/>
                        <a:pt x="668063" y="2290835"/>
                      </a:cubicBezTo>
                      <a:lnTo>
                        <a:pt x="606817" y="2290835"/>
                      </a:lnTo>
                      <a:cubicBezTo>
                        <a:pt x="591258" y="2290835"/>
                        <a:pt x="575410" y="2284869"/>
                        <a:pt x="563359" y="2272838"/>
                      </a:cubicBezTo>
                      <a:cubicBezTo>
                        <a:pt x="551473" y="2260873"/>
                        <a:pt x="545489" y="2245196"/>
                        <a:pt x="545489" y="2229552"/>
                      </a:cubicBezTo>
                      <a:lnTo>
                        <a:pt x="545489" y="1984649"/>
                      </a:lnTo>
                      <a:lnTo>
                        <a:pt x="420067" y="1984649"/>
                      </a:lnTo>
                      <a:lnTo>
                        <a:pt x="417591" y="1984649"/>
                      </a:lnTo>
                      <a:lnTo>
                        <a:pt x="325764" y="1897115"/>
                      </a:lnTo>
                      <a:lnTo>
                        <a:pt x="157049" y="2074602"/>
                      </a:lnTo>
                      <a:cubicBezTo>
                        <a:pt x="146030" y="2086037"/>
                        <a:pt x="131007" y="2093229"/>
                        <a:pt x="114251" y="2093793"/>
                      </a:cubicBezTo>
                      <a:cubicBezTo>
                        <a:pt x="97413" y="2094091"/>
                        <a:pt x="81895" y="2087595"/>
                        <a:pt x="70463" y="2076690"/>
                      </a:cubicBezTo>
                      <a:cubicBezTo>
                        <a:pt x="70463" y="2076690"/>
                        <a:pt x="26180" y="2034498"/>
                        <a:pt x="26180" y="2034498"/>
                      </a:cubicBezTo>
                      <a:cubicBezTo>
                        <a:pt x="14624" y="2023660"/>
                        <a:pt x="7402" y="2008513"/>
                        <a:pt x="7072" y="1991709"/>
                      </a:cubicBezTo>
                      <a:cubicBezTo>
                        <a:pt x="6658" y="1974606"/>
                        <a:pt x="13180" y="1959194"/>
                        <a:pt x="23869" y="1947793"/>
                      </a:cubicBezTo>
                      <a:lnTo>
                        <a:pt x="192913" y="1770537"/>
                      </a:lnTo>
                      <a:lnTo>
                        <a:pt x="107854" y="1685688"/>
                      </a:lnTo>
                      <a:lnTo>
                        <a:pt x="101292" y="1683070"/>
                      </a:lnTo>
                      <a:lnTo>
                        <a:pt x="102407" y="1680252"/>
                      </a:lnTo>
                      <a:lnTo>
                        <a:pt x="101664" y="1679523"/>
                      </a:lnTo>
                      <a:lnTo>
                        <a:pt x="102572" y="1679855"/>
                      </a:lnTo>
                      <a:close/>
                      <a:moveTo>
                        <a:pt x="940180" y="871862"/>
                      </a:moveTo>
                      <a:cubicBezTo>
                        <a:pt x="1532253" y="871862"/>
                        <a:pt x="2012077" y="1420184"/>
                        <a:pt x="2012077" y="2096792"/>
                      </a:cubicBezTo>
                      <a:cubicBezTo>
                        <a:pt x="2012077" y="2730750"/>
                        <a:pt x="1590752" y="3252036"/>
                        <a:pt x="1050565" y="3315386"/>
                      </a:cubicBezTo>
                      <a:lnTo>
                        <a:pt x="1050565" y="2819328"/>
                      </a:lnTo>
                      <a:lnTo>
                        <a:pt x="799428" y="2819328"/>
                      </a:lnTo>
                      <a:lnTo>
                        <a:pt x="799428" y="2896028"/>
                      </a:lnTo>
                      <a:lnTo>
                        <a:pt x="468740" y="2896028"/>
                      </a:lnTo>
                      <a:lnTo>
                        <a:pt x="468740" y="2819328"/>
                      </a:lnTo>
                      <a:lnTo>
                        <a:pt x="327987" y="2819328"/>
                      </a:lnTo>
                      <a:lnTo>
                        <a:pt x="327987" y="2727583"/>
                      </a:lnTo>
                      <a:lnTo>
                        <a:pt x="468740" y="2727583"/>
                      </a:lnTo>
                      <a:lnTo>
                        <a:pt x="468740" y="2650997"/>
                      </a:lnTo>
                      <a:lnTo>
                        <a:pt x="799428" y="2650997"/>
                      </a:lnTo>
                      <a:lnTo>
                        <a:pt x="799428" y="2727583"/>
                      </a:lnTo>
                      <a:lnTo>
                        <a:pt x="1050565" y="2727583"/>
                      </a:lnTo>
                      <a:lnTo>
                        <a:pt x="1050565" y="2635725"/>
                      </a:lnTo>
                      <a:lnTo>
                        <a:pt x="940180" y="2635725"/>
                      </a:lnTo>
                      <a:lnTo>
                        <a:pt x="940180" y="2543866"/>
                      </a:lnTo>
                      <a:lnTo>
                        <a:pt x="0" y="2543866"/>
                      </a:lnTo>
                      <a:lnTo>
                        <a:pt x="0" y="2421351"/>
                      </a:lnTo>
                      <a:lnTo>
                        <a:pt x="1339894" y="2421351"/>
                      </a:lnTo>
                      <a:lnTo>
                        <a:pt x="1339894" y="2543866"/>
                      </a:lnTo>
                      <a:lnTo>
                        <a:pt x="1339894" y="2727583"/>
                      </a:lnTo>
                      <a:lnTo>
                        <a:pt x="1461923" y="2727583"/>
                      </a:lnTo>
                      <a:cubicBezTo>
                        <a:pt x="1621678" y="2617851"/>
                        <a:pt x="1732249" y="2376779"/>
                        <a:pt x="1732249" y="2096792"/>
                      </a:cubicBezTo>
                      <a:cubicBezTo>
                        <a:pt x="1732249" y="1713520"/>
                        <a:pt x="1524893" y="1402763"/>
                        <a:pt x="1269099" y="1402763"/>
                      </a:cubicBezTo>
                      <a:cubicBezTo>
                        <a:pt x="1140456" y="1402763"/>
                        <a:pt x="1024389" y="1481046"/>
                        <a:pt x="940180" y="1607521"/>
                      </a:cubicBezTo>
                      <a:close/>
                      <a:moveTo>
                        <a:pt x="421868" y="0"/>
                      </a:moveTo>
                      <a:lnTo>
                        <a:pt x="856723" y="0"/>
                      </a:lnTo>
                      <a:cubicBezTo>
                        <a:pt x="856723" y="0"/>
                        <a:pt x="856723" y="381179"/>
                        <a:pt x="856723" y="381179"/>
                      </a:cubicBezTo>
                      <a:lnTo>
                        <a:pt x="421868" y="38117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wrap="square" lIns="0" tIns="0" rIns="0" bIns="0" anchor="ctr">
                  <a:noAutofit/>
                </a:bodyPr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/>
                </a:p>
              </p:txBody>
            </p:sp>
            <p:sp>
              <p:nvSpPr>
                <p:cNvPr id="22" name="Shape 10">
                  <a:extLst>
                    <a:ext uri="{FF2B5EF4-FFF2-40B4-BE49-F238E27FC236}">
                      <a16:creationId xmlns:a16="http://schemas.microsoft.com/office/drawing/2014/main" id="{0C0EE55A-88A6-436A-9058-CB2B879E288B}"/>
                    </a:ext>
                  </a:extLst>
                </p:cNvPr>
                <p:cNvSpPr/>
                <p:nvPr/>
              </p:nvSpPr>
              <p:spPr>
                <a:xfrm>
                  <a:off x="7732750" y="2847326"/>
                  <a:ext cx="612193" cy="12355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23" name="Shape 11">
                  <a:extLst>
                    <a:ext uri="{FF2B5EF4-FFF2-40B4-BE49-F238E27FC236}">
                      <a16:creationId xmlns:a16="http://schemas.microsoft.com/office/drawing/2014/main" id="{2CB35FC5-A264-48CA-8A6A-FA71A62482DC}"/>
                    </a:ext>
                  </a:extLst>
                </p:cNvPr>
                <p:cNvSpPr/>
                <p:nvPr/>
              </p:nvSpPr>
              <p:spPr>
                <a:xfrm>
                  <a:off x="7796031" y="2369209"/>
                  <a:ext cx="489905" cy="980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24" name="Shape 12">
                  <a:extLst>
                    <a:ext uri="{FF2B5EF4-FFF2-40B4-BE49-F238E27FC236}">
                      <a16:creationId xmlns:a16="http://schemas.microsoft.com/office/drawing/2014/main" id="{14CA9B62-3335-45B6-82C5-242D567ED4F8}"/>
                    </a:ext>
                  </a:extLst>
                </p:cNvPr>
                <p:cNvSpPr/>
                <p:nvPr/>
              </p:nvSpPr>
              <p:spPr>
                <a:xfrm>
                  <a:off x="8070245" y="3065293"/>
                  <a:ext cx="550077" cy="5499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802"/>
                      </a:moveTo>
                      <a:cubicBezTo>
                        <a:pt x="0" y="16768"/>
                        <a:pt x="4836" y="21600"/>
                        <a:pt x="10798" y="21600"/>
                      </a:cubicBezTo>
                      <a:cubicBezTo>
                        <a:pt x="16759" y="21600"/>
                        <a:pt x="21600" y="16768"/>
                        <a:pt x="21600" y="10802"/>
                      </a:cubicBezTo>
                      <a:cubicBezTo>
                        <a:pt x="21600" y="4832"/>
                        <a:pt x="16759" y="0"/>
                        <a:pt x="10798" y="0"/>
                      </a:cubicBezTo>
                      <a:cubicBezTo>
                        <a:pt x="4836" y="0"/>
                        <a:pt x="0" y="4832"/>
                        <a:pt x="0" y="10802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25" name="Shape 13">
                  <a:extLst>
                    <a:ext uri="{FF2B5EF4-FFF2-40B4-BE49-F238E27FC236}">
                      <a16:creationId xmlns:a16="http://schemas.microsoft.com/office/drawing/2014/main" id="{6B118452-9F2C-40C2-B945-30879ACD3F35}"/>
                    </a:ext>
                  </a:extLst>
                </p:cNvPr>
                <p:cNvSpPr/>
                <p:nvPr/>
              </p:nvSpPr>
              <p:spPr>
                <a:xfrm>
                  <a:off x="8231962" y="3219978"/>
                  <a:ext cx="232094" cy="23189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7" y="0"/>
                      </a:moveTo>
                      <a:cubicBezTo>
                        <a:pt x="16781" y="0"/>
                        <a:pt x="21600" y="4834"/>
                        <a:pt x="21600" y="10801"/>
                      </a:cubicBezTo>
                      <a:cubicBezTo>
                        <a:pt x="21600" y="16771"/>
                        <a:pt x="16781" y="21600"/>
                        <a:pt x="10807" y="21600"/>
                      </a:cubicBezTo>
                      <a:cubicBezTo>
                        <a:pt x="4844" y="21600"/>
                        <a:pt x="0" y="16771"/>
                        <a:pt x="0" y="10801"/>
                      </a:cubicBezTo>
                      <a:cubicBezTo>
                        <a:pt x="0" y="4834"/>
                        <a:pt x="4844" y="0"/>
                        <a:pt x="1080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64651D20-8DB4-437D-B6E7-682EBEAA0C90}"/>
                  </a:ext>
                </a:extLst>
              </p:cNvPr>
              <p:cNvGrpSpPr/>
              <p:nvPr/>
            </p:nvGrpSpPr>
            <p:grpSpPr>
              <a:xfrm rot="21083148">
                <a:off x="3320200" y="2430381"/>
                <a:ext cx="914011" cy="696423"/>
                <a:chOff x="2621108" y="1778593"/>
                <a:chExt cx="2705774" cy="2061643"/>
              </a:xfrm>
            </p:grpSpPr>
            <p:sp>
              <p:nvSpPr>
                <p:cNvPr id="15" name="Shape 14">
                  <a:extLst>
                    <a:ext uri="{FF2B5EF4-FFF2-40B4-BE49-F238E27FC236}">
                      <a16:creationId xmlns:a16="http://schemas.microsoft.com/office/drawing/2014/main" id="{3885E72C-49D7-4619-8063-DBCC71C86EB7}"/>
                    </a:ext>
                  </a:extLst>
                </p:cNvPr>
                <p:cNvSpPr/>
                <p:nvPr/>
              </p:nvSpPr>
              <p:spPr>
                <a:xfrm>
                  <a:off x="4667171" y="3241071"/>
                  <a:ext cx="577650" cy="5687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5747"/>
                      </a:moveTo>
                      <a:cubicBezTo>
                        <a:pt x="17600" y="9265"/>
                        <a:pt x="12744" y="0"/>
                        <a:pt x="12744" y="0"/>
                      </a:cubicBezTo>
                      <a:lnTo>
                        <a:pt x="3905" y="7417"/>
                      </a:lnTo>
                      <a:lnTo>
                        <a:pt x="0" y="17986"/>
                      </a:lnTo>
                      <a:cubicBezTo>
                        <a:pt x="0" y="17986"/>
                        <a:pt x="10021" y="19806"/>
                        <a:pt x="17443" y="21600"/>
                      </a:cubicBezTo>
                      <a:cubicBezTo>
                        <a:pt x="17443" y="21600"/>
                        <a:pt x="21600" y="15747"/>
                        <a:pt x="21600" y="15747"/>
                      </a:cubicBezTo>
                      <a:close/>
                    </a:path>
                  </a:pathLst>
                </a:custGeom>
                <a:solidFill>
                  <a:schemeClr val="bg2">
                    <a:lumMod val="20000"/>
                    <a:lumOff val="8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6" name="Shape 15">
                  <a:extLst>
                    <a:ext uri="{FF2B5EF4-FFF2-40B4-BE49-F238E27FC236}">
                      <a16:creationId xmlns:a16="http://schemas.microsoft.com/office/drawing/2014/main" id="{283A216B-2EE0-49F7-B895-AC60BC96239C}"/>
                    </a:ext>
                  </a:extLst>
                </p:cNvPr>
                <p:cNvSpPr/>
                <p:nvPr/>
              </p:nvSpPr>
              <p:spPr>
                <a:xfrm>
                  <a:off x="5138258" y="3655909"/>
                  <a:ext cx="188624" cy="1843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052" h="19683" extrusionOk="0">
                      <a:moveTo>
                        <a:pt x="11490" y="19263"/>
                      </a:moveTo>
                      <a:cubicBezTo>
                        <a:pt x="21600" y="21600"/>
                        <a:pt x="19279" y="13568"/>
                        <a:pt x="17419" y="10438"/>
                      </a:cubicBezTo>
                      <a:cubicBezTo>
                        <a:pt x="15914" y="7901"/>
                        <a:pt x="13747" y="4250"/>
                        <a:pt x="11227" y="0"/>
                      </a:cubicBezTo>
                      <a:lnTo>
                        <a:pt x="0" y="16455"/>
                      </a:lnTo>
                      <a:cubicBezTo>
                        <a:pt x="4589" y="17610"/>
                        <a:pt x="8589" y="18592"/>
                        <a:pt x="11490" y="1926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7" name="Shape 16">
                  <a:extLst>
                    <a:ext uri="{FF2B5EF4-FFF2-40B4-BE49-F238E27FC236}">
                      <a16:creationId xmlns:a16="http://schemas.microsoft.com/office/drawing/2014/main" id="{41366CA3-783E-4307-8F21-CF9662718811}"/>
                    </a:ext>
                  </a:extLst>
                </p:cNvPr>
                <p:cNvSpPr/>
                <p:nvPr/>
              </p:nvSpPr>
              <p:spPr>
                <a:xfrm>
                  <a:off x="2860167" y="1940310"/>
                  <a:ext cx="2160285" cy="17715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98" h="21283" extrusionOk="0">
                      <a:moveTo>
                        <a:pt x="2500" y="547"/>
                      </a:moveTo>
                      <a:cubicBezTo>
                        <a:pt x="2233" y="997"/>
                        <a:pt x="2221" y="1558"/>
                        <a:pt x="2410" y="1974"/>
                      </a:cubicBezTo>
                      <a:cubicBezTo>
                        <a:pt x="2063" y="1826"/>
                        <a:pt x="1626" y="2016"/>
                        <a:pt x="1357" y="2468"/>
                      </a:cubicBezTo>
                      <a:cubicBezTo>
                        <a:pt x="1042" y="2999"/>
                        <a:pt x="1079" y="3685"/>
                        <a:pt x="1440" y="4001"/>
                      </a:cubicBezTo>
                      <a:cubicBezTo>
                        <a:pt x="1079" y="3685"/>
                        <a:pt x="530" y="3859"/>
                        <a:pt x="215" y="4390"/>
                      </a:cubicBezTo>
                      <a:cubicBezTo>
                        <a:pt x="-101" y="4921"/>
                        <a:pt x="-64" y="5607"/>
                        <a:pt x="297" y="5923"/>
                      </a:cubicBezTo>
                      <a:lnTo>
                        <a:pt x="17672" y="21126"/>
                      </a:lnTo>
                      <a:cubicBezTo>
                        <a:pt x="18033" y="21442"/>
                        <a:pt x="18582" y="21268"/>
                        <a:pt x="18897" y="20737"/>
                      </a:cubicBezTo>
                      <a:cubicBezTo>
                        <a:pt x="19213" y="20207"/>
                        <a:pt x="19176" y="19520"/>
                        <a:pt x="18815" y="19204"/>
                      </a:cubicBezTo>
                      <a:cubicBezTo>
                        <a:pt x="19176" y="19520"/>
                        <a:pt x="19725" y="19346"/>
                        <a:pt x="20040" y="18816"/>
                      </a:cubicBezTo>
                      <a:cubicBezTo>
                        <a:pt x="20308" y="18366"/>
                        <a:pt x="20319" y="17806"/>
                        <a:pt x="20098" y="17453"/>
                      </a:cubicBezTo>
                      <a:cubicBezTo>
                        <a:pt x="20478" y="17536"/>
                        <a:pt x="20915" y="17346"/>
                        <a:pt x="21183" y="16894"/>
                      </a:cubicBezTo>
                      <a:cubicBezTo>
                        <a:pt x="21499" y="16363"/>
                        <a:pt x="21462" y="15677"/>
                        <a:pt x="21101" y="15361"/>
                      </a:cubicBezTo>
                      <a:lnTo>
                        <a:pt x="3726" y="158"/>
                      </a:lnTo>
                      <a:cubicBezTo>
                        <a:pt x="3365" y="-158"/>
                        <a:pt x="2816" y="16"/>
                        <a:pt x="2500" y="547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8" name="Shape 17">
                  <a:extLst>
                    <a:ext uri="{FF2B5EF4-FFF2-40B4-BE49-F238E27FC236}">
                      <a16:creationId xmlns:a16="http://schemas.microsoft.com/office/drawing/2014/main" id="{BD367F85-790D-4C81-BE19-ACFE11001ACD}"/>
                    </a:ext>
                  </a:extLst>
                </p:cNvPr>
                <p:cNvSpPr/>
                <p:nvPr/>
              </p:nvSpPr>
              <p:spPr>
                <a:xfrm>
                  <a:off x="2979696" y="2102026"/>
                  <a:ext cx="1929510" cy="14516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74" h="21215" extrusionOk="0">
                      <a:moveTo>
                        <a:pt x="332" y="2529"/>
                      </a:moveTo>
                      <a:cubicBezTo>
                        <a:pt x="-72" y="2145"/>
                        <a:pt x="-113" y="1310"/>
                        <a:pt x="240" y="664"/>
                      </a:cubicBezTo>
                      <a:lnTo>
                        <a:pt x="240" y="664"/>
                      </a:lnTo>
                      <a:cubicBezTo>
                        <a:pt x="593" y="19"/>
                        <a:pt x="1207" y="-193"/>
                        <a:pt x="1611" y="191"/>
                      </a:cubicBezTo>
                      <a:lnTo>
                        <a:pt x="21042" y="18685"/>
                      </a:lnTo>
                      <a:cubicBezTo>
                        <a:pt x="21446" y="19069"/>
                        <a:pt x="21487" y="19904"/>
                        <a:pt x="21134" y="20550"/>
                      </a:cubicBezTo>
                      <a:lnTo>
                        <a:pt x="21134" y="20550"/>
                      </a:lnTo>
                      <a:cubicBezTo>
                        <a:pt x="20781" y="21195"/>
                        <a:pt x="20167" y="21407"/>
                        <a:pt x="19764" y="21023"/>
                      </a:cubicBezTo>
                      <a:cubicBezTo>
                        <a:pt x="19764" y="21023"/>
                        <a:pt x="332" y="2529"/>
                        <a:pt x="332" y="25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9" name="Shape 18">
                  <a:extLst>
                    <a:ext uri="{FF2B5EF4-FFF2-40B4-BE49-F238E27FC236}">
                      <a16:creationId xmlns:a16="http://schemas.microsoft.com/office/drawing/2014/main" id="{FFAC8250-3551-4847-964B-2EB17E92C3CF}"/>
                    </a:ext>
                  </a:extLst>
                </p:cNvPr>
                <p:cNvSpPr/>
                <p:nvPr/>
              </p:nvSpPr>
              <p:spPr>
                <a:xfrm>
                  <a:off x="2817980" y="1905154"/>
                  <a:ext cx="463521" cy="5645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469" y="21600"/>
                      </a:moveTo>
                      <a:lnTo>
                        <a:pt x="21600" y="3240"/>
                      </a:lnTo>
                      <a:lnTo>
                        <a:pt x="16131" y="0"/>
                      </a:lnTo>
                      <a:lnTo>
                        <a:pt x="0" y="18360"/>
                      </a:lnTo>
                      <a:cubicBezTo>
                        <a:pt x="0" y="18360"/>
                        <a:pt x="5469" y="21600"/>
                        <a:pt x="5469" y="21600"/>
                      </a:cubicBezTo>
                      <a:close/>
                    </a:path>
                  </a:pathLst>
                </a:custGeom>
                <a:solidFill>
                  <a:schemeClr val="bg2">
                    <a:lumMod val="20000"/>
                    <a:lumOff val="8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20" name="Shape 19">
                  <a:extLst>
                    <a:ext uri="{FF2B5EF4-FFF2-40B4-BE49-F238E27FC236}">
                      <a16:creationId xmlns:a16="http://schemas.microsoft.com/office/drawing/2014/main" id="{8A5CA86F-5DB3-443D-A718-44E8BA14BBF5}"/>
                    </a:ext>
                  </a:extLst>
                </p:cNvPr>
                <p:cNvSpPr/>
                <p:nvPr/>
              </p:nvSpPr>
              <p:spPr>
                <a:xfrm>
                  <a:off x="2621108" y="1778593"/>
                  <a:ext cx="541411" cy="6007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652" h="20318" extrusionOk="0">
                      <a:moveTo>
                        <a:pt x="7448" y="20318"/>
                      </a:moveTo>
                      <a:lnTo>
                        <a:pt x="20652" y="4089"/>
                      </a:lnTo>
                      <a:lnTo>
                        <a:pt x="15978" y="1099"/>
                      </a:lnTo>
                      <a:lnTo>
                        <a:pt x="15973" y="1106"/>
                      </a:lnTo>
                      <a:cubicBezTo>
                        <a:pt x="15904" y="1058"/>
                        <a:pt x="15837" y="1008"/>
                        <a:pt x="15765" y="963"/>
                      </a:cubicBezTo>
                      <a:cubicBezTo>
                        <a:pt x="12256" y="-1282"/>
                        <a:pt x="6455" y="531"/>
                        <a:pt x="2809" y="5013"/>
                      </a:cubicBezTo>
                      <a:cubicBezTo>
                        <a:pt x="-837" y="9495"/>
                        <a:pt x="-948" y="14947"/>
                        <a:pt x="2561" y="17192"/>
                      </a:cubicBezTo>
                      <a:cubicBezTo>
                        <a:pt x="2633" y="17238"/>
                        <a:pt x="2707" y="17279"/>
                        <a:pt x="2780" y="17322"/>
                      </a:cubicBezTo>
                      <a:lnTo>
                        <a:pt x="2774" y="17328"/>
                      </a:lnTo>
                      <a:cubicBezTo>
                        <a:pt x="2774" y="17328"/>
                        <a:pt x="7448" y="20318"/>
                        <a:pt x="7448" y="203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967E64B-BC96-448D-8A60-2096A84E9CF9}"/>
                </a:ext>
              </a:extLst>
            </p:cNvPr>
            <p:cNvSpPr txBox="1"/>
            <p:nvPr/>
          </p:nvSpPr>
          <p:spPr>
            <a:xfrm>
              <a:off x="7315010" y="2519672"/>
              <a:ext cx="3885661" cy="3259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500"/>
                </a:lnSpc>
              </a:pPr>
              <a:r>
                <a:rPr lang="en-US" sz="1300" dirty="0">
                  <a:latin typeface="Roboto Slab" pitchFamily="2" charset="0"/>
                  <a:ea typeface="Roboto Slab" pitchFamily="2" charset="0"/>
                </a:rPr>
                <a:t>Contrary to popular belief, Lorem Ipsum is not simply random text. It has roots in a piece of classical Latin literature from 45 Hampden-Sydney College in Virginia, looked up one of the more obscure Latin words, </a:t>
              </a:r>
              <a:r>
                <a:rPr lang="en-US" sz="1300" dirty="0" err="1">
                  <a:latin typeface="Roboto Slab" pitchFamily="2" charset="0"/>
                  <a:ea typeface="Roboto Slab" pitchFamily="2" charset="0"/>
                </a:rPr>
                <a:t>consectetur</a:t>
              </a:r>
              <a:r>
                <a:rPr lang="en-US" sz="1300" dirty="0">
                  <a:latin typeface="Roboto Slab" pitchFamily="2" charset="0"/>
                  <a:ea typeface="Roboto Slab" pitchFamily="2" charset="0"/>
                </a:rPr>
                <a:t>, from a Lorem Ipsum passage, and going through the cites of the word in classical literature, discovered the undoubtable source. Lorem Ipsum comes from sections 1.10.32 and 1.10.33 of Extremes of Good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02242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5926706-59F3-4332-87AE-8209E99D15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30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Infographic 02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9DF49BF-472C-4DE1-8803-81D952E60BBF}"/>
              </a:ext>
            </a:extLst>
          </p:cNvPr>
          <p:cNvGrpSpPr/>
          <p:nvPr/>
        </p:nvGrpSpPr>
        <p:grpSpPr>
          <a:xfrm>
            <a:off x="563642" y="1662318"/>
            <a:ext cx="4303643" cy="6149626"/>
            <a:chOff x="7945806" y="2120836"/>
            <a:chExt cx="707251" cy="101061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FB5DE4D-D54B-488B-9AD8-A4505D835213}"/>
                </a:ext>
              </a:extLst>
            </p:cNvPr>
            <p:cNvGrpSpPr/>
            <p:nvPr/>
          </p:nvGrpSpPr>
          <p:grpSpPr>
            <a:xfrm>
              <a:off x="8097537" y="2120836"/>
              <a:ext cx="507676" cy="507567"/>
              <a:chOff x="6024838" y="397071"/>
              <a:chExt cx="2058007" cy="2057567"/>
            </a:xfrm>
          </p:grpSpPr>
          <p:sp>
            <p:nvSpPr>
              <p:cNvPr id="22" name="Shape 16">
                <a:extLst>
                  <a:ext uri="{FF2B5EF4-FFF2-40B4-BE49-F238E27FC236}">
                    <a16:creationId xmlns:a16="http://schemas.microsoft.com/office/drawing/2014/main" id="{43206216-45A4-4580-BD34-01F3394CED05}"/>
                  </a:ext>
                </a:extLst>
              </p:cNvPr>
              <p:cNvSpPr/>
              <p:nvPr/>
            </p:nvSpPr>
            <p:spPr>
              <a:xfrm>
                <a:off x="6852793" y="1087033"/>
                <a:ext cx="371340" cy="567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33" h="21017" extrusionOk="0">
                    <a:moveTo>
                      <a:pt x="14370" y="226"/>
                    </a:moveTo>
                    <a:cubicBezTo>
                      <a:pt x="4643" y="1417"/>
                      <a:pt x="-1567" y="8679"/>
                      <a:pt x="346" y="16043"/>
                    </a:cubicBezTo>
                    <a:cubicBezTo>
                      <a:pt x="1213" y="19383"/>
                      <a:pt x="4276" y="21514"/>
                      <a:pt x="9139" y="20918"/>
                    </a:cubicBezTo>
                    <a:cubicBezTo>
                      <a:pt x="15548" y="20133"/>
                      <a:pt x="19947" y="13797"/>
                      <a:pt x="19940" y="8943"/>
                    </a:cubicBezTo>
                    <a:lnTo>
                      <a:pt x="20033" y="80"/>
                    </a:lnTo>
                    <a:cubicBezTo>
                      <a:pt x="18869" y="-11"/>
                      <a:pt x="16912" y="-86"/>
                      <a:pt x="14370" y="22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3" name="Shape 17">
                <a:extLst>
                  <a:ext uri="{FF2B5EF4-FFF2-40B4-BE49-F238E27FC236}">
                    <a16:creationId xmlns:a16="http://schemas.microsoft.com/office/drawing/2014/main" id="{3BDAFA57-0AC1-4681-9F26-BDD4DF40D55F}"/>
                  </a:ext>
                </a:extLst>
              </p:cNvPr>
              <p:cNvSpPr/>
              <p:nvPr/>
            </p:nvSpPr>
            <p:spPr>
              <a:xfrm>
                <a:off x="6024838" y="397071"/>
                <a:ext cx="2058007" cy="20575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38" h="21079" extrusionOk="0">
                    <a:moveTo>
                      <a:pt x="14404" y="13273"/>
                    </a:moveTo>
                    <a:cubicBezTo>
                      <a:pt x="13570" y="13423"/>
                      <a:pt x="12699" y="12994"/>
                      <a:pt x="12534" y="11703"/>
                    </a:cubicBezTo>
                    <a:lnTo>
                      <a:pt x="12451" y="11718"/>
                    </a:lnTo>
                    <a:cubicBezTo>
                      <a:pt x="11941" y="13087"/>
                      <a:pt x="11090" y="13868"/>
                      <a:pt x="9840" y="14093"/>
                    </a:cubicBezTo>
                    <a:cubicBezTo>
                      <a:pt x="8631" y="14310"/>
                      <a:pt x="7414" y="13511"/>
                      <a:pt x="7120" y="11852"/>
                    </a:cubicBezTo>
                    <a:cubicBezTo>
                      <a:pt x="6659" y="9250"/>
                      <a:pt x="8281" y="6512"/>
                      <a:pt x="11179" y="5991"/>
                    </a:cubicBezTo>
                    <a:cubicBezTo>
                      <a:pt x="12075" y="5830"/>
                      <a:pt x="12900" y="5877"/>
                      <a:pt x="13487" y="6031"/>
                    </a:cubicBezTo>
                    <a:lnTo>
                      <a:pt x="13451" y="9958"/>
                    </a:lnTo>
                    <a:cubicBezTo>
                      <a:pt x="13421" y="11609"/>
                      <a:pt x="13801" y="12298"/>
                      <a:pt x="14493" y="12196"/>
                    </a:cubicBezTo>
                    <a:cubicBezTo>
                      <a:pt x="15559" y="12026"/>
                      <a:pt x="16495" y="10385"/>
                      <a:pt x="16063" y="7951"/>
                    </a:cubicBezTo>
                    <a:cubicBezTo>
                      <a:pt x="15524" y="4907"/>
                      <a:pt x="13324" y="3051"/>
                      <a:pt x="10094" y="3631"/>
                    </a:cubicBezTo>
                    <a:cubicBezTo>
                      <a:pt x="6696" y="4241"/>
                      <a:pt x="4321" y="7461"/>
                      <a:pt x="5075" y="11722"/>
                    </a:cubicBezTo>
                    <a:cubicBezTo>
                      <a:pt x="5696" y="15227"/>
                      <a:pt x="8351" y="16980"/>
                      <a:pt x="11436" y="16426"/>
                    </a:cubicBezTo>
                    <a:cubicBezTo>
                      <a:pt x="12624" y="16213"/>
                      <a:pt x="13684" y="15763"/>
                      <a:pt x="14453" y="15126"/>
                    </a:cubicBezTo>
                    <a:lnTo>
                      <a:pt x="14946" y="15969"/>
                    </a:lnTo>
                    <a:cubicBezTo>
                      <a:pt x="13908" y="16784"/>
                      <a:pt x="12781" y="17224"/>
                      <a:pt x="11385" y="17475"/>
                    </a:cubicBezTo>
                    <a:cubicBezTo>
                      <a:pt x="7967" y="18089"/>
                      <a:pt x="4624" y="16091"/>
                      <a:pt x="3910" y="12061"/>
                    </a:cubicBezTo>
                    <a:cubicBezTo>
                      <a:pt x="3144" y="7737"/>
                      <a:pt x="5462" y="3467"/>
                      <a:pt x="10089" y="2635"/>
                    </a:cubicBezTo>
                    <a:cubicBezTo>
                      <a:pt x="13716" y="1984"/>
                      <a:pt x="16608" y="4106"/>
                      <a:pt x="17229" y="7611"/>
                    </a:cubicBezTo>
                    <a:cubicBezTo>
                      <a:pt x="17787" y="10760"/>
                      <a:pt x="16363" y="12921"/>
                      <a:pt x="14404" y="13273"/>
                    </a:cubicBezTo>
                    <a:close/>
                    <a:moveTo>
                      <a:pt x="19500" y="14936"/>
                    </a:moveTo>
                    <a:cubicBezTo>
                      <a:pt x="20574" y="13180"/>
                      <a:pt x="21105" y="11103"/>
                      <a:pt x="20891" y="8938"/>
                    </a:cubicBezTo>
                    <a:cubicBezTo>
                      <a:pt x="20349" y="3456"/>
                      <a:pt x="15244" y="-521"/>
                      <a:pt x="9488" y="56"/>
                    </a:cubicBezTo>
                    <a:cubicBezTo>
                      <a:pt x="3732" y="632"/>
                      <a:pt x="-495" y="5544"/>
                      <a:pt x="47" y="11026"/>
                    </a:cubicBezTo>
                    <a:cubicBezTo>
                      <a:pt x="588" y="16509"/>
                      <a:pt x="5693" y="20485"/>
                      <a:pt x="11449" y="19909"/>
                    </a:cubicBezTo>
                    <a:cubicBezTo>
                      <a:pt x="13563" y="19697"/>
                      <a:pt x="15467" y="18898"/>
                      <a:pt x="17008" y="17704"/>
                    </a:cubicBezTo>
                    <a:lnTo>
                      <a:pt x="20575" y="21079"/>
                    </a:lnTo>
                    <a:lnTo>
                      <a:pt x="19344" y="15174"/>
                    </a:lnTo>
                    <a:cubicBezTo>
                      <a:pt x="19396" y="15095"/>
                      <a:pt x="19450" y="15017"/>
                      <a:pt x="19500" y="1493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726A0B9-903C-4A0E-B462-675B49413569}"/>
                </a:ext>
              </a:extLst>
            </p:cNvPr>
            <p:cNvGrpSpPr/>
            <p:nvPr/>
          </p:nvGrpSpPr>
          <p:grpSpPr>
            <a:xfrm>
              <a:off x="7945806" y="2354357"/>
              <a:ext cx="707251" cy="777093"/>
              <a:chOff x="2394196" y="3363934"/>
              <a:chExt cx="2867038" cy="3150165"/>
            </a:xfrm>
          </p:grpSpPr>
          <p:sp>
            <p:nvSpPr>
              <p:cNvPr id="8" name="Shape 15">
                <a:extLst>
                  <a:ext uri="{FF2B5EF4-FFF2-40B4-BE49-F238E27FC236}">
                    <a16:creationId xmlns:a16="http://schemas.microsoft.com/office/drawing/2014/main" id="{3F8918F7-243C-4345-B613-421DBFE3B69A}"/>
                  </a:ext>
                </a:extLst>
              </p:cNvPr>
              <p:cNvSpPr/>
              <p:nvPr/>
            </p:nvSpPr>
            <p:spPr>
              <a:xfrm>
                <a:off x="2394196" y="5757678"/>
                <a:ext cx="441136" cy="446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2" h="20913" extrusionOk="0">
                    <a:moveTo>
                      <a:pt x="18222" y="9874"/>
                    </a:moveTo>
                    <a:lnTo>
                      <a:pt x="18222" y="9875"/>
                    </a:lnTo>
                    <a:lnTo>
                      <a:pt x="9591" y="0"/>
                    </a:lnTo>
                    <a:lnTo>
                      <a:pt x="1164" y="7225"/>
                    </a:lnTo>
                    <a:cubicBezTo>
                      <a:pt x="1161" y="7228"/>
                      <a:pt x="1156" y="7230"/>
                      <a:pt x="1153" y="7232"/>
                    </a:cubicBezTo>
                    <a:cubicBezTo>
                      <a:pt x="1151" y="7234"/>
                      <a:pt x="1150" y="7236"/>
                      <a:pt x="1149" y="7238"/>
                    </a:cubicBezTo>
                    <a:lnTo>
                      <a:pt x="486" y="7805"/>
                    </a:lnTo>
                    <a:lnTo>
                      <a:pt x="585" y="7919"/>
                    </a:lnTo>
                    <a:cubicBezTo>
                      <a:pt x="-728" y="9984"/>
                      <a:pt x="210" y="13773"/>
                      <a:pt x="2987" y="16949"/>
                    </a:cubicBezTo>
                    <a:cubicBezTo>
                      <a:pt x="5764" y="20127"/>
                      <a:pt x="9423" y="21600"/>
                      <a:pt x="11675" y="20606"/>
                    </a:cubicBezTo>
                    <a:lnTo>
                      <a:pt x="11767" y="20711"/>
                    </a:lnTo>
                    <a:lnTo>
                      <a:pt x="12430" y="20143"/>
                    </a:lnTo>
                    <a:cubicBezTo>
                      <a:pt x="12431" y="20141"/>
                      <a:pt x="12433" y="20141"/>
                      <a:pt x="12434" y="20139"/>
                    </a:cubicBezTo>
                    <a:cubicBezTo>
                      <a:pt x="12435" y="20139"/>
                      <a:pt x="12435" y="20138"/>
                      <a:pt x="12436" y="20137"/>
                    </a:cubicBezTo>
                    <a:lnTo>
                      <a:pt x="20872" y="12907"/>
                    </a:lnTo>
                    <a:cubicBezTo>
                      <a:pt x="20872" y="12907"/>
                      <a:pt x="18222" y="9874"/>
                      <a:pt x="18222" y="98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9" name="Shape 18">
                <a:extLst>
                  <a:ext uri="{FF2B5EF4-FFF2-40B4-BE49-F238E27FC236}">
                    <a16:creationId xmlns:a16="http://schemas.microsoft.com/office/drawing/2014/main" id="{C59EFAE1-6E9E-44ED-8E56-2799D5EA7887}"/>
                  </a:ext>
                </a:extLst>
              </p:cNvPr>
              <p:cNvSpPr/>
              <p:nvPr/>
            </p:nvSpPr>
            <p:spPr>
              <a:xfrm>
                <a:off x="2989004" y="5689083"/>
                <a:ext cx="1182017" cy="7634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581"/>
                    </a:moveTo>
                    <a:lnTo>
                      <a:pt x="17109" y="21600"/>
                    </a:lnTo>
                    <a:lnTo>
                      <a:pt x="0" y="5990"/>
                    </a:lnTo>
                    <a:lnTo>
                      <a:pt x="2280" y="0"/>
                    </a:lnTo>
                    <a:cubicBezTo>
                      <a:pt x="2280" y="0"/>
                      <a:pt x="21600" y="15581"/>
                      <a:pt x="21600" y="155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" name="Shape 20">
                <a:extLst>
                  <a:ext uri="{FF2B5EF4-FFF2-40B4-BE49-F238E27FC236}">
                    <a16:creationId xmlns:a16="http://schemas.microsoft.com/office/drawing/2014/main" id="{FCF3969E-1409-4D8D-AD85-2033BB2CE268}"/>
                  </a:ext>
                </a:extLst>
              </p:cNvPr>
              <p:cNvSpPr/>
              <p:nvPr/>
            </p:nvSpPr>
            <p:spPr>
              <a:xfrm>
                <a:off x="2989004" y="5689083"/>
                <a:ext cx="988724" cy="763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55" y="290"/>
                    </a:moveTo>
                    <a:lnTo>
                      <a:pt x="2726" y="0"/>
                    </a:lnTo>
                    <a:lnTo>
                      <a:pt x="0" y="5990"/>
                    </a:lnTo>
                    <a:lnTo>
                      <a:pt x="20454" y="21600"/>
                    </a:lnTo>
                    <a:lnTo>
                      <a:pt x="21600" y="20315"/>
                    </a:lnTo>
                    <a:lnTo>
                      <a:pt x="1146" y="4705"/>
                    </a:lnTo>
                    <a:cubicBezTo>
                      <a:pt x="1146" y="4705"/>
                      <a:pt x="3155" y="290"/>
                      <a:pt x="3155" y="2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  <a:alpha val="1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" name="Shape 21">
                <a:extLst>
                  <a:ext uri="{FF2B5EF4-FFF2-40B4-BE49-F238E27FC236}">
                    <a16:creationId xmlns:a16="http://schemas.microsoft.com/office/drawing/2014/main" id="{27FDF3B8-1128-4FB3-A336-FB5BE1DA589C}"/>
                  </a:ext>
                </a:extLst>
              </p:cNvPr>
              <p:cNvSpPr/>
              <p:nvPr/>
            </p:nvSpPr>
            <p:spPr>
              <a:xfrm>
                <a:off x="2989004" y="5689083"/>
                <a:ext cx="541946" cy="3798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2039"/>
                    </a:moveTo>
                    <a:lnTo>
                      <a:pt x="11370" y="21600"/>
                    </a:lnTo>
                    <a:cubicBezTo>
                      <a:pt x="14923" y="19067"/>
                      <a:pt x="18116" y="15842"/>
                      <a:pt x="20566" y="13392"/>
                    </a:cubicBezTo>
                    <a:cubicBezTo>
                      <a:pt x="20910" y="13044"/>
                      <a:pt x="21254" y="12700"/>
                      <a:pt x="21600" y="12359"/>
                    </a:cubicBezTo>
                    <a:lnTo>
                      <a:pt x="4972" y="0"/>
                    </a:lnTo>
                    <a:cubicBezTo>
                      <a:pt x="4972" y="0"/>
                      <a:pt x="0" y="12039"/>
                      <a:pt x="0" y="12039"/>
                    </a:cubicBezTo>
                    <a:close/>
                  </a:path>
                </a:pathLst>
              </a:custGeom>
              <a:solidFill>
                <a:srgbClr val="2F2A2B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" name="Shape 22">
                <a:extLst>
                  <a:ext uri="{FF2B5EF4-FFF2-40B4-BE49-F238E27FC236}">
                    <a16:creationId xmlns:a16="http://schemas.microsoft.com/office/drawing/2014/main" id="{BDEB659B-50F3-46EC-AD1C-EDBBAD9701E0}"/>
                  </a:ext>
                </a:extLst>
              </p:cNvPr>
              <p:cNvSpPr/>
              <p:nvPr/>
            </p:nvSpPr>
            <p:spPr>
              <a:xfrm>
                <a:off x="3637568" y="4509247"/>
                <a:ext cx="631877" cy="6318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28" h="19328" extrusionOk="0">
                    <a:moveTo>
                      <a:pt x="16971" y="3340"/>
                    </a:moveTo>
                    <a:cubicBezTo>
                      <a:pt x="20464" y="7374"/>
                      <a:pt x="20025" y="13479"/>
                      <a:pt x="15989" y="16970"/>
                    </a:cubicBezTo>
                    <a:cubicBezTo>
                      <a:pt x="11954" y="20464"/>
                      <a:pt x="5850" y="20023"/>
                      <a:pt x="2358" y="15989"/>
                    </a:cubicBezTo>
                    <a:cubicBezTo>
                      <a:pt x="-1136" y="11953"/>
                      <a:pt x="-696" y="5851"/>
                      <a:pt x="3340" y="2357"/>
                    </a:cubicBezTo>
                    <a:cubicBezTo>
                      <a:pt x="7375" y="-1136"/>
                      <a:pt x="13478" y="-696"/>
                      <a:pt x="16971" y="334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14" name="Shape 23">
                <a:extLst>
                  <a:ext uri="{FF2B5EF4-FFF2-40B4-BE49-F238E27FC236}">
                    <a16:creationId xmlns:a16="http://schemas.microsoft.com/office/drawing/2014/main" id="{3162F79C-0558-47AC-A4B1-9DFB21A1BC0B}"/>
                  </a:ext>
                </a:extLst>
              </p:cNvPr>
              <p:cNvSpPr/>
              <p:nvPr/>
            </p:nvSpPr>
            <p:spPr>
              <a:xfrm>
                <a:off x="3685866" y="4585143"/>
                <a:ext cx="584598" cy="557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10" h="20252" extrusionOk="0">
                    <a:moveTo>
                      <a:pt x="14238" y="14704"/>
                    </a:moveTo>
                    <a:cubicBezTo>
                      <a:pt x="10103" y="18444"/>
                      <a:pt x="4057" y="18383"/>
                      <a:pt x="0" y="14819"/>
                    </a:cubicBezTo>
                    <a:cubicBezTo>
                      <a:pt x="303" y="15330"/>
                      <a:pt x="647" y="15822"/>
                      <a:pt x="1035" y="16290"/>
                    </a:cubicBezTo>
                    <a:cubicBezTo>
                      <a:pt x="5002" y="21077"/>
                      <a:pt x="11934" y="21600"/>
                      <a:pt x="16518" y="17455"/>
                    </a:cubicBezTo>
                    <a:cubicBezTo>
                      <a:pt x="21101" y="13311"/>
                      <a:pt x="21600" y="6068"/>
                      <a:pt x="17633" y="1281"/>
                    </a:cubicBezTo>
                    <a:cubicBezTo>
                      <a:pt x="17245" y="812"/>
                      <a:pt x="16828" y="386"/>
                      <a:pt x="16388" y="0"/>
                    </a:cubicBezTo>
                    <a:cubicBezTo>
                      <a:pt x="19183" y="4705"/>
                      <a:pt x="18373" y="10965"/>
                      <a:pt x="14238" y="14704"/>
                    </a:cubicBezTo>
                    <a:close/>
                  </a:path>
                </a:pathLst>
              </a:custGeom>
              <a:solidFill>
                <a:srgbClr val="010101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" name="Shape 24">
                <a:extLst>
                  <a:ext uri="{FF2B5EF4-FFF2-40B4-BE49-F238E27FC236}">
                    <a16:creationId xmlns:a16="http://schemas.microsoft.com/office/drawing/2014/main" id="{5A77D0F8-0F62-4D09-BC42-2556B6EA412B}"/>
                  </a:ext>
                </a:extLst>
              </p:cNvPr>
              <p:cNvSpPr/>
              <p:nvPr/>
            </p:nvSpPr>
            <p:spPr>
              <a:xfrm>
                <a:off x="2671620" y="5937469"/>
                <a:ext cx="1826" cy="21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6324" h="6338" extrusionOk="0">
                    <a:moveTo>
                      <a:pt x="2256" y="2192"/>
                    </a:moveTo>
                    <a:cubicBezTo>
                      <a:pt x="-6727" y="-6647"/>
                      <a:pt x="14873" y="14953"/>
                      <a:pt x="2256" y="2192"/>
                    </a:cubicBezTo>
                    <a:cubicBezTo>
                      <a:pt x="2256" y="2192"/>
                      <a:pt x="2256" y="2192"/>
                      <a:pt x="2256" y="2192"/>
                    </a:cubicBezTo>
                    <a:close/>
                  </a:path>
                </a:pathLst>
              </a:custGeom>
              <a:solidFill>
                <a:srgbClr val="ECECEC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" name="Shape 25">
                <a:extLst>
                  <a:ext uri="{FF2B5EF4-FFF2-40B4-BE49-F238E27FC236}">
                    <a16:creationId xmlns:a16="http://schemas.microsoft.com/office/drawing/2014/main" id="{275F9A9A-E409-4352-9637-4C3F0C645628}"/>
                  </a:ext>
                </a:extLst>
              </p:cNvPr>
              <p:cNvSpPr/>
              <p:nvPr/>
            </p:nvSpPr>
            <p:spPr>
              <a:xfrm>
                <a:off x="2568127" y="4033173"/>
                <a:ext cx="2098654" cy="2054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83" h="20049" extrusionOk="0">
                    <a:moveTo>
                      <a:pt x="8014" y="0"/>
                    </a:moveTo>
                    <a:cubicBezTo>
                      <a:pt x="7642" y="963"/>
                      <a:pt x="7661" y="2109"/>
                      <a:pt x="7400" y="3077"/>
                    </a:cubicBezTo>
                    <a:cubicBezTo>
                      <a:pt x="6623" y="6046"/>
                      <a:pt x="4911" y="8764"/>
                      <a:pt x="2739" y="11111"/>
                    </a:cubicBezTo>
                    <a:cubicBezTo>
                      <a:pt x="1287" y="12698"/>
                      <a:pt x="-1517" y="15705"/>
                      <a:pt x="1029" y="18623"/>
                    </a:cubicBezTo>
                    <a:cubicBezTo>
                      <a:pt x="3510" y="21600"/>
                      <a:pt x="6819" y="19185"/>
                      <a:pt x="8562" y="17939"/>
                    </a:cubicBezTo>
                    <a:cubicBezTo>
                      <a:pt x="11142" y="16071"/>
                      <a:pt x="14019" y="14720"/>
                      <a:pt x="17010" y="14347"/>
                    </a:cubicBezTo>
                    <a:cubicBezTo>
                      <a:pt x="17986" y="14217"/>
                      <a:pt x="19096" y="14395"/>
                      <a:pt x="20083" y="14154"/>
                    </a:cubicBezTo>
                    <a:cubicBezTo>
                      <a:pt x="20083" y="14154"/>
                      <a:pt x="8014" y="0"/>
                      <a:pt x="8014" y="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7" name="Shape 26">
                <a:extLst>
                  <a:ext uri="{FF2B5EF4-FFF2-40B4-BE49-F238E27FC236}">
                    <a16:creationId xmlns:a16="http://schemas.microsoft.com/office/drawing/2014/main" id="{406D4CA6-B28D-475E-AD44-2387BE0DA588}"/>
                  </a:ext>
                </a:extLst>
              </p:cNvPr>
              <p:cNvSpPr/>
              <p:nvPr/>
            </p:nvSpPr>
            <p:spPr>
              <a:xfrm>
                <a:off x="3368483" y="4033173"/>
                <a:ext cx="1296138" cy="1464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392"/>
                    </a:moveTo>
                    <a:lnTo>
                      <a:pt x="581" y="0"/>
                    </a:lnTo>
                    <a:cubicBezTo>
                      <a:pt x="278" y="681"/>
                      <a:pt x="125" y="1424"/>
                      <a:pt x="0" y="2170"/>
                    </a:cubicBezTo>
                    <a:lnTo>
                      <a:pt x="19091" y="21600"/>
                    </a:lnTo>
                    <a:cubicBezTo>
                      <a:pt x="19944" y="21595"/>
                      <a:pt x="20796" y="21563"/>
                      <a:pt x="21600" y="21392"/>
                    </a:cubicBezTo>
                    <a:close/>
                  </a:path>
                </a:pathLst>
              </a:custGeom>
              <a:solidFill>
                <a:srgbClr val="010101">
                  <a:alpha val="1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8" name="Freeform 225">
                <a:extLst>
                  <a:ext uri="{FF2B5EF4-FFF2-40B4-BE49-F238E27FC236}">
                    <a16:creationId xmlns:a16="http://schemas.microsoft.com/office/drawing/2014/main" id="{B1A4A450-C59B-47E2-9939-354998FE8D80}"/>
                  </a:ext>
                </a:extLst>
              </p:cNvPr>
              <p:cNvSpPr/>
              <p:nvPr/>
            </p:nvSpPr>
            <p:spPr>
              <a:xfrm>
                <a:off x="2802714" y="5123314"/>
                <a:ext cx="708822" cy="790695"/>
              </a:xfrm>
              <a:custGeom>
                <a:avLst/>
                <a:gdLst>
                  <a:gd name="connsiteX0" fmla="*/ 30480 w 708822"/>
                  <a:gd name="connsiteY0" fmla="*/ 68996 h 790695"/>
                  <a:gd name="connsiteX1" fmla="*/ 633040 w 708822"/>
                  <a:gd name="connsiteY1" fmla="*/ 765135 h 790695"/>
                  <a:gd name="connsiteX2" fmla="*/ 596201 w 708822"/>
                  <a:gd name="connsiteY2" fmla="*/ 790695 h 790695"/>
                  <a:gd name="connsiteX3" fmla="*/ 0 w 708822"/>
                  <a:gd name="connsiteY3" fmla="*/ 101940 h 790695"/>
                  <a:gd name="connsiteX4" fmla="*/ 30480 w 708822"/>
                  <a:gd name="connsiteY4" fmla="*/ 68996 h 790695"/>
                  <a:gd name="connsiteX5" fmla="*/ 92516 w 708822"/>
                  <a:gd name="connsiteY5" fmla="*/ 0 h 790695"/>
                  <a:gd name="connsiteX6" fmla="*/ 708822 w 708822"/>
                  <a:gd name="connsiteY6" fmla="*/ 712045 h 790695"/>
                  <a:gd name="connsiteX7" fmla="*/ 671905 w 708822"/>
                  <a:gd name="connsiteY7" fmla="*/ 737552 h 790695"/>
                  <a:gd name="connsiteX8" fmla="*/ 62096 w 708822"/>
                  <a:gd name="connsiteY8" fmla="*/ 32985 h 790695"/>
                  <a:gd name="connsiteX9" fmla="*/ 92516 w 708822"/>
                  <a:gd name="connsiteY9" fmla="*/ 0 h 79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8822" h="790695">
                    <a:moveTo>
                      <a:pt x="30480" y="68996"/>
                    </a:moveTo>
                    <a:lnTo>
                      <a:pt x="633040" y="765135"/>
                    </a:lnTo>
                    <a:cubicBezTo>
                      <a:pt x="621317" y="773321"/>
                      <a:pt x="609008" y="781908"/>
                      <a:pt x="596201" y="790695"/>
                    </a:cubicBezTo>
                    <a:lnTo>
                      <a:pt x="0" y="101940"/>
                    </a:lnTo>
                    <a:cubicBezTo>
                      <a:pt x="10521" y="90447"/>
                      <a:pt x="20750" y="79454"/>
                      <a:pt x="30480" y="68996"/>
                    </a:cubicBezTo>
                    <a:close/>
                    <a:moveTo>
                      <a:pt x="92516" y="0"/>
                    </a:moveTo>
                    <a:cubicBezTo>
                      <a:pt x="92516" y="0"/>
                      <a:pt x="708822" y="712045"/>
                      <a:pt x="708822" y="712045"/>
                    </a:cubicBezTo>
                    <a:cubicBezTo>
                      <a:pt x="697085" y="720206"/>
                      <a:pt x="684780" y="728777"/>
                      <a:pt x="671905" y="737552"/>
                    </a:cubicBezTo>
                    <a:lnTo>
                      <a:pt x="62096" y="32985"/>
                    </a:lnTo>
                    <a:cubicBezTo>
                      <a:pt x="72605" y="21512"/>
                      <a:pt x="82785" y="10483"/>
                      <a:pt x="92516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9" name="Freeform 226">
                <a:extLst>
                  <a:ext uri="{FF2B5EF4-FFF2-40B4-BE49-F238E27FC236}">
                    <a16:creationId xmlns:a16="http://schemas.microsoft.com/office/drawing/2014/main" id="{74560966-1E2A-4924-92FB-128FE7544767}"/>
                  </a:ext>
                </a:extLst>
              </p:cNvPr>
              <p:cNvSpPr/>
              <p:nvPr/>
            </p:nvSpPr>
            <p:spPr>
              <a:xfrm>
                <a:off x="4023946" y="3363934"/>
                <a:ext cx="1237288" cy="1288688"/>
              </a:xfrm>
              <a:custGeom>
                <a:avLst/>
                <a:gdLst>
                  <a:gd name="connsiteX0" fmla="*/ 62097 w 1237288"/>
                  <a:gd name="connsiteY0" fmla="*/ 634741 h 1288688"/>
                  <a:gd name="connsiteX1" fmla="*/ 587004 w 1237288"/>
                  <a:gd name="connsiteY1" fmla="*/ 1205146 h 1288688"/>
                  <a:gd name="connsiteX2" fmla="*/ 62097 w 1237288"/>
                  <a:gd name="connsiteY2" fmla="*/ 634741 h 1288688"/>
                  <a:gd name="connsiteX3" fmla="*/ 174305 w 1237288"/>
                  <a:gd name="connsiteY3" fmla="*/ 381909 h 1288688"/>
                  <a:gd name="connsiteX4" fmla="*/ 825853 w 1237288"/>
                  <a:gd name="connsiteY4" fmla="*/ 1288688 h 1288688"/>
                  <a:gd name="connsiteX5" fmla="*/ 0 w 1237288"/>
                  <a:gd name="connsiteY5" fmla="*/ 382788 h 1288688"/>
                  <a:gd name="connsiteX6" fmla="*/ 174305 w 1237288"/>
                  <a:gd name="connsiteY6" fmla="*/ 381909 h 1288688"/>
                  <a:gd name="connsiteX7" fmla="*/ 189027 w 1237288"/>
                  <a:gd name="connsiteY7" fmla="*/ 18 h 1288688"/>
                  <a:gd name="connsiteX8" fmla="*/ 1220687 w 1237288"/>
                  <a:gd name="connsiteY8" fmla="*/ 1275533 h 1288688"/>
                  <a:gd name="connsiteX9" fmla="*/ 62097 w 1237288"/>
                  <a:gd name="connsiteY9" fmla="*/ 4651 h 1288688"/>
                  <a:gd name="connsiteX10" fmla="*/ 189027 w 1237288"/>
                  <a:gd name="connsiteY10" fmla="*/ 18 h 1288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37288" h="1288688">
                    <a:moveTo>
                      <a:pt x="62097" y="634741"/>
                    </a:moveTo>
                    <a:cubicBezTo>
                      <a:pt x="62097" y="634741"/>
                      <a:pt x="613019" y="631688"/>
                      <a:pt x="587004" y="1205146"/>
                    </a:cubicBezTo>
                    <a:cubicBezTo>
                      <a:pt x="587004" y="1205146"/>
                      <a:pt x="551627" y="778424"/>
                      <a:pt x="62097" y="634741"/>
                    </a:cubicBezTo>
                    <a:close/>
                    <a:moveTo>
                      <a:pt x="174305" y="381909"/>
                    </a:moveTo>
                    <a:cubicBezTo>
                      <a:pt x="980166" y="433537"/>
                      <a:pt x="825853" y="1288688"/>
                      <a:pt x="825853" y="1288688"/>
                    </a:cubicBezTo>
                    <a:cubicBezTo>
                      <a:pt x="825853" y="358825"/>
                      <a:pt x="0" y="382788"/>
                      <a:pt x="0" y="382788"/>
                    </a:cubicBezTo>
                    <a:cubicBezTo>
                      <a:pt x="62589" y="378596"/>
                      <a:pt x="120581" y="378467"/>
                      <a:pt x="174305" y="381909"/>
                    </a:cubicBezTo>
                    <a:close/>
                    <a:moveTo>
                      <a:pt x="189027" y="18"/>
                    </a:moveTo>
                    <a:cubicBezTo>
                      <a:pt x="1451846" y="-5466"/>
                      <a:pt x="1220687" y="1275533"/>
                      <a:pt x="1220687" y="1275533"/>
                    </a:cubicBezTo>
                    <a:cubicBezTo>
                      <a:pt x="1220687" y="-28968"/>
                      <a:pt x="62097" y="4651"/>
                      <a:pt x="62097" y="4651"/>
                    </a:cubicBezTo>
                    <a:cubicBezTo>
                      <a:pt x="106000" y="1711"/>
                      <a:pt x="148291" y="195"/>
                      <a:pt x="189027" y="18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0" name="Shape 50">
                <a:extLst>
                  <a:ext uri="{FF2B5EF4-FFF2-40B4-BE49-F238E27FC236}">
                    <a16:creationId xmlns:a16="http://schemas.microsoft.com/office/drawing/2014/main" id="{52A5F289-DDCB-4CD8-9E09-70231C2E14D3}"/>
                  </a:ext>
                </a:extLst>
              </p:cNvPr>
              <p:cNvSpPr/>
              <p:nvPr/>
            </p:nvSpPr>
            <p:spPr>
              <a:xfrm>
                <a:off x="2575026" y="5282005"/>
                <a:ext cx="2091808" cy="8074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035" extrusionOk="0">
                    <a:moveTo>
                      <a:pt x="17040" y="228"/>
                    </a:moveTo>
                    <a:cubicBezTo>
                      <a:pt x="13812" y="1082"/>
                      <a:pt x="10708" y="4175"/>
                      <a:pt x="7924" y="8450"/>
                    </a:cubicBezTo>
                    <a:cubicBezTo>
                      <a:pt x="6090" y="11229"/>
                      <a:pt x="2651" y="16548"/>
                      <a:pt x="0" y="10507"/>
                    </a:cubicBezTo>
                    <a:cubicBezTo>
                      <a:pt x="131" y="11916"/>
                      <a:pt x="454" y="13349"/>
                      <a:pt x="1040" y="14773"/>
                    </a:cubicBezTo>
                    <a:cubicBezTo>
                      <a:pt x="3716" y="21585"/>
                      <a:pt x="7287" y="16058"/>
                      <a:pt x="9168" y="13206"/>
                    </a:cubicBezTo>
                    <a:cubicBezTo>
                      <a:pt x="11952" y="8931"/>
                      <a:pt x="15056" y="5839"/>
                      <a:pt x="18284" y="4985"/>
                    </a:cubicBezTo>
                    <a:cubicBezTo>
                      <a:pt x="19337" y="4689"/>
                      <a:pt x="20535" y="5097"/>
                      <a:pt x="21600" y="4543"/>
                    </a:cubicBezTo>
                    <a:lnTo>
                      <a:pt x="19773" y="0"/>
                    </a:lnTo>
                    <a:cubicBezTo>
                      <a:pt x="18867" y="216"/>
                      <a:pt x="17905" y="-15"/>
                      <a:pt x="17040" y="228"/>
                    </a:cubicBezTo>
                    <a:close/>
                  </a:path>
                </a:pathLst>
              </a:custGeom>
              <a:solidFill>
                <a:srgbClr val="010101">
                  <a:alpha val="1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1" name="Freeform 228">
                <a:extLst>
                  <a:ext uri="{FF2B5EF4-FFF2-40B4-BE49-F238E27FC236}">
                    <a16:creationId xmlns:a16="http://schemas.microsoft.com/office/drawing/2014/main" id="{676334CA-3926-4EA8-B5CC-D42D4DC8B09F}"/>
                  </a:ext>
                </a:extLst>
              </p:cNvPr>
              <p:cNvSpPr/>
              <p:nvPr/>
            </p:nvSpPr>
            <p:spPr>
              <a:xfrm>
                <a:off x="3320217" y="3936558"/>
                <a:ext cx="1438795" cy="2577541"/>
              </a:xfrm>
              <a:custGeom>
                <a:avLst/>
                <a:gdLst>
                  <a:gd name="connsiteX0" fmla="*/ 789873 w 1438795"/>
                  <a:gd name="connsiteY0" fmla="*/ 2221773 h 2577541"/>
                  <a:gd name="connsiteX1" fmla="*/ 807885 w 1438795"/>
                  <a:gd name="connsiteY1" fmla="*/ 2230800 h 2577541"/>
                  <a:gd name="connsiteX2" fmla="*/ 861508 w 1438795"/>
                  <a:gd name="connsiteY2" fmla="*/ 2292732 h 2577541"/>
                  <a:gd name="connsiteX3" fmla="*/ 858828 w 1438795"/>
                  <a:gd name="connsiteY3" fmla="*/ 2329857 h 2577541"/>
                  <a:gd name="connsiteX4" fmla="*/ 580119 w 1438795"/>
                  <a:gd name="connsiteY4" fmla="*/ 2571113 h 2577541"/>
                  <a:gd name="connsiteX5" fmla="*/ 542976 w 1438795"/>
                  <a:gd name="connsiteY5" fmla="*/ 2568448 h 2577541"/>
                  <a:gd name="connsiteX6" fmla="*/ 489353 w 1438795"/>
                  <a:gd name="connsiteY6" fmla="*/ 2506500 h 2577541"/>
                  <a:gd name="connsiteX7" fmla="*/ 492033 w 1438795"/>
                  <a:gd name="connsiteY7" fmla="*/ 2469374 h 2577541"/>
                  <a:gd name="connsiteX8" fmla="*/ 494261 w 1438795"/>
                  <a:gd name="connsiteY8" fmla="*/ 2467413 h 2577541"/>
                  <a:gd name="connsiteX9" fmla="*/ 494279 w 1438795"/>
                  <a:gd name="connsiteY9" fmla="*/ 2467430 h 2577541"/>
                  <a:gd name="connsiteX10" fmla="*/ 770760 w 1438795"/>
                  <a:gd name="connsiteY10" fmla="*/ 2228119 h 2577541"/>
                  <a:gd name="connsiteX11" fmla="*/ 789873 w 1438795"/>
                  <a:gd name="connsiteY11" fmla="*/ 2221773 h 2577541"/>
                  <a:gd name="connsiteX12" fmla="*/ 87947 w 1438795"/>
                  <a:gd name="connsiteY12" fmla="*/ 68 h 2577541"/>
                  <a:gd name="connsiteX13" fmla="*/ 105935 w 1438795"/>
                  <a:gd name="connsiteY13" fmla="*/ 9071 h 2577541"/>
                  <a:gd name="connsiteX14" fmla="*/ 1432388 w 1438795"/>
                  <a:gd name="connsiteY14" fmla="*/ 1541453 h 2577541"/>
                  <a:gd name="connsiteX15" fmla="*/ 1429712 w 1438795"/>
                  <a:gd name="connsiteY15" fmla="*/ 1578570 h 2577541"/>
                  <a:gd name="connsiteX16" fmla="*/ 1369972 w 1438795"/>
                  <a:gd name="connsiteY16" fmla="*/ 1630291 h 2577541"/>
                  <a:gd name="connsiteX17" fmla="*/ 1332844 w 1438795"/>
                  <a:gd name="connsiteY17" fmla="*/ 1627629 h 2577541"/>
                  <a:gd name="connsiteX18" fmla="*/ 6457 w 1438795"/>
                  <a:gd name="connsiteY18" fmla="*/ 95247 h 2577541"/>
                  <a:gd name="connsiteX19" fmla="*/ 9133 w 1438795"/>
                  <a:gd name="connsiteY19" fmla="*/ 58130 h 2577541"/>
                  <a:gd name="connsiteX20" fmla="*/ 68806 w 1438795"/>
                  <a:gd name="connsiteY20" fmla="*/ 6409 h 2577541"/>
                  <a:gd name="connsiteX21" fmla="*/ 87947 w 1438795"/>
                  <a:gd name="connsiteY21" fmla="*/ 68 h 257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8795" h="2577541">
                    <a:moveTo>
                      <a:pt x="789873" y="2221773"/>
                    </a:moveTo>
                    <a:cubicBezTo>
                      <a:pt x="796594" y="2222261"/>
                      <a:pt x="803131" y="2225311"/>
                      <a:pt x="807885" y="2230800"/>
                    </a:cubicBezTo>
                    <a:cubicBezTo>
                      <a:pt x="807885" y="2230800"/>
                      <a:pt x="861508" y="2292732"/>
                      <a:pt x="861508" y="2292732"/>
                    </a:cubicBezTo>
                    <a:cubicBezTo>
                      <a:pt x="871016" y="2303727"/>
                      <a:pt x="869821" y="2320354"/>
                      <a:pt x="858828" y="2329857"/>
                    </a:cubicBezTo>
                    <a:lnTo>
                      <a:pt x="580119" y="2571113"/>
                    </a:lnTo>
                    <a:cubicBezTo>
                      <a:pt x="569126" y="2580633"/>
                      <a:pt x="552502" y="2579443"/>
                      <a:pt x="542976" y="2568448"/>
                    </a:cubicBezTo>
                    <a:lnTo>
                      <a:pt x="489353" y="2506500"/>
                    </a:lnTo>
                    <a:cubicBezTo>
                      <a:pt x="479845" y="2495505"/>
                      <a:pt x="481059" y="2478895"/>
                      <a:pt x="492033" y="2469374"/>
                    </a:cubicBezTo>
                    <a:lnTo>
                      <a:pt x="494261" y="2467413"/>
                    </a:lnTo>
                    <a:lnTo>
                      <a:pt x="494279" y="2467430"/>
                    </a:lnTo>
                    <a:lnTo>
                      <a:pt x="770760" y="2228119"/>
                    </a:lnTo>
                    <a:cubicBezTo>
                      <a:pt x="776248" y="2223359"/>
                      <a:pt x="783152" y="2221284"/>
                      <a:pt x="789873" y="2221773"/>
                    </a:cubicBezTo>
                    <a:close/>
                    <a:moveTo>
                      <a:pt x="87947" y="68"/>
                    </a:moveTo>
                    <a:cubicBezTo>
                      <a:pt x="94662" y="553"/>
                      <a:pt x="101185" y="3595"/>
                      <a:pt x="105935" y="9071"/>
                    </a:cubicBezTo>
                    <a:lnTo>
                      <a:pt x="1432388" y="1541453"/>
                    </a:lnTo>
                    <a:cubicBezTo>
                      <a:pt x="1441887" y="1552482"/>
                      <a:pt x="1440683" y="1569063"/>
                      <a:pt x="1429712" y="1578570"/>
                    </a:cubicBezTo>
                    <a:lnTo>
                      <a:pt x="1369972" y="1630291"/>
                    </a:lnTo>
                    <a:cubicBezTo>
                      <a:pt x="1359001" y="1639799"/>
                      <a:pt x="1342343" y="1638582"/>
                      <a:pt x="1332844" y="1627629"/>
                    </a:cubicBezTo>
                    <a:lnTo>
                      <a:pt x="6457" y="95247"/>
                    </a:lnTo>
                    <a:cubicBezTo>
                      <a:pt x="-3109" y="84219"/>
                      <a:pt x="-1905" y="67638"/>
                      <a:pt x="9133" y="58130"/>
                    </a:cubicBezTo>
                    <a:lnTo>
                      <a:pt x="68806" y="6409"/>
                    </a:lnTo>
                    <a:cubicBezTo>
                      <a:pt x="74325" y="1655"/>
                      <a:pt x="81233" y="-417"/>
                      <a:pt x="87947" y="6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A17F71D2-7364-4CBF-8F43-DF9B8426A573}"/>
              </a:ext>
            </a:extLst>
          </p:cNvPr>
          <p:cNvSpPr txBox="1"/>
          <p:nvPr/>
        </p:nvSpPr>
        <p:spPr>
          <a:xfrm>
            <a:off x="5430926" y="2313210"/>
            <a:ext cx="2890573" cy="325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Hampden-Sydney College in Virginia, looked up one of the more obscure Latin words,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, from a Lorem Ipsum passage, and going through comes from sections 1.10.32 and 1.10.33 of Extremes of Good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29FA28-4802-4E15-8C68-AEEA1C760818}"/>
              </a:ext>
            </a:extLst>
          </p:cNvPr>
          <p:cNvSpPr txBox="1"/>
          <p:nvPr/>
        </p:nvSpPr>
        <p:spPr>
          <a:xfrm>
            <a:off x="8666314" y="2313210"/>
            <a:ext cx="2890573" cy="325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Hampden-Sydney College in Virginia, looked up one of the more obscure Latin words,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, from a Lorem Ipsum passage, and going through comes from sections 1.10.32 and 1.10.33 of Extremes of Good</a:t>
            </a:r>
          </a:p>
        </p:txBody>
      </p:sp>
    </p:spTree>
    <p:extLst>
      <p:ext uri="{BB962C8B-B14F-4D97-AF65-F5344CB8AC3E}">
        <p14:creationId xmlns:p14="http://schemas.microsoft.com/office/powerpoint/2010/main" val="388477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4C3A27D-4EDB-410E-B9AF-0159BFFEA4F2}"/>
              </a:ext>
            </a:extLst>
          </p:cNvPr>
          <p:cNvGrpSpPr/>
          <p:nvPr/>
        </p:nvGrpSpPr>
        <p:grpSpPr>
          <a:xfrm>
            <a:off x="1608836" y="2099005"/>
            <a:ext cx="8974328" cy="2659990"/>
            <a:chOff x="1608836" y="1799316"/>
            <a:chExt cx="8974328" cy="265999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505A6DE-AE2A-4062-AA43-630FB3C864F9}"/>
                </a:ext>
              </a:extLst>
            </p:cNvPr>
            <p:cNvGrpSpPr/>
            <p:nvPr/>
          </p:nvGrpSpPr>
          <p:grpSpPr>
            <a:xfrm>
              <a:off x="4610123" y="1799316"/>
              <a:ext cx="2971754" cy="1559570"/>
              <a:chOff x="4610123" y="2086245"/>
              <a:chExt cx="2971754" cy="1559570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F5928B7-ABE8-4BF5-8696-9FD3841AC2AE}"/>
                  </a:ext>
                </a:extLst>
              </p:cNvPr>
              <p:cNvSpPr txBox="1"/>
              <p:nvPr/>
            </p:nvSpPr>
            <p:spPr>
              <a:xfrm>
                <a:off x="4610123" y="2794991"/>
                <a:ext cx="297175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spc="200" dirty="0">
                    <a:latin typeface="Roboto Slab" pitchFamily="2" charset="0"/>
                    <a:ea typeface="Roboto Slab" pitchFamily="2" charset="0"/>
                  </a:rPr>
                  <a:t>Sketch</a:t>
                </a:r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5A3B9E2-102A-4168-BAB6-CA540E6BD394}"/>
                  </a:ext>
                </a:extLst>
              </p:cNvPr>
              <p:cNvGrpSpPr/>
              <p:nvPr/>
            </p:nvGrpSpPr>
            <p:grpSpPr>
              <a:xfrm>
                <a:off x="5692749" y="2086245"/>
                <a:ext cx="806503" cy="723517"/>
                <a:chOff x="13457266" y="828674"/>
                <a:chExt cx="493714" cy="442913"/>
              </a:xfrm>
              <a:solidFill>
                <a:schemeClr val="bg1"/>
              </a:solidFill>
            </p:grpSpPr>
            <p:sp>
              <p:nvSpPr>
                <p:cNvPr id="14" name="Freeform 5">
                  <a:extLst>
                    <a:ext uri="{FF2B5EF4-FFF2-40B4-BE49-F238E27FC236}">
                      <a16:creationId xmlns:a16="http://schemas.microsoft.com/office/drawing/2014/main" id="{B298B3BA-AA8D-4070-A49F-C576EEDB3D1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544595" y="1127124"/>
                  <a:ext cx="403226" cy="144463"/>
                </a:xfrm>
                <a:custGeom>
                  <a:avLst/>
                  <a:gdLst>
                    <a:gd name="T0" fmla="*/ 109 w 111"/>
                    <a:gd name="T1" fmla="*/ 2 h 39"/>
                    <a:gd name="T2" fmla="*/ 92 w 111"/>
                    <a:gd name="T3" fmla="*/ 1 h 39"/>
                    <a:gd name="T4" fmla="*/ 25 w 111"/>
                    <a:gd name="T5" fmla="*/ 1 h 39"/>
                    <a:gd name="T6" fmla="*/ 24 w 111"/>
                    <a:gd name="T7" fmla="*/ 2 h 39"/>
                    <a:gd name="T8" fmla="*/ 23 w 111"/>
                    <a:gd name="T9" fmla="*/ 2 h 39"/>
                    <a:gd name="T10" fmla="*/ 22 w 111"/>
                    <a:gd name="T11" fmla="*/ 2 h 39"/>
                    <a:gd name="T12" fmla="*/ 11 w 111"/>
                    <a:gd name="T13" fmla="*/ 20 h 39"/>
                    <a:gd name="T14" fmla="*/ 3 w 111"/>
                    <a:gd name="T15" fmla="*/ 37 h 39"/>
                    <a:gd name="T16" fmla="*/ 4 w 111"/>
                    <a:gd name="T17" fmla="*/ 38 h 39"/>
                    <a:gd name="T18" fmla="*/ 70 w 111"/>
                    <a:gd name="T19" fmla="*/ 38 h 39"/>
                    <a:gd name="T20" fmla="*/ 88 w 111"/>
                    <a:gd name="T21" fmla="*/ 38 h 39"/>
                    <a:gd name="T22" fmla="*/ 100 w 111"/>
                    <a:gd name="T23" fmla="*/ 22 h 39"/>
                    <a:gd name="T24" fmla="*/ 109 w 111"/>
                    <a:gd name="T25" fmla="*/ 2 h 39"/>
                    <a:gd name="T26" fmla="*/ 23 w 111"/>
                    <a:gd name="T27" fmla="*/ 7 h 39"/>
                    <a:gd name="T28" fmla="*/ 25 w 111"/>
                    <a:gd name="T29" fmla="*/ 5 h 39"/>
                    <a:gd name="T30" fmla="*/ 24 w 111"/>
                    <a:gd name="T31" fmla="*/ 6 h 39"/>
                    <a:gd name="T32" fmla="*/ 23 w 111"/>
                    <a:gd name="T33" fmla="*/ 8 h 39"/>
                    <a:gd name="T34" fmla="*/ 23 w 111"/>
                    <a:gd name="T35" fmla="*/ 7 h 39"/>
                    <a:gd name="T36" fmla="*/ 103 w 111"/>
                    <a:gd name="T37" fmla="*/ 6 h 39"/>
                    <a:gd name="T38" fmla="*/ 88 w 111"/>
                    <a:gd name="T39" fmla="*/ 31 h 39"/>
                    <a:gd name="T40" fmla="*/ 85 w 111"/>
                    <a:gd name="T41" fmla="*/ 34 h 39"/>
                    <a:gd name="T42" fmla="*/ 83 w 111"/>
                    <a:gd name="T43" fmla="*/ 34 h 39"/>
                    <a:gd name="T44" fmla="*/ 28 w 111"/>
                    <a:gd name="T45" fmla="*/ 34 h 39"/>
                    <a:gd name="T46" fmla="*/ 27 w 111"/>
                    <a:gd name="T47" fmla="*/ 32 h 39"/>
                    <a:gd name="T48" fmla="*/ 28 w 111"/>
                    <a:gd name="T49" fmla="*/ 31 h 39"/>
                    <a:gd name="T50" fmla="*/ 32 w 111"/>
                    <a:gd name="T51" fmla="*/ 25 h 39"/>
                    <a:gd name="T52" fmla="*/ 41 w 111"/>
                    <a:gd name="T53" fmla="*/ 9 h 39"/>
                    <a:gd name="T54" fmla="*/ 41 w 111"/>
                    <a:gd name="T55" fmla="*/ 8 h 39"/>
                    <a:gd name="T56" fmla="*/ 16 w 111"/>
                    <a:gd name="T57" fmla="*/ 32 h 39"/>
                    <a:gd name="T58" fmla="*/ 12 w 111"/>
                    <a:gd name="T59" fmla="*/ 34 h 39"/>
                    <a:gd name="T60" fmla="*/ 9 w 111"/>
                    <a:gd name="T61" fmla="*/ 34 h 39"/>
                    <a:gd name="T62" fmla="*/ 10 w 111"/>
                    <a:gd name="T63" fmla="*/ 32 h 39"/>
                    <a:gd name="T64" fmla="*/ 10 w 111"/>
                    <a:gd name="T65" fmla="*/ 31 h 39"/>
                    <a:gd name="T66" fmla="*/ 12 w 111"/>
                    <a:gd name="T67" fmla="*/ 28 h 39"/>
                    <a:gd name="T68" fmla="*/ 12 w 111"/>
                    <a:gd name="T69" fmla="*/ 28 h 39"/>
                    <a:gd name="T70" fmla="*/ 13 w 111"/>
                    <a:gd name="T71" fmla="*/ 27 h 39"/>
                    <a:gd name="T72" fmla="*/ 15 w 111"/>
                    <a:gd name="T73" fmla="*/ 22 h 39"/>
                    <a:gd name="T74" fmla="*/ 18 w 111"/>
                    <a:gd name="T75" fmla="*/ 17 h 39"/>
                    <a:gd name="T76" fmla="*/ 28 w 111"/>
                    <a:gd name="T77" fmla="*/ 7 h 39"/>
                    <a:gd name="T78" fmla="*/ 33 w 111"/>
                    <a:gd name="T79" fmla="*/ 5 h 39"/>
                    <a:gd name="T80" fmla="*/ 101 w 111"/>
                    <a:gd name="T81" fmla="*/ 5 h 39"/>
                    <a:gd name="T82" fmla="*/ 103 w 111"/>
                    <a:gd name="T83" fmla="*/ 6 h 39"/>
                    <a:gd name="T84" fmla="*/ 103 w 111"/>
                    <a:gd name="T85" fmla="*/ 6 h 39"/>
                    <a:gd name="T86" fmla="*/ 103 w 111"/>
                    <a:gd name="T87" fmla="*/ 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11" h="39">
                      <a:moveTo>
                        <a:pt x="109" y="2"/>
                      </a:moveTo>
                      <a:cubicBezTo>
                        <a:pt x="108" y="0"/>
                        <a:pt x="94" y="1"/>
                        <a:pt x="92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4" y="1"/>
                        <a:pt x="24" y="2"/>
                      </a:cubicBezTo>
                      <a:cubicBezTo>
                        <a:pt x="24" y="2"/>
                        <a:pt x="23" y="2"/>
                        <a:pt x="23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17" y="5"/>
                        <a:pt x="13" y="15"/>
                        <a:pt x="11" y="20"/>
                      </a:cubicBezTo>
                      <a:cubicBezTo>
                        <a:pt x="9" y="24"/>
                        <a:pt x="0" y="33"/>
                        <a:pt x="3" y="37"/>
                      </a:cubicBezTo>
                      <a:cubicBezTo>
                        <a:pt x="3" y="38"/>
                        <a:pt x="4" y="38"/>
                        <a:pt x="4" y="38"/>
                      </a:cubicBezTo>
                      <a:cubicBezTo>
                        <a:pt x="70" y="38"/>
                        <a:pt x="70" y="38"/>
                        <a:pt x="70" y="38"/>
                      </a:cubicBezTo>
                      <a:cubicBezTo>
                        <a:pt x="76" y="38"/>
                        <a:pt x="83" y="39"/>
                        <a:pt x="88" y="38"/>
                      </a:cubicBezTo>
                      <a:cubicBezTo>
                        <a:pt x="94" y="36"/>
                        <a:pt x="97" y="26"/>
                        <a:pt x="100" y="22"/>
                      </a:cubicBezTo>
                      <a:cubicBezTo>
                        <a:pt x="102" y="18"/>
                        <a:pt x="111" y="6"/>
                        <a:pt x="109" y="2"/>
                      </a:cubicBezTo>
                      <a:close/>
                      <a:moveTo>
                        <a:pt x="23" y="7"/>
                      </a:moveTo>
                      <a:cubicBezTo>
                        <a:pt x="24" y="6"/>
                        <a:pt x="25" y="5"/>
                        <a:pt x="25" y="5"/>
                      </a:cubicBezTo>
                      <a:cubicBezTo>
                        <a:pt x="25" y="5"/>
                        <a:pt x="25" y="6"/>
                        <a:pt x="24" y="6"/>
                      </a:cubicBezTo>
                      <a:cubicBezTo>
                        <a:pt x="24" y="7"/>
                        <a:pt x="24" y="7"/>
                        <a:pt x="23" y="8"/>
                      </a:cubicBezTo>
                      <a:cubicBezTo>
                        <a:pt x="22" y="9"/>
                        <a:pt x="22" y="8"/>
                        <a:pt x="23" y="7"/>
                      </a:cubicBezTo>
                      <a:close/>
                      <a:moveTo>
                        <a:pt x="103" y="6"/>
                      </a:moveTo>
                      <a:cubicBezTo>
                        <a:pt x="98" y="15"/>
                        <a:pt x="93" y="23"/>
                        <a:pt x="88" y="31"/>
                      </a:cubicBezTo>
                      <a:cubicBezTo>
                        <a:pt x="87" y="33"/>
                        <a:pt x="86" y="34"/>
                        <a:pt x="85" y="34"/>
                      </a:cubicBezTo>
                      <a:cubicBezTo>
                        <a:pt x="85" y="34"/>
                        <a:pt x="84" y="34"/>
                        <a:pt x="83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6" y="34"/>
                        <a:pt x="26" y="33"/>
                        <a:pt x="27" y="32"/>
                      </a:cubicBezTo>
                      <a:cubicBezTo>
                        <a:pt x="27" y="31"/>
                        <a:pt x="28" y="31"/>
                        <a:pt x="28" y="31"/>
                      </a:cubicBezTo>
                      <a:cubicBezTo>
                        <a:pt x="29" y="29"/>
                        <a:pt x="31" y="27"/>
                        <a:pt x="32" y="25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2" y="7"/>
                        <a:pt x="42" y="7"/>
                        <a:pt x="41" y="8"/>
                      </a:cubicBezTo>
                      <a:cubicBezTo>
                        <a:pt x="33" y="16"/>
                        <a:pt x="25" y="24"/>
                        <a:pt x="16" y="32"/>
                      </a:cubicBezTo>
                      <a:cubicBezTo>
                        <a:pt x="15" y="33"/>
                        <a:pt x="13" y="34"/>
                        <a:pt x="12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7" y="34"/>
                        <a:pt x="9" y="34"/>
                        <a:pt x="10" y="32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2" y="29"/>
                        <a:pt x="12" y="28"/>
                      </a:cubicBezTo>
                      <a:cubicBezTo>
                        <a:pt x="13" y="27"/>
                        <a:pt x="13" y="27"/>
                        <a:pt x="12" y="28"/>
                      </a:cubicBezTo>
                      <a:cubicBezTo>
                        <a:pt x="12" y="29"/>
                        <a:pt x="12" y="28"/>
                        <a:pt x="13" y="27"/>
                      </a:cubicBezTo>
                      <a:cubicBezTo>
                        <a:pt x="13" y="25"/>
                        <a:pt x="14" y="24"/>
                        <a:pt x="15" y="22"/>
                      </a:cubicBezTo>
                      <a:cubicBezTo>
                        <a:pt x="15" y="21"/>
                        <a:pt x="17" y="18"/>
                        <a:pt x="18" y="17"/>
                      </a:cubicBezTo>
                      <a:cubicBezTo>
                        <a:pt x="21" y="14"/>
                        <a:pt x="25" y="11"/>
                        <a:pt x="28" y="7"/>
                      </a:cubicBezTo>
                      <a:cubicBezTo>
                        <a:pt x="29" y="6"/>
                        <a:pt x="32" y="5"/>
                        <a:pt x="33" y="5"/>
                      </a:cubicBezTo>
                      <a:cubicBezTo>
                        <a:pt x="101" y="5"/>
                        <a:pt x="101" y="5"/>
                        <a:pt x="101" y="5"/>
                      </a:cubicBezTo>
                      <a:cubicBezTo>
                        <a:pt x="104" y="5"/>
                        <a:pt x="104" y="4"/>
                        <a:pt x="103" y="6"/>
                      </a:cubicBezTo>
                      <a:close/>
                      <a:moveTo>
                        <a:pt x="103" y="6"/>
                      </a:moveTo>
                      <a:cubicBezTo>
                        <a:pt x="103" y="6"/>
                        <a:pt x="103" y="6"/>
                        <a:pt x="103" y="6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" name="Freeform 6">
                  <a:extLst>
                    <a:ext uri="{FF2B5EF4-FFF2-40B4-BE49-F238E27FC236}">
                      <a16:creationId xmlns:a16="http://schemas.microsoft.com/office/drawing/2014/main" id="{5968939A-C7F1-4ADA-B4C6-E8B4C29BEC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457266" y="828674"/>
                  <a:ext cx="493714" cy="423862"/>
                </a:xfrm>
                <a:custGeom>
                  <a:avLst/>
                  <a:gdLst>
                    <a:gd name="T0" fmla="*/ 90 w 136"/>
                    <a:gd name="T1" fmla="*/ 78 h 115"/>
                    <a:gd name="T2" fmla="*/ 99 w 136"/>
                    <a:gd name="T3" fmla="*/ 78 h 115"/>
                    <a:gd name="T4" fmla="*/ 93 w 136"/>
                    <a:gd name="T5" fmla="*/ 4 h 115"/>
                    <a:gd name="T6" fmla="*/ 51 w 136"/>
                    <a:gd name="T7" fmla="*/ 10 h 115"/>
                    <a:gd name="T8" fmla="*/ 41 w 136"/>
                    <a:gd name="T9" fmla="*/ 9 h 115"/>
                    <a:gd name="T10" fmla="*/ 14 w 136"/>
                    <a:gd name="T11" fmla="*/ 107 h 115"/>
                    <a:gd name="T12" fmla="*/ 23 w 136"/>
                    <a:gd name="T13" fmla="*/ 115 h 115"/>
                    <a:gd name="T14" fmla="*/ 24 w 136"/>
                    <a:gd name="T15" fmla="*/ 114 h 115"/>
                    <a:gd name="T16" fmla="*/ 67 w 136"/>
                    <a:gd name="T17" fmla="*/ 40 h 115"/>
                    <a:gd name="T18" fmla="*/ 67 w 136"/>
                    <a:gd name="T19" fmla="*/ 39 h 115"/>
                    <a:gd name="T20" fmla="*/ 90 w 136"/>
                    <a:gd name="T21" fmla="*/ 78 h 115"/>
                    <a:gd name="T22" fmla="*/ 43 w 136"/>
                    <a:gd name="T23" fmla="*/ 17 h 115"/>
                    <a:gd name="T24" fmla="*/ 36 w 136"/>
                    <a:gd name="T25" fmla="*/ 29 h 115"/>
                    <a:gd name="T26" fmla="*/ 43 w 136"/>
                    <a:gd name="T27" fmla="*/ 18 h 115"/>
                    <a:gd name="T28" fmla="*/ 45 w 136"/>
                    <a:gd name="T29" fmla="*/ 21 h 115"/>
                    <a:gd name="T30" fmla="*/ 9 w 136"/>
                    <a:gd name="T31" fmla="*/ 74 h 115"/>
                    <a:gd name="T32" fmla="*/ 29 w 136"/>
                    <a:gd name="T33" fmla="*/ 43 h 115"/>
                    <a:gd name="T34" fmla="*/ 53 w 136"/>
                    <a:gd name="T35" fmla="*/ 28 h 115"/>
                    <a:gd name="T36" fmla="*/ 10 w 136"/>
                    <a:gd name="T37" fmla="*/ 74 h 115"/>
                    <a:gd name="T38" fmla="*/ 50 w 136"/>
                    <a:gd name="T39" fmla="*/ 60 h 115"/>
                    <a:gd name="T40" fmla="*/ 21 w 136"/>
                    <a:gd name="T41" fmla="*/ 105 h 115"/>
                    <a:gd name="T42" fmla="*/ 25 w 136"/>
                    <a:gd name="T43" fmla="*/ 93 h 115"/>
                    <a:gd name="T44" fmla="*/ 20 w 136"/>
                    <a:gd name="T45" fmla="*/ 97 h 115"/>
                    <a:gd name="T46" fmla="*/ 23 w 136"/>
                    <a:gd name="T47" fmla="*/ 88 h 115"/>
                    <a:gd name="T48" fmla="*/ 24 w 136"/>
                    <a:gd name="T49" fmla="*/ 85 h 115"/>
                    <a:gd name="T50" fmla="*/ 26 w 136"/>
                    <a:gd name="T51" fmla="*/ 81 h 115"/>
                    <a:gd name="T52" fmla="*/ 11 w 136"/>
                    <a:gd name="T53" fmla="*/ 89 h 115"/>
                    <a:gd name="T54" fmla="*/ 21 w 136"/>
                    <a:gd name="T55" fmla="*/ 68 h 115"/>
                    <a:gd name="T56" fmla="*/ 56 w 136"/>
                    <a:gd name="T57" fmla="*/ 34 h 115"/>
                    <a:gd name="T58" fmla="*/ 60 w 136"/>
                    <a:gd name="T59" fmla="*/ 15 h 115"/>
                    <a:gd name="T60" fmla="*/ 62 w 136"/>
                    <a:gd name="T61" fmla="*/ 6 h 115"/>
                    <a:gd name="T62" fmla="*/ 61 w 136"/>
                    <a:gd name="T63" fmla="*/ 11 h 115"/>
                    <a:gd name="T64" fmla="*/ 69 w 136"/>
                    <a:gd name="T65" fmla="*/ 6 h 115"/>
                    <a:gd name="T66" fmla="*/ 74 w 136"/>
                    <a:gd name="T67" fmla="*/ 6 h 115"/>
                    <a:gd name="T68" fmla="*/ 78 w 136"/>
                    <a:gd name="T69" fmla="*/ 6 h 115"/>
                    <a:gd name="T70" fmla="*/ 83 w 136"/>
                    <a:gd name="T71" fmla="*/ 6 h 115"/>
                    <a:gd name="T72" fmla="*/ 94 w 136"/>
                    <a:gd name="T73" fmla="*/ 19 h 115"/>
                    <a:gd name="T74" fmla="*/ 124 w 136"/>
                    <a:gd name="T75" fmla="*/ 76 h 115"/>
                    <a:gd name="T76" fmla="*/ 111 w 136"/>
                    <a:gd name="T77" fmla="*/ 75 h 115"/>
                    <a:gd name="T78" fmla="*/ 104 w 136"/>
                    <a:gd name="T79" fmla="*/ 77 h 115"/>
                    <a:gd name="T80" fmla="*/ 104 w 136"/>
                    <a:gd name="T81" fmla="*/ 68 h 115"/>
                    <a:gd name="T82" fmla="*/ 96 w 136"/>
                    <a:gd name="T83" fmla="*/ 70 h 115"/>
                    <a:gd name="T84" fmla="*/ 100 w 136"/>
                    <a:gd name="T85" fmla="*/ 61 h 115"/>
                    <a:gd name="T86" fmla="*/ 96 w 136"/>
                    <a:gd name="T87" fmla="*/ 63 h 115"/>
                    <a:gd name="T88" fmla="*/ 91 w 136"/>
                    <a:gd name="T89" fmla="*/ 61 h 115"/>
                    <a:gd name="T90" fmla="*/ 95 w 136"/>
                    <a:gd name="T91" fmla="*/ 52 h 115"/>
                    <a:gd name="T92" fmla="*/ 81 w 136"/>
                    <a:gd name="T93" fmla="*/ 50 h 115"/>
                    <a:gd name="T94" fmla="*/ 90 w 136"/>
                    <a:gd name="T95" fmla="*/ 37 h 115"/>
                    <a:gd name="T96" fmla="*/ 78 w 136"/>
                    <a:gd name="T97" fmla="*/ 45 h 115"/>
                    <a:gd name="T98" fmla="*/ 88 w 136"/>
                    <a:gd name="T99" fmla="*/ 33 h 115"/>
                    <a:gd name="T100" fmla="*/ 79 w 136"/>
                    <a:gd name="T101" fmla="*/ 40 h 115"/>
                    <a:gd name="T102" fmla="*/ 79 w 136"/>
                    <a:gd name="T103" fmla="*/ 40 h 115"/>
                    <a:gd name="T104" fmla="*/ 74 w 136"/>
                    <a:gd name="T105" fmla="*/ 38 h 115"/>
                    <a:gd name="T106" fmla="*/ 83 w 136"/>
                    <a:gd name="T107" fmla="*/ 24 h 115"/>
                    <a:gd name="T108" fmla="*/ 69 w 136"/>
                    <a:gd name="T109" fmla="*/ 31 h 115"/>
                    <a:gd name="T110" fmla="*/ 79 w 136"/>
                    <a:gd name="T111" fmla="*/ 18 h 115"/>
                    <a:gd name="T112" fmla="*/ 69 w 136"/>
                    <a:gd name="T113" fmla="*/ 25 h 115"/>
                    <a:gd name="T114" fmla="*/ 67 w 136"/>
                    <a:gd name="T115" fmla="*/ 22 h 115"/>
                    <a:gd name="T116" fmla="*/ 73 w 136"/>
                    <a:gd name="T117" fmla="*/ 14 h 115"/>
                    <a:gd name="T118" fmla="*/ 64 w 136"/>
                    <a:gd name="T119" fmla="*/ 17 h 115"/>
                    <a:gd name="T120" fmla="*/ 71 w 136"/>
                    <a:gd name="T121" fmla="*/ 9 h 115"/>
                    <a:gd name="T122" fmla="*/ 60 w 136"/>
                    <a:gd name="T123" fmla="*/ 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6" h="115">
                      <a:moveTo>
                        <a:pt x="90" y="78"/>
                      </a:moveTo>
                      <a:cubicBezTo>
                        <a:pt x="90" y="78"/>
                        <a:pt x="90" y="78"/>
                        <a:pt x="90" y="78"/>
                      </a:cubicBezTo>
                      <a:cubicBezTo>
                        <a:pt x="90" y="78"/>
                        <a:pt x="90" y="78"/>
                        <a:pt x="90" y="78"/>
                      </a:cubicBezTo>
                      <a:cubicBezTo>
                        <a:pt x="90" y="78"/>
                        <a:pt x="91" y="78"/>
                        <a:pt x="91" y="78"/>
                      </a:cubicBezTo>
                      <a:cubicBezTo>
                        <a:pt x="91" y="78"/>
                        <a:pt x="92" y="79"/>
                        <a:pt x="94" y="79"/>
                      </a:cubicBezTo>
                      <a:cubicBezTo>
                        <a:pt x="96" y="79"/>
                        <a:pt x="98" y="78"/>
                        <a:pt x="99" y="78"/>
                      </a:cubicBezTo>
                      <a:cubicBezTo>
                        <a:pt x="108" y="78"/>
                        <a:pt x="116" y="78"/>
                        <a:pt x="124" y="78"/>
                      </a:cubicBezTo>
                      <a:cubicBezTo>
                        <a:pt x="128" y="78"/>
                        <a:pt x="136" y="78"/>
                        <a:pt x="133" y="73"/>
                      </a:cubicBezTo>
                      <a:cubicBezTo>
                        <a:pt x="119" y="50"/>
                        <a:pt x="106" y="27"/>
                        <a:pt x="93" y="4"/>
                      </a:cubicBezTo>
                      <a:cubicBezTo>
                        <a:pt x="90" y="0"/>
                        <a:pt x="65" y="3"/>
                        <a:pt x="60" y="3"/>
                      </a:cubicBezTo>
                      <a:cubicBezTo>
                        <a:pt x="58" y="3"/>
                        <a:pt x="47" y="2"/>
                        <a:pt x="50" y="8"/>
                      </a:cubicBezTo>
                      <a:cubicBezTo>
                        <a:pt x="50" y="9"/>
                        <a:pt x="51" y="10"/>
                        <a:pt x="51" y="10"/>
                      </a:cubicBezTo>
                      <a:cubicBezTo>
                        <a:pt x="52" y="12"/>
                        <a:pt x="52" y="12"/>
                        <a:pt x="51" y="11"/>
                      </a:cubicBezTo>
                      <a:cubicBezTo>
                        <a:pt x="49" y="9"/>
                        <a:pt x="47" y="7"/>
                        <a:pt x="45" y="7"/>
                      </a:cubicBezTo>
                      <a:cubicBezTo>
                        <a:pt x="44" y="7"/>
                        <a:pt x="42" y="8"/>
                        <a:pt x="41" y="9"/>
                      </a:cubicBezTo>
                      <a:cubicBezTo>
                        <a:pt x="31" y="28"/>
                        <a:pt x="20" y="47"/>
                        <a:pt x="9" y="66"/>
                      </a:cubicBezTo>
                      <a:cubicBezTo>
                        <a:pt x="6" y="70"/>
                        <a:pt x="0" y="77"/>
                        <a:pt x="0" y="81"/>
                      </a:cubicBezTo>
                      <a:cubicBezTo>
                        <a:pt x="0" y="88"/>
                        <a:pt x="11" y="101"/>
                        <a:pt x="14" y="107"/>
                      </a:cubicBezTo>
                      <a:cubicBezTo>
                        <a:pt x="16" y="109"/>
                        <a:pt x="17" y="112"/>
                        <a:pt x="19" y="114"/>
                      </a:cubicBezTo>
                      <a:cubicBezTo>
                        <a:pt x="21" y="115"/>
                        <a:pt x="22" y="115"/>
                        <a:pt x="23" y="115"/>
                      </a:cubicBezTo>
                      <a:cubicBezTo>
                        <a:pt x="23" y="115"/>
                        <a:pt x="23" y="115"/>
                        <a:pt x="23" y="115"/>
                      </a:cubicBezTo>
                      <a:cubicBezTo>
                        <a:pt x="23" y="115"/>
                        <a:pt x="23" y="115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9" y="110"/>
                        <a:pt x="33" y="100"/>
                        <a:pt x="36" y="95"/>
                      </a:cubicBezTo>
                      <a:cubicBezTo>
                        <a:pt x="43" y="83"/>
                        <a:pt x="50" y="71"/>
                        <a:pt x="57" y="58"/>
                      </a:cubicBezTo>
                      <a:cubicBezTo>
                        <a:pt x="59" y="54"/>
                        <a:pt x="67" y="46"/>
                        <a:pt x="67" y="40"/>
                      </a:cubicBezTo>
                      <a:cubicBezTo>
                        <a:pt x="67" y="40"/>
                        <a:pt x="67" y="40"/>
                        <a:pt x="67" y="40"/>
                      </a:cubicBezTo>
                      <a:cubicBezTo>
                        <a:pt x="67" y="40"/>
                        <a:pt x="67" y="40"/>
                        <a:pt x="67" y="40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5" y="37"/>
                        <a:pt x="63" y="33"/>
                        <a:pt x="61" y="28"/>
                      </a:cubicBezTo>
                      <a:cubicBezTo>
                        <a:pt x="60" y="26"/>
                        <a:pt x="60" y="26"/>
                        <a:pt x="61" y="27"/>
                      </a:cubicBezTo>
                      <a:cubicBezTo>
                        <a:pt x="71" y="44"/>
                        <a:pt x="80" y="61"/>
                        <a:pt x="90" y="78"/>
                      </a:cubicBezTo>
                      <a:close/>
                      <a:moveTo>
                        <a:pt x="44" y="17"/>
                      </a:moveTo>
                      <a:cubicBezTo>
                        <a:pt x="45" y="16"/>
                        <a:pt x="45" y="15"/>
                        <a:pt x="45" y="15"/>
                      </a:cubicBezTo>
                      <a:cubicBezTo>
                        <a:pt x="45" y="15"/>
                        <a:pt x="44" y="16"/>
                        <a:pt x="43" y="17"/>
                      </a:cubicBezTo>
                      <a:cubicBezTo>
                        <a:pt x="42" y="19"/>
                        <a:pt x="42" y="19"/>
                        <a:pt x="42" y="19"/>
                      </a:cubicBezTo>
                      <a:cubicBezTo>
                        <a:pt x="42" y="18"/>
                        <a:pt x="43" y="17"/>
                        <a:pt x="44" y="17"/>
                      </a:cubicBezTo>
                      <a:close/>
                      <a:moveTo>
                        <a:pt x="36" y="29"/>
                      </a:moveTo>
                      <a:cubicBezTo>
                        <a:pt x="37" y="27"/>
                        <a:pt x="39" y="24"/>
                        <a:pt x="40" y="22"/>
                      </a:cubicBezTo>
                      <a:cubicBezTo>
                        <a:pt x="40" y="22"/>
                        <a:pt x="40" y="22"/>
                        <a:pt x="40" y="21"/>
                      </a:cubicBezTo>
                      <a:cubicBezTo>
                        <a:pt x="41" y="21"/>
                        <a:pt x="42" y="19"/>
                        <a:pt x="43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4" y="16"/>
                        <a:pt x="46" y="16"/>
                        <a:pt x="46" y="17"/>
                      </a:cubicBezTo>
                      <a:cubicBezTo>
                        <a:pt x="47" y="18"/>
                        <a:pt x="46" y="19"/>
                        <a:pt x="45" y="21"/>
                      </a:cubicBezTo>
                      <a:cubicBezTo>
                        <a:pt x="42" y="23"/>
                        <a:pt x="39" y="26"/>
                        <a:pt x="37" y="29"/>
                      </a:cubicBezTo>
                      <a:cubicBezTo>
                        <a:pt x="35" y="30"/>
                        <a:pt x="35" y="30"/>
                        <a:pt x="36" y="29"/>
                      </a:cubicBezTo>
                      <a:close/>
                      <a:moveTo>
                        <a:pt x="9" y="74"/>
                      </a:moveTo>
                      <a:cubicBezTo>
                        <a:pt x="12" y="69"/>
                        <a:pt x="16" y="63"/>
                        <a:pt x="17" y="61"/>
                      </a:cubicBezTo>
                      <a:cubicBezTo>
                        <a:pt x="20" y="57"/>
                        <a:pt x="22" y="52"/>
                        <a:pt x="25" y="48"/>
                      </a:cubicBezTo>
                      <a:cubicBezTo>
                        <a:pt x="26" y="46"/>
                        <a:pt x="28" y="44"/>
                        <a:pt x="29" y="43"/>
                      </a:cubicBezTo>
                      <a:cubicBezTo>
                        <a:pt x="35" y="37"/>
                        <a:pt x="41" y="31"/>
                        <a:pt x="47" y="25"/>
                      </a:cubicBezTo>
                      <a:cubicBezTo>
                        <a:pt x="48" y="23"/>
                        <a:pt x="50" y="24"/>
                        <a:pt x="51" y="25"/>
                      </a:cubicBezTo>
                      <a:cubicBezTo>
                        <a:pt x="52" y="26"/>
                        <a:pt x="52" y="27"/>
                        <a:pt x="53" y="28"/>
                      </a:cubicBezTo>
                      <a:cubicBezTo>
                        <a:pt x="54" y="29"/>
                        <a:pt x="53" y="32"/>
                        <a:pt x="52" y="33"/>
                      </a:cubicBezTo>
                      <a:cubicBezTo>
                        <a:pt x="49" y="36"/>
                        <a:pt x="44" y="40"/>
                        <a:pt x="38" y="46"/>
                      </a:cubicBezTo>
                      <a:cubicBezTo>
                        <a:pt x="28" y="56"/>
                        <a:pt x="19" y="65"/>
                        <a:pt x="10" y="74"/>
                      </a:cubicBezTo>
                      <a:cubicBezTo>
                        <a:pt x="9" y="75"/>
                        <a:pt x="8" y="75"/>
                        <a:pt x="9" y="74"/>
                      </a:cubicBezTo>
                      <a:close/>
                      <a:moveTo>
                        <a:pt x="60" y="44"/>
                      </a:moveTo>
                      <a:cubicBezTo>
                        <a:pt x="58" y="50"/>
                        <a:pt x="52" y="57"/>
                        <a:pt x="50" y="60"/>
                      </a:cubicBezTo>
                      <a:cubicBezTo>
                        <a:pt x="43" y="73"/>
                        <a:pt x="35" y="85"/>
                        <a:pt x="28" y="97"/>
                      </a:cubicBezTo>
                      <a:cubicBezTo>
                        <a:pt x="27" y="100"/>
                        <a:pt x="25" y="102"/>
                        <a:pt x="24" y="105"/>
                      </a:cubicBezTo>
                      <a:cubicBezTo>
                        <a:pt x="23" y="107"/>
                        <a:pt x="22" y="107"/>
                        <a:pt x="21" y="105"/>
                      </a:cubicBezTo>
                      <a:cubicBezTo>
                        <a:pt x="20" y="104"/>
                        <a:pt x="20" y="104"/>
                        <a:pt x="19" y="103"/>
                      </a:cubicBezTo>
                      <a:cubicBezTo>
                        <a:pt x="19" y="101"/>
                        <a:pt x="19" y="99"/>
                        <a:pt x="20" y="98"/>
                      </a:cubicBezTo>
                      <a:cubicBezTo>
                        <a:pt x="22" y="96"/>
                        <a:pt x="24" y="94"/>
                        <a:pt x="25" y="93"/>
                      </a:cubicBezTo>
                      <a:cubicBezTo>
                        <a:pt x="26" y="91"/>
                        <a:pt x="27" y="90"/>
                        <a:pt x="27" y="90"/>
                      </a:cubicBezTo>
                      <a:cubicBezTo>
                        <a:pt x="27" y="90"/>
                        <a:pt x="26" y="91"/>
                        <a:pt x="25" y="92"/>
                      </a:cubicBezTo>
                      <a:cubicBezTo>
                        <a:pt x="23" y="94"/>
                        <a:pt x="21" y="95"/>
                        <a:pt x="20" y="97"/>
                      </a:cubicBezTo>
                      <a:cubicBezTo>
                        <a:pt x="18" y="98"/>
                        <a:pt x="17" y="98"/>
                        <a:pt x="16" y="97"/>
                      </a:cubicBezTo>
                      <a:cubicBezTo>
                        <a:pt x="15" y="96"/>
                        <a:pt x="16" y="94"/>
                        <a:pt x="17" y="93"/>
                      </a:cubicBezTo>
                      <a:cubicBezTo>
                        <a:pt x="19" y="91"/>
                        <a:pt x="21" y="90"/>
                        <a:pt x="23" y="88"/>
                      </a:cubicBezTo>
                      <a:cubicBezTo>
                        <a:pt x="24" y="87"/>
                        <a:pt x="25" y="86"/>
                        <a:pt x="25" y="86"/>
                      </a:cubicBezTo>
                      <a:cubicBezTo>
                        <a:pt x="24" y="85"/>
                        <a:pt x="24" y="85"/>
                        <a:pt x="24" y="85"/>
                      </a:cubicBezTo>
                      <a:cubicBezTo>
                        <a:pt x="24" y="85"/>
                        <a:pt x="24" y="85"/>
                        <a:pt x="24" y="85"/>
                      </a:cubicBezTo>
                      <a:cubicBezTo>
                        <a:pt x="24" y="85"/>
                        <a:pt x="24" y="84"/>
                        <a:pt x="24" y="84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27" y="79"/>
                        <a:pt x="27" y="79"/>
                        <a:pt x="25" y="80"/>
                      </a:cubicBezTo>
                      <a:cubicBezTo>
                        <a:pt x="22" y="83"/>
                        <a:pt x="19" y="86"/>
                        <a:pt x="15" y="90"/>
                      </a:cubicBezTo>
                      <a:cubicBezTo>
                        <a:pt x="14" y="91"/>
                        <a:pt x="12" y="91"/>
                        <a:pt x="11" y="89"/>
                      </a:cubicBezTo>
                      <a:cubicBezTo>
                        <a:pt x="10" y="88"/>
                        <a:pt x="10" y="86"/>
                        <a:pt x="9" y="85"/>
                      </a:cubicBezTo>
                      <a:cubicBezTo>
                        <a:pt x="8" y="83"/>
                        <a:pt x="8" y="81"/>
                        <a:pt x="9" y="80"/>
                      </a:cubicBezTo>
                      <a:cubicBezTo>
                        <a:pt x="13" y="76"/>
                        <a:pt x="17" y="72"/>
                        <a:pt x="21" y="68"/>
                      </a:cubicBezTo>
                      <a:cubicBezTo>
                        <a:pt x="31" y="58"/>
                        <a:pt x="40" y="47"/>
                        <a:pt x="50" y="38"/>
                      </a:cubicBezTo>
                      <a:cubicBezTo>
                        <a:pt x="51" y="36"/>
                        <a:pt x="53" y="34"/>
                        <a:pt x="54" y="33"/>
                      </a:cubicBezTo>
                      <a:cubicBezTo>
                        <a:pt x="54" y="32"/>
                        <a:pt x="55" y="32"/>
                        <a:pt x="56" y="34"/>
                      </a:cubicBezTo>
                      <a:cubicBezTo>
                        <a:pt x="57" y="36"/>
                        <a:pt x="58" y="37"/>
                        <a:pt x="59" y="39"/>
                      </a:cubicBezTo>
                      <a:cubicBezTo>
                        <a:pt x="60" y="40"/>
                        <a:pt x="60" y="43"/>
                        <a:pt x="60" y="44"/>
                      </a:cubicBezTo>
                      <a:close/>
                      <a:moveTo>
                        <a:pt x="60" y="15"/>
                      </a:moveTo>
                      <a:cubicBezTo>
                        <a:pt x="59" y="14"/>
                        <a:pt x="58" y="13"/>
                        <a:pt x="57" y="11"/>
                      </a:cubicBezTo>
                      <a:cubicBezTo>
                        <a:pt x="57" y="10"/>
                        <a:pt x="57" y="8"/>
                        <a:pt x="57" y="7"/>
                      </a:cubicBezTo>
                      <a:cubicBezTo>
                        <a:pt x="58" y="6"/>
                        <a:pt x="60" y="6"/>
                        <a:pt x="62" y="6"/>
                      </a:cubicBezTo>
                      <a:cubicBezTo>
                        <a:pt x="62" y="6"/>
                        <a:pt x="62" y="6"/>
                        <a:pt x="62" y="6"/>
                      </a:cubicBezTo>
                      <a:cubicBezTo>
                        <a:pt x="64" y="6"/>
                        <a:pt x="65" y="7"/>
                        <a:pt x="63" y="8"/>
                      </a:cubicBezTo>
                      <a:cubicBezTo>
                        <a:pt x="62" y="9"/>
                        <a:pt x="62" y="10"/>
                        <a:pt x="61" y="11"/>
                      </a:cubicBezTo>
                      <a:cubicBezTo>
                        <a:pt x="59" y="12"/>
                        <a:pt x="59" y="12"/>
                        <a:pt x="61" y="11"/>
                      </a:cubicBezTo>
                      <a:cubicBezTo>
                        <a:pt x="62" y="10"/>
                        <a:pt x="63" y="9"/>
                        <a:pt x="63" y="8"/>
                      </a:cubicBezTo>
                      <a:cubicBezTo>
                        <a:pt x="65" y="7"/>
                        <a:pt x="67" y="6"/>
                        <a:pt x="69" y="6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3" y="6"/>
                        <a:pt x="74" y="6"/>
                        <a:pt x="74" y="6"/>
                      </a:cubicBezTo>
                      <a:cubicBezTo>
                        <a:pt x="74" y="6"/>
                        <a:pt x="74" y="6"/>
                        <a:pt x="74" y="6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75" y="6"/>
                        <a:pt x="77" y="6"/>
                        <a:pt x="78" y="6"/>
                      </a:cubicBezTo>
                      <a:cubicBezTo>
                        <a:pt x="80" y="6"/>
                        <a:pt x="81" y="6"/>
                        <a:pt x="81" y="6"/>
                      </a:cubicBezTo>
                      <a:cubicBezTo>
                        <a:pt x="81" y="6"/>
                        <a:pt x="81" y="6"/>
                        <a:pt x="81" y="6"/>
                      </a:cubicBezTo>
                      <a:cubicBezTo>
                        <a:pt x="82" y="6"/>
                        <a:pt x="82" y="6"/>
                        <a:pt x="83" y="6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3" y="6"/>
                        <a:pt x="83" y="6"/>
                        <a:pt x="84" y="6"/>
                      </a:cubicBezTo>
                      <a:cubicBezTo>
                        <a:pt x="89" y="6"/>
                        <a:pt x="92" y="15"/>
                        <a:pt x="94" y="19"/>
                      </a:cubicBezTo>
                      <a:cubicBezTo>
                        <a:pt x="102" y="32"/>
                        <a:pt x="109" y="45"/>
                        <a:pt x="117" y="58"/>
                      </a:cubicBezTo>
                      <a:cubicBezTo>
                        <a:pt x="118" y="60"/>
                        <a:pt x="123" y="67"/>
                        <a:pt x="126" y="73"/>
                      </a:cubicBezTo>
                      <a:cubicBezTo>
                        <a:pt x="127" y="74"/>
                        <a:pt x="126" y="76"/>
                        <a:pt x="124" y="76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3" y="76"/>
                      </a:cubicBezTo>
                      <a:cubicBezTo>
                        <a:pt x="111" y="76"/>
                        <a:pt x="111" y="76"/>
                        <a:pt x="111" y="75"/>
                      </a:cubicBezTo>
                      <a:cubicBezTo>
                        <a:pt x="111" y="75"/>
                        <a:pt x="112" y="74"/>
                        <a:pt x="111" y="74"/>
                      </a:cubicBezTo>
                      <a:cubicBezTo>
                        <a:pt x="111" y="73"/>
                        <a:pt x="110" y="74"/>
                        <a:pt x="109" y="75"/>
                      </a:cubicBezTo>
                      <a:cubicBezTo>
                        <a:pt x="108" y="76"/>
                        <a:pt x="106" y="77"/>
                        <a:pt x="104" y="77"/>
                      </a:cubicBezTo>
                      <a:cubicBezTo>
                        <a:pt x="102" y="77"/>
                        <a:pt x="101" y="77"/>
                        <a:pt x="99" y="77"/>
                      </a:cubicBezTo>
                      <a:cubicBezTo>
                        <a:pt x="98" y="76"/>
                        <a:pt x="97" y="75"/>
                        <a:pt x="99" y="74"/>
                      </a:cubicBezTo>
                      <a:cubicBezTo>
                        <a:pt x="100" y="72"/>
                        <a:pt x="102" y="70"/>
                        <a:pt x="104" y="68"/>
                      </a:cubicBezTo>
                      <a:cubicBezTo>
                        <a:pt x="106" y="66"/>
                        <a:pt x="106" y="65"/>
                        <a:pt x="105" y="64"/>
                      </a:cubicBezTo>
                      <a:cubicBezTo>
                        <a:pt x="105" y="62"/>
                        <a:pt x="103" y="63"/>
                        <a:pt x="102" y="64"/>
                      </a:cubicBezTo>
                      <a:cubicBezTo>
                        <a:pt x="100" y="66"/>
                        <a:pt x="98" y="68"/>
                        <a:pt x="96" y="70"/>
                      </a:cubicBezTo>
                      <a:cubicBezTo>
                        <a:pt x="95" y="71"/>
                        <a:pt x="94" y="71"/>
                        <a:pt x="93" y="71"/>
                      </a:cubicBezTo>
                      <a:cubicBezTo>
                        <a:pt x="93" y="70"/>
                        <a:pt x="93" y="68"/>
                        <a:pt x="94" y="67"/>
                      </a:cubicBezTo>
                      <a:cubicBezTo>
                        <a:pt x="97" y="65"/>
                        <a:pt x="98" y="63"/>
                        <a:pt x="100" y="61"/>
                      </a:cubicBezTo>
                      <a:cubicBezTo>
                        <a:pt x="102" y="60"/>
                        <a:pt x="102" y="58"/>
                        <a:pt x="102" y="58"/>
                      </a:cubicBezTo>
                      <a:cubicBezTo>
                        <a:pt x="102" y="57"/>
                        <a:pt x="101" y="58"/>
                        <a:pt x="99" y="59"/>
                      </a:cubicBezTo>
                      <a:cubicBezTo>
                        <a:pt x="98" y="61"/>
                        <a:pt x="97" y="62"/>
                        <a:pt x="96" y="63"/>
                      </a:cubicBezTo>
                      <a:cubicBezTo>
                        <a:pt x="95" y="64"/>
                        <a:pt x="94" y="65"/>
                        <a:pt x="94" y="66"/>
                      </a:cubicBezTo>
                      <a:cubicBezTo>
                        <a:pt x="92" y="67"/>
                        <a:pt x="91" y="67"/>
                        <a:pt x="90" y="66"/>
                      </a:cubicBezTo>
                      <a:cubicBezTo>
                        <a:pt x="89" y="64"/>
                        <a:pt x="90" y="62"/>
                        <a:pt x="91" y="61"/>
                      </a:cubicBezTo>
                      <a:cubicBezTo>
                        <a:pt x="93" y="59"/>
                        <a:pt x="95" y="57"/>
                        <a:pt x="97" y="55"/>
                      </a:cubicBezTo>
                      <a:cubicBezTo>
                        <a:pt x="98" y="53"/>
                        <a:pt x="99" y="52"/>
                        <a:pt x="98" y="51"/>
                      </a:cubicBezTo>
                      <a:cubicBezTo>
                        <a:pt x="98" y="50"/>
                        <a:pt x="96" y="50"/>
                        <a:pt x="95" y="52"/>
                      </a:cubicBezTo>
                      <a:cubicBezTo>
                        <a:pt x="93" y="54"/>
                        <a:pt x="91" y="56"/>
                        <a:pt x="89" y="57"/>
                      </a:cubicBezTo>
                      <a:cubicBezTo>
                        <a:pt x="88" y="59"/>
                        <a:pt x="86" y="58"/>
                        <a:pt x="85" y="57"/>
                      </a:cubicBezTo>
                      <a:cubicBezTo>
                        <a:pt x="81" y="50"/>
                        <a:pt x="81" y="50"/>
                        <a:pt x="81" y="50"/>
                      </a:cubicBezTo>
                      <a:cubicBezTo>
                        <a:pt x="80" y="48"/>
                        <a:pt x="81" y="46"/>
                        <a:pt x="82" y="45"/>
                      </a:cubicBezTo>
                      <a:cubicBezTo>
                        <a:pt x="84" y="43"/>
                        <a:pt x="86" y="41"/>
                        <a:pt x="88" y="40"/>
                      </a:cubicBezTo>
                      <a:cubicBezTo>
                        <a:pt x="89" y="38"/>
                        <a:pt x="90" y="37"/>
                        <a:pt x="90" y="37"/>
                      </a:cubicBezTo>
                      <a:cubicBezTo>
                        <a:pt x="90" y="37"/>
                        <a:pt x="89" y="38"/>
                        <a:pt x="88" y="39"/>
                      </a:cubicBezTo>
                      <a:cubicBezTo>
                        <a:pt x="86" y="41"/>
                        <a:pt x="84" y="43"/>
                        <a:pt x="82" y="45"/>
                      </a:cubicBezTo>
                      <a:cubicBezTo>
                        <a:pt x="81" y="46"/>
                        <a:pt x="79" y="46"/>
                        <a:pt x="78" y="45"/>
                      </a:cubicBezTo>
                      <a:cubicBezTo>
                        <a:pt x="78" y="44"/>
                        <a:pt x="78" y="42"/>
                        <a:pt x="80" y="41"/>
                      </a:cubicBezTo>
                      <a:cubicBezTo>
                        <a:pt x="82" y="39"/>
                        <a:pt x="84" y="37"/>
                        <a:pt x="86" y="35"/>
                      </a:cubicBezTo>
                      <a:cubicBezTo>
                        <a:pt x="87" y="34"/>
                        <a:pt x="88" y="33"/>
                        <a:pt x="88" y="33"/>
                      </a:cubicBezTo>
                      <a:cubicBezTo>
                        <a:pt x="88" y="33"/>
                        <a:pt x="87" y="34"/>
                        <a:pt x="85" y="35"/>
                      </a:cubicBezTo>
                      <a:cubicBezTo>
                        <a:pt x="83" y="37"/>
                        <a:pt x="81" y="39"/>
                        <a:pt x="79" y="41"/>
                      </a:cubicBezTo>
                      <a:cubicBezTo>
                        <a:pt x="78" y="42"/>
                        <a:pt x="78" y="42"/>
                        <a:pt x="79" y="40"/>
                      </a:cubicBezTo>
                      <a:cubicBezTo>
                        <a:pt x="82" y="38"/>
                        <a:pt x="84" y="36"/>
                        <a:pt x="85" y="35"/>
                      </a:cubicBezTo>
                      <a:cubicBezTo>
                        <a:pt x="86" y="33"/>
                        <a:pt x="86" y="33"/>
                        <a:pt x="85" y="35"/>
                      </a:cubicBezTo>
                      <a:cubicBezTo>
                        <a:pt x="83" y="36"/>
                        <a:pt x="81" y="38"/>
                        <a:pt x="79" y="40"/>
                      </a:cubicBezTo>
                      <a:cubicBezTo>
                        <a:pt x="78" y="42"/>
                        <a:pt x="77" y="42"/>
                        <a:pt x="76" y="41"/>
                      </a:cubicBezTo>
                      <a:cubicBezTo>
                        <a:pt x="76" y="40"/>
                        <a:pt x="75" y="40"/>
                        <a:pt x="75" y="39"/>
                      </a:cubicBezTo>
                      <a:cubicBezTo>
                        <a:pt x="75" y="39"/>
                        <a:pt x="75" y="38"/>
                        <a:pt x="74" y="38"/>
                      </a:cubicBezTo>
                      <a:cubicBezTo>
                        <a:pt x="74" y="37"/>
                        <a:pt x="74" y="35"/>
                        <a:pt x="75" y="34"/>
                      </a:cubicBezTo>
                      <a:cubicBezTo>
                        <a:pt x="77" y="32"/>
                        <a:pt x="79" y="30"/>
                        <a:pt x="82" y="28"/>
                      </a:cubicBezTo>
                      <a:cubicBezTo>
                        <a:pt x="83" y="27"/>
                        <a:pt x="83" y="25"/>
                        <a:pt x="83" y="24"/>
                      </a:cubicBezTo>
                      <a:cubicBezTo>
                        <a:pt x="82" y="23"/>
                        <a:pt x="81" y="23"/>
                        <a:pt x="79" y="25"/>
                      </a:cubicBezTo>
                      <a:cubicBezTo>
                        <a:pt x="77" y="27"/>
                        <a:pt x="75" y="29"/>
                        <a:pt x="73" y="31"/>
                      </a:cubicBezTo>
                      <a:cubicBezTo>
                        <a:pt x="72" y="32"/>
                        <a:pt x="70" y="32"/>
                        <a:pt x="69" y="31"/>
                      </a:cubicBezTo>
                      <a:cubicBezTo>
                        <a:pt x="69" y="30"/>
                        <a:pt x="69" y="28"/>
                        <a:pt x="71" y="27"/>
                      </a:cubicBezTo>
                      <a:cubicBezTo>
                        <a:pt x="73" y="25"/>
                        <a:pt x="75" y="23"/>
                        <a:pt x="77" y="21"/>
                      </a:cubicBezTo>
                      <a:cubicBezTo>
                        <a:pt x="79" y="20"/>
                        <a:pt x="79" y="18"/>
                        <a:pt x="79" y="18"/>
                      </a:cubicBezTo>
                      <a:cubicBezTo>
                        <a:pt x="79" y="17"/>
                        <a:pt x="78" y="17"/>
                        <a:pt x="77" y="17"/>
                      </a:cubicBezTo>
                      <a:cubicBezTo>
                        <a:pt x="77" y="18"/>
                        <a:pt x="77" y="18"/>
                        <a:pt x="76" y="18"/>
                      </a:cubicBezTo>
                      <a:cubicBezTo>
                        <a:pt x="74" y="20"/>
                        <a:pt x="72" y="22"/>
                        <a:pt x="69" y="25"/>
                      </a:cubicBezTo>
                      <a:cubicBezTo>
                        <a:pt x="68" y="26"/>
                        <a:pt x="66" y="26"/>
                        <a:pt x="66" y="25"/>
                      </a:cubicBezTo>
                      <a:cubicBezTo>
                        <a:pt x="65" y="24"/>
                        <a:pt x="65" y="23"/>
                        <a:pt x="66" y="23"/>
                      </a:cubicBezTo>
                      <a:cubicBezTo>
                        <a:pt x="66" y="22"/>
                        <a:pt x="66" y="22"/>
                        <a:pt x="67" y="22"/>
                      </a:cubicBezTo>
                      <a:cubicBezTo>
                        <a:pt x="69" y="19"/>
                        <a:pt x="71" y="17"/>
                        <a:pt x="74" y="15"/>
                      </a:cubicBezTo>
                      <a:cubicBezTo>
                        <a:pt x="75" y="13"/>
                        <a:pt x="76" y="12"/>
                        <a:pt x="76" y="12"/>
                      </a:cubicBezTo>
                      <a:cubicBezTo>
                        <a:pt x="75" y="12"/>
                        <a:pt x="74" y="12"/>
                        <a:pt x="73" y="14"/>
                      </a:cubicBezTo>
                      <a:cubicBezTo>
                        <a:pt x="71" y="16"/>
                        <a:pt x="69" y="18"/>
                        <a:pt x="66" y="20"/>
                      </a:cubicBezTo>
                      <a:cubicBezTo>
                        <a:pt x="65" y="22"/>
                        <a:pt x="64" y="22"/>
                        <a:pt x="63" y="21"/>
                      </a:cubicBezTo>
                      <a:cubicBezTo>
                        <a:pt x="62" y="20"/>
                        <a:pt x="63" y="18"/>
                        <a:pt x="64" y="17"/>
                      </a:cubicBezTo>
                      <a:cubicBezTo>
                        <a:pt x="66" y="15"/>
                        <a:pt x="69" y="12"/>
                        <a:pt x="71" y="10"/>
                      </a:cubicBezTo>
                      <a:cubicBezTo>
                        <a:pt x="72" y="9"/>
                        <a:pt x="73" y="8"/>
                        <a:pt x="73" y="7"/>
                      </a:cubicBezTo>
                      <a:cubicBezTo>
                        <a:pt x="73" y="7"/>
                        <a:pt x="72" y="8"/>
                        <a:pt x="71" y="9"/>
                      </a:cubicBezTo>
                      <a:cubicBezTo>
                        <a:pt x="70" y="10"/>
                        <a:pt x="68" y="11"/>
                        <a:pt x="67" y="12"/>
                      </a:cubicBezTo>
                      <a:cubicBezTo>
                        <a:pt x="66" y="14"/>
                        <a:pt x="65" y="15"/>
                        <a:pt x="64" y="16"/>
                      </a:cubicBezTo>
                      <a:cubicBezTo>
                        <a:pt x="62" y="17"/>
                        <a:pt x="60" y="17"/>
                        <a:pt x="60" y="15"/>
                      </a:cubicBezTo>
                      <a:close/>
                      <a:moveTo>
                        <a:pt x="60" y="15"/>
                      </a:moveTo>
                      <a:cubicBezTo>
                        <a:pt x="60" y="15"/>
                        <a:pt x="60" y="15"/>
                        <a:pt x="60" y="15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" name="Freeform 7">
                  <a:extLst>
                    <a:ext uri="{FF2B5EF4-FFF2-40B4-BE49-F238E27FC236}">
                      <a16:creationId xmlns:a16="http://schemas.microsoft.com/office/drawing/2014/main" id="{D0733FC8-CD0E-4DAA-9CA2-40B1BC31A9F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530263" y="1060450"/>
                  <a:ext cx="57150" cy="58738"/>
                </a:xfrm>
                <a:custGeom>
                  <a:avLst/>
                  <a:gdLst>
                    <a:gd name="T0" fmla="*/ 2 w 16"/>
                    <a:gd name="T1" fmla="*/ 15 h 16"/>
                    <a:gd name="T2" fmla="*/ 2 w 16"/>
                    <a:gd name="T3" fmla="*/ 15 h 16"/>
                    <a:gd name="T4" fmla="*/ 13 w 16"/>
                    <a:gd name="T5" fmla="*/ 4 h 16"/>
                    <a:gd name="T6" fmla="*/ 16 w 16"/>
                    <a:gd name="T7" fmla="*/ 1 h 16"/>
                    <a:gd name="T8" fmla="*/ 14 w 16"/>
                    <a:gd name="T9" fmla="*/ 2 h 16"/>
                    <a:gd name="T10" fmla="*/ 2 w 16"/>
                    <a:gd name="T11" fmla="*/ 15 h 16"/>
                    <a:gd name="T12" fmla="*/ 2 w 16"/>
                    <a:gd name="T13" fmla="*/ 15 h 16"/>
                    <a:gd name="T14" fmla="*/ 2 w 16"/>
                    <a:gd name="T15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16">
                      <a:moveTo>
                        <a:pt x="2" y="15"/>
                      </a:moveTo>
                      <a:cubicBezTo>
                        <a:pt x="0" y="16"/>
                        <a:pt x="0" y="16"/>
                        <a:pt x="2" y="15"/>
                      </a:cubicBezTo>
                      <a:cubicBezTo>
                        <a:pt x="5" y="11"/>
                        <a:pt x="9" y="8"/>
                        <a:pt x="13" y="4"/>
                      </a:cubicBezTo>
                      <a:cubicBezTo>
                        <a:pt x="14" y="3"/>
                        <a:pt x="15" y="2"/>
                        <a:pt x="16" y="1"/>
                      </a:cubicBezTo>
                      <a:cubicBezTo>
                        <a:pt x="16" y="0"/>
                        <a:pt x="16" y="1"/>
                        <a:pt x="14" y="2"/>
                      </a:cubicBezTo>
                      <a:cubicBezTo>
                        <a:pt x="11" y="6"/>
                        <a:pt x="6" y="10"/>
                        <a:pt x="2" y="15"/>
                      </a:cubicBezTo>
                      <a:close/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EE960A3-E0B8-4355-966A-BE288E15532B}"/>
                  </a:ext>
                </a:extLst>
              </p:cNvPr>
              <p:cNvSpPr txBox="1"/>
              <p:nvPr/>
            </p:nvSpPr>
            <p:spPr>
              <a:xfrm>
                <a:off x="5308810" y="3430371"/>
                <a:ext cx="157438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spc="300" dirty="0">
                    <a:latin typeface="Roboto Slab" pitchFamily="2" charset="0"/>
                    <a:ea typeface="Roboto Slab" pitchFamily="2" charset="0"/>
                  </a:rPr>
                  <a:t>PRESENTATION</a:t>
                </a:r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5AE3887-36E0-45D4-83BA-1A5F7761EC66}"/>
                </a:ext>
              </a:extLst>
            </p:cNvPr>
            <p:cNvCxnSpPr/>
            <p:nvPr/>
          </p:nvCxnSpPr>
          <p:spPr>
            <a:xfrm>
              <a:off x="1608836" y="3685298"/>
              <a:ext cx="89743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EB966248-A35C-4C14-94EC-91FD93A2C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600" y="4113465"/>
              <a:ext cx="7416800" cy="345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1100" dirty="0"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 have created a very much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28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tx1"/>
                </a:solidFill>
              </a:rPr>
              <a:t>The entitle lorem ipsum text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agam</a:t>
            </a:r>
            <a:r>
              <a:rPr lang="en-US" sz="1200" dirty="0">
                <a:solidFill>
                  <a:schemeClr val="tx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Project Location</a:t>
            </a:r>
            <a:endParaRPr lang="en-US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C660C5B2-B311-4AE0-AAD8-A93F2CD7EA0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6" t="37757" r="19402" b="42297"/>
          <a:stretch/>
        </p:blipFill>
        <p:spPr>
          <a:xfrm>
            <a:off x="1810576" y="1818708"/>
            <a:ext cx="10381424" cy="3682205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C82580B-BA43-48B8-AA4B-189990F29E4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2" b="26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5205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EC3BD79-E313-46C2-8A36-857FE132DA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30000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A167373-1067-4016-815C-7FAE0B36C9B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41407" r="22510" b="44707"/>
          <a:stretch/>
        </p:blipFill>
        <p:spPr>
          <a:xfrm>
            <a:off x="838200" y="1785257"/>
            <a:ext cx="10515600" cy="2656114"/>
          </a:xfr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Project Location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F621D08-22BE-4784-AA28-1561493A1709}"/>
              </a:ext>
            </a:extLst>
          </p:cNvPr>
          <p:cNvSpPr txBox="1">
            <a:spLocks/>
          </p:cNvSpPr>
          <p:nvPr/>
        </p:nvSpPr>
        <p:spPr>
          <a:xfrm>
            <a:off x="2094076" y="4886025"/>
            <a:ext cx="8003848" cy="7636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Lorem Ipsum available, but the majority injected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words which don't look even slightly believable. If you are going to use a passage of Lorem Ipsum, you need to be sure there isn't anything embarrassing hidden in the middle of text.</a:t>
            </a:r>
          </a:p>
        </p:txBody>
      </p:sp>
    </p:spTree>
    <p:extLst>
      <p:ext uri="{BB962C8B-B14F-4D97-AF65-F5344CB8AC3E}">
        <p14:creationId xmlns:p14="http://schemas.microsoft.com/office/powerpoint/2010/main" val="12756691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0F9913C-4561-4D69-AB32-CADB7124D48B}"/>
              </a:ext>
            </a:extLst>
          </p:cNvPr>
          <p:cNvGrpSpPr/>
          <p:nvPr/>
        </p:nvGrpSpPr>
        <p:grpSpPr>
          <a:xfrm>
            <a:off x="3505200" y="2354943"/>
            <a:ext cx="5181600" cy="2148115"/>
            <a:chOff x="3505200" y="2354942"/>
            <a:chExt cx="5181600" cy="214811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6D5F667-DD97-41FF-8530-16336AD5C4C3}"/>
                </a:ext>
              </a:extLst>
            </p:cNvPr>
            <p:cNvSpPr/>
            <p:nvPr/>
          </p:nvSpPr>
          <p:spPr>
            <a:xfrm>
              <a:off x="3505200" y="2354942"/>
              <a:ext cx="5181600" cy="21481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91050" y="3036585"/>
              <a:ext cx="300990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THE END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32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43079DE-E89C-4AD5-AA26-F930CE947A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32A70EC4-3BF5-490D-9A0B-1E502D03442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7" b="5527"/>
          <a:stretch>
            <a:fillRect/>
          </a:stretch>
        </p:blipFill>
        <p:spPr/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AA62F61-23E6-4A8B-83D4-B8B5537F9B87}"/>
              </a:ext>
            </a:extLst>
          </p:cNvPr>
          <p:cNvGrpSpPr/>
          <p:nvPr/>
        </p:nvGrpSpPr>
        <p:grpSpPr>
          <a:xfrm>
            <a:off x="2390775" y="4234340"/>
            <a:ext cx="7410450" cy="1475973"/>
            <a:chOff x="2390775" y="4047966"/>
            <a:chExt cx="7410450" cy="1475973"/>
          </a:xfrm>
        </p:grpSpPr>
        <p:sp>
          <p:nvSpPr>
            <p:cNvPr id="23" name="Subtitle 6">
              <a:extLst>
                <a:ext uri="{FF2B5EF4-FFF2-40B4-BE49-F238E27FC236}">
                  <a16:creationId xmlns:a16="http://schemas.microsoft.com/office/drawing/2014/main" id="{D0440ECE-2B54-4B71-9840-7CEC682567CA}"/>
                </a:ext>
              </a:extLst>
            </p:cNvPr>
            <p:cNvSpPr txBox="1">
              <a:spLocks/>
            </p:cNvSpPr>
            <p:nvPr/>
          </p:nvSpPr>
          <p:spPr>
            <a:xfrm>
              <a:off x="2390775" y="4760279"/>
              <a:ext cx="7410450" cy="763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There are many variations of passages of Lorem Ipsum available, but the majority injected </a:t>
              </a:r>
              <a:r>
                <a:rPr lang="en-US" sz="10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, or </a:t>
              </a:r>
              <a:r>
                <a:rPr lang="en-US" sz="10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i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words which don't look even slightly believable. If you are going to use a passage of Lorem Ipsum, you need to be sure there isn't anything embarrassing hidden in the middle of text.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7CCE385-DBB0-40D0-9AE1-B5551051A474}"/>
                </a:ext>
              </a:extLst>
            </p:cNvPr>
            <p:cNvSpPr txBox="1"/>
            <p:nvPr/>
          </p:nvSpPr>
          <p:spPr>
            <a:xfrm>
              <a:off x="4064000" y="4047966"/>
              <a:ext cx="406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spc="2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WELCOME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8E6C395-FDFA-4D34-8E00-D1A377A67FBD}"/>
                </a:ext>
              </a:extLst>
            </p:cNvPr>
            <p:cNvCxnSpPr>
              <a:cxnSpLocks/>
            </p:cNvCxnSpPr>
            <p:nvPr/>
          </p:nvCxnSpPr>
          <p:spPr>
            <a:xfrm>
              <a:off x="5682343" y="4467979"/>
              <a:ext cx="827314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9098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5C4553F-C9B6-45CB-825E-DDFE4E64FC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6" b="3536"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91E4856-9C77-40E8-8FBC-839AC45CBF82}"/>
              </a:ext>
            </a:extLst>
          </p:cNvPr>
          <p:cNvGrpSpPr/>
          <p:nvPr/>
        </p:nvGrpSpPr>
        <p:grpSpPr>
          <a:xfrm>
            <a:off x="2390775" y="4092430"/>
            <a:ext cx="7410450" cy="1475973"/>
            <a:chOff x="2390775" y="4047966"/>
            <a:chExt cx="7410450" cy="1475973"/>
          </a:xfrm>
        </p:grpSpPr>
        <p:sp>
          <p:nvSpPr>
            <p:cNvPr id="9" name="Subtitle 6">
              <a:extLst>
                <a:ext uri="{FF2B5EF4-FFF2-40B4-BE49-F238E27FC236}">
                  <a16:creationId xmlns:a16="http://schemas.microsoft.com/office/drawing/2014/main" id="{31072DF5-5DA4-4D8A-92B6-BB603A8952D3}"/>
                </a:ext>
              </a:extLst>
            </p:cNvPr>
            <p:cNvSpPr txBox="1">
              <a:spLocks/>
            </p:cNvSpPr>
            <p:nvPr/>
          </p:nvSpPr>
          <p:spPr>
            <a:xfrm>
              <a:off x="2390775" y="4760279"/>
              <a:ext cx="7410450" cy="763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There are many variations of passages of Lorem Ipsum available, but the majority injected </a:t>
              </a:r>
              <a:r>
                <a:rPr lang="en-US" sz="10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, or </a:t>
              </a:r>
              <a:r>
                <a:rPr lang="en-US" sz="10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i="1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words which don't look even slightly believable. If you are going to use a passage of Lorem Ipsum, you need to be sure there isn't anything embarrassing hidden in the middle of text.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3C55623-24A7-4BE9-AE21-5002352AD1A6}"/>
                </a:ext>
              </a:extLst>
            </p:cNvPr>
            <p:cNvSpPr txBox="1"/>
            <p:nvPr/>
          </p:nvSpPr>
          <p:spPr>
            <a:xfrm>
              <a:off x="4064000" y="4047966"/>
              <a:ext cx="406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spc="2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WELCOME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387AD8F-E39B-49E8-80C9-64C0121B8C55}"/>
                </a:ext>
              </a:extLst>
            </p:cNvPr>
            <p:cNvCxnSpPr>
              <a:cxnSpLocks/>
            </p:cNvCxnSpPr>
            <p:nvPr/>
          </p:nvCxnSpPr>
          <p:spPr>
            <a:xfrm>
              <a:off x="5682343" y="4467979"/>
              <a:ext cx="827314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68327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A8EC8DC-5EE3-4857-8F0E-EBA94F037E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92FBCD8-B313-474A-B002-EDFEC653FFE4}"/>
              </a:ext>
            </a:extLst>
          </p:cNvPr>
          <p:cNvSpPr txBox="1"/>
          <p:nvPr/>
        </p:nvSpPr>
        <p:spPr>
          <a:xfrm>
            <a:off x="4916831" y="712973"/>
            <a:ext cx="23583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About us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DE0E19A-4C08-4853-9057-CDECC71201F2}"/>
              </a:ext>
            </a:extLst>
          </p:cNvPr>
          <p:cNvGrpSpPr/>
          <p:nvPr/>
        </p:nvGrpSpPr>
        <p:grpSpPr>
          <a:xfrm>
            <a:off x="1431867" y="1968678"/>
            <a:ext cx="9328267" cy="2525484"/>
            <a:chOff x="1431867" y="1964906"/>
            <a:chExt cx="9328267" cy="252548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D7DD427-C729-4637-A976-D03102A24AC9}"/>
                </a:ext>
              </a:extLst>
            </p:cNvPr>
            <p:cNvSpPr/>
            <p:nvPr/>
          </p:nvSpPr>
          <p:spPr>
            <a:xfrm>
              <a:off x="1431867" y="1964906"/>
              <a:ext cx="2525484" cy="25254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8D802A9-F929-4218-8022-EC6C58CD16F2}"/>
                </a:ext>
              </a:extLst>
            </p:cNvPr>
            <p:cNvSpPr/>
            <p:nvPr/>
          </p:nvSpPr>
          <p:spPr>
            <a:xfrm>
              <a:off x="4833259" y="1964906"/>
              <a:ext cx="2525484" cy="25254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9786715-F31D-4299-A7F4-ECB82E893664}"/>
                </a:ext>
              </a:extLst>
            </p:cNvPr>
            <p:cNvSpPr/>
            <p:nvPr/>
          </p:nvSpPr>
          <p:spPr>
            <a:xfrm>
              <a:off x="8234650" y="1964906"/>
              <a:ext cx="2525484" cy="25254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65ED7A5E-55D6-4078-A3ED-6C7CEF985FB2}"/>
                </a:ext>
              </a:extLst>
            </p:cNvPr>
            <p:cNvGrpSpPr/>
            <p:nvPr/>
          </p:nvGrpSpPr>
          <p:grpSpPr>
            <a:xfrm>
              <a:off x="5367758" y="2508953"/>
              <a:ext cx="1456486" cy="1437390"/>
              <a:chOff x="14570751" y="963564"/>
              <a:chExt cx="1456486" cy="1437390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8321F233-3EEA-475A-AB47-58FB3E188C34}"/>
                  </a:ext>
                </a:extLst>
              </p:cNvPr>
              <p:cNvSpPr txBox="1"/>
              <p:nvPr/>
            </p:nvSpPr>
            <p:spPr>
              <a:xfrm>
                <a:off x="14721040" y="1492247"/>
                <a:ext cx="115590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Charities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9289AA1E-79BC-4354-B510-BF83673919A9}"/>
                  </a:ext>
                </a:extLst>
              </p:cNvPr>
              <p:cNvSpPr/>
              <p:nvPr/>
            </p:nvSpPr>
            <p:spPr>
              <a:xfrm>
                <a:off x="14570751" y="1770012"/>
                <a:ext cx="1456486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meant to your project Lorem text see.</a:t>
                </a:r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324F1334-C552-4296-947A-43689252E6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085412" y="963564"/>
                <a:ext cx="427164" cy="399745"/>
              </a:xfrm>
              <a:custGeom>
                <a:avLst/>
                <a:gdLst>
                  <a:gd name="T0" fmla="*/ 129 w 130"/>
                  <a:gd name="T1" fmla="*/ 35 h 120"/>
                  <a:gd name="T2" fmla="*/ 94 w 130"/>
                  <a:gd name="T3" fmla="*/ 0 h 120"/>
                  <a:gd name="T4" fmla="*/ 64 w 130"/>
                  <a:gd name="T5" fmla="*/ 17 h 120"/>
                  <a:gd name="T6" fmla="*/ 35 w 130"/>
                  <a:gd name="T7" fmla="*/ 0 h 120"/>
                  <a:gd name="T8" fmla="*/ 0 w 130"/>
                  <a:gd name="T9" fmla="*/ 35 h 120"/>
                  <a:gd name="T10" fmla="*/ 2 w 130"/>
                  <a:gd name="T11" fmla="*/ 49 h 120"/>
                  <a:gd name="T12" fmla="*/ 19 w 130"/>
                  <a:gd name="T13" fmla="*/ 79 h 120"/>
                  <a:gd name="T14" fmla="*/ 64 w 130"/>
                  <a:gd name="T15" fmla="*/ 120 h 120"/>
                  <a:gd name="T16" fmla="*/ 110 w 130"/>
                  <a:gd name="T17" fmla="*/ 79 h 120"/>
                  <a:gd name="T18" fmla="*/ 128 w 130"/>
                  <a:gd name="T19" fmla="*/ 49 h 120"/>
                  <a:gd name="T20" fmla="*/ 129 w 130"/>
                  <a:gd name="T21" fmla="*/ 35 h 120"/>
                  <a:gd name="T22" fmla="*/ 123 w 130"/>
                  <a:gd name="T23" fmla="*/ 48 h 120"/>
                  <a:gd name="T24" fmla="*/ 107 w 130"/>
                  <a:gd name="T25" fmla="*/ 75 h 120"/>
                  <a:gd name="T26" fmla="*/ 64 w 130"/>
                  <a:gd name="T27" fmla="*/ 113 h 120"/>
                  <a:gd name="T28" fmla="*/ 23 w 130"/>
                  <a:gd name="T29" fmla="*/ 75 h 120"/>
                  <a:gd name="T30" fmla="*/ 6 w 130"/>
                  <a:gd name="T31" fmla="*/ 48 h 120"/>
                  <a:gd name="T32" fmla="*/ 5 w 130"/>
                  <a:gd name="T33" fmla="*/ 36 h 120"/>
                  <a:gd name="T34" fmla="*/ 5 w 130"/>
                  <a:gd name="T35" fmla="*/ 36 h 120"/>
                  <a:gd name="T36" fmla="*/ 35 w 130"/>
                  <a:gd name="T37" fmla="*/ 5 h 120"/>
                  <a:gd name="T38" fmla="*/ 62 w 130"/>
                  <a:gd name="T39" fmla="*/ 23 h 120"/>
                  <a:gd name="T40" fmla="*/ 64 w 130"/>
                  <a:gd name="T41" fmla="*/ 29 h 120"/>
                  <a:gd name="T42" fmla="*/ 67 w 130"/>
                  <a:gd name="T43" fmla="*/ 23 h 120"/>
                  <a:gd name="T44" fmla="*/ 94 w 130"/>
                  <a:gd name="T45" fmla="*/ 5 h 120"/>
                  <a:gd name="T46" fmla="*/ 124 w 130"/>
                  <a:gd name="T47" fmla="*/ 36 h 120"/>
                  <a:gd name="T48" fmla="*/ 123 w 130"/>
                  <a:gd name="T49" fmla="*/ 48 h 120"/>
                  <a:gd name="T50" fmla="*/ 123 w 130"/>
                  <a:gd name="T51" fmla="*/ 48 h 120"/>
                  <a:gd name="T52" fmla="*/ 123 w 130"/>
                  <a:gd name="T53" fmla="*/ 4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20">
                    <a:moveTo>
                      <a:pt x="129" y="35"/>
                    </a:moveTo>
                    <a:cubicBezTo>
                      <a:pt x="127" y="15"/>
                      <a:pt x="113" y="0"/>
                      <a:pt x="94" y="0"/>
                    </a:cubicBezTo>
                    <a:cubicBezTo>
                      <a:pt x="82" y="0"/>
                      <a:pt x="71" y="6"/>
                      <a:pt x="64" y="17"/>
                    </a:cubicBezTo>
                    <a:cubicBezTo>
                      <a:pt x="58" y="6"/>
                      <a:pt x="47" y="0"/>
                      <a:pt x="35" y="0"/>
                    </a:cubicBezTo>
                    <a:cubicBezTo>
                      <a:pt x="17" y="0"/>
                      <a:pt x="2" y="15"/>
                      <a:pt x="0" y="35"/>
                    </a:cubicBezTo>
                    <a:cubicBezTo>
                      <a:pt x="0" y="36"/>
                      <a:pt x="0" y="41"/>
                      <a:pt x="2" y="49"/>
                    </a:cubicBezTo>
                    <a:cubicBezTo>
                      <a:pt x="4" y="60"/>
                      <a:pt x="10" y="71"/>
                      <a:pt x="19" y="79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9" y="71"/>
                      <a:pt x="126" y="60"/>
                      <a:pt x="128" y="49"/>
                    </a:cubicBezTo>
                    <a:cubicBezTo>
                      <a:pt x="130" y="41"/>
                      <a:pt x="129" y="36"/>
                      <a:pt x="129" y="35"/>
                    </a:cubicBezTo>
                    <a:close/>
                    <a:moveTo>
                      <a:pt x="123" y="48"/>
                    </a:moveTo>
                    <a:cubicBezTo>
                      <a:pt x="121" y="58"/>
                      <a:pt x="115" y="68"/>
                      <a:pt x="107" y="75"/>
                    </a:cubicBezTo>
                    <a:cubicBezTo>
                      <a:pt x="64" y="113"/>
                      <a:pt x="64" y="113"/>
                      <a:pt x="64" y="113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4" y="68"/>
                      <a:pt x="9" y="58"/>
                      <a:pt x="6" y="48"/>
                    </a:cubicBezTo>
                    <a:cubicBezTo>
                      <a:pt x="5" y="40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7" y="18"/>
                      <a:pt x="20" y="5"/>
                      <a:pt x="35" y="5"/>
                    </a:cubicBezTo>
                    <a:cubicBezTo>
                      <a:pt x="47" y="5"/>
                      <a:pt x="57" y="12"/>
                      <a:pt x="62" y="23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72" y="12"/>
                      <a:pt x="82" y="5"/>
                      <a:pt x="94" y="5"/>
                    </a:cubicBezTo>
                    <a:cubicBezTo>
                      <a:pt x="110" y="5"/>
                      <a:pt x="123" y="18"/>
                      <a:pt x="124" y="36"/>
                    </a:cubicBezTo>
                    <a:cubicBezTo>
                      <a:pt x="124" y="36"/>
                      <a:pt x="125" y="40"/>
                      <a:pt x="123" y="48"/>
                    </a:cubicBezTo>
                    <a:close/>
                    <a:moveTo>
                      <a:pt x="123" y="48"/>
                    </a:moveTo>
                    <a:cubicBezTo>
                      <a:pt x="123" y="48"/>
                      <a:pt x="123" y="48"/>
                      <a:pt x="123" y="4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C8592C72-46B0-4A6F-AA08-231DD457F93D}"/>
                </a:ext>
              </a:extLst>
            </p:cNvPr>
            <p:cNvGrpSpPr/>
            <p:nvPr/>
          </p:nvGrpSpPr>
          <p:grpSpPr>
            <a:xfrm>
              <a:off x="8769149" y="2500655"/>
              <a:ext cx="1456486" cy="1453986"/>
              <a:chOff x="16485129" y="955266"/>
              <a:chExt cx="1456486" cy="1453986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88828886-0E15-479C-986C-E19C487BF297}"/>
                  </a:ext>
                </a:extLst>
              </p:cNvPr>
              <p:cNvSpPr txBox="1"/>
              <p:nvPr/>
            </p:nvSpPr>
            <p:spPr>
              <a:xfrm>
                <a:off x="16611519" y="1500545"/>
                <a:ext cx="120370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Healthcare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B428A9B1-D7BC-4E9D-B96B-D510DFA56624}"/>
                  </a:ext>
                </a:extLst>
              </p:cNvPr>
              <p:cNvSpPr/>
              <p:nvPr/>
            </p:nvSpPr>
            <p:spPr>
              <a:xfrm>
                <a:off x="16485129" y="1778310"/>
                <a:ext cx="1456486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meant to your project Lorem text see.</a:t>
                </a:r>
              </a:p>
            </p:txBody>
          </p:sp>
          <p:sp>
            <p:nvSpPr>
              <p:cNvPr id="72" name="Freeform 9">
                <a:extLst>
                  <a:ext uri="{FF2B5EF4-FFF2-40B4-BE49-F238E27FC236}">
                    <a16:creationId xmlns:a16="http://schemas.microsoft.com/office/drawing/2014/main" id="{02EAA8EA-2DAA-4893-9C94-7A1D41BD6F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001955" y="955266"/>
                <a:ext cx="422835" cy="432936"/>
              </a:xfrm>
              <a:custGeom>
                <a:avLst/>
                <a:gdLst>
                  <a:gd name="T0" fmla="*/ 105 w 129"/>
                  <a:gd name="T1" fmla="*/ 89 h 130"/>
                  <a:gd name="T2" fmla="*/ 97 w 129"/>
                  <a:gd name="T3" fmla="*/ 89 h 130"/>
                  <a:gd name="T4" fmla="*/ 80 w 129"/>
                  <a:gd name="T5" fmla="*/ 73 h 130"/>
                  <a:gd name="T6" fmla="*/ 80 w 129"/>
                  <a:gd name="T7" fmla="*/ 68 h 130"/>
                  <a:gd name="T8" fmla="*/ 88 w 129"/>
                  <a:gd name="T9" fmla="*/ 53 h 130"/>
                  <a:gd name="T10" fmla="*/ 90 w 129"/>
                  <a:gd name="T11" fmla="*/ 51 h 130"/>
                  <a:gd name="T12" fmla="*/ 91 w 129"/>
                  <a:gd name="T13" fmla="*/ 39 h 130"/>
                  <a:gd name="T14" fmla="*/ 90 w 129"/>
                  <a:gd name="T15" fmla="*/ 37 h 130"/>
                  <a:gd name="T16" fmla="*/ 90 w 129"/>
                  <a:gd name="T17" fmla="*/ 23 h 130"/>
                  <a:gd name="T18" fmla="*/ 85 w 129"/>
                  <a:gd name="T19" fmla="*/ 7 h 130"/>
                  <a:gd name="T20" fmla="*/ 72 w 129"/>
                  <a:gd name="T21" fmla="*/ 1 h 130"/>
                  <a:gd name="T22" fmla="*/ 55 w 129"/>
                  <a:gd name="T23" fmla="*/ 1 h 130"/>
                  <a:gd name="T24" fmla="*/ 42 w 129"/>
                  <a:gd name="T25" fmla="*/ 10 h 130"/>
                  <a:gd name="T26" fmla="*/ 38 w 129"/>
                  <a:gd name="T27" fmla="*/ 23 h 130"/>
                  <a:gd name="T28" fmla="*/ 38 w 129"/>
                  <a:gd name="T29" fmla="*/ 37 h 130"/>
                  <a:gd name="T30" fmla="*/ 37 w 129"/>
                  <a:gd name="T31" fmla="*/ 40 h 130"/>
                  <a:gd name="T32" fmla="*/ 39 w 129"/>
                  <a:gd name="T33" fmla="*/ 52 h 130"/>
                  <a:gd name="T34" fmla="*/ 41 w 129"/>
                  <a:gd name="T35" fmla="*/ 55 h 130"/>
                  <a:gd name="T36" fmla="*/ 48 w 129"/>
                  <a:gd name="T37" fmla="*/ 68 h 130"/>
                  <a:gd name="T38" fmla="*/ 48 w 129"/>
                  <a:gd name="T39" fmla="*/ 73 h 130"/>
                  <a:gd name="T40" fmla="*/ 32 w 129"/>
                  <a:gd name="T41" fmla="*/ 89 h 130"/>
                  <a:gd name="T42" fmla="*/ 24 w 129"/>
                  <a:gd name="T43" fmla="*/ 89 h 130"/>
                  <a:gd name="T44" fmla="*/ 0 w 129"/>
                  <a:gd name="T45" fmla="*/ 113 h 130"/>
                  <a:gd name="T46" fmla="*/ 0 w 129"/>
                  <a:gd name="T47" fmla="*/ 122 h 130"/>
                  <a:gd name="T48" fmla="*/ 8 w 129"/>
                  <a:gd name="T49" fmla="*/ 130 h 130"/>
                  <a:gd name="T50" fmla="*/ 121 w 129"/>
                  <a:gd name="T51" fmla="*/ 130 h 130"/>
                  <a:gd name="T52" fmla="*/ 129 w 129"/>
                  <a:gd name="T53" fmla="*/ 122 h 130"/>
                  <a:gd name="T54" fmla="*/ 129 w 129"/>
                  <a:gd name="T55" fmla="*/ 113 h 130"/>
                  <a:gd name="T56" fmla="*/ 105 w 129"/>
                  <a:gd name="T57" fmla="*/ 89 h 130"/>
                  <a:gd name="T58" fmla="*/ 105 w 129"/>
                  <a:gd name="T59" fmla="*/ 89 h 130"/>
                  <a:gd name="T60" fmla="*/ 105 w 129"/>
                  <a:gd name="T61" fmla="*/ 8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9" h="130">
                    <a:moveTo>
                      <a:pt x="105" y="89"/>
                    </a:moveTo>
                    <a:cubicBezTo>
                      <a:pt x="97" y="89"/>
                      <a:pt x="97" y="89"/>
                      <a:pt x="97" y="89"/>
                    </a:cubicBezTo>
                    <a:cubicBezTo>
                      <a:pt x="88" y="89"/>
                      <a:pt x="80" y="82"/>
                      <a:pt x="80" y="73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84" y="64"/>
                      <a:pt x="87" y="59"/>
                      <a:pt x="88" y="53"/>
                    </a:cubicBezTo>
                    <a:cubicBezTo>
                      <a:pt x="88" y="52"/>
                      <a:pt x="89" y="52"/>
                      <a:pt x="90" y="51"/>
                    </a:cubicBezTo>
                    <a:cubicBezTo>
                      <a:pt x="93" y="48"/>
                      <a:pt x="94" y="43"/>
                      <a:pt x="91" y="39"/>
                    </a:cubicBezTo>
                    <a:cubicBezTo>
                      <a:pt x="91" y="39"/>
                      <a:pt x="90" y="38"/>
                      <a:pt x="90" y="37"/>
                    </a:cubicBezTo>
                    <a:cubicBezTo>
                      <a:pt x="90" y="33"/>
                      <a:pt x="90" y="28"/>
                      <a:pt x="90" y="23"/>
                    </a:cubicBezTo>
                    <a:cubicBezTo>
                      <a:pt x="90" y="18"/>
                      <a:pt x="89" y="12"/>
                      <a:pt x="85" y="7"/>
                    </a:cubicBezTo>
                    <a:cubicBezTo>
                      <a:pt x="81" y="4"/>
                      <a:pt x="77" y="2"/>
                      <a:pt x="72" y="1"/>
                    </a:cubicBezTo>
                    <a:cubicBezTo>
                      <a:pt x="66" y="0"/>
                      <a:pt x="60" y="0"/>
                      <a:pt x="55" y="1"/>
                    </a:cubicBezTo>
                    <a:cubicBezTo>
                      <a:pt x="50" y="3"/>
                      <a:pt x="45" y="6"/>
                      <a:pt x="42" y="10"/>
                    </a:cubicBezTo>
                    <a:cubicBezTo>
                      <a:pt x="40" y="14"/>
                      <a:pt x="38" y="18"/>
                      <a:pt x="38" y="23"/>
                    </a:cubicBezTo>
                    <a:cubicBezTo>
                      <a:pt x="38" y="28"/>
                      <a:pt x="38" y="32"/>
                      <a:pt x="38" y="37"/>
                    </a:cubicBezTo>
                    <a:cubicBezTo>
                      <a:pt x="38" y="38"/>
                      <a:pt x="38" y="39"/>
                      <a:pt x="37" y="40"/>
                    </a:cubicBezTo>
                    <a:cubicBezTo>
                      <a:pt x="35" y="44"/>
                      <a:pt x="36" y="49"/>
                      <a:pt x="39" y="52"/>
                    </a:cubicBezTo>
                    <a:cubicBezTo>
                      <a:pt x="40" y="53"/>
                      <a:pt x="41" y="54"/>
                      <a:pt x="41" y="55"/>
                    </a:cubicBezTo>
                    <a:cubicBezTo>
                      <a:pt x="42" y="59"/>
                      <a:pt x="45" y="64"/>
                      <a:pt x="48" y="68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8" y="82"/>
                      <a:pt x="41" y="89"/>
                      <a:pt x="32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9" y="93"/>
                      <a:pt x="0" y="11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6"/>
                      <a:pt x="3" y="130"/>
                      <a:pt x="8" y="130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25" y="130"/>
                      <a:pt x="129" y="126"/>
                      <a:pt x="129" y="122"/>
                    </a:cubicBezTo>
                    <a:cubicBezTo>
                      <a:pt x="129" y="113"/>
                      <a:pt x="129" y="113"/>
                      <a:pt x="129" y="113"/>
                    </a:cubicBezTo>
                    <a:cubicBezTo>
                      <a:pt x="119" y="93"/>
                      <a:pt x="105" y="89"/>
                      <a:pt x="105" y="89"/>
                    </a:cubicBezTo>
                    <a:close/>
                    <a:moveTo>
                      <a:pt x="105" y="89"/>
                    </a:moveTo>
                    <a:cubicBezTo>
                      <a:pt x="105" y="89"/>
                      <a:pt x="105" y="89"/>
                      <a:pt x="105" y="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00EA0FA-F6B0-417B-AF08-07CF4D9776E6}"/>
                </a:ext>
              </a:extLst>
            </p:cNvPr>
            <p:cNvGrpSpPr/>
            <p:nvPr/>
          </p:nvGrpSpPr>
          <p:grpSpPr>
            <a:xfrm>
              <a:off x="2525764" y="2500655"/>
              <a:ext cx="337690" cy="432936"/>
              <a:chOff x="2522538" y="3189288"/>
              <a:chExt cx="371475" cy="476250"/>
            </a:xfrm>
            <a:solidFill>
              <a:schemeClr val="bg1"/>
            </a:solidFill>
          </p:grpSpPr>
          <p:sp>
            <p:nvSpPr>
              <p:cNvPr id="67" name="Freeform 5">
                <a:extLst>
                  <a:ext uri="{FF2B5EF4-FFF2-40B4-BE49-F238E27FC236}">
                    <a16:creationId xmlns:a16="http://schemas.microsoft.com/office/drawing/2014/main" id="{216AFB84-90D2-43DF-9597-E227C2CF40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13025" y="3189288"/>
                <a:ext cx="192088" cy="238125"/>
              </a:xfrm>
              <a:custGeom>
                <a:avLst/>
                <a:gdLst>
                  <a:gd name="T0" fmla="*/ 2 w 53"/>
                  <a:gd name="T1" fmla="*/ 65 h 65"/>
                  <a:gd name="T2" fmla="*/ 5 w 53"/>
                  <a:gd name="T3" fmla="*/ 62 h 65"/>
                  <a:gd name="T4" fmla="*/ 5 w 53"/>
                  <a:gd name="T5" fmla="*/ 27 h 65"/>
                  <a:gd name="T6" fmla="*/ 26 w 53"/>
                  <a:gd name="T7" fmla="*/ 6 h 65"/>
                  <a:gd name="T8" fmla="*/ 48 w 53"/>
                  <a:gd name="T9" fmla="*/ 27 h 65"/>
                  <a:gd name="T10" fmla="*/ 48 w 53"/>
                  <a:gd name="T11" fmla="*/ 62 h 65"/>
                  <a:gd name="T12" fmla="*/ 50 w 53"/>
                  <a:gd name="T13" fmla="*/ 65 h 65"/>
                  <a:gd name="T14" fmla="*/ 53 w 53"/>
                  <a:gd name="T15" fmla="*/ 62 h 65"/>
                  <a:gd name="T16" fmla="*/ 53 w 53"/>
                  <a:gd name="T17" fmla="*/ 27 h 65"/>
                  <a:gd name="T18" fmla="*/ 26 w 53"/>
                  <a:gd name="T19" fmla="*/ 0 h 65"/>
                  <a:gd name="T20" fmla="*/ 0 w 53"/>
                  <a:gd name="T21" fmla="*/ 27 h 65"/>
                  <a:gd name="T22" fmla="*/ 0 w 53"/>
                  <a:gd name="T23" fmla="*/ 62 h 65"/>
                  <a:gd name="T24" fmla="*/ 2 w 53"/>
                  <a:gd name="T25" fmla="*/ 65 h 65"/>
                  <a:gd name="T26" fmla="*/ 2 w 53"/>
                  <a:gd name="T27" fmla="*/ 65 h 65"/>
                  <a:gd name="T28" fmla="*/ 2 w 53"/>
                  <a:gd name="T2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65">
                    <a:moveTo>
                      <a:pt x="2" y="65"/>
                    </a:moveTo>
                    <a:cubicBezTo>
                      <a:pt x="4" y="65"/>
                      <a:pt x="5" y="63"/>
                      <a:pt x="5" y="62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15"/>
                      <a:pt x="15" y="6"/>
                      <a:pt x="26" y="6"/>
                    </a:cubicBezTo>
                    <a:cubicBezTo>
                      <a:pt x="38" y="6"/>
                      <a:pt x="48" y="15"/>
                      <a:pt x="48" y="27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3"/>
                      <a:pt x="49" y="65"/>
                      <a:pt x="50" y="65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12"/>
                      <a:pt x="41" y="0"/>
                      <a:pt x="26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1" y="65"/>
                      <a:pt x="2" y="65"/>
                    </a:cubicBezTo>
                    <a:close/>
                    <a:moveTo>
                      <a:pt x="2" y="65"/>
                    </a:moveTo>
                    <a:cubicBezTo>
                      <a:pt x="2" y="65"/>
                      <a:pt x="2" y="65"/>
                      <a:pt x="2" y="65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6">
                <a:extLst>
                  <a:ext uri="{FF2B5EF4-FFF2-40B4-BE49-F238E27FC236}">
                    <a16:creationId xmlns:a16="http://schemas.microsoft.com/office/drawing/2014/main" id="{7EDBC619-9B41-41AC-8D40-97E59405AB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22538" y="3332163"/>
                <a:ext cx="371475" cy="333375"/>
              </a:xfrm>
              <a:custGeom>
                <a:avLst/>
                <a:gdLst>
                  <a:gd name="T0" fmla="*/ 102 w 103"/>
                  <a:gd name="T1" fmla="*/ 79 h 91"/>
                  <a:gd name="T2" fmla="*/ 95 w 103"/>
                  <a:gd name="T3" fmla="*/ 0 h 91"/>
                  <a:gd name="T4" fmla="*/ 83 w 103"/>
                  <a:gd name="T5" fmla="*/ 0 h 91"/>
                  <a:gd name="T6" fmla="*/ 83 w 103"/>
                  <a:gd name="T7" fmla="*/ 25 h 91"/>
                  <a:gd name="T8" fmla="*/ 75 w 103"/>
                  <a:gd name="T9" fmla="*/ 34 h 91"/>
                  <a:gd name="T10" fmla="*/ 67 w 103"/>
                  <a:gd name="T11" fmla="*/ 25 h 91"/>
                  <a:gd name="T12" fmla="*/ 67 w 103"/>
                  <a:gd name="T13" fmla="*/ 0 h 91"/>
                  <a:gd name="T14" fmla="*/ 35 w 103"/>
                  <a:gd name="T15" fmla="*/ 0 h 91"/>
                  <a:gd name="T16" fmla="*/ 35 w 103"/>
                  <a:gd name="T17" fmla="*/ 25 h 91"/>
                  <a:gd name="T18" fmla="*/ 28 w 103"/>
                  <a:gd name="T19" fmla="*/ 34 h 91"/>
                  <a:gd name="T20" fmla="*/ 19 w 103"/>
                  <a:gd name="T21" fmla="*/ 26 h 91"/>
                  <a:gd name="T22" fmla="*/ 19 w 103"/>
                  <a:gd name="T23" fmla="*/ 0 h 91"/>
                  <a:gd name="T24" fmla="*/ 8 w 103"/>
                  <a:gd name="T25" fmla="*/ 0 h 91"/>
                  <a:gd name="T26" fmla="*/ 1 w 103"/>
                  <a:gd name="T27" fmla="*/ 79 h 91"/>
                  <a:gd name="T28" fmla="*/ 11 w 103"/>
                  <a:gd name="T29" fmla="*/ 91 h 91"/>
                  <a:gd name="T30" fmla="*/ 92 w 103"/>
                  <a:gd name="T31" fmla="*/ 91 h 91"/>
                  <a:gd name="T32" fmla="*/ 102 w 103"/>
                  <a:gd name="T33" fmla="*/ 79 h 91"/>
                  <a:gd name="T34" fmla="*/ 51 w 103"/>
                  <a:gd name="T35" fmla="*/ 83 h 91"/>
                  <a:gd name="T36" fmla="*/ 29 w 103"/>
                  <a:gd name="T37" fmla="*/ 60 h 91"/>
                  <a:gd name="T38" fmla="*/ 51 w 103"/>
                  <a:gd name="T39" fmla="*/ 37 h 91"/>
                  <a:gd name="T40" fmla="*/ 74 w 103"/>
                  <a:gd name="T41" fmla="*/ 60 h 91"/>
                  <a:gd name="T42" fmla="*/ 51 w 103"/>
                  <a:gd name="T43" fmla="*/ 83 h 91"/>
                  <a:gd name="T44" fmla="*/ 51 w 103"/>
                  <a:gd name="T45" fmla="*/ 83 h 91"/>
                  <a:gd name="T46" fmla="*/ 51 w 103"/>
                  <a:gd name="T47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3" h="91">
                    <a:moveTo>
                      <a:pt x="102" y="79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30"/>
                      <a:pt x="80" y="34"/>
                      <a:pt x="75" y="34"/>
                    </a:cubicBezTo>
                    <a:cubicBezTo>
                      <a:pt x="71" y="34"/>
                      <a:pt x="67" y="30"/>
                      <a:pt x="67" y="2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30"/>
                      <a:pt x="32" y="33"/>
                      <a:pt x="28" y="34"/>
                    </a:cubicBezTo>
                    <a:cubicBezTo>
                      <a:pt x="23" y="34"/>
                      <a:pt x="19" y="30"/>
                      <a:pt x="19" y="26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0" y="85"/>
                      <a:pt x="5" y="91"/>
                      <a:pt x="11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8" y="91"/>
                      <a:pt x="103" y="85"/>
                      <a:pt x="102" y="79"/>
                    </a:cubicBezTo>
                    <a:close/>
                    <a:moveTo>
                      <a:pt x="51" y="83"/>
                    </a:moveTo>
                    <a:cubicBezTo>
                      <a:pt x="39" y="83"/>
                      <a:pt x="29" y="73"/>
                      <a:pt x="29" y="60"/>
                    </a:cubicBezTo>
                    <a:cubicBezTo>
                      <a:pt x="29" y="48"/>
                      <a:pt x="39" y="37"/>
                      <a:pt x="51" y="37"/>
                    </a:cubicBezTo>
                    <a:cubicBezTo>
                      <a:pt x="64" y="37"/>
                      <a:pt x="74" y="48"/>
                      <a:pt x="74" y="60"/>
                    </a:cubicBezTo>
                    <a:cubicBezTo>
                      <a:pt x="74" y="73"/>
                      <a:pt x="64" y="83"/>
                      <a:pt x="51" y="83"/>
                    </a:cubicBezTo>
                    <a:close/>
                    <a:moveTo>
                      <a:pt x="51" y="83"/>
                    </a:moveTo>
                    <a:cubicBezTo>
                      <a:pt x="51" y="83"/>
                      <a:pt x="51" y="83"/>
                      <a:pt x="51" y="83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7">
                <a:extLst>
                  <a:ext uri="{FF2B5EF4-FFF2-40B4-BE49-F238E27FC236}">
                    <a16:creationId xmlns:a16="http://schemas.microsoft.com/office/drawing/2014/main" id="{2B3BEF0B-C246-499F-BFA1-B0698102FD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46363" y="3489326"/>
                <a:ext cx="125413" cy="128588"/>
              </a:xfrm>
              <a:custGeom>
                <a:avLst/>
                <a:gdLst>
                  <a:gd name="T0" fmla="*/ 17 w 35"/>
                  <a:gd name="T1" fmla="*/ 0 h 35"/>
                  <a:gd name="T2" fmla="*/ 0 w 35"/>
                  <a:gd name="T3" fmla="*/ 17 h 35"/>
                  <a:gd name="T4" fmla="*/ 17 w 35"/>
                  <a:gd name="T5" fmla="*/ 35 h 35"/>
                  <a:gd name="T6" fmla="*/ 35 w 35"/>
                  <a:gd name="T7" fmla="*/ 17 h 35"/>
                  <a:gd name="T8" fmla="*/ 17 w 35"/>
                  <a:gd name="T9" fmla="*/ 0 h 35"/>
                  <a:gd name="T10" fmla="*/ 19 w 35"/>
                  <a:gd name="T11" fmla="*/ 26 h 35"/>
                  <a:gd name="T12" fmla="*/ 19 w 35"/>
                  <a:gd name="T13" fmla="*/ 27 h 35"/>
                  <a:gd name="T14" fmla="*/ 17 w 35"/>
                  <a:gd name="T15" fmla="*/ 29 h 35"/>
                  <a:gd name="T16" fmla="*/ 16 w 35"/>
                  <a:gd name="T17" fmla="*/ 27 h 35"/>
                  <a:gd name="T18" fmla="*/ 16 w 35"/>
                  <a:gd name="T19" fmla="*/ 26 h 35"/>
                  <a:gd name="T20" fmla="*/ 14 w 35"/>
                  <a:gd name="T21" fmla="*/ 25 h 35"/>
                  <a:gd name="T22" fmla="*/ 14 w 35"/>
                  <a:gd name="T23" fmla="*/ 23 h 35"/>
                  <a:gd name="T24" fmla="*/ 16 w 35"/>
                  <a:gd name="T25" fmla="*/ 23 h 35"/>
                  <a:gd name="T26" fmla="*/ 17 w 35"/>
                  <a:gd name="T27" fmla="*/ 24 h 35"/>
                  <a:gd name="T28" fmla="*/ 18 w 35"/>
                  <a:gd name="T29" fmla="*/ 24 h 35"/>
                  <a:gd name="T30" fmla="*/ 20 w 35"/>
                  <a:gd name="T31" fmla="*/ 21 h 35"/>
                  <a:gd name="T32" fmla="*/ 17 w 35"/>
                  <a:gd name="T33" fmla="*/ 19 h 35"/>
                  <a:gd name="T34" fmla="*/ 17 w 35"/>
                  <a:gd name="T35" fmla="*/ 19 h 35"/>
                  <a:gd name="T36" fmla="*/ 12 w 35"/>
                  <a:gd name="T37" fmla="*/ 14 h 35"/>
                  <a:gd name="T38" fmla="*/ 16 w 35"/>
                  <a:gd name="T39" fmla="*/ 8 h 35"/>
                  <a:gd name="T40" fmla="*/ 16 w 35"/>
                  <a:gd name="T41" fmla="*/ 7 h 35"/>
                  <a:gd name="T42" fmla="*/ 17 w 35"/>
                  <a:gd name="T43" fmla="*/ 6 h 35"/>
                  <a:gd name="T44" fmla="*/ 19 w 35"/>
                  <a:gd name="T45" fmla="*/ 7 h 35"/>
                  <a:gd name="T46" fmla="*/ 19 w 35"/>
                  <a:gd name="T47" fmla="*/ 8 h 35"/>
                  <a:gd name="T48" fmla="*/ 21 w 35"/>
                  <a:gd name="T49" fmla="*/ 10 h 35"/>
                  <a:gd name="T50" fmla="*/ 21 w 35"/>
                  <a:gd name="T51" fmla="*/ 12 h 35"/>
                  <a:gd name="T52" fmla="*/ 19 w 35"/>
                  <a:gd name="T53" fmla="*/ 12 h 35"/>
                  <a:gd name="T54" fmla="*/ 18 w 35"/>
                  <a:gd name="T55" fmla="*/ 11 h 35"/>
                  <a:gd name="T56" fmla="*/ 17 w 35"/>
                  <a:gd name="T57" fmla="*/ 11 h 35"/>
                  <a:gd name="T58" fmla="*/ 15 w 35"/>
                  <a:gd name="T59" fmla="*/ 14 h 35"/>
                  <a:gd name="T60" fmla="*/ 17 w 35"/>
                  <a:gd name="T61" fmla="*/ 16 h 35"/>
                  <a:gd name="T62" fmla="*/ 18 w 35"/>
                  <a:gd name="T63" fmla="*/ 16 h 35"/>
                  <a:gd name="T64" fmla="*/ 23 w 35"/>
                  <a:gd name="T65" fmla="*/ 21 h 35"/>
                  <a:gd name="T66" fmla="*/ 19 w 35"/>
                  <a:gd name="T67" fmla="*/ 26 h 35"/>
                  <a:gd name="T68" fmla="*/ 19 w 35"/>
                  <a:gd name="T69" fmla="*/ 26 h 35"/>
                  <a:gd name="T70" fmla="*/ 19 w 35"/>
                  <a:gd name="T71" fmla="*/ 2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8"/>
                      <a:pt x="27" y="0"/>
                      <a:pt x="17" y="0"/>
                    </a:cubicBezTo>
                    <a:close/>
                    <a:moveTo>
                      <a:pt x="19" y="26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8" y="29"/>
                      <a:pt x="17" y="29"/>
                    </a:cubicBezTo>
                    <a:cubicBezTo>
                      <a:pt x="17" y="29"/>
                      <a:pt x="16" y="28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4" y="26"/>
                      <a:pt x="14" y="25"/>
                    </a:cubicBezTo>
                    <a:cubicBezTo>
                      <a:pt x="13" y="24"/>
                      <a:pt x="13" y="23"/>
                      <a:pt x="14" y="23"/>
                    </a:cubicBezTo>
                    <a:cubicBezTo>
                      <a:pt x="14" y="22"/>
                      <a:pt x="15" y="22"/>
                      <a:pt x="16" y="23"/>
                    </a:cubicBezTo>
                    <a:cubicBezTo>
                      <a:pt x="16" y="23"/>
                      <a:pt x="17" y="23"/>
                      <a:pt x="17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3"/>
                      <a:pt x="20" y="22"/>
                      <a:pt x="20" y="21"/>
                    </a:cubicBezTo>
                    <a:cubicBezTo>
                      <a:pt x="20" y="20"/>
                      <a:pt x="19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4" y="19"/>
                      <a:pt x="12" y="16"/>
                      <a:pt x="12" y="14"/>
                    </a:cubicBezTo>
                    <a:cubicBezTo>
                      <a:pt x="12" y="11"/>
                      <a:pt x="14" y="9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7" y="6"/>
                      <a:pt x="17" y="6"/>
                    </a:cubicBezTo>
                    <a:cubicBezTo>
                      <a:pt x="18" y="6"/>
                      <a:pt x="19" y="6"/>
                      <a:pt x="19" y="7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9"/>
                      <a:pt x="21" y="9"/>
                      <a:pt x="21" y="10"/>
                    </a:cubicBezTo>
                    <a:cubicBezTo>
                      <a:pt x="22" y="10"/>
                      <a:pt x="22" y="11"/>
                      <a:pt x="21" y="12"/>
                    </a:cubicBezTo>
                    <a:cubicBezTo>
                      <a:pt x="21" y="13"/>
                      <a:pt x="20" y="13"/>
                      <a:pt x="19" y="12"/>
                    </a:cubicBezTo>
                    <a:cubicBezTo>
                      <a:pt x="19" y="12"/>
                      <a:pt x="18" y="11"/>
                      <a:pt x="18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1"/>
                      <a:pt x="15" y="12"/>
                      <a:pt x="15" y="14"/>
                    </a:cubicBezTo>
                    <a:cubicBezTo>
                      <a:pt x="15" y="15"/>
                      <a:pt x="16" y="16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0" y="16"/>
                      <a:pt x="23" y="18"/>
                      <a:pt x="23" y="21"/>
                    </a:cubicBezTo>
                    <a:cubicBezTo>
                      <a:pt x="23" y="24"/>
                      <a:pt x="21" y="26"/>
                      <a:pt x="19" y="26"/>
                    </a:cubicBezTo>
                    <a:close/>
                    <a:moveTo>
                      <a:pt x="19" y="26"/>
                    </a:moveTo>
                    <a:cubicBezTo>
                      <a:pt x="19" y="26"/>
                      <a:pt x="19" y="26"/>
                      <a:pt x="19" y="2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A1CEA45F-2D23-4AF4-BFC7-19F6C7936D21}"/>
                </a:ext>
              </a:extLst>
            </p:cNvPr>
            <p:cNvSpPr txBox="1"/>
            <p:nvPr/>
          </p:nvSpPr>
          <p:spPr>
            <a:xfrm>
              <a:off x="2116655" y="3045934"/>
              <a:ext cx="115590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Corporate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2BF73991-3CF3-4CCA-A87B-665D63CD11BA}"/>
                </a:ext>
              </a:extLst>
            </p:cNvPr>
            <p:cNvSpPr/>
            <p:nvPr/>
          </p:nvSpPr>
          <p:spPr>
            <a:xfrm>
              <a:off x="1966366" y="3323699"/>
              <a:ext cx="1456486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9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your project Lorem text see.</a:t>
              </a:r>
            </a:p>
          </p:txBody>
        </p:sp>
      </p:grpSp>
      <p:sp>
        <p:nvSpPr>
          <p:cNvPr id="21" name="Subtitle 6">
            <a:extLst>
              <a:ext uri="{FF2B5EF4-FFF2-40B4-BE49-F238E27FC236}">
                <a16:creationId xmlns:a16="http://schemas.microsoft.com/office/drawing/2014/main" id="{207BD621-CE18-49CC-BB98-934F6B5AE73E}"/>
              </a:ext>
            </a:extLst>
          </p:cNvPr>
          <p:cNvSpPr txBox="1">
            <a:spLocks/>
          </p:cNvSpPr>
          <p:nvPr/>
        </p:nvSpPr>
        <p:spPr>
          <a:xfrm>
            <a:off x="2390775" y="5041981"/>
            <a:ext cx="7410450" cy="7636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Lorem Ipsum available, but the majority injected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words which don't look even slightly believable. If you are going to use a passage of Lorem Ipsum, you need to be sure there isn't anything embarrassing hidden in the middle of text.</a:t>
            </a:r>
          </a:p>
        </p:txBody>
      </p:sp>
    </p:spTree>
    <p:extLst>
      <p:ext uri="{BB962C8B-B14F-4D97-AF65-F5344CB8AC3E}">
        <p14:creationId xmlns:p14="http://schemas.microsoft.com/office/powerpoint/2010/main" val="749597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A7B8D300-F3E4-4C7A-8F5F-1B4546D8EF31}"/>
              </a:ext>
            </a:extLst>
          </p:cNvPr>
          <p:cNvSpPr txBox="1"/>
          <p:nvPr/>
        </p:nvSpPr>
        <p:spPr>
          <a:xfrm>
            <a:off x="4916831" y="640402"/>
            <a:ext cx="23583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</a:rPr>
              <a:t>About us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8143CC-F3F9-4C49-9735-6DABC5C9A362}"/>
              </a:ext>
            </a:extLst>
          </p:cNvPr>
          <p:cNvSpPr/>
          <p:nvPr/>
        </p:nvSpPr>
        <p:spPr>
          <a:xfrm>
            <a:off x="0" y="1737925"/>
            <a:ext cx="12192000" cy="29211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ubtitle 6">
            <a:extLst>
              <a:ext uri="{FF2B5EF4-FFF2-40B4-BE49-F238E27FC236}">
                <a16:creationId xmlns:a16="http://schemas.microsoft.com/office/drawing/2014/main" id="{7AC2CCD4-0094-4198-AB8E-DDAD42908F19}"/>
              </a:ext>
            </a:extLst>
          </p:cNvPr>
          <p:cNvSpPr txBox="1">
            <a:spLocks/>
          </p:cNvSpPr>
          <p:nvPr/>
        </p:nvSpPr>
        <p:spPr>
          <a:xfrm>
            <a:off x="2390775" y="5120075"/>
            <a:ext cx="7410450" cy="7636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Lorem Ipsum available, but the majority injected </a:t>
            </a:r>
            <a:r>
              <a:rPr lang="en-US" sz="10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i="1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words which don't look even slightly believable. If you are going to use a passage of Lorem Ipsum, you need to be sure there isn't anything embarrassing hidden in the middle of text.</a:t>
            </a:r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4EE5D23A-F592-44C0-9418-B49D95076D60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8" b="46352"/>
          <a:stretch/>
        </p:blipFill>
        <p:spPr>
          <a:xfrm>
            <a:off x="0" y="1737926"/>
            <a:ext cx="12192000" cy="2921161"/>
          </a:xfrm>
        </p:spPr>
      </p:pic>
    </p:spTree>
    <p:extLst>
      <p:ext uri="{BB962C8B-B14F-4D97-AF65-F5344CB8AC3E}">
        <p14:creationId xmlns:p14="http://schemas.microsoft.com/office/powerpoint/2010/main" val="2253721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42DC6D7A-E30E-4976-BAED-708465203A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CCF13763-D7A5-4E2B-82DA-6C73290AF3E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5" r="10355"/>
          <a:stretch>
            <a:fillRect/>
          </a:stretch>
        </p:blipFill>
        <p:spPr/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About Us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37C54D5-78B6-44A3-9A74-CB0D51C32686}"/>
              </a:ext>
            </a:extLst>
          </p:cNvPr>
          <p:cNvGrpSpPr/>
          <p:nvPr/>
        </p:nvGrpSpPr>
        <p:grpSpPr>
          <a:xfrm>
            <a:off x="838200" y="2043342"/>
            <a:ext cx="5430805" cy="4127768"/>
            <a:chOff x="626693" y="2018824"/>
            <a:chExt cx="5430805" cy="4127768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D5AAE43-1290-464A-B25A-9FAAAC634339}"/>
                </a:ext>
              </a:extLst>
            </p:cNvPr>
            <p:cNvSpPr/>
            <p:nvPr/>
          </p:nvSpPr>
          <p:spPr>
            <a:xfrm>
              <a:off x="626693" y="2018824"/>
              <a:ext cx="2628900" cy="1982433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82044C8-8FDB-49EA-84D9-EED1F55B9A2D}"/>
                </a:ext>
              </a:extLst>
            </p:cNvPr>
            <p:cNvSpPr/>
            <p:nvPr/>
          </p:nvSpPr>
          <p:spPr>
            <a:xfrm>
              <a:off x="3428598" y="2018824"/>
              <a:ext cx="2628900" cy="198243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DE7840-BE7E-40A4-875F-92EFDF837073}"/>
                </a:ext>
              </a:extLst>
            </p:cNvPr>
            <p:cNvSpPr/>
            <p:nvPr/>
          </p:nvSpPr>
          <p:spPr>
            <a:xfrm>
              <a:off x="626693" y="4164159"/>
              <a:ext cx="2628900" cy="198243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0ABE1FE-3371-4949-8703-EE00D0FE491B}"/>
                </a:ext>
              </a:extLst>
            </p:cNvPr>
            <p:cNvSpPr/>
            <p:nvPr/>
          </p:nvSpPr>
          <p:spPr>
            <a:xfrm>
              <a:off x="3428598" y="4164159"/>
              <a:ext cx="2628900" cy="1982433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AutoShape 49">
              <a:extLst>
                <a:ext uri="{FF2B5EF4-FFF2-40B4-BE49-F238E27FC236}">
                  <a16:creationId xmlns:a16="http://schemas.microsoft.com/office/drawing/2014/main" id="{DA6A74DD-E425-458B-B151-E480AD4D5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8393" y="2236377"/>
              <a:ext cx="705500" cy="704868"/>
            </a:xfrm>
            <a:custGeom>
              <a:avLst/>
              <a:gdLst/>
              <a:ahLst/>
              <a:cxnLst/>
              <a:rect l="0" t="0" r="r" b="b"/>
              <a:pathLst>
                <a:path w="21560" h="21600">
                  <a:moveTo>
                    <a:pt x="18232" y="5135"/>
                  </a:moveTo>
                  <a:cubicBezTo>
                    <a:pt x="17986" y="5382"/>
                    <a:pt x="17687" y="5505"/>
                    <a:pt x="17334" y="5505"/>
                  </a:cubicBezTo>
                  <a:cubicBezTo>
                    <a:pt x="16982" y="5505"/>
                    <a:pt x="16684" y="5382"/>
                    <a:pt x="16437" y="5135"/>
                  </a:cubicBezTo>
                  <a:cubicBezTo>
                    <a:pt x="16190" y="4889"/>
                    <a:pt x="16067" y="4589"/>
                    <a:pt x="16067" y="4235"/>
                  </a:cubicBezTo>
                  <a:cubicBezTo>
                    <a:pt x="16067" y="3883"/>
                    <a:pt x="16190" y="3582"/>
                    <a:pt x="16437" y="3335"/>
                  </a:cubicBezTo>
                  <a:cubicBezTo>
                    <a:pt x="16684" y="3089"/>
                    <a:pt x="16982" y="2966"/>
                    <a:pt x="17334" y="2966"/>
                  </a:cubicBezTo>
                  <a:cubicBezTo>
                    <a:pt x="17687" y="2966"/>
                    <a:pt x="17986" y="3088"/>
                    <a:pt x="18232" y="3335"/>
                  </a:cubicBezTo>
                  <a:cubicBezTo>
                    <a:pt x="18478" y="3582"/>
                    <a:pt x="18602" y="3883"/>
                    <a:pt x="18602" y="4235"/>
                  </a:cubicBezTo>
                  <a:cubicBezTo>
                    <a:pt x="18602" y="4589"/>
                    <a:pt x="18478" y="4889"/>
                    <a:pt x="18232" y="5135"/>
                  </a:cubicBezTo>
                  <a:cubicBezTo>
                    <a:pt x="18232" y="5135"/>
                    <a:pt x="18232" y="5135"/>
                    <a:pt x="18232" y="5135"/>
                  </a:cubicBezTo>
                  <a:close/>
                  <a:moveTo>
                    <a:pt x="21427" y="126"/>
                  </a:moveTo>
                  <a:cubicBezTo>
                    <a:pt x="21338" y="42"/>
                    <a:pt x="21233" y="0"/>
                    <a:pt x="21110" y="0"/>
                  </a:cubicBezTo>
                  <a:cubicBezTo>
                    <a:pt x="18812" y="0"/>
                    <a:pt x="16916" y="312"/>
                    <a:pt x="15420" y="940"/>
                  </a:cubicBezTo>
                  <a:cubicBezTo>
                    <a:pt x="13923" y="1567"/>
                    <a:pt x="12348" y="2704"/>
                    <a:pt x="10694" y="4354"/>
                  </a:cubicBezTo>
                  <a:cubicBezTo>
                    <a:pt x="9989" y="5069"/>
                    <a:pt x="9215" y="5930"/>
                    <a:pt x="8370" y="6936"/>
                  </a:cubicBezTo>
                  <a:lnTo>
                    <a:pt x="3367" y="7200"/>
                  </a:lnTo>
                  <a:cubicBezTo>
                    <a:pt x="3225" y="7218"/>
                    <a:pt x="3111" y="7289"/>
                    <a:pt x="3023" y="7412"/>
                  </a:cubicBezTo>
                  <a:lnTo>
                    <a:pt x="66" y="12495"/>
                  </a:lnTo>
                  <a:cubicBezTo>
                    <a:pt x="-40" y="12671"/>
                    <a:pt x="-17" y="12844"/>
                    <a:pt x="132" y="13011"/>
                  </a:cubicBezTo>
                  <a:lnTo>
                    <a:pt x="977" y="13857"/>
                  </a:lnTo>
                  <a:cubicBezTo>
                    <a:pt x="1056" y="13938"/>
                    <a:pt x="1158" y="13978"/>
                    <a:pt x="1280" y="13978"/>
                  </a:cubicBezTo>
                  <a:cubicBezTo>
                    <a:pt x="1334" y="13978"/>
                    <a:pt x="1373" y="13973"/>
                    <a:pt x="1399" y="13963"/>
                  </a:cubicBezTo>
                  <a:lnTo>
                    <a:pt x="5044" y="12838"/>
                  </a:lnTo>
                  <a:lnTo>
                    <a:pt x="8753" y="16558"/>
                  </a:lnTo>
                  <a:lnTo>
                    <a:pt x="7631" y="20210"/>
                  </a:lnTo>
                  <a:cubicBezTo>
                    <a:pt x="7587" y="20370"/>
                    <a:pt x="7622" y="20510"/>
                    <a:pt x="7736" y="20634"/>
                  </a:cubicBezTo>
                  <a:lnTo>
                    <a:pt x="8582" y="21481"/>
                  </a:lnTo>
                  <a:cubicBezTo>
                    <a:pt x="8679" y="21560"/>
                    <a:pt x="8780" y="21600"/>
                    <a:pt x="8885" y="21600"/>
                  </a:cubicBezTo>
                  <a:cubicBezTo>
                    <a:pt x="8964" y="21600"/>
                    <a:pt x="9034" y="21583"/>
                    <a:pt x="9096" y="21547"/>
                  </a:cubicBezTo>
                  <a:lnTo>
                    <a:pt x="14166" y="18583"/>
                  </a:lnTo>
                  <a:cubicBezTo>
                    <a:pt x="14288" y="18494"/>
                    <a:pt x="14360" y="18380"/>
                    <a:pt x="14377" y="18238"/>
                  </a:cubicBezTo>
                  <a:lnTo>
                    <a:pt x="14641" y="13222"/>
                  </a:lnTo>
                  <a:cubicBezTo>
                    <a:pt x="15644" y="12375"/>
                    <a:pt x="16503" y="11599"/>
                    <a:pt x="17216" y="10893"/>
                  </a:cubicBezTo>
                  <a:cubicBezTo>
                    <a:pt x="18783" y="9313"/>
                    <a:pt x="19898" y="7723"/>
                    <a:pt x="20562" y="6121"/>
                  </a:cubicBezTo>
                  <a:cubicBezTo>
                    <a:pt x="21227" y="4520"/>
                    <a:pt x="21560" y="2620"/>
                    <a:pt x="21560" y="424"/>
                  </a:cubicBezTo>
                  <a:cubicBezTo>
                    <a:pt x="21559" y="309"/>
                    <a:pt x="21515" y="209"/>
                    <a:pt x="21427" y="126"/>
                  </a:cubicBezTo>
                  <a:cubicBezTo>
                    <a:pt x="21427" y="126"/>
                    <a:pt x="21427" y="126"/>
                    <a:pt x="21427" y="126"/>
                  </a:cubicBezTo>
                  <a:close/>
                  <a:moveTo>
                    <a:pt x="21427" y="126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24" name="Rectangle 9">
              <a:extLst>
                <a:ext uri="{FF2B5EF4-FFF2-40B4-BE49-F238E27FC236}">
                  <a16:creationId xmlns:a16="http://schemas.microsoft.com/office/drawing/2014/main" id="{9E992122-3912-47C6-B1AA-AE726FD32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231" y="2998697"/>
              <a:ext cx="1933825" cy="888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7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  <a:sym typeface="Montserrat-Regular" charset="0"/>
                </a:rPr>
                <a:t>This letterhead for to design is meant to an projects and professionalism to</a:t>
              </a:r>
            </a:p>
          </p:txBody>
        </p:sp>
        <p:sp>
          <p:nvSpPr>
            <p:cNvPr id="31" name="AutoShape 9">
              <a:extLst>
                <a:ext uri="{FF2B5EF4-FFF2-40B4-BE49-F238E27FC236}">
                  <a16:creationId xmlns:a16="http://schemas.microsoft.com/office/drawing/2014/main" id="{8428ED0F-A7A3-4576-836C-51771AE9B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347" y="2229880"/>
              <a:ext cx="723403" cy="75382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30" name="Rectangle 9">
              <a:extLst>
                <a:ext uri="{FF2B5EF4-FFF2-40B4-BE49-F238E27FC236}">
                  <a16:creationId xmlns:a16="http://schemas.microsoft.com/office/drawing/2014/main" id="{BFD9DA22-542E-4DEE-B31C-055D5F6E5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136" y="3005193"/>
              <a:ext cx="1933825" cy="888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7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  <a:sym typeface="Montserrat-Regular" charset="0"/>
                </a:rPr>
                <a:t>This letterhead for to design is meant to an projects and professionalism to</a:t>
              </a:r>
            </a:p>
          </p:txBody>
        </p:sp>
        <p:sp>
          <p:nvSpPr>
            <p:cNvPr id="39" name="AutoShape 62">
              <a:extLst>
                <a:ext uri="{FF2B5EF4-FFF2-40B4-BE49-F238E27FC236}">
                  <a16:creationId xmlns:a16="http://schemas.microsoft.com/office/drawing/2014/main" id="{A4590E7F-0661-4606-9256-FE10DF73B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3474" y="4380267"/>
              <a:ext cx="619147" cy="619146"/>
            </a:xfrm>
            <a:custGeom>
              <a:avLst/>
              <a:gdLst/>
              <a:ahLst/>
              <a:cxnLst/>
              <a:rect l="0" t="0" r="r" b="b"/>
              <a:pathLst>
                <a:path w="21403" h="21404">
                  <a:moveTo>
                    <a:pt x="16052" y="10081"/>
                  </a:moveTo>
                  <a:lnTo>
                    <a:pt x="16052" y="18729"/>
                  </a:lnTo>
                  <a:lnTo>
                    <a:pt x="2676" y="18729"/>
                  </a:lnTo>
                  <a:lnTo>
                    <a:pt x="2676" y="5351"/>
                  </a:lnTo>
                  <a:lnTo>
                    <a:pt x="11323" y="5351"/>
                  </a:lnTo>
                  <a:lnTo>
                    <a:pt x="13998" y="2675"/>
                  </a:lnTo>
                  <a:lnTo>
                    <a:pt x="0" y="2675"/>
                  </a:lnTo>
                  <a:lnTo>
                    <a:pt x="0" y="21404"/>
                  </a:lnTo>
                  <a:lnTo>
                    <a:pt x="18728" y="21404"/>
                  </a:lnTo>
                  <a:lnTo>
                    <a:pt x="18728" y="7406"/>
                  </a:lnTo>
                  <a:cubicBezTo>
                    <a:pt x="18728" y="7406"/>
                    <a:pt x="16052" y="10081"/>
                    <a:pt x="16052" y="10081"/>
                  </a:cubicBezTo>
                  <a:close/>
                  <a:moveTo>
                    <a:pt x="6627" y="11939"/>
                  </a:moveTo>
                  <a:lnTo>
                    <a:pt x="5682" y="15723"/>
                  </a:lnTo>
                  <a:lnTo>
                    <a:pt x="9465" y="14777"/>
                  </a:lnTo>
                  <a:lnTo>
                    <a:pt x="18924" y="5318"/>
                  </a:lnTo>
                  <a:lnTo>
                    <a:pt x="16085" y="2479"/>
                  </a:lnTo>
                  <a:cubicBezTo>
                    <a:pt x="16085" y="2479"/>
                    <a:pt x="6627" y="11939"/>
                    <a:pt x="6627" y="11939"/>
                  </a:cubicBezTo>
                  <a:close/>
                  <a:moveTo>
                    <a:pt x="20816" y="587"/>
                  </a:moveTo>
                  <a:cubicBezTo>
                    <a:pt x="21600" y="1371"/>
                    <a:pt x="21598" y="2642"/>
                    <a:pt x="20816" y="3426"/>
                  </a:cubicBezTo>
                  <a:lnTo>
                    <a:pt x="19870" y="4372"/>
                  </a:lnTo>
                  <a:lnTo>
                    <a:pt x="17031" y="1533"/>
                  </a:lnTo>
                  <a:lnTo>
                    <a:pt x="17977" y="587"/>
                  </a:lnTo>
                  <a:cubicBezTo>
                    <a:pt x="18761" y="-195"/>
                    <a:pt x="20032" y="-196"/>
                    <a:pt x="20816" y="587"/>
                  </a:cubicBezTo>
                  <a:cubicBezTo>
                    <a:pt x="20816" y="587"/>
                    <a:pt x="20816" y="587"/>
                    <a:pt x="20816" y="587"/>
                  </a:cubicBezTo>
                  <a:close/>
                  <a:moveTo>
                    <a:pt x="20816" y="587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37" name="Rectangle 9">
              <a:extLst>
                <a:ext uri="{FF2B5EF4-FFF2-40B4-BE49-F238E27FC236}">
                  <a16:creationId xmlns:a16="http://schemas.microsoft.com/office/drawing/2014/main" id="{B7039D03-F64E-4C5C-89D8-FD4F7EEFD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136" y="5162315"/>
              <a:ext cx="1933825" cy="888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7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  <a:sym typeface="Montserrat-Regular" charset="0"/>
                </a:rPr>
                <a:t>This letterhead for to design is meant to an projects and professionalism to</a:t>
              </a:r>
            </a:p>
          </p:txBody>
        </p:sp>
        <p:sp>
          <p:nvSpPr>
            <p:cNvPr id="45" name="AutoShape 51">
              <a:extLst>
                <a:ext uri="{FF2B5EF4-FFF2-40B4-BE49-F238E27FC236}">
                  <a16:creationId xmlns:a16="http://schemas.microsoft.com/office/drawing/2014/main" id="{6DB5D21E-3E8B-4B80-B621-90D0CB784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931" y="4380267"/>
              <a:ext cx="698425" cy="698425"/>
            </a:xfrm>
            <a:custGeom>
              <a:avLst/>
              <a:gdLst/>
              <a:ahLst/>
              <a:cxnLst/>
              <a:rect l="0" t="0" r="r" b="b"/>
              <a:pathLst>
                <a:path w="21552" h="21576">
                  <a:moveTo>
                    <a:pt x="10792" y="14410"/>
                  </a:moveTo>
                  <a:cubicBezTo>
                    <a:pt x="8811" y="14410"/>
                    <a:pt x="7199" y="12795"/>
                    <a:pt x="7199" y="10812"/>
                  </a:cubicBezTo>
                  <a:cubicBezTo>
                    <a:pt x="7199" y="8827"/>
                    <a:pt x="8811" y="7213"/>
                    <a:pt x="10792" y="7213"/>
                  </a:cubicBezTo>
                  <a:cubicBezTo>
                    <a:pt x="12775" y="7213"/>
                    <a:pt x="14387" y="8827"/>
                    <a:pt x="14387" y="10812"/>
                  </a:cubicBezTo>
                  <a:cubicBezTo>
                    <a:pt x="14387" y="12795"/>
                    <a:pt x="12775" y="14410"/>
                    <a:pt x="10792" y="14410"/>
                  </a:cubicBezTo>
                  <a:cubicBezTo>
                    <a:pt x="10792" y="14410"/>
                    <a:pt x="10792" y="14410"/>
                    <a:pt x="10792" y="14410"/>
                  </a:cubicBezTo>
                  <a:close/>
                  <a:moveTo>
                    <a:pt x="21484" y="9591"/>
                  </a:moveTo>
                  <a:cubicBezTo>
                    <a:pt x="21450" y="9287"/>
                    <a:pt x="21097" y="9059"/>
                    <a:pt x="20791" y="9059"/>
                  </a:cubicBezTo>
                  <a:cubicBezTo>
                    <a:pt x="19804" y="9059"/>
                    <a:pt x="18928" y="8479"/>
                    <a:pt x="18561" y="7581"/>
                  </a:cubicBezTo>
                  <a:cubicBezTo>
                    <a:pt x="18185" y="6661"/>
                    <a:pt x="18427" y="5590"/>
                    <a:pt x="19163" y="4914"/>
                  </a:cubicBezTo>
                  <a:cubicBezTo>
                    <a:pt x="19394" y="4702"/>
                    <a:pt x="19423" y="4347"/>
                    <a:pt x="19228" y="4100"/>
                  </a:cubicBezTo>
                  <a:cubicBezTo>
                    <a:pt x="18723" y="3458"/>
                    <a:pt x="18148" y="2877"/>
                    <a:pt x="17521" y="2374"/>
                  </a:cubicBezTo>
                  <a:cubicBezTo>
                    <a:pt x="17276" y="2177"/>
                    <a:pt x="16915" y="2205"/>
                    <a:pt x="16702" y="2441"/>
                  </a:cubicBezTo>
                  <a:cubicBezTo>
                    <a:pt x="16060" y="3153"/>
                    <a:pt x="14906" y="3418"/>
                    <a:pt x="14014" y="3045"/>
                  </a:cubicBezTo>
                  <a:cubicBezTo>
                    <a:pt x="13087" y="2655"/>
                    <a:pt x="12502" y="1713"/>
                    <a:pt x="12559" y="703"/>
                  </a:cubicBezTo>
                  <a:cubicBezTo>
                    <a:pt x="12578" y="386"/>
                    <a:pt x="12346" y="110"/>
                    <a:pt x="12030" y="73"/>
                  </a:cubicBezTo>
                  <a:cubicBezTo>
                    <a:pt x="11226" y="-21"/>
                    <a:pt x="10413" y="-24"/>
                    <a:pt x="9605" y="66"/>
                  </a:cubicBezTo>
                  <a:cubicBezTo>
                    <a:pt x="9293" y="101"/>
                    <a:pt x="9062" y="370"/>
                    <a:pt x="9072" y="684"/>
                  </a:cubicBezTo>
                  <a:cubicBezTo>
                    <a:pt x="9107" y="1684"/>
                    <a:pt x="8515" y="2609"/>
                    <a:pt x="7596" y="2986"/>
                  </a:cubicBezTo>
                  <a:cubicBezTo>
                    <a:pt x="6715" y="3345"/>
                    <a:pt x="5569" y="3083"/>
                    <a:pt x="4929" y="2377"/>
                  </a:cubicBezTo>
                  <a:cubicBezTo>
                    <a:pt x="4717" y="2144"/>
                    <a:pt x="4362" y="2116"/>
                    <a:pt x="4116" y="2309"/>
                  </a:cubicBezTo>
                  <a:cubicBezTo>
                    <a:pt x="3470" y="2816"/>
                    <a:pt x="2882" y="3397"/>
                    <a:pt x="2373" y="4034"/>
                  </a:cubicBezTo>
                  <a:cubicBezTo>
                    <a:pt x="2173" y="4282"/>
                    <a:pt x="2203" y="4641"/>
                    <a:pt x="2437" y="4853"/>
                  </a:cubicBezTo>
                  <a:cubicBezTo>
                    <a:pt x="3186" y="5534"/>
                    <a:pt x="3428" y="6615"/>
                    <a:pt x="3039" y="7546"/>
                  </a:cubicBezTo>
                  <a:cubicBezTo>
                    <a:pt x="2667" y="8433"/>
                    <a:pt x="1747" y="9004"/>
                    <a:pt x="695" y="9004"/>
                  </a:cubicBezTo>
                  <a:cubicBezTo>
                    <a:pt x="353" y="8993"/>
                    <a:pt x="109" y="9223"/>
                    <a:pt x="72" y="9534"/>
                  </a:cubicBezTo>
                  <a:cubicBezTo>
                    <a:pt x="-23" y="10344"/>
                    <a:pt x="-24" y="11170"/>
                    <a:pt x="67" y="11987"/>
                  </a:cubicBezTo>
                  <a:cubicBezTo>
                    <a:pt x="101" y="12291"/>
                    <a:pt x="465" y="12518"/>
                    <a:pt x="774" y="12518"/>
                  </a:cubicBezTo>
                  <a:cubicBezTo>
                    <a:pt x="1712" y="12493"/>
                    <a:pt x="2612" y="13074"/>
                    <a:pt x="2991" y="13996"/>
                  </a:cubicBezTo>
                  <a:cubicBezTo>
                    <a:pt x="3367" y="14914"/>
                    <a:pt x="3125" y="15987"/>
                    <a:pt x="2389" y="16663"/>
                  </a:cubicBezTo>
                  <a:cubicBezTo>
                    <a:pt x="2158" y="16875"/>
                    <a:pt x="2128" y="17229"/>
                    <a:pt x="2323" y="17476"/>
                  </a:cubicBezTo>
                  <a:cubicBezTo>
                    <a:pt x="2823" y="18114"/>
                    <a:pt x="3399" y="18696"/>
                    <a:pt x="4028" y="19203"/>
                  </a:cubicBezTo>
                  <a:cubicBezTo>
                    <a:pt x="4275" y="19401"/>
                    <a:pt x="4634" y="19374"/>
                    <a:pt x="4848" y="19137"/>
                  </a:cubicBezTo>
                  <a:cubicBezTo>
                    <a:pt x="5493" y="18424"/>
                    <a:pt x="6647" y="18159"/>
                    <a:pt x="7535" y="18533"/>
                  </a:cubicBezTo>
                  <a:cubicBezTo>
                    <a:pt x="8464" y="18923"/>
                    <a:pt x="9050" y="19864"/>
                    <a:pt x="8993" y="20874"/>
                  </a:cubicBezTo>
                  <a:cubicBezTo>
                    <a:pt x="8974" y="21191"/>
                    <a:pt x="9206" y="21469"/>
                    <a:pt x="9521" y="21504"/>
                  </a:cubicBezTo>
                  <a:cubicBezTo>
                    <a:pt x="9933" y="21552"/>
                    <a:pt x="10347" y="21576"/>
                    <a:pt x="10762" y="21576"/>
                  </a:cubicBezTo>
                  <a:cubicBezTo>
                    <a:pt x="11157" y="21576"/>
                    <a:pt x="11552" y="21554"/>
                    <a:pt x="11946" y="21511"/>
                  </a:cubicBezTo>
                  <a:cubicBezTo>
                    <a:pt x="12258" y="21476"/>
                    <a:pt x="12489" y="21206"/>
                    <a:pt x="12479" y="20893"/>
                  </a:cubicBezTo>
                  <a:cubicBezTo>
                    <a:pt x="12444" y="19893"/>
                    <a:pt x="13036" y="18968"/>
                    <a:pt x="13953" y="18593"/>
                  </a:cubicBezTo>
                  <a:cubicBezTo>
                    <a:pt x="14840" y="18230"/>
                    <a:pt x="15981" y="18495"/>
                    <a:pt x="16623" y="19200"/>
                  </a:cubicBezTo>
                  <a:cubicBezTo>
                    <a:pt x="16835" y="19432"/>
                    <a:pt x="17187" y="19460"/>
                    <a:pt x="17436" y="19268"/>
                  </a:cubicBezTo>
                  <a:cubicBezTo>
                    <a:pt x="18081" y="18762"/>
                    <a:pt x="18667" y="18182"/>
                    <a:pt x="19179" y="17542"/>
                  </a:cubicBezTo>
                  <a:cubicBezTo>
                    <a:pt x="19378" y="17295"/>
                    <a:pt x="19350" y="16936"/>
                    <a:pt x="19115" y="16722"/>
                  </a:cubicBezTo>
                  <a:cubicBezTo>
                    <a:pt x="18365" y="16044"/>
                    <a:pt x="18121" y="14961"/>
                    <a:pt x="18511" y="14032"/>
                  </a:cubicBezTo>
                  <a:cubicBezTo>
                    <a:pt x="18877" y="13157"/>
                    <a:pt x="19763" y="12570"/>
                    <a:pt x="20716" y="12570"/>
                  </a:cubicBezTo>
                  <a:lnTo>
                    <a:pt x="20849" y="12573"/>
                  </a:lnTo>
                  <a:cubicBezTo>
                    <a:pt x="21159" y="12599"/>
                    <a:pt x="21442" y="12359"/>
                    <a:pt x="21480" y="12044"/>
                  </a:cubicBezTo>
                  <a:cubicBezTo>
                    <a:pt x="21575" y="11233"/>
                    <a:pt x="21576" y="10408"/>
                    <a:pt x="21484" y="9591"/>
                  </a:cubicBezTo>
                  <a:cubicBezTo>
                    <a:pt x="21484" y="9591"/>
                    <a:pt x="21484" y="9591"/>
                    <a:pt x="21484" y="9591"/>
                  </a:cubicBezTo>
                  <a:close/>
                  <a:moveTo>
                    <a:pt x="21484" y="9591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43" name="Rectangle 9">
              <a:extLst>
                <a:ext uri="{FF2B5EF4-FFF2-40B4-BE49-F238E27FC236}">
                  <a16:creationId xmlns:a16="http://schemas.microsoft.com/office/drawing/2014/main" id="{F32609F0-E356-495C-9391-6F420D3D9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231" y="5162315"/>
              <a:ext cx="1933825" cy="888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7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  <a:sym typeface="Montserrat-Regular" charset="0"/>
                </a:rPr>
                <a:t>This letterhead for to design is meant to an projects and professionalism 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4468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tx1"/>
                </a:solidFill>
              </a:rPr>
              <a:t>amet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agam</a:t>
            </a:r>
            <a:r>
              <a:rPr lang="en-US" dirty="0">
                <a:solidFill>
                  <a:schemeClr val="tx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FC66133-8A72-4752-96DF-6D707D8840C3}"/>
              </a:ext>
            </a:extLst>
          </p:cNvPr>
          <p:cNvGrpSpPr/>
          <p:nvPr/>
        </p:nvGrpSpPr>
        <p:grpSpPr>
          <a:xfrm>
            <a:off x="1652815" y="2869721"/>
            <a:ext cx="1723571" cy="1377578"/>
            <a:chOff x="838200" y="2472195"/>
            <a:chExt cx="1723571" cy="1377578"/>
          </a:xfrm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FBEA2D1F-44E8-4679-B410-FCC0F7036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9734" y="2472195"/>
              <a:ext cx="500502" cy="460546"/>
            </a:xfrm>
            <a:custGeom>
              <a:avLst/>
              <a:gdLst>
                <a:gd name="T0" fmla="*/ 214 w 280"/>
                <a:gd name="T1" fmla="*/ 186 h 256"/>
                <a:gd name="T2" fmla="*/ 241 w 280"/>
                <a:gd name="T3" fmla="*/ 182 h 256"/>
                <a:gd name="T4" fmla="*/ 272 w 280"/>
                <a:gd name="T5" fmla="*/ 170 h 256"/>
                <a:gd name="T6" fmla="*/ 240 w 280"/>
                <a:gd name="T7" fmla="*/ 81 h 256"/>
                <a:gd name="T8" fmla="*/ 161 w 280"/>
                <a:gd name="T9" fmla="*/ 28 h 256"/>
                <a:gd name="T10" fmla="*/ 108 w 280"/>
                <a:gd name="T11" fmla="*/ 0 h 256"/>
                <a:gd name="T12" fmla="*/ 52 w 280"/>
                <a:gd name="T13" fmla="*/ 47 h 256"/>
                <a:gd name="T14" fmla="*/ 47 w 280"/>
                <a:gd name="T15" fmla="*/ 84 h 256"/>
                <a:gd name="T16" fmla="*/ 54 w 280"/>
                <a:gd name="T17" fmla="*/ 117 h 256"/>
                <a:gd name="T18" fmla="*/ 70 w 280"/>
                <a:gd name="T19" fmla="*/ 166 h 256"/>
                <a:gd name="T20" fmla="*/ 22 w 280"/>
                <a:gd name="T21" fmla="*/ 200 h 256"/>
                <a:gd name="T22" fmla="*/ 0 w 280"/>
                <a:gd name="T23" fmla="*/ 256 h 256"/>
                <a:gd name="T24" fmla="*/ 280 w 280"/>
                <a:gd name="T25" fmla="*/ 239 h 256"/>
                <a:gd name="T26" fmla="*/ 206 w 280"/>
                <a:gd name="T27" fmla="*/ 247 h 256"/>
                <a:gd name="T28" fmla="*/ 10 w 280"/>
                <a:gd name="T29" fmla="*/ 237 h 256"/>
                <a:gd name="T30" fmla="*/ 68 w 280"/>
                <a:gd name="T31" fmla="*/ 185 h 256"/>
                <a:gd name="T32" fmla="*/ 80 w 280"/>
                <a:gd name="T33" fmla="*/ 147 h 256"/>
                <a:gd name="T34" fmla="*/ 63 w 280"/>
                <a:gd name="T35" fmla="*/ 113 h 256"/>
                <a:gd name="T36" fmla="*/ 61 w 280"/>
                <a:gd name="T37" fmla="*/ 110 h 256"/>
                <a:gd name="T38" fmla="*/ 56 w 280"/>
                <a:gd name="T39" fmla="*/ 84 h 256"/>
                <a:gd name="T40" fmla="*/ 61 w 280"/>
                <a:gd name="T41" fmla="*/ 75 h 256"/>
                <a:gd name="T42" fmla="*/ 61 w 280"/>
                <a:gd name="T43" fmla="*/ 46 h 256"/>
                <a:gd name="T44" fmla="*/ 108 w 280"/>
                <a:gd name="T45" fmla="*/ 9 h 256"/>
                <a:gd name="T46" fmla="*/ 153 w 280"/>
                <a:gd name="T47" fmla="*/ 36 h 256"/>
                <a:gd name="T48" fmla="*/ 154 w 280"/>
                <a:gd name="T49" fmla="*/ 38 h 256"/>
                <a:gd name="T50" fmla="*/ 154 w 280"/>
                <a:gd name="T51" fmla="*/ 39 h 256"/>
                <a:gd name="T52" fmla="*/ 154 w 280"/>
                <a:gd name="T53" fmla="*/ 41 h 256"/>
                <a:gd name="T54" fmla="*/ 154 w 280"/>
                <a:gd name="T55" fmla="*/ 43 h 256"/>
                <a:gd name="T56" fmla="*/ 154 w 280"/>
                <a:gd name="T57" fmla="*/ 44 h 256"/>
                <a:gd name="T58" fmla="*/ 154 w 280"/>
                <a:gd name="T59" fmla="*/ 75 h 256"/>
                <a:gd name="T60" fmla="*/ 159 w 280"/>
                <a:gd name="T61" fmla="*/ 84 h 256"/>
                <a:gd name="T62" fmla="*/ 152 w 280"/>
                <a:gd name="T63" fmla="*/ 111 h 256"/>
                <a:gd name="T64" fmla="*/ 149 w 280"/>
                <a:gd name="T65" fmla="*/ 114 h 256"/>
                <a:gd name="T66" fmla="*/ 132 w 280"/>
                <a:gd name="T67" fmla="*/ 146 h 256"/>
                <a:gd name="T68" fmla="*/ 131 w 280"/>
                <a:gd name="T69" fmla="*/ 167 h 256"/>
                <a:gd name="T70" fmla="*/ 131 w 280"/>
                <a:gd name="T71" fmla="*/ 171 h 256"/>
                <a:gd name="T72" fmla="*/ 132 w 280"/>
                <a:gd name="T73" fmla="*/ 174 h 256"/>
                <a:gd name="T74" fmla="*/ 134 w 280"/>
                <a:gd name="T75" fmla="*/ 177 h 256"/>
                <a:gd name="T76" fmla="*/ 137 w 280"/>
                <a:gd name="T77" fmla="*/ 182 h 256"/>
                <a:gd name="T78" fmla="*/ 143 w 280"/>
                <a:gd name="T79" fmla="*/ 186 h 256"/>
                <a:gd name="T80" fmla="*/ 206 w 280"/>
                <a:gd name="T81" fmla="*/ 238 h 256"/>
                <a:gd name="T82" fmla="*/ 271 w 280"/>
                <a:gd name="T83" fmla="*/ 247 h 256"/>
                <a:gd name="T84" fmla="*/ 215 w 280"/>
                <a:gd name="T85" fmla="*/ 238 h 256"/>
                <a:gd name="T86" fmla="*/ 160 w 280"/>
                <a:gd name="T87" fmla="*/ 184 h 256"/>
                <a:gd name="T88" fmla="*/ 152 w 280"/>
                <a:gd name="T89" fmla="*/ 173 h 256"/>
                <a:gd name="T90" fmla="*/ 141 w 280"/>
                <a:gd name="T91" fmla="*/ 171 h 256"/>
                <a:gd name="T92" fmla="*/ 140 w 280"/>
                <a:gd name="T93" fmla="*/ 167 h 256"/>
                <a:gd name="T94" fmla="*/ 144 w 280"/>
                <a:gd name="T95" fmla="*/ 146 h 256"/>
                <a:gd name="T96" fmla="*/ 168 w 280"/>
                <a:gd name="T97" fmla="*/ 102 h 256"/>
                <a:gd name="T98" fmla="*/ 164 w 280"/>
                <a:gd name="T99" fmla="*/ 71 h 256"/>
                <a:gd name="T100" fmla="*/ 163 w 280"/>
                <a:gd name="T101" fmla="*/ 37 h 256"/>
                <a:gd name="T102" fmla="*/ 231 w 280"/>
                <a:gd name="T103" fmla="*/ 81 h 256"/>
                <a:gd name="T104" fmla="*/ 263 w 280"/>
                <a:gd name="T105" fmla="*/ 167 h 256"/>
                <a:gd name="T106" fmla="*/ 241 w 280"/>
                <a:gd name="T107" fmla="*/ 173 h 256"/>
                <a:gd name="T108" fmla="*/ 202 w 280"/>
                <a:gd name="T109" fmla="*/ 177 h 256"/>
                <a:gd name="T110" fmla="*/ 210 w 280"/>
                <a:gd name="T111" fmla="*/ 194 h 256"/>
                <a:gd name="T112" fmla="*/ 271 w 280"/>
                <a:gd name="T113" fmla="*/ 23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" h="256">
                  <a:moveTo>
                    <a:pt x="259" y="205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3" y="185"/>
                    <a:pt x="211" y="184"/>
                    <a:pt x="21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41" y="182"/>
                    <a:pt x="254" y="183"/>
                    <a:pt x="264" y="179"/>
                  </a:cubicBezTo>
                  <a:cubicBezTo>
                    <a:pt x="268" y="177"/>
                    <a:pt x="271" y="174"/>
                    <a:pt x="272" y="170"/>
                  </a:cubicBezTo>
                  <a:cubicBezTo>
                    <a:pt x="273" y="166"/>
                    <a:pt x="272" y="162"/>
                    <a:pt x="270" y="158"/>
                  </a:cubicBezTo>
                  <a:cubicBezTo>
                    <a:pt x="261" y="146"/>
                    <a:pt x="241" y="113"/>
                    <a:pt x="240" y="81"/>
                  </a:cubicBezTo>
                  <a:cubicBezTo>
                    <a:pt x="240" y="80"/>
                    <a:pt x="238" y="24"/>
                    <a:pt x="183" y="24"/>
                  </a:cubicBezTo>
                  <a:cubicBezTo>
                    <a:pt x="175" y="24"/>
                    <a:pt x="168" y="25"/>
                    <a:pt x="161" y="28"/>
                  </a:cubicBezTo>
                  <a:cubicBezTo>
                    <a:pt x="159" y="24"/>
                    <a:pt x="157" y="20"/>
                    <a:pt x="154" y="16"/>
                  </a:cubicBezTo>
                  <a:cubicBezTo>
                    <a:pt x="144" y="5"/>
                    <a:pt x="129" y="0"/>
                    <a:pt x="108" y="0"/>
                  </a:cubicBezTo>
                  <a:cubicBezTo>
                    <a:pt x="86" y="0"/>
                    <a:pt x="71" y="5"/>
                    <a:pt x="61" y="16"/>
                  </a:cubicBezTo>
                  <a:cubicBezTo>
                    <a:pt x="50" y="29"/>
                    <a:pt x="51" y="44"/>
                    <a:pt x="52" y="4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49" y="75"/>
                    <a:pt x="47" y="79"/>
                    <a:pt x="47" y="84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8"/>
                    <a:pt x="49" y="113"/>
                    <a:pt x="54" y="117"/>
                  </a:cubicBezTo>
                  <a:cubicBezTo>
                    <a:pt x="58" y="134"/>
                    <a:pt x="67" y="147"/>
                    <a:pt x="70" y="151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70" y="171"/>
                    <a:pt x="68" y="175"/>
                    <a:pt x="64" y="1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9" y="207"/>
                    <a:pt x="0" y="221"/>
                    <a:pt x="0" y="237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80" y="256"/>
                    <a:pt x="280" y="256"/>
                    <a:pt x="280" y="256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0" y="225"/>
                    <a:pt x="272" y="212"/>
                    <a:pt x="259" y="205"/>
                  </a:cubicBezTo>
                  <a:moveTo>
                    <a:pt x="206" y="247"/>
                  </a:moveTo>
                  <a:cubicBezTo>
                    <a:pt x="10" y="247"/>
                    <a:pt x="10" y="247"/>
                    <a:pt x="10" y="24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10" y="225"/>
                    <a:pt x="16" y="214"/>
                    <a:pt x="27" y="208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75" y="181"/>
                    <a:pt x="80" y="174"/>
                    <a:pt x="80" y="16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6"/>
                    <a:pt x="67" y="132"/>
                    <a:pt x="63" y="11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58" y="108"/>
                    <a:pt x="56" y="106"/>
                    <a:pt x="56" y="102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1"/>
                    <a:pt x="57" y="79"/>
                    <a:pt x="59" y="77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59" y="33"/>
                    <a:pt x="68" y="22"/>
                  </a:cubicBezTo>
                  <a:cubicBezTo>
                    <a:pt x="76" y="14"/>
                    <a:pt x="89" y="9"/>
                    <a:pt x="108" y="9"/>
                  </a:cubicBezTo>
                  <a:cubicBezTo>
                    <a:pt x="126" y="9"/>
                    <a:pt x="139" y="13"/>
                    <a:pt x="147" y="22"/>
                  </a:cubicBezTo>
                  <a:cubicBezTo>
                    <a:pt x="151" y="27"/>
                    <a:pt x="153" y="31"/>
                    <a:pt x="153" y="36"/>
                  </a:cubicBezTo>
                  <a:cubicBezTo>
                    <a:pt x="154" y="36"/>
                    <a:pt x="154" y="36"/>
                    <a:pt x="154" y="37"/>
                  </a:cubicBezTo>
                  <a:cubicBezTo>
                    <a:pt x="154" y="37"/>
                    <a:pt x="154" y="37"/>
                    <a:pt x="154" y="38"/>
                  </a:cubicBezTo>
                  <a:cubicBezTo>
                    <a:pt x="154" y="38"/>
                    <a:pt x="154" y="38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40"/>
                    <a:pt x="154" y="41"/>
                    <a:pt x="154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4" y="42"/>
                    <a:pt x="154" y="42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5"/>
                    <a:pt x="154" y="46"/>
                    <a:pt x="154" y="46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9"/>
                    <a:pt x="159" y="81"/>
                    <a:pt x="159" y="84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59" y="106"/>
                    <a:pt x="156" y="110"/>
                    <a:pt x="152" y="111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6" y="124"/>
                    <a:pt x="142" y="133"/>
                    <a:pt x="136" y="141"/>
                  </a:cubicBezTo>
                  <a:cubicBezTo>
                    <a:pt x="135" y="143"/>
                    <a:pt x="133" y="145"/>
                    <a:pt x="132" y="146"/>
                  </a:cubicBezTo>
                  <a:cubicBezTo>
                    <a:pt x="131" y="147"/>
                    <a:pt x="131" y="147"/>
                    <a:pt x="131" y="147"/>
                  </a:cubicBezTo>
                  <a:cubicBezTo>
                    <a:pt x="131" y="167"/>
                    <a:pt x="131" y="167"/>
                    <a:pt x="131" y="167"/>
                  </a:cubicBezTo>
                  <a:cubicBezTo>
                    <a:pt x="131" y="168"/>
                    <a:pt x="131" y="169"/>
                    <a:pt x="131" y="170"/>
                  </a:cubicBezTo>
                  <a:cubicBezTo>
                    <a:pt x="131" y="170"/>
                    <a:pt x="131" y="171"/>
                    <a:pt x="131" y="171"/>
                  </a:cubicBezTo>
                  <a:cubicBezTo>
                    <a:pt x="132" y="172"/>
                    <a:pt x="132" y="173"/>
                    <a:pt x="132" y="174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3" y="175"/>
                    <a:pt x="133" y="176"/>
                    <a:pt x="134" y="177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8"/>
                    <a:pt x="135" y="180"/>
                    <a:pt x="136" y="181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9" y="184"/>
                    <a:pt x="141" y="185"/>
                    <a:pt x="143" y="186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99" y="214"/>
                    <a:pt x="206" y="225"/>
                    <a:pt x="206" y="238"/>
                  </a:cubicBezTo>
                  <a:lnTo>
                    <a:pt x="206" y="247"/>
                  </a:lnTo>
                  <a:close/>
                  <a:moveTo>
                    <a:pt x="271" y="247"/>
                  </a:moveTo>
                  <a:cubicBezTo>
                    <a:pt x="215" y="247"/>
                    <a:pt x="215" y="247"/>
                    <a:pt x="215" y="247"/>
                  </a:cubicBezTo>
                  <a:cubicBezTo>
                    <a:pt x="215" y="238"/>
                    <a:pt x="215" y="238"/>
                    <a:pt x="215" y="238"/>
                  </a:cubicBezTo>
                  <a:cubicBezTo>
                    <a:pt x="215" y="221"/>
                    <a:pt x="206" y="207"/>
                    <a:pt x="192" y="200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60" y="182"/>
                    <a:pt x="161" y="180"/>
                    <a:pt x="160" y="178"/>
                  </a:cubicBezTo>
                  <a:cubicBezTo>
                    <a:pt x="159" y="175"/>
                    <a:pt x="156" y="173"/>
                    <a:pt x="152" y="173"/>
                  </a:cubicBezTo>
                  <a:cubicBezTo>
                    <a:pt x="142" y="173"/>
                    <a:pt x="142" y="173"/>
                    <a:pt x="142" y="173"/>
                  </a:cubicBezTo>
                  <a:cubicBezTo>
                    <a:pt x="142" y="172"/>
                    <a:pt x="142" y="172"/>
                    <a:pt x="141" y="171"/>
                  </a:cubicBezTo>
                  <a:cubicBezTo>
                    <a:pt x="141" y="171"/>
                    <a:pt x="141" y="170"/>
                    <a:pt x="141" y="170"/>
                  </a:cubicBezTo>
                  <a:cubicBezTo>
                    <a:pt x="140" y="169"/>
                    <a:pt x="140" y="168"/>
                    <a:pt x="140" y="167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49"/>
                    <a:pt x="142" y="148"/>
                    <a:pt x="144" y="146"/>
                  </a:cubicBezTo>
                  <a:cubicBezTo>
                    <a:pt x="149" y="138"/>
                    <a:pt x="154" y="129"/>
                    <a:pt x="157" y="119"/>
                  </a:cubicBezTo>
                  <a:cubicBezTo>
                    <a:pt x="164" y="116"/>
                    <a:pt x="168" y="110"/>
                    <a:pt x="168" y="102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79"/>
                    <a:pt x="167" y="75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2"/>
                    <a:pt x="163" y="37"/>
                  </a:cubicBezTo>
                  <a:cubicBezTo>
                    <a:pt x="169" y="34"/>
                    <a:pt x="176" y="33"/>
                    <a:pt x="183" y="33"/>
                  </a:cubicBezTo>
                  <a:cubicBezTo>
                    <a:pt x="229" y="33"/>
                    <a:pt x="231" y="79"/>
                    <a:pt x="231" y="81"/>
                  </a:cubicBezTo>
                  <a:cubicBezTo>
                    <a:pt x="232" y="116"/>
                    <a:pt x="253" y="150"/>
                    <a:pt x="262" y="163"/>
                  </a:cubicBezTo>
                  <a:cubicBezTo>
                    <a:pt x="263" y="165"/>
                    <a:pt x="263" y="166"/>
                    <a:pt x="263" y="167"/>
                  </a:cubicBezTo>
                  <a:cubicBezTo>
                    <a:pt x="263" y="168"/>
                    <a:pt x="262" y="169"/>
                    <a:pt x="260" y="170"/>
                  </a:cubicBezTo>
                  <a:cubicBezTo>
                    <a:pt x="253" y="174"/>
                    <a:pt x="242" y="173"/>
                    <a:pt x="241" y="173"/>
                  </a:cubicBezTo>
                  <a:cubicBezTo>
                    <a:pt x="209" y="173"/>
                    <a:pt x="209" y="173"/>
                    <a:pt x="209" y="173"/>
                  </a:cubicBezTo>
                  <a:cubicBezTo>
                    <a:pt x="206" y="173"/>
                    <a:pt x="203" y="174"/>
                    <a:pt x="202" y="177"/>
                  </a:cubicBezTo>
                  <a:cubicBezTo>
                    <a:pt x="200" y="179"/>
                    <a:pt x="200" y="182"/>
                    <a:pt x="202" y="185"/>
                  </a:cubicBezTo>
                  <a:cubicBezTo>
                    <a:pt x="203" y="188"/>
                    <a:pt x="206" y="192"/>
                    <a:pt x="210" y="194"/>
                  </a:cubicBezTo>
                  <a:cubicBezTo>
                    <a:pt x="255" y="214"/>
                    <a:pt x="255" y="214"/>
                    <a:pt x="255" y="214"/>
                  </a:cubicBezTo>
                  <a:cubicBezTo>
                    <a:pt x="265" y="219"/>
                    <a:pt x="271" y="228"/>
                    <a:pt x="271" y="239"/>
                  </a:cubicBezTo>
                  <a:lnTo>
                    <a:pt x="271" y="24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9F7053F-9E33-4B4D-B6D9-B0DC073E074C}"/>
                </a:ext>
              </a:extLst>
            </p:cNvPr>
            <p:cNvSpPr txBox="1"/>
            <p:nvPr/>
          </p:nvSpPr>
          <p:spPr>
            <a:xfrm>
              <a:off x="838200" y="3203442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</p:grpSp>
      <p:sp>
        <p:nvSpPr>
          <p:cNvPr id="21" name="Rectangle 9">
            <a:extLst>
              <a:ext uri="{FF2B5EF4-FFF2-40B4-BE49-F238E27FC236}">
                <a16:creationId xmlns:a16="http://schemas.microsoft.com/office/drawing/2014/main" id="{36DD9EE7-5BC2-48E8-B6B2-1C9CE7B4E59F}"/>
              </a:ext>
            </a:extLst>
          </p:cNvPr>
          <p:cNvSpPr>
            <a:spLocks/>
          </p:cNvSpPr>
          <p:nvPr/>
        </p:nvSpPr>
        <p:spPr bwMode="auto">
          <a:xfrm>
            <a:off x="1289684" y="4376759"/>
            <a:ext cx="2449832" cy="6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700"/>
              </a:lnSpc>
            </a:pPr>
            <a:r>
              <a:rPr lang="en-US" sz="1000" dirty="0">
                <a:latin typeface="Roboto Slab" pitchFamily="2" charset="0"/>
                <a:ea typeface="Roboto Slab" pitchFamily="2" charset="0"/>
                <a:cs typeface="Lato" panose="020F0502020204030203" pitchFamily="34" charset="0"/>
                <a:sym typeface="Montserrat-Regular" charset="0"/>
              </a:rPr>
              <a:t>This letterhead for to design is meant to and professionalism to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A5369A0-0189-4A12-B57A-61D1EEB755C6}"/>
              </a:ext>
            </a:extLst>
          </p:cNvPr>
          <p:cNvGrpSpPr/>
          <p:nvPr/>
        </p:nvGrpSpPr>
        <p:grpSpPr>
          <a:xfrm>
            <a:off x="5234215" y="2869721"/>
            <a:ext cx="1723571" cy="1377578"/>
            <a:chOff x="3332390" y="2472195"/>
            <a:chExt cx="1723571" cy="1377578"/>
          </a:xfrm>
        </p:grpSpPr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AC130C75-335C-4657-9A19-70CB20C2E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85803" y="2472195"/>
              <a:ext cx="616744" cy="619420"/>
            </a:xfrm>
            <a:custGeom>
              <a:avLst/>
              <a:gdLst>
                <a:gd name="T0" fmla="*/ 265 w 271"/>
                <a:gd name="T1" fmla="*/ 18 h 270"/>
                <a:gd name="T2" fmla="*/ 253 w 271"/>
                <a:gd name="T3" fmla="*/ 6 h 270"/>
                <a:gd name="T4" fmla="*/ 234 w 271"/>
                <a:gd name="T5" fmla="*/ 6 h 270"/>
                <a:gd name="T6" fmla="*/ 220 w 271"/>
                <a:gd name="T7" fmla="*/ 20 h 270"/>
                <a:gd name="T8" fmla="*/ 0 w 271"/>
                <a:gd name="T9" fmla="*/ 20 h 270"/>
                <a:gd name="T10" fmla="*/ 0 w 271"/>
                <a:gd name="T11" fmla="*/ 270 h 270"/>
                <a:gd name="T12" fmla="*/ 251 w 271"/>
                <a:gd name="T13" fmla="*/ 270 h 270"/>
                <a:gd name="T14" fmla="*/ 251 w 271"/>
                <a:gd name="T15" fmla="*/ 51 h 270"/>
                <a:gd name="T16" fmla="*/ 253 w 271"/>
                <a:gd name="T17" fmla="*/ 50 h 270"/>
                <a:gd name="T18" fmla="*/ 265 w 271"/>
                <a:gd name="T19" fmla="*/ 37 h 270"/>
                <a:gd name="T20" fmla="*/ 265 w 271"/>
                <a:gd name="T21" fmla="*/ 18 h 270"/>
                <a:gd name="T22" fmla="*/ 90 w 271"/>
                <a:gd name="T23" fmla="*/ 166 h 270"/>
                <a:gd name="T24" fmla="*/ 105 w 271"/>
                <a:gd name="T25" fmla="*/ 181 h 270"/>
                <a:gd name="T26" fmla="*/ 85 w 271"/>
                <a:gd name="T27" fmla="*/ 186 h 270"/>
                <a:gd name="T28" fmla="*/ 90 w 271"/>
                <a:gd name="T29" fmla="*/ 166 h 270"/>
                <a:gd name="T30" fmla="*/ 234 w 271"/>
                <a:gd name="T31" fmla="*/ 56 h 270"/>
                <a:gd name="T32" fmla="*/ 215 w 271"/>
                <a:gd name="T33" fmla="*/ 37 h 270"/>
                <a:gd name="T34" fmla="*/ 221 w 271"/>
                <a:gd name="T35" fmla="*/ 31 h 270"/>
                <a:gd name="T36" fmla="*/ 240 w 271"/>
                <a:gd name="T37" fmla="*/ 50 h 270"/>
                <a:gd name="T38" fmla="*/ 234 w 271"/>
                <a:gd name="T39" fmla="*/ 56 h 270"/>
                <a:gd name="T40" fmla="*/ 227 w 271"/>
                <a:gd name="T41" fmla="*/ 63 h 270"/>
                <a:gd name="T42" fmla="*/ 113 w 271"/>
                <a:gd name="T43" fmla="*/ 177 h 270"/>
                <a:gd name="T44" fmla="*/ 94 w 271"/>
                <a:gd name="T45" fmla="*/ 158 h 270"/>
                <a:gd name="T46" fmla="*/ 208 w 271"/>
                <a:gd name="T47" fmla="*/ 44 h 270"/>
                <a:gd name="T48" fmla="*/ 227 w 271"/>
                <a:gd name="T49" fmla="*/ 63 h 270"/>
                <a:gd name="T50" fmla="*/ 242 w 271"/>
                <a:gd name="T51" fmla="*/ 60 h 270"/>
                <a:gd name="T52" fmla="*/ 242 w 271"/>
                <a:gd name="T53" fmla="*/ 261 h 270"/>
                <a:gd name="T54" fmla="*/ 9 w 271"/>
                <a:gd name="T55" fmla="*/ 261 h 270"/>
                <a:gd name="T56" fmla="*/ 9 w 271"/>
                <a:gd name="T57" fmla="*/ 29 h 270"/>
                <a:gd name="T58" fmla="*/ 211 w 271"/>
                <a:gd name="T59" fmla="*/ 29 h 270"/>
                <a:gd name="T60" fmla="*/ 85 w 271"/>
                <a:gd name="T61" fmla="*/ 155 h 270"/>
                <a:gd name="T62" fmla="*/ 84 w 271"/>
                <a:gd name="T63" fmla="*/ 155 h 270"/>
                <a:gd name="T64" fmla="*/ 74 w 271"/>
                <a:gd name="T65" fmla="*/ 190 h 270"/>
                <a:gd name="T66" fmla="*/ 69 w 271"/>
                <a:gd name="T67" fmla="*/ 196 h 270"/>
                <a:gd name="T68" fmla="*/ 69 w 271"/>
                <a:gd name="T69" fmla="*/ 202 h 270"/>
                <a:gd name="T70" fmla="*/ 72 w 271"/>
                <a:gd name="T71" fmla="*/ 203 h 270"/>
                <a:gd name="T72" fmla="*/ 75 w 271"/>
                <a:gd name="T73" fmla="*/ 202 h 270"/>
                <a:gd name="T74" fmla="*/ 81 w 271"/>
                <a:gd name="T75" fmla="*/ 197 h 270"/>
                <a:gd name="T76" fmla="*/ 116 w 271"/>
                <a:gd name="T77" fmla="*/ 187 h 270"/>
                <a:gd name="T78" fmla="*/ 236 w 271"/>
                <a:gd name="T79" fmla="*/ 67 h 270"/>
                <a:gd name="T80" fmla="*/ 242 w 271"/>
                <a:gd name="T81" fmla="*/ 60 h 270"/>
                <a:gd name="T82" fmla="*/ 259 w 271"/>
                <a:gd name="T83" fmla="*/ 31 h 270"/>
                <a:gd name="T84" fmla="*/ 246 w 271"/>
                <a:gd name="T85" fmla="*/ 44 h 270"/>
                <a:gd name="T86" fmla="*/ 227 w 271"/>
                <a:gd name="T87" fmla="*/ 25 h 270"/>
                <a:gd name="T88" fmla="*/ 240 w 271"/>
                <a:gd name="T89" fmla="*/ 12 h 270"/>
                <a:gd name="T90" fmla="*/ 246 w 271"/>
                <a:gd name="T91" fmla="*/ 12 h 270"/>
                <a:gd name="T92" fmla="*/ 259 w 271"/>
                <a:gd name="T93" fmla="*/ 25 h 270"/>
                <a:gd name="T94" fmla="*/ 259 w 271"/>
                <a:gd name="T95" fmla="*/ 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1" h="270">
                  <a:moveTo>
                    <a:pt x="265" y="18"/>
                  </a:moveTo>
                  <a:cubicBezTo>
                    <a:pt x="253" y="6"/>
                    <a:pt x="253" y="6"/>
                    <a:pt x="253" y="6"/>
                  </a:cubicBezTo>
                  <a:cubicBezTo>
                    <a:pt x="247" y="0"/>
                    <a:pt x="239" y="0"/>
                    <a:pt x="234" y="6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51" y="270"/>
                    <a:pt x="251" y="270"/>
                    <a:pt x="251" y="270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65" y="37"/>
                    <a:pt x="265" y="37"/>
                    <a:pt x="265" y="37"/>
                  </a:cubicBezTo>
                  <a:cubicBezTo>
                    <a:pt x="271" y="32"/>
                    <a:pt x="271" y="24"/>
                    <a:pt x="265" y="18"/>
                  </a:cubicBezTo>
                  <a:moveTo>
                    <a:pt x="90" y="166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85" y="186"/>
                    <a:pt x="85" y="186"/>
                    <a:pt x="85" y="186"/>
                  </a:cubicBezTo>
                  <a:lnTo>
                    <a:pt x="90" y="166"/>
                  </a:lnTo>
                  <a:close/>
                  <a:moveTo>
                    <a:pt x="234" y="56"/>
                  </a:moveTo>
                  <a:cubicBezTo>
                    <a:pt x="215" y="37"/>
                    <a:pt x="215" y="37"/>
                    <a:pt x="215" y="37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40" y="50"/>
                    <a:pt x="240" y="50"/>
                    <a:pt x="240" y="50"/>
                  </a:cubicBezTo>
                  <a:lnTo>
                    <a:pt x="234" y="56"/>
                  </a:lnTo>
                  <a:close/>
                  <a:moveTo>
                    <a:pt x="227" y="63"/>
                  </a:moveTo>
                  <a:cubicBezTo>
                    <a:pt x="113" y="177"/>
                    <a:pt x="113" y="177"/>
                    <a:pt x="113" y="177"/>
                  </a:cubicBezTo>
                  <a:cubicBezTo>
                    <a:pt x="94" y="158"/>
                    <a:pt x="94" y="158"/>
                    <a:pt x="94" y="158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27" y="63"/>
                  </a:lnTo>
                  <a:close/>
                  <a:moveTo>
                    <a:pt x="242" y="60"/>
                  </a:moveTo>
                  <a:cubicBezTo>
                    <a:pt x="242" y="261"/>
                    <a:pt x="242" y="261"/>
                    <a:pt x="242" y="261"/>
                  </a:cubicBezTo>
                  <a:cubicBezTo>
                    <a:pt x="9" y="261"/>
                    <a:pt x="9" y="261"/>
                    <a:pt x="9" y="26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74" y="190"/>
                    <a:pt x="74" y="190"/>
                    <a:pt x="74" y="190"/>
                  </a:cubicBezTo>
                  <a:cubicBezTo>
                    <a:pt x="69" y="196"/>
                    <a:pt x="69" y="196"/>
                    <a:pt x="69" y="196"/>
                  </a:cubicBezTo>
                  <a:cubicBezTo>
                    <a:pt x="67" y="197"/>
                    <a:pt x="67" y="200"/>
                    <a:pt x="69" y="202"/>
                  </a:cubicBezTo>
                  <a:cubicBezTo>
                    <a:pt x="70" y="203"/>
                    <a:pt x="71" y="203"/>
                    <a:pt x="72" y="203"/>
                  </a:cubicBezTo>
                  <a:cubicBezTo>
                    <a:pt x="73" y="203"/>
                    <a:pt x="74" y="203"/>
                    <a:pt x="75" y="202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116" y="187"/>
                    <a:pt x="116" y="187"/>
                    <a:pt x="116" y="187"/>
                  </a:cubicBezTo>
                  <a:cubicBezTo>
                    <a:pt x="236" y="67"/>
                    <a:pt x="236" y="67"/>
                    <a:pt x="236" y="67"/>
                  </a:cubicBezTo>
                  <a:lnTo>
                    <a:pt x="242" y="60"/>
                  </a:lnTo>
                  <a:close/>
                  <a:moveTo>
                    <a:pt x="259" y="31"/>
                  </a:moveTo>
                  <a:cubicBezTo>
                    <a:pt x="246" y="44"/>
                    <a:pt x="246" y="44"/>
                    <a:pt x="246" y="44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240" y="12"/>
                    <a:pt x="240" y="12"/>
                    <a:pt x="240" y="12"/>
                  </a:cubicBezTo>
                  <a:cubicBezTo>
                    <a:pt x="242" y="10"/>
                    <a:pt x="245" y="10"/>
                    <a:pt x="246" y="12"/>
                  </a:cubicBezTo>
                  <a:cubicBezTo>
                    <a:pt x="259" y="25"/>
                    <a:pt x="259" y="25"/>
                    <a:pt x="259" y="25"/>
                  </a:cubicBezTo>
                  <a:cubicBezTo>
                    <a:pt x="261" y="26"/>
                    <a:pt x="261" y="29"/>
                    <a:pt x="259" y="31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noFill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24FB490-6E4C-4DAC-8DBD-6D70BEF4ED05}"/>
                </a:ext>
              </a:extLst>
            </p:cNvPr>
            <p:cNvSpPr txBox="1"/>
            <p:nvPr/>
          </p:nvSpPr>
          <p:spPr>
            <a:xfrm>
              <a:off x="3332390" y="3203442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</p:grpSp>
      <p:sp>
        <p:nvSpPr>
          <p:cNvPr id="22" name="Rectangle 9">
            <a:extLst>
              <a:ext uri="{FF2B5EF4-FFF2-40B4-BE49-F238E27FC236}">
                <a16:creationId xmlns:a16="http://schemas.microsoft.com/office/drawing/2014/main" id="{0874E593-8872-4997-99CC-087091E8315B}"/>
              </a:ext>
            </a:extLst>
          </p:cNvPr>
          <p:cNvSpPr>
            <a:spLocks/>
          </p:cNvSpPr>
          <p:nvPr/>
        </p:nvSpPr>
        <p:spPr bwMode="auto">
          <a:xfrm>
            <a:off x="4871084" y="4376759"/>
            <a:ext cx="2449832" cy="6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700"/>
              </a:lnSpc>
            </a:pPr>
            <a:r>
              <a:rPr lang="en-US" sz="1000" dirty="0">
                <a:latin typeface="Roboto Slab" pitchFamily="2" charset="0"/>
                <a:ea typeface="Roboto Slab" pitchFamily="2" charset="0"/>
                <a:cs typeface="Lato" panose="020F0502020204030203" pitchFamily="34" charset="0"/>
                <a:sym typeface="Montserrat-Regular" charset="0"/>
              </a:rPr>
              <a:t>This letterhead for to design is meant to and professionalism to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C362490-E5C4-483C-A764-BB8B4E6F0955}"/>
              </a:ext>
            </a:extLst>
          </p:cNvPr>
          <p:cNvGrpSpPr/>
          <p:nvPr/>
        </p:nvGrpSpPr>
        <p:grpSpPr>
          <a:xfrm>
            <a:off x="8815615" y="2869721"/>
            <a:ext cx="1723571" cy="1377578"/>
            <a:chOff x="838200" y="2472195"/>
            <a:chExt cx="1723571" cy="1377578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47090FA4-5AFE-496E-9CBD-E2EF292255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9734" y="2472195"/>
              <a:ext cx="500502" cy="460546"/>
            </a:xfrm>
            <a:custGeom>
              <a:avLst/>
              <a:gdLst>
                <a:gd name="T0" fmla="*/ 214 w 280"/>
                <a:gd name="T1" fmla="*/ 186 h 256"/>
                <a:gd name="T2" fmla="*/ 241 w 280"/>
                <a:gd name="T3" fmla="*/ 182 h 256"/>
                <a:gd name="T4" fmla="*/ 272 w 280"/>
                <a:gd name="T5" fmla="*/ 170 h 256"/>
                <a:gd name="T6" fmla="*/ 240 w 280"/>
                <a:gd name="T7" fmla="*/ 81 h 256"/>
                <a:gd name="T8" fmla="*/ 161 w 280"/>
                <a:gd name="T9" fmla="*/ 28 h 256"/>
                <a:gd name="T10" fmla="*/ 108 w 280"/>
                <a:gd name="T11" fmla="*/ 0 h 256"/>
                <a:gd name="T12" fmla="*/ 52 w 280"/>
                <a:gd name="T13" fmla="*/ 47 h 256"/>
                <a:gd name="T14" fmla="*/ 47 w 280"/>
                <a:gd name="T15" fmla="*/ 84 h 256"/>
                <a:gd name="T16" fmla="*/ 54 w 280"/>
                <a:gd name="T17" fmla="*/ 117 h 256"/>
                <a:gd name="T18" fmla="*/ 70 w 280"/>
                <a:gd name="T19" fmla="*/ 166 h 256"/>
                <a:gd name="T20" fmla="*/ 22 w 280"/>
                <a:gd name="T21" fmla="*/ 200 h 256"/>
                <a:gd name="T22" fmla="*/ 0 w 280"/>
                <a:gd name="T23" fmla="*/ 256 h 256"/>
                <a:gd name="T24" fmla="*/ 280 w 280"/>
                <a:gd name="T25" fmla="*/ 239 h 256"/>
                <a:gd name="T26" fmla="*/ 206 w 280"/>
                <a:gd name="T27" fmla="*/ 247 h 256"/>
                <a:gd name="T28" fmla="*/ 10 w 280"/>
                <a:gd name="T29" fmla="*/ 237 h 256"/>
                <a:gd name="T30" fmla="*/ 68 w 280"/>
                <a:gd name="T31" fmla="*/ 185 h 256"/>
                <a:gd name="T32" fmla="*/ 80 w 280"/>
                <a:gd name="T33" fmla="*/ 147 h 256"/>
                <a:gd name="T34" fmla="*/ 63 w 280"/>
                <a:gd name="T35" fmla="*/ 113 h 256"/>
                <a:gd name="T36" fmla="*/ 61 w 280"/>
                <a:gd name="T37" fmla="*/ 110 h 256"/>
                <a:gd name="T38" fmla="*/ 56 w 280"/>
                <a:gd name="T39" fmla="*/ 84 h 256"/>
                <a:gd name="T40" fmla="*/ 61 w 280"/>
                <a:gd name="T41" fmla="*/ 75 h 256"/>
                <a:gd name="T42" fmla="*/ 61 w 280"/>
                <a:gd name="T43" fmla="*/ 46 h 256"/>
                <a:gd name="T44" fmla="*/ 108 w 280"/>
                <a:gd name="T45" fmla="*/ 9 h 256"/>
                <a:gd name="T46" fmla="*/ 153 w 280"/>
                <a:gd name="T47" fmla="*/ 36 h 256"/>
                <a:gd name="T48" fmla="*/ 154 w 280"/>
                <a:gd name="T49" fmla="*/ 38 h 256"/>
                <a:gd name="T50" fmla="*/ 154 w 280"/>
                <a:gd name="T51" fmla="*/ 39 h 256"/>
                <a:gd name="T52" fmla="*/ 154 w 280"/>
                <a:gd name="T53" fmla="*/ 41 h 256"/>
                <a:gd name="T54" fmla="*/ 154 w 280"/>
                <a:gd name="T55" fmla="*/ 43 h 256"/>
                <a:gd name="T56" fmla="*/ 154 w 280"/>
                <a:gd name="T57" fmla="*/ 44 h 256"/>
                <a:gd name="T58" fmla="*/ 154 w 280"/>
                <a:gd name="T59" fmla="*/ 75 h 256"/>
                <a:gd name="T60" fmla="*/ 159 w 280"/>
                <a:gd name="T61" fmla="*/ 84 h 256"/>
                <a:gd name="T62" fmla="*/ 152 w 280"/>
                <a:gd name="T63" fmla="*/ 111 h 256"/>
                <a:gd name="T64" fmla="*/ 149 w 280"/>
                <a:gd name="T65" fmla="*/ 114 h 256"/>
                <a:gd name="T66" fmla="*/ 132 w 280"/>
                <a:gd name="T67" fmla="*/ 146 h 256"/>
                <a:gd name="T68" fmla="*/ 131 w 280"/>
                <a:gd name="T69" fmla="*/ 167 h 256"/>
                <a:gd name="T70" fmla="*/ 131 w 280"/>
                <a:gd name="T71" fmla="*/ 171 h 256"/>
                <a:gd name="T72" fmla="*/ 132 w 280"/>
                <a:gd name="T73" fmla="*/ 174 h 256"/>
                <a:gd name="T74" fmla="*/ 134 w 280"/>
                <a:gd name="T75" fmla="*/ 177 h 256"/>
                <a:gd name="T76" fmla="*/ 137 w 280"/>
                <a:gd name="T77" fmla="*/ 182 h 256"/>
                <a:gd name="T78" fmla="*/ 143 w 280"/>
                <a:gd name="T79" fmla="*/ 186 h 256"/>
                <a:gd name="T80" fmla="*/ 206 w 280"/>
                <a:gd name="T81" fmla="*/ 238 h 256"/>
                <a:gd name="T82" fmla="*/ 271 w 280"/>
                <a:gd name="T83" fmla="*/ 247 h 256"/>
                <a:gd name="T84" fmla="*/ 215 w 280"/>
                <a:gd name="T85" fmla="*/ 238 h 256"/>
                <a:gd name="T86" fmla="*/ 160 w 280"/>
                <a:gd name="T87" fmla="*/ 184 h 256"/>
                <a:gd name="T88" fmla="*/ 152 w 280"/>
                <a:gd name="T89" fmla="*/ 173 h 256"/>
                <a:gd name="T90" fmla="*/ 141 w 280"/>
                <a:gd name="T91" fmla="*/ 171 h 256"/>
                <a:gd name="T92" fmla="*/ 140 w 280"/>
                <a:gd name="T93" fmla="*/ 167 h 256"/>
                <a:gd name="T94" fmla="*/ 144 w 280"/>
                <a:gd name="T95" fmla="*/ 146 h 256"/>
                <a:gd name="T96" fmla="*/ 168 w 280"/>
                <a:gd name="T97" fmla="*/ 102 h 256"/>
                <a:gd name="T98" fmla="*/ 164 w 280"/>
                <a:gd name="T99" fmla="*/ 71 h 256"/>
                <a:gd name="T100" fmla="*/ 163 w 280"/>
                <a:gd name="T101" fmla="*/ 37 h 256"/>
                <a:gd name="T102" fmla="*/ 231 w 280"/>
                <a:gd name="T103" fmla="*/ 81 h 256"/>
                <a:gd name="T104" fmla="*/ 263 w 280"/>
                <a:gd name="T105" fmla="*/ 167 h 256"/>
                <a:gd name="T106" fmla="*/ 241 w 280"/>
                <a:gd name="T107" fmla="*/ 173 h 256"/>
                <a:gd name="T108" fmla="*/ 202 w 280"/>
                <a:gd name="T109" fmla="*/ 177 h 256"/>
                <a:gd name="T110" fmla="*/ 210 w 280"/>
                <a:gd name="T111" fmla="*/ 194 h 256"/>
                <a:gd name="T112" fmla="*/ 271 w 280"/>
                <a:gd name="T113" fmla="*/ 23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" h="256">
                  <a:moveTo>
                    <a:pt x="259" y="205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3" y="185"/>
                    <a:pt x="211" y="184"/>
                    <a:pt x="21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41" y="182"/>
                    <a:pt x="254" y="183"/>
                    <a:pt x="264" y="179"/>
                  </a:cubicBezTo>
                  <a:cubicBezTo>
                    <a:pt x="268" y="177"/>
                    <a:pt x="271" y="174"/>
                    <a:pt x="272" y="170"/>
                  </a:cubicBezTo>
                  <a:cubicBezTo>
                    <a:pt x="273" y="166"/>
                    <a:pt x="272" y="162"/>
                    <a:pt x="270" y="158"/>
                  </a:cubicBezTo>
                  <a:cubicBezTo>
                    <a:pt x="261" y="146"/>
                    <a:pt x="241" y="113"/>
                    <a:pt x="240" y="81"/>
                  </a:cubicBezTo>
                  <a:cubicBezTo>
                    <a:pt x="240" y="80"/>
                    <a:pt x="238" y="24"/>
                    <a:pt x="183" y="24"/>
                  </a:cubicBezTo>
                  <a:cubicBezTo>
                    <a:pt x="175" y="24"/>
                    <a:pt x="168" y="25"/>
                    <a:pt x="161" y="28"/>
                  </a:cubicBezTo>
                  <a:cubicBezTo>
                    <a:pt x="159" y="24"/>
                    <a:pt x="157" y="20"/>
                    <a:pt x="154" y="16"/>
                  </a:cubicBezTo>
                  <a:cubicBezTo>
                    <a:pt x="144" y="5"/>
                    <a:pt x="129" y="0"/>
                    <a:pt x="108" y="0"/>
                  </a:cubicBezTo>
                  <a:cubicBezTo>
                    <a:pt x="86" y="0"/>
                    <a:pt x="71" y="5"/>
                    <a:pt x="61" y="16"/>
                  </a:cubicBezTo>
                  <a:cubicBezTo>
                    <a:pt x="50" y="29"/>
                    <a:pt x="51" y="44"/>
                    <a:pt x="52" y="4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49" y="75"/>
                    <a:pt x="47" y="79"/>
                    <a:pt x="47" y="84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8"/>
                    <a:pt x="49" y="113"/>
                    <a:pt x="54" y="117"/>
                  </a:cubicBezTo>
                  <a:cubicBezTo>
                    <a:pt x="58" y="134"/>
                    <a:pt x="67" y="147"/>
                    <a:pt x="70" y="151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70" y="171"/>
                    <a:pt x="68" y="175"/>
                    <a:pt x="64" y="1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9" y="207"/>
                    <a:pt x="0" y="221"/>
                    <a:pt x="0" y="237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80" y="256"/>
                    <a:pt x="280" y="256"/>
                    <a:pt x="280" y="256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0" y="225"/>
                    <a:pt x="272" y="212"/>
                    <a:pt x="259" y="205"/>
                  </a:cubicBezTo>
                  <a:moveTo>
                    <a:pt x="206" y="247"/>
                  </a:moveTo>
                  <a:cubicBezTo>
                    <a:pt x="10" y="247"/>
                    <a:pt x="10" y="247"/>
                    <a:pt x="10" y="24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10" y="225"/>
                    <a:pt x="16" y="214"/>
                    <a:pt x="27" y="208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75" y="181"/>
                    <a:pt x="80" y="174"/>
                    <a:pt x="80" y="16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6"/>
                    <a:pt x="67" y="132"/>
                    <a:pt x="63" y="11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58" y="108"/>
                    <a:pt x="56" y="106"/>
                    <a:pt x="56" y="102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1"/>
                    <a:pt x="57" y="79"/>
                    <a:pt x="59" y="77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59" y="33"/>
                    <a:pt x="68" y="22"/>
                  </a:cubicBezTo>
                  <a:cubicBezTo>
                    <a:pt x="76" y="14"/>
                    <a:pt x="89" y="9"/>
                    <a:pt x="108" y="9"/>
                  </a:cubicBezTo>
                  <a:cubicBezTo>
                    <a:pt x="126" y="9"/>
                    <a:pt x="139" y="13"/>
                    <a:pt x="147" y="22"/>
                  </a:cubicBezTo>
                  <a:cubicBezTo>
                    <a:pt x="151" y="27"/>
                    <a:pt x="153" y="31"/>
                    <a:pt x="153" y="36"/>
                  </a:cubicBezTo>
                  <a:cubicBezTo>
                    <a:pt x="154" y="36"/>
                    <a:pt x="154" y="36"/>
                    <a:pt x="154" y="37"/>
                  </a:cubicBezTo>
                  <a:cubicBezTo>
                    <a:pt x="154" y="37"/>
                    <a:pt x="154" y="37"/>
                    <a:pt x="154" y="38"/>
                  </a:cubicBezTo>
                  <a:cubicBezTo>
                    <a:pt x="154" y="38"/>
                    <a:pt x="154" y="38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40"/>
                    <a:pt x="154" y="41"/>
                    <a:pt x="154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4" y="42"/>
                    <a:pt x="154" y="42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5"/>
                    <a:pt x="154" y="46"/>
                    <a:pt x="154" y="46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9"/>
                    <a:pt x="159" y="81"/>
                    <a:pt x="159" y="84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59" y="106"/>
                    <a:pt x="156" y="110"/>
                    <a:pt x="152" y="111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6" y="124"/>
                    <a:pt x="142" y="133"/>
                    <a:pt x="136" y="141"/>
                  </a:cubicBezTo>
                  <a:cubicBezTo>
                    <a:pt x="135" y="143"/>
                    <a:pt x="133" y="145"/>
                    <a:pt x="132" y="146"/>
                  </a:cubicBezTo>
                  <a:cubicBezTo>
                    <a:pt x="131" y="147"/>
                    <a:pt x="131" y="147"/>
                    <a:pt x="131" y="147"/>
                  </a:cubicBezTo>
                  <a:cubicBezTo>
                    <a:pt x="131" y="167"/>
                    <a:pt x="131" y="167"/>
                    <a:pt x="131" y="167"/>
                  </a:cubicBezTo>
                  <a:cubicBezTo>
                    <a:pt x="131" y="168"/>
                    <a:pt x="131" y="169"/>
                    <a:pt x="131" y="170"/>
                  </a:cubicBezTo>
                  <a:cubicBezTo>
                    <a:pt x="131" y="170"/>
                    <a:pt x="131" y="171"/>
                    <a:pt x="131" y="171"/>
                  </a:cubicBezTo>
                  <a:cubicBezTo>
                    <a:pt x="132" y="172"/>
                    <a:pt x="132" y="173"/>
                    <a:pt x="132" y="174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3" y="175"/>
                    <a:pt x="133" y="176"/>
                    <a:pt x="134" y="177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8"/>
                    <a:pt x="135" y="180"/>
                    <a:pt x="136" y="181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9" y="184"/>
                    <a:pt x="141" y="185"/>
                    <a:pt x="143" y="186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99" y="214"/>
                    <a:pt x="206" y="225"/>
                    <a:pt x="206" y="238"/>
                  </a:cubicBezTo>
                  <a:lnTo>
                    <a:pt x="206" y="247"/>
                  </a:lnTo>
                  <a:close/>
                  <a:moveTo>
                    <a:pt x="271" y="247"/>
                  </a:moveTo>
                  <a:cubicBezTo>
                    <a:pt x="215" y="247"/>
                    <a:pt x="215" y="247"/>
                    <a:pt x="215" y="247"/>
                  </a:cubicBezTo>
                  <a:cubicBezTo>
                    <a:pt x="215" y="238"/>
                    <a:pt x="215" y="238"/>
                    <a:pt x="215" y="238"/>
                  </a:cubicBezTo>
                  <a:cubicBezTo>
                    <a:pt x="215" y="221"/>
                    <a:pt x="206" y="207"/>
                    <a:pt x="192" y="200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60" y="182"/>
                    <a:pt x="161" y="180"/>
                    <a:pt x="160" y="178"/>
                  </a:cubicBezTo>
                  <a:cubicBezTo>
                    <a:pt x="159" y="175"/>
                    <a:pt x="156" y="173"/>
                    <a:pt x="152" y="173"/>
                  </a:cubicBezTo>
                  <a:cubicBezTo>
                    <a:pt x="142" y="173"/>
                    <a:pt x="142" y="173"/>
                    <a:pt x="142" y="173"/>
                  </a:cubicBezTo>
                  <a:cubicBezTo>
                    <a:pt x="142" y="172"/>
                    <a:pt x="142" y="172"/>
                    <a:pt x="141" y="171"/>
                  </a:cubicBezTo>
                  <a:cubicBezTo>
                    <a:pt x="141" y="171"/>
                    <a:pt x="141" y="170"/>
                    <a:pt x="141" y="170"/>
                  </a:cubicBezTo>
                  <a:cubicBezTo>
                    <a:pt x="140" y="169"/>
                    <a:pt x="140" y="168"/>
                    <a:pt x="140" y="167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49"/>
                    <a:pt x="142" y="148"/>
                    <a:pt x="144" y="146"/>
                  </a:cubicBezTo>
                  <a:cubicBezTo>
                    <a:pt x="149" y="138"/>
                    <a:pt x="154" y="129"/>
                    <a:pt x="157" y="119"/>
                  </a:cubicBezTo>
                  <a:cubicBezTo>
                    <a:pt x="164" y="116"/>
                    <a:pt x="168" y="110"/>
                    <a:pt x="168" y="102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79"/>
                    <a:pt x="167" y="75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2"/>
                    <a:pt x="163" y="37"/>
                  </a:cubicBezTo>
                  <a:cubicBezTo>
                    <a:pt x="169" y="34"/>
                    <a:pt x="176" y="33"/>
                    <a:pt x="183" y="33"/>
                  </a:cubicBezTo>
                  <a:cubicBezTo>
                    <a:pt x="229" y="33"/>
                    <a:pt x="231" y="79"/>
                    <a:pt x="231" y="81"/>
                  </a:cubicBezTo>
                  <a:cubicBezTo>
                    <a:pt x="232" y="116"/>
                    <a:pt x="253" y="150"/>
                    <a:pt x="262" y="163"/>
                  </a:cubicBezTo>
                  <a:cubicBezTo>
                    <a:pt x="263" y="165"/>
                    <a:pt x="263" y="166"/>
                    <a:pt x="263" y="167"/>
                  </a:cubicBezTo>
                  <a:cubicBezTo>
                    <a:pt x="263" y="168"/>
                    <a:pt x="262" y="169"/>
                    <a:pt x="260" y="170"/>
                  </a:cubicBezTo>
                  <a:cubicBezTo>
                    <a:pt x="253" y="174"/>
                    <a:pt x="242" y="173"/>
                    <a:pt x="241" y="173"/>
                  </a:cubicBezTo>
                  <a:cubicBezTo>
                    <a:pt x="209" y="173"/>
                    <a:pt x="209" y="173"/>
                    <a:pt x="209" y="173"/>
                  </a:cubicBezTo>
                  <a:cubicBezTo>
                    <a:pt x="206" y="173"/>
                    <a:pt x="203" y="174"/>
                    <a:pt x="202" y="177"/>
                  </a:cubicBezTo>
                  <a:cubicBezTo>
                    <a:pt x="200" y="179"/>
                    <a:pt x="200" y="182"/>
                    <a:pt x="202" y="185"/>
                  </a:cubicBezTo>
                  <a:cubicBezTo>
                    <a:pt x="203" y="188"/>
                    <a:pt x="206" y="192"/>
                    <a:pt x="210" y="194"/>
                  </a:cubicBezTo>
                  <a:cubicBezTo>
                    <a:pt x="255" y="214"/>
                    <a:pt x="255" y="214"/>
                    <a:pt x="255" y="214"/>
                  </a:cubicBezTo>
                  <a:cubicBezTo>
                    <a:pt x="265" y="219"/>
                    <a:pt x="271" y="228"/>
                    <a:pt x="271" y="239"/>
                  </a:cubicBezTo>
                  <a:lnTo>
                    <a:pt x="271" y="24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5F013C4-C641-424A-9BCA-8DDF5A3A21B9}"/>
                </a:ext>
              </a:extLst>
            </p:cNvPr>
            <p:cNvSpPr txBox="1"/>
            <p:nvPr/>
          </p:nvSpPr>
          <p:spPr>
            <a:xfrm>
              <a:off x="838200" y="3203442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</p:grpSp>
      <p:sp>
        <p:nvSpPr>
          <p:cNvPr id="28" name="Rectangle 9">
            <a:extLst>
              <a:ext uri="{FF2B5EF4-FFF2-40B4-BE49-F238E27FC236}">
                <a16:creationId xmlns:a16="http://schemas.microsoft.com/office/drawing/2014/main" id="{F1EFC016-D2C6-4506-A871-738EF1FED92F}"/>
              </a:ext>
            </a:extLst>
          </p:cNvPr>
          <p:cNvSpPr>
            <a:spLocks/>
          </p:cNvSpPr>
          <p:nvPr/>
        </p:nvSpPr>
        <p:spPr bwMode="auto">
          <a:xfrm>
            <a:off x="8452484" y="4376759"/>
            <a:ext cx="2449832" cy="6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700"/>
              </a:lnSpc>
            </a:pPr>
            <a:r>
              <a:rPr lang="en-US" sz="1000" dirty="0">
                <a:latin typeface="Roboto Slab" pitchFamily="2" charset="0"/>
                <a:ea typeface="Roboto Slab" pitchFamily="2" charset="0"/>
                <a:cs typeface="Lato" panose="020F0502020204030203" pitchFamily="34" charset="0"/>
                <a:sym typeface="Montserrat-Regular" charset="0"/>
              </a:rPr>
              <a:t>This letterhead for to design is meant to and professionalism to</a:t>
            </a:r>
          </a:p>
        </p:txBody>
      </p:sp>
    </p:spTree>
    <p:extLst>
      <p:ext uri="{BB962C8B-B14F-4D97-AF65-F5344CB8AC3E}">
        <p14:creationId xmlns:p14="http://schemas.microsoft.com/office/powerpoint/2010/main" val="2552384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AD19875-0F00-4D45-9D5F-85E2C24552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6880977-00D2-4ACE-B47F-90C35E996B98}"/>
              </a:ext>
            </a:extLst>
          </p:cNvPr>
          <p:cNvGrpSpPr/>
          <p:nvPr/>
        </p:nvGrpSpPr>
        <p:grpSpPr>
          <a:xfrm>
            <a:off x="725715" y="1794216"/>
            <a:ext cx="10740571" cy="2670628"/>
            <a:chOff x="725715" y="1779702"/>
            <a:chExt cx="10740571" cy="267062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CC717BA-8354-48FA-AA1C-AEDE3F558C28}"/>
                </a:ext>
              </a:extLst>
            </p:cNvPr>
            <p:cNvSpPr/>
            <p:nvPr/>
          </p:nvSpPr>
          <p:spPr>
            <a:xfrm>
              <a:off x="725715" y="1779702"/>
              <a:ext cx="2670628" cy="26706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2FE8BEE-EB3D-49C8-B128-CA35121A3A7B}"/>
                </a:ext>
              </a:extLst>
            </p:cNvPr>
            <p:cNvSpPr/>
            <p:nvPr/>
          </p:nvSpPr>
          <p:spPr>
            <a:xfrm>
              <a:off x="4760686" y="1779702"/>
              <a:ext cx="2670628" cy="26706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DB58B31-65E2-46D7-8E70-03E31F1DE245}"/>
                </a:ext>
              </a:extLst>
            </p:cNvPr>
            <p:cNvSpPr/>
            <p:nvPr/>
          </p:nvSpPr>
          <p:spPr>
            <a:xfrm>
              <a:off x="8795658" y="1779702"/>
              <a:ext cx="2670628" cy="26706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A1EEAE69-FD88-4809-9ED3-C3852D5432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0778" y="2426227"/>
              <a:ext cx="500502" cy="460546"/>
            </a:xfrm>
            <a:custGeom>
              <a:avLst/>
              <a:gdLst>
                <a:gd name="T0" fmla="*/ 214 w 280"/>
                <a:gd name="T1" fmla="*/ 186 h 256"/>
                <a:gd name="T2" fmla="*/ 241 w 280"/>
                <a:gd name="T3" fmla="*/ 182 h 256"/>
                <a:gd name="T4" fmla="*/ 272 w 280"/>
                <a:gd name="T5" fmla="*/ 170 h 256"/>
                <a:gd name="T6" fmla="*/ 240 w 280"/>
                <a:gd name="T7" fmla="*/ 81 h 256"/>
                <a:gd name="T8" fmla="*/ 161 w 280"/>
                <a:gd name="T9" fmla="*/ 28 h 256"/>
                <a:gd name="T10" fmla="*/ 108 w 280"/>
                <a:gd name="T11" fmla="*/ 0 h 256"/>
                <a:gd name="T12" fmla="*/ 52 w 280"/>
                <a:gd name="T13" fmla="*/ 47 h 256"/>
                <a:gd name="T14" fmla="*/ 47 w 280"/>
                <a:gd name="T15" fmla="*/ 84 h 256"/>
                <a:gd name="T16" fmla="*/ 54 w 280"/>
                <a:gd name="T17" fmla="*/ 117 h 256"/>
                <a:gd name="T18" fmla="*/ 70 w 280"/>
                <a:gd name="T19" fmla="*/ 166 h 256"/>
                <a:gd name="T20" fmla="*/ 22 w 280"/>
                <a:gd name="T21" fmla="*/ 200 h 256"/>
                <a:gd name="T22" fmla="*/ 0 w 280"/>
                <a:gd name="T23" fmla="*/ 256 h 256"/>
                <a:gd name="T24" fmla="*/ 280 w 280"/>
                <a:gd name="T25" fmla="*/ 239 h 256"/>
                <a:gd name="T26" fmla="*/ 206 w 280"/>
                <a:gd name="T27" fmla="*/ 247 h 256"/>
                <a:gd name="T28" fmla="*/ 10 w 280"/>
                <a:gd name="T29" fmla="*/ 237 h 256"/>
                <a:gd name="T30" fmla="*/ 68 w 280"/>
                <a:gd name="T31" fmla="*/ 185 h 256"/>
                <a:gd name="T32" fmla="*/ 80 w 280"/>
                <a:gd name="T33" fmla="*/ 147 h 256"/>
                <a:gd name="T34" fmla="*/ 63 w 280"/>
                <a:gd name="T35" fmla="*/ 113 h 256"/>
                <a:gd name="T36" fmla="*/ 61 w 280"/>
                <a:gd name="T37" fmla="*/ 110 h 256"/>
                <a:gd name="T38" fmla="*/ 56 w 280"/>
                <a:gd name="T39" fmla="*/ 84 h 256"/>
                <a:gd name="T40" fmla="*/ 61 w 280"/>
                <a:gd name="T41" fmla="*/ 75 h 256"/>
                <a:gd name="T42" fmla="*/ 61 w 280"/>
                <a:gd name="T43" fmla="*/ 46 h 256"/>
                <a:gd name="T44" fmla="*/ 108 w 280"/>
                <a:gd name="T45" fmla="*/ 9 h 256"/>
                <a:gd name="T46" fmla="*/ 153 w 280"/>
                <a:gd name="T47" fmla="*/ 36 h 256"/>
                <a:gd name="T48" fmla="*/ 154 w 280"/>
                <a:gd name="T49" fmla="*/ 38 h 256"/>
                <a:gd name="T50" fmla="*/ 154 w 280"/>
                <a:gd name="T51" fmla="*/ 39 h 256"/>
                <a:gd name="T52" fmla="*/ 154 w 280"/>
                <a:gd name="T53" fmla="*/ 41 h 256"/>
                <a:gd name="T54" fmla="*/ 154 w 280"/>
                <a:gd name="T55" fmla="*/ 43 h 256"/>
                <a:gd name="T56" fmla="*/ 154 w 280"/>
                <a:gd name="T57" fmla="*/ 44 h 256"/>
                <a:gd name="T58" fmla="*/ 154 w 280"/>
                <a:gd name="T59" fmla="*/ 75 h 256"/>
                <a:gd name="T60" fmla="*/ 159 w 280"/>
                <a:gd name="T61" fmla="*/ 84 h 256"/>
                <a:gd name="T62" fmla="*/ 152 w 280"/>
                <a:gd name="T63" fmla="*/ 111 h 256"/>
                <a:gd name="T64" fmla="*/ 149 w 280"/>
                <a:gd name="T65" fmla="*/ 114 h 256"/>
                <a:gd name="T66" fmla="*/ 132 w 280"/>
                <a:gd name="T67" fmla="*/ 146 h 256"/>
                <a:gd name="T68" fmla="*/ 131 w 280"/>
                <a:gd name="T69" fmla="*/ 167 h 256"/>
                <a:gd name="T70" fmla="*/ 131 w 280"/>
                <a:gd name="T71" fmla="*/ 171 h 256"/>
                <a:gd name="T72" fmla="*/ 132 w 280"/>
                <a:gd name="T73" fmla="*/ 174 h 256"/>
                <a:gd name="T74" fmla="*/ 134 w 280"/>
                <a:gd name="T75" fmla="*/ 177 h 256"/>
                <a:gd name="T76" fmla="*/ 137 w 280"/>
                <a:gd name="T77" fmla="*/ 182 h 256"/>
                <a:gd name="T78" fmla="*/ 143 w 280"/>
                <a:gd name="T79" fmla="*/ 186 h 256"/>
                <a:gd name="T80" fmla="*/ 206 w 280"/>
                <a:gd name="T81" fmla="*/ 238 h 256"/>
                <a:gd name="T82" fmla="*/ 271 w 280"/>
                <a:gd name="T83" fmla="*/ 247 h 256"/>
                <a:gd name="T84" fmla="*/ 215 w 280"/>
                <a:gd name="T85" fmla="*/ 238 h 256"/>
                <a:gd name="T86" fmla="*/ 160 w 280"/>
                <a:gd name="T87" fmla="*/ 184 h 256"/>
                <a:gd name="T88" fmla="*/ 152 w 280"/>
                <a:gd name="T89" fmla="*/ 173 h 256"/>
                <a:gd name="T90" fmla="*/ 141 w 280"/>
                <a:gd name="T91" fmla="*/ 171 h 256"/>
                <a:gd name="T92" fmla="*/ 140 w 280"/>
                <a:gd name="T93" fmla="*/ 167 h 256"/>
                <a:gd name="T94" fmla="*/ 144 w 280"/>
                <a:gd name="T95" fmla="*/ 146 h 256"/>
                <a:gd name="T96" fmla="*/ 168 w 280"/>
                <a:gd name="T97" fmla="*/ 102 h 256"/>
                <a:gd name="T98" fmla="*/ 164 w 280"/>
                <a:gd name="T99" fmla="*/ 71 h 256"/>
                <a:gd name="T100" fmla="*/ 163 w 280"/>
                <a:gd name="T101" fmla="*/ 37 h 256"/>
                <a:gd name="T102" fmla="*/ 231 w 280"/>
                <a:gd name="T103" fmla="*/ 81 h 256"/>
                <a:gd name="T104" fmla="*/ 263 w 280"/>
                <a:gd name="T105" fmla="*/ 167 h 256"/>
                <a:gd name="T106" fmla="*/ 241 w 280"/>
                <a:gd name="T107" fmla="*/ 173 h 256"/>
                <a:gd name="T108" fmla="*/ 202 w 280"/>
                <a:gd name="T109" fmla="*/ 177 h 256"/>
                <a:gd name="T110" fmla="*/ 210 w 280"/>
                <a:gd name="T111" fmla="*/ 194 h 256"/>
                <a:gd name="T112" fmla="*/ 271 w 280"/>
                <a:gd name="T113" fmla="*/ 23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" h="256">
                  <a:moveTo>
                    <a:pt x="259" y="205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3" y="185"/>
                    <a:pt x="211" y="184"/>
                    <a:pt x="21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41" y="182"/>
                    <a:pt x="254" y="183"/>
                    <a:pt x="264" y="179"/>
                  </a:cubicBezTo>
                  <a:cubicBezTo>
                    <a:pt x="268" y="177"/>
                    <a:pt x="271" y="174"/>
                    <a:pt x="272" y="170"/>
                  </a:cubicBezTo>
                  <a:cubicBezTo>
                    <a:pt x="273" y="166"/>
                    <a:pt x="272" y="162"/>
                    <a:pt x="270" y="158"/>
                  </a:cubicBezTo>
                  <a:cubicBezTo>
                    <a:pt x="261" y="146"/>
                    <a:pt x="241" y="113"/>
                    <a:pt x="240" y="81"/>
                  </a:cubicBezTo>
                  <a:cubicBezTo>
                    <a:pt x="240" y="80"/>
                    <a:pt x="238" y="24"/>
                    <a:pt x="183" y="24"/>
                  </a:cubicBezTo>
                  <a:cubicBezTo>
                    <a:pt x="175" y="24"/>
                    <a:pt x="168" y="25"/>
                    <a:pt x="161" y="28"/>
                  </a:cubicBezTo>
                  <a:cubicBezTo>
                    <a:pt x="159" y="24"/>
                    <a:pt x="157" y="20"/>
                    <a:pt x="154" y="16"/>
                  </a:cubicBezTo>
                  <a:cubicBezTo>
                    <a:pt x="144" y="5"/>
                    <a:pt x="129" y="0"/>
                    <a:pt x="108" y="0"/>
                  </a:cubicBezTo>
                  <a:cubicBezTo>
                    <a:pt x="86" y="0"/>
                    <a:pt x="71" y="5"/>
                    <a:pt x="61" y="16"/>
                  </a:cubicBezTo>
                  <a:cubicBezTo>
                    <a:pt x="50" y="29"/>
                    <a:pt x="51" y="44"/>
                    <a:pt x="52" y="4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49" y="75"/>
                    <a:pt x="47" y="79"/>
                    <a:pt x="47" y="84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8"/>
                    <a:pt x="49" y="113"/>
                    <a:pt x="54" y="117"/>
                  </a:cubicBezTo>
                  <a:cubicBezTo>
                    <a:pt x="58" y="134"/>
                    <a:pt x="67" y="147"/>
                    <a:pt x="70" y="151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70" y="171"/>
                    <a:pt x="68" y="175"/>
                    <a:pt x="64" y="1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9" y="207"/>
                    <a:pt x="0" y="221"/>
                    <a:pt x="0" y="237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80" y="256"/>
                    <a:pt x="280" y="256"/>
                    <a:pt x="280" y="256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0" y="225"/>
                    <a:pt x="272" y="212"/>
                    <a:pt x="259" y="205"/>
                  </a:cubicBezTo>
                  <a:moveTo>
                    <a:pt x="206" y="247"/>
                  </a:moveTo>
                  <a:cubicBezTo>
                    <a:pt x="10" y="247"/>
                    <a:pt x="10" y="247"/>
                    <a:pt x="10" y="24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10" y="225"/>
                    <a:pt x="16" y="214"/>
                    <a:pt x="27" y="208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75" y="181"/>
                    <a:pt x="80" y="174"/>
                    <a:pt x="80" y="16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6"/>
                    <a:pt x="67" y="132"/>
                    <a:pt x="63" y="11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58" y="108"/>
                    <a:pt x="56" y="106"/>
                    <a:pt x="56" y="102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1"/>
                    <a:pt x="57" y="79"/>
                    <a:pt x="59" y="77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59" y="33"/>
                    <a:pt x="68" y="22"/>
                  </a:cubicBezTo>
                  <a:cubicBezTo>
                    <a:pt x="76" y="14"/>
                    <a:pt x="89" y="9"/>
                    <a:pt x="108" y="9"/>
                  </a:cubicBezTo>
                  <a:cubicBezTo>
                    <a:pt x="126" y="9"/>
                    <a:pt x="139" y="13"/>
                    <a:pt x="147" y="22"/>
                  </a:cubicBezTo>
                  <a:cubicBezTo>
                    <a:pt x="151" y="27"/>
                    <a:pt x="153" y="31"/>
                    <a:pt x="153" y="36"/>
                  </a:cubicBezTo>
                  <a:cubicBezTo>
                    <a:pt x="154" y="36"/>
                    <a:pt x="154" y="36"/>
                    <a:pt x="154" y="37"/>
                  </a:cubicBezTo>
                  <a:cubicBezTo>
                    <a:pt x="154" y="37"/>
                    <a:pt x="154" y="37"/>
                    <a:pt x="154" y="38"/>
                  </a:cubicBezTo>
                  <a:cubicBezTo>
                    <a:pt x="154" y="38"/>
                    <a:pt x="154" y="38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40"/>
                    <a:pt x="154" y="41"/>
                    <a:pt x="154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4" y="42"/>
                    <a:pt x="154" y="42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5"/>
                    <a:pt x="154" y="46"/>
                    <a:pt x="154" y="46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9"/>
                    <a:pt x="159" y="81"/>
                    <a:pt x="159" y="84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59" y="106"/>
                    <a:pt x="156" y="110"/>
                    <a:pt x="152" y="111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6" y="124"/>
                    <a:pt x="142" y="133"/>
                    <a:pt x="136" y="141"/>
                  </a:cubicBezTo>
                  <a:cubicBezTo>
                    <a:pt x="135" y="143"/>
                    <a:pt x="133" y="145"/>
                    <a:pt x="132" y="146"/>
                  </a:cubicBezTo>
                  <a:cubicBezTo>
                    <a:pt x="131" y="147"/>
                    <a:pt x="131" y="147"/>
                    <a:pt x="131" y="147"/>
                  </a:cubicBezTo>
                  <a:cubicBezTo>
                    <a:pt x="131" y="167"/>
                    <a:pt x="131" y="167"/>
                    <a:pt x="131" y="167"/>
                  </a:cubicBezTo>
                  <a:cubicBezTo>
                    <a:pt x="131" y="168"/>
                    <a:pt x="131" y="169"/>
                    <a:pt x="131" y="170"/>
                  </a:cubicBezTo>
                  <a:cubicBezTo>
                    <a:pt x="131" y="170"/>
                    <a:pt x="131" y="171"/>
                    <a:pt x="131" y="171"/>
                  </a:cubicBezTo>
                  <a:cubicBezTo>
                    <a:pt x="132" y="172"/>
                    <a:pt x="132" y="173"/>
                    <a:pt x="132" y="174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3" y="175"/>
                    <a:pt x="133" y="176"/>
                    <a:pt x="134" y="177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8"/>
                    <a:pt x="135" y="180"/>
                    <a:pt x="136" y="181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9" y="184"/>
                    <a:pt x="141" y="185"/>
                    <a:pt x="143" y="186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99" y="214"/>
                    <a:pt x="206" y="225"/>
                    <a:pt x="206" y="238"/>
                  </a:cubicBezTo>
                  <a:lnTo>
                    <a:pt x="206" y="247"/>
                  </a:lnTo>
                  <a:close/>
                  <a:moveTo>
                    <a:pt x="271" y="247"/>
                  </a:moveTo>
                  <a:cubicBezTo>
                    <a:pt x="215" y="247"/>
                    <a:pt x="215" y="247"/>
                    <a:pt x="215" y="247"/>
                  </a:cubicBezTo>
                  <a:cubicBezTo>
                    <a:pt x="215" y="238"/>
                    <a:pt x="215" y="238"/>
                    <a:pt x="215" y="238"/>
                  </a:cubicBezTo>
                  <a:cubicBezTo>
                    <a:pt x="215" y="221"/>
                    <a:pt x="206" y="207"/>
                    <a:pt x="192" y="200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60" y="182"/>
                    <a:pt x="161" y="180"/>
                    <a:pt x="160" y="178"/>
                  </a:cubicBezTo>
                  <a:cubicBezTo>
                    <a:pt x="159" y="175"/>
                    <a:pt x="156" y="173"/>
                    <a:pt x="152" y="173"/>
                  </a:cubicBezTo>
                  <a:cubicBezTo>
                    <a:pt x="142" y="173"/>
                    <a:pt x="142" y="173"/>
                    <a:pt x="142" y="173"/>
                  </a:cubicBezTo>
                  <a:cubicBezTo>
                    <a:pt x="142" y="172"/>
                    <a:pt x="142" y="172"/>
                    <a:pt x="141" y="171"/>
                  </a:cubicBezTo>
                  <a:cubicBezTo>
                    <a:pt x="141" y="171"/>
                    <a:pt x="141" y="170"/>
                    <a:pt x="141" y="170"/>
                  </a:cubicBezTo>
                  <a:cubicBezTo>
                    <a:pt x="140" y="169"/>
                    <a:pt x="140" y="168"/>
                    <a:pt x="140" y="167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49"/>
                    <a:pt x="142" y="148"/>
                    <a:pt x="144" y="146"/>
                  </a:cubicBezTo>
                  <a:cubicBezTo>
                    <a:pt x="149" y="138"/>
                    <a:pt x="154" y="129"/>
                    <a:pt x="157" y="119"/>
                  </a:cubicBezTo>
                  <a:cubicBezTo>
                    <a:pt x="164" y="116"/>
                    <a:pt x="168" y="110"/>
                    <a:pt x="168" y="102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79"/>
                    <a:pt x="167" y="75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2"/>
                    <a:pt x="163" y="37"/>
                  </a:cubicBezTo>
                  <a:cubicBezTo>
                    <a:pt x="169" y="34"/>
                    <a:pt x="176" y="33"/>
                    <a:pt x="183" y="33"/>
                  </a:cubicBezTo>
                  <a:cubicBezTo>
                    <a:pt x="229" y="33"/>
                    <a:pt x="231" y="79"/>
                    <a:pt x="231" y="81"/>
                  </a:cubicBezTo>
                  <a:cubicBezTo>
                    <a:pt x="232" y="116"/>
                    <a:pt x="253" y="150"/>
                    <a:pt x="262" y="163"/>
                  </a:cubicBezTo>
                  <a:cubicBezTo>
                    <a:pt x="263" y="165"/>
                    <a:pt x="263" y="166"/>
                    <a:pt x="263" y="167"/>
                  </a:cubicBezTo>
                  <a:cubicBezTo>
                    <a:pt x="263" y="168"/>
                    <a:pt x="262" y="169"/>
                    <a:pt x="260" y="170"/>
                  </a:cubicBezTo>
                  <a:cubicBezTo>
                    <a:pt x="253" y="174"/>
                    <a:pt x="242" y="173"/>
                    <a:pt x="241" y="173"/>
                  </a:cubicBezTo>
                  <a:cubicBezTo>
                    <a:pt x="209" y="173"/>
                    <a:pt x="209" y="173"/>
                    <a:pt x="209" y="173"/>
                  </a:cubicBezTo>
                  <a:cubicBezTo>
                    <a:pt x="206" y="173"/>
                    <a:pt x="203" y="174"/>
                    <a:pt x="202" y="177"/>
                  </a:cubicBezTo>
                  <a:cubicBezTo>
                    <a:pt x="200" y="179"/>
                    <a:pt x="200" y="182"/>
                    <a:pt x="202" y="185"/>
                  </a:cubicBezTo>
                  <a:cubicBezTo>
                    <a:pt x="203" y="188"/>
                    <a:pt x="206" y="192"/>
                    <a:pt x="210" y="194"/>
                  </a:cubicBezTo>
                  <a:cubicBezTo>
                    <a:pt x="255" y="214"/>
                    <a:pt x="255" y="214"/>
                    <a:pt x="255" y="214"/>
                  </a:cubicBezTo>
                  <a:cubicBezTo>
                    <a:pt x="265" y="219"/>
                    <a:pt x="271" y="228"/>
                    <a:pt x="271" y="239"/>
                  </a:cubicBezTo>
                  <a:lnTo>
                    <a:pt x="271" y="2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1A50CBF-749E-4A90-8094-644FC2BF70FC}"/>
                </a:ext>
              </a:extLst>
            </p:cNvPr>
            <p:cNvSpPr txBox="1"/>
            <p:nvPr/>
          </p:nvSpPr>
          <p:spPr>
            <a:xfrm>
              <a:off x="1199244" y="3157474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6C97F434-738F-4F61-9EA1-5697E916CB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7628" y="2426227"/>
              <a:ext cx="616744" cy="619420"/>
            </a:xfrm>
            <a:custGeom>
              <a:avLst/>
              <a:gdLst>
                <a:gd name="T0" fmla="*/ 265 w 271"/>
                <a:gd name="T1" fmla="*/ 18 h 270"/>
                <a:gd name="T2" fmla="*/ 253 w 271"/>
                <a:gd name="T3" fmla="*/ 6 h 270"/>
                <a:gd name="T4" fmla="*/ 234 w 271"/>
                <a:gd name="T5" fmla="*/ 6 h 270"/>
                <a:gd name="T6" fmla="*/ 220 w 271"/>
                <a:gd name="T7" fmla="*/ 20 h 270"/>
                <a:gd name="T8" fmla="*/ 0 w 271"/>
                <a:gd name="T9" fmla="*/ 20 h 270"/>
                <a:gd name="T10" fmla="*/ 0 w 271"/>
                <a:gd name="T11" fmla="*/ 270 h 270"/>
                <a:gd name="T12" fmla="*/ 251 w 271"/>
                <a:gd name="T13" fmla="*/ 270 h 270"/>
                <a:gd name="T14" fmla="*/ 251 w 271"/>
                <a:gd name="T15" fmla="*/ 51 h 270"/>
                <a:gd name="T16" fmla="*/ 253 w 271"/>
                <a:gd name="T17" fmla="*/ 50 h 270"/>
                <a:gd name="T18" fmla="*/ 265 w 271"/>
                <a:gd name="T19" fmla="*/ 37 h 270"/>
                <a:gd name="T20" fmla="*/ 265 w 271"/>
                <a:gd name="T21" fmla="*/ 18 h 270"/>
                <a:gd name="T22" fmla="*/ 90 w 271"/>
                <a:gd name="T23" fmla="*/ 166 h 270"/>
                <a:gd name="T24" fmla="*/ 105 w 271"/>
                <a:gd name="T25" fmla="*/ 181 h 270"/>
                <a:gd name="T26" fmla="*/ 85 w 271"/>
                <a:gd name="T27" fmla="*/ 186 h 270"/>
                <a:gd name="T28" fmla="*/ 90 w 271"/>
                <a:gd name="T29" fmla="*/ 166 h 270"/>
                <a:gd name="T30" fmla="*/ 234 w 271"/>
                <a:gd name="T31" fmla="*/ 56 h 270"/>
                <a:gd name="T32" fmla="*/ 215 w 271"/>
                <a:gd name="T33" fmla="*/ 37 h 270"/>
                <a:gd name="T34" fmla="*/ 221 w 271"/>
                <a:gd name="T35" fmla="*/ 31 h 270"/>
                <a:gd name="T36" fmla="*/ 240 w 271"/>
                <a:gd name="T37" fmla="*/ 50 h 270"/>
                <a:gd name="T38" fmla="*/ 234 w 271"/>
                <a:gd name="T39" fmla="*/ 56 h 270"/>
                <a:gd name="T40" fmla="*/ 227 w 271"/>
                <a:gd name="T41" fmla="*/ 63 h 270"/>
                <a:gd name="T42" fmla="*/ 113 w 271"/>
                <a:gd name="T43" fmla="*/ 177 h 270"/>
                <a:gd name="T44" fmla="*/ 94 w 271"/>
                <a:gd name="T45" fmla="*/ 158 h 270"/>
                <a:gd name="T46" fmla="*/ 208 w 271"/>
                <a:gd name="T47" fmla="*/ 44 h 270"/>
                <a:gd name="T48" fmla="*/ 227 w 271"/>
                <a:gd name="T49" fmla="*/ 63 h 270"/>
                <a:gd name="T50" fmla="*/ 242 w 271"/>
                <a:gd name="T51" fmla="*/ 60 h 270"/>
                <a:gd name="T52" fmla="*/ 242 w 271"/>
                <a:gd name="T53" fmla="*/ 261 h 270"/>
                <a:gd name="T54" fmla="*/ 9 w 271"/>
                <a:gd name="T55" fmla="*/ 261 h 270"/>
                <a:gd name="T56" fmla="*/ 9 w 271"/>
                <a:gd name="T57" fmla="*/ 29 h 270"/>
                <a:gd name="T58" fmla="*/ 211 w 271"/>
                <a:gd name="T59" fmla="*/ 29 h 270"/>
                <a:gd name="T60" fmla="*/ 85 w 271"/>
                <a:gd name="T61" fmla="*/ 155 h 270"/>
                <a:gd name="T62" fmla="*/ 84 w 271"/>
                <a:gd name="T63" fmla="*/ 155 h 270"/>
                <a:gd name="T64" fmla="*/ 74 w 271"/>
                <a:gd name="T65" fmla="*/ 190 h 270"/>
                <a:gd name="T66" fmla="*/ 69 w 271"/>
                <a:gd name="T67" fmla="*/ 196 h 270"/>
                <a:gd name="T68" fmla="*/ 69 w 271"/>
                <a:gd name="T69" fmla="*/ 202 h 270"/>
                <a:gd name="T70" fmla="*/ 72 w 271"/>
                <a:gd name="T71" fmla="*/ 203 h 270"/>
                <a:gd name="T72" fmla="*/ 75 w 271"/>
                <a:gd name="T73" fmla="*/ 202 h 270"/>
                <a:gd name="T74" fmla="*/ 81 w 271"/>
                <a:gd name="T75" fmla="*/ 197 h 270"/>
                <a:gd name="T76" fmla="*/ 116 w 271"/>
                <a:gd name="T77" fmla="*/ 187 h 270"/>
                <a:gd name="T78" fmla="*/ 236 w 271"/>
                <a:gd name="T79" fmla="*/ 67 h 270"/>
                <a:gd name="T80" fmla="*/ 242 w 271"/>
                <a:gd name="T81" fmla="*/ 60 h 270"/>
                <a:gd name="T82" fmla="*/ 259 w 271"/>
                <a:gd name="T83" fmla="*/ 31 h 270"/>
                <a:gd name="T84" fmla="*/ 246 w 271"/>
                <a:gd name="T85" fmla="*/ 44 h 270"/>
                <a:gd name="T86" fmla="*/ 227 w 271"/>
                <a:gd name="T87" fmla="*/ 25 h 270"/>
                <a:gd name="T88" fmla="*/ 240 w 271"/>
                <a:gd name="T89" fmla="*/ 12 h 270"/>
                <a:gd name="T90" fmla="*/ 246 w 271"/>
                <a:gd name="T91" fmla="*/ 12 h 270"/>
                <a:gd name="T92" fmla="*/ 259 w 271"/>
                <a:gd name="T93" fmla="*/ 25 h 270"/>
                <a:gd name="T94" fmla="*/ 259 w 271"/>
                <a:gd name="T95" fmla="*/ 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1" h="270">
                  <a:moveTo>
                    <a:pt x="265" y="18"/>
                  </a:moveTo>
                  <a:cubicBezTo>
                    <a:pt x="253" y="6"/>
                    <a:pt x="253" y="6"/>
                    <a:pt x="253" y="6"/>
                  </a:cubicBezTo>
                  <a:cubicBezTo>
                    <a:pt x="247" y="0"/>
                    <a:pt x="239" y="0"/>
                    <a:pt x="234" y="6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51" y="270"/>
                    <a:pt x="251" y="270"/>
                    <a:pt x="251" y="270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65" y="37"/>
                    <a:pt x="265" y="37"/>
                    <a:pt x="265" y="37"/>
                  </a:cubicBezTo>
                  <a:cubicBezTo>
                    <a:pt x="271" y="32"/>
                    <a:pt x="271" y="24"/>
                    <a:pt x="265" y="18"/>
                  </a:cubicBezTo>
                  <a:moveTo>
                    <a:pt x="90" y="166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85" y="186"/>
                    <a:pt x="85" y="186"/>
                    <a:pt x="85" y="186"/>
                  </a:cubicBezTo>
                  <a:lnTo>
                    <a:pt x="90" y="166"/>
                  </a:lnTo>
                  <a:close/>
                  <a:moveTo>
                    <a:pt x="234" y="56"/>
                  </a:moveTo>
                  <a:cubicBezTo>
                    <a:pt x="215" y="37"/>
                    <a:pt x="215" y="37"/>
                    <a:pt x="215" y="37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40" y="50"/>
                    <a:pt x="240" y="50"/>
                    <a:pt x="240" y="50"/>
                  </a:cubicBezTo>
                  <a:lnTo>
                    <a:pt x="234" y="56"/>
                  </a:lnTo>
                  <a:close/>
                  <a:moveTo>
                    <a:pt x="227" y="63"/>
                  </a:moveTo>
                  <a:cubicBezTo>
                    <a:pt x="113" y="177"/>
                    <a:pt x="113" y="177"/>
                    <a:pt x="113" y="177"/>
                  </a:cubicBezTo>
                  <a:cubicBezTo>
                    <a:pt x="94" y="158"/>
                    <a:pt x="94" y="158"/>
                    <a:pt x="94" y="158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27" y="63"/>
                  </a:lnTo>
                  <a:close/>
                  <a:moveTo>
                    <a:pt x="242" y="60"/>
                  </a:moveTo>
                  <a:cubicBezTo>
                    <a:pt x="242" y="261"/>
                    <a:pt x="242" y="261"/>
                    <a:pt x="242" y="261"/>
                  </a:cubicBezTo>
                  <a:cubicBezTo>
                    <a:pt x="9" y="261"/>
                    <a:pt x="9" y="261"/>
                    <a:pt x="9" y="26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74" y="190"/>
                    <a:pt x="74" y="190"/>
                    <a:pt x="74" y="190"/>
                  </a:cubicBezTo>
                  <a:cubicBezTo>
                    <a:pt x="69" y="196"/>
                    <a:pt x="69" y="196"/>
                    <a:pt x="69" y="196"/>
                  </a:cubicBezTo>
                  <a:cubicBezTo>
                    <a:pt x="67" y="197"/>
                    <a:pt x="67" y="200"/>
                    <a:pt x="69" y="202"/>
                  </a:cubicBezTo>
                  <a:cubicBezTo>
                    <a:pt x="70" y="203"/>
                    <a:pt x="71" y="203"/>
                    <a:pt x="72" y="203"/>
                  </a:cubicBezTo>
                  <a:cubicBezTo>
                    <a:pt x="73" y="203"/>
                    <a:pt x="74" y="203"/>
                    <a:pt x="75" y="202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116" y="187"/>
                    <a:pt x="116" y="187"/>
                    <a:pt x="116" y="187"/>
                  </a:cubicBezTo>
                  <a:cubicBezTo>
                    <a:pt x="236" y="67"/>
                    <a:pt x="236" y="67"/>
                    <a:pt x="236" y="67"/>
                  </a:cubicBezTo>
                  <a:lnTo>
                    <a:pt x="242" y="60"/>
                  </a:lnTo>
                  <a:close/>
                  <a:moveTo>
                    <a:pt x="259" y="31"/>
                  </a:moveTo>
                  <a:cubicBezTo>
                    <a:pt x="246" y="44"/>
                    <a:pt x="246" y="44"/>
                    <a:pt x="246" y="44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240" y="12"/>
                    <a:pt x="240" y="12"/>
                    <a:pt x="240" y="12"/>
                  </a:cubicBezTo>
                  <a:cubicBezTo>
                    <a:pt x="242" y="10"/>
                    <a:pt x="245" y="10"/>
                    <a:pt x="246" y="12"/>
                  </a:cubicBezTo>
                  <a:cubicBezTo>
                    <a:pt x="259" y="25"/>
                    <a:pt x="259" y="25"/>
                    <a:pt x="259" y="25"/>
                  </a:cubicBezTo>
                  <a:cubicBezTo>
                    <a:pt x="261" y="26"/>
                    <a:pt x="261" y="29"/>
                    <a:pt x="259" y="3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noFill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64A9C23-E5E3-4AAB-BCD6-014829FC196B}"/>
                </a:ext>
              </a:extLst>
            </p:cNvPr>
            <p:cNvSpPr txBox="1"/>
            <p:nvPr/>
          </p:nvSpPr>
          <p:spPr>
            <a:xfrm>
              <a:off x="5234215" y="3157474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93C4F641-080C-40B0-ACBD-5B39CD573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80721" y="2426227"/>
              <a:ext cx="500502" cy="460546"/>
            </a:xfrm>
            <a:custGeom>
              <a:avLst/>
              <a:gdLst>
                <a:gd name="T0" fmla="*/ 214 w 280"/>
                <a:gd name="T1" fmla="*/ 186 h 256"/>
                <a:gd name="T2" fmla="*/ 241 w 280"/>
                <a:gd name="T3" fmla="*/ 182 h 256"/>
                <a:gd name="T4" fmla="*/ 272 w 280"/>
                <a:gd name="T5" fmla="*/ 170 h 256"/>
                <a:gd name="T6" fmla="*/ 240 w 280"/>
                <a:gd name="T7" fmla="*/ 81 h 256"/>
                <a:gd name="T8" fmla="*/ 161 w 280"/>
                <a:gd name="T9" fmla="*/ 28 h 256"/>
                <a:gd name="T10" fmla="*/ 108 w 280"/>
                <a:gd name="T11" fmla="*/ 0 h 256"/>
                <a:gd name="T12" fmla="*/ 52 w 280"/>
                <a:gd name="T13" fmla="*/ 47 h 256"/>
                <a:gd name="T14" fmla="*/ 47 w 280"/>
                <a:gd name="T15" fmla="*/ 84 h 256"/>
                <a:gd name="T16" fmla="*/ 54 w 280"/>
                <a:gd name="T17" fmla="*/ 117 h 256"/>
                <a:gd name="T18" fmla="*/ 70 w 280"/>
                <a:gd name="T19" fmla="*/ 166 h 256"/>
                <a:gd name="T20" fmla="*/ 22 w 280"/>
                <a:gd name="T21" fmla="*/ 200 h 256"/>
                <a:gd name="T22" fmla="*/ 0 w 280"/>
                <a:gd name="T23" fmla="*/ 256 h 256"/>
                <a:gd name="T24" fmla="*/ 280 w 280"/>
                <a:gd name="T25" fmla="*/ 239 h 256"/>
                <a:gd name="T26" fmla="*/ 206 w 280"/>
                <a:gd name="T27" fmla="*/ 247 h 256"/>
                <a:gd name="T28" fmla="*/ 10 w 280"/>
                <a:gd name="T29" fmla="*/ 237 h 256"/>
                <a:gd name="T30" fmla="*/ 68 w 280"/>
                <a:gd name="T31" fmla="*/ 185 h 256"/>
                <a:gd name="T32" fmla="*/ 80 w 280"/>
                <a:gd name="T33" fmla="*/ 147 h 256"/>
                <a:gd name="T34" fmla="*/ 63 w 280"/>
                <a:gd name="T35" fmla="*/ 113 h 256"/>
                <a:gd name="T36" fmla="*/ 61 w 280"/>
                <a:gd name="T37" fmla="*/ 110 h 256"/>
                <a:gd name="T38" fmla="*/ 56 w 280"/>
                <a:gd name="T39" fmla="*/ 84 h 256"/>
                <a:gd name="T40" fmla="*/ 61 w 280"/>
                <a:gd name="T41" fmla="*/ 75 h 256"/>
                <a:gd name="T42" fmla="*/ 61 w 280"/>
                <a:gd name="T43" fmla="*/ 46 h 256"/>
                <a:gd name="T44" fmla="*/ 108 w 280"/>
                <a:gd name="T45" fmla="*/ 9 h 256"/>
                <a:gd name="T46" fmla="*/ 153 w 280"/>
                <a:gd name="T47" fmla="*/ 36 h 256"/>
                <a:gd name="T48" fmla="*/ 154 w 280"/>
                <a:gd name="T49" fmla="*/ 38 h 256"/>
                <a:gd name="T50" fmla="*/ 154 w 280"/>
                <a:gd name="T51" fmla="*/ 39 h 256"/>
                <a:gd name="T52" fmla="*/ 154 w 280"/>
                <a:gd name="T53" fmla="*/ 41 h 256"/>
                <a:gd name="T54" fmla="*/ 154 w 280"/>
                <a:gd name="T55" fmla="*/ 43 h 256"/>
                <a:gd name="T56" fmla="*/ 154 w 280"/>
                <a:gd name="T57" fmla="*/ 44 h 256"/>
                <a:gd name="T58" fmla="*/ 154 w 280"/>
                <a:gd name="T59" fmla="*/ 75 h 256"/>
                <a:gd name="T60" fmla="*/ 159 w 280"/>
                <a:gd name="T61" fmla="*/ 84 h 256"/>
                <a:gd name="T62" fmla="*/ 152 w 280"/>
                <a:gd name="T63" fmla="*/ 111 h 256"/>
                <a:gd name="T64" fmla="*/ 149 w 280"/>
                <a:gd name="T65" fmla="*/ 114 h 256"/>
                <a:gd name="T66" fmla="*/ 132 w 280"/>
                <a:gd name="T67" fmla="*/ 146 h 256"/>
                <a:gd name="T68" fmla="*/ 131 w 280"/>
                <a:gd name="T69" fmla="*/ 167 h 256"/>
                <a:gd name="T70" fmla="*/ 131 w 280"/>
                <a:gd name="T71" fmla="*/ 171 h 256"/>
                <a:gd name="T72" fmla="*/ 132 w 280"/>
                <a:gd name="T73" fmla="*/ 174 h 256"/>
                <a:gd name="T74" fmla="*/ 134 w 280"/>
                <a:gd name="T75" fmla="*/ 177 h 256"/>
                <a:gd name="T76" fmla="*/ 137 w 280"/>
                <a:gd name="T77" fmla="*/ 182 h 256"/>
                <a:gd name="T78" fmla="*/ 143 w 280"/>
                <a:gd name="T79" fmla="*/ 186 h 256"/>
                <a:gd name="T80" fmla="*/ 206 w 280"/>
                <a:gd name="T81" fmla="*/ 238 h 256"/>
                <a:gd name="T82" fmla="*/ 271 w 280"/>
                <a:gd name="T83" fmla="*/ 247 h 256"/>
                <a:gd name="T84" fmla="*/ 215 w 280"/>
                <a:gd name="T85" fmla="*/ 238 h 256"/>
                <a:gd name="T86" fmla="*/ 160 w 280"/>
                <a:gd name="T87" fmla="*/ 184 h 256"/>
                <a:gd name="T88" fmla="*/ 152 w 280"/>
                <a:gd name="T89" fmla="*/ 173 h 256"/>
                <a:gd name="T90" fmla="*/ 141 w 280"/>
                <a:gd name="T91" fmla="*/ 171 h 256"/>
                <a:gd name="T92" fmla="*/ 140 w 280"/>
                <a:gd name="T93" fmla="*/ 167 h 256"/>
                <a:gd name="T94" fmla="*/ 144 w 280"/>
                <a:gd name="T95" fmla="*/ 146 h 256"/>
                <a:gd name="T96" fmla="*/ 168 w 280"/>
                <a:gd name="T97" fmla="*/ 102 h 256"/>
                <a:gd name="T98" fmla="*/ 164 w 280"/>
                <a:gd name="T99" fmla="*/ 71 h 256"/>
                <a:gd name="T100" fmla="*/ 163 w 280"/>
                <a:gd name="T101" fmla="*/ 37 h 256"/>
                <a:gd name="T102" fmla="*/ 231 w 280"/>
                <a:gd name="T103" fmla="*/ 81 h 256"/>
                <a:gd name="T104" fmla="*/ 263 w 280"/>
                <a:gd name="T105" fmla="*/ 167 h 256"/>
                <a:gd name="T106" fmla="*/ 241 w 280"/>
                <a:gd name="T107" fmla="*/ 173 h 256"/>
                <a:gd name="T108" fmla="*/ 202 w 280"/>
                <a:gd name="T109" fmla="*/ 177 h 256"/>
                <a:gd name="T110" fmla="*/ 210 w 280"/>
                <a:gd name="T111" fmla="*/ 194 h 256"/>
                <a:gd name="T112" fmla="*/ 271 w 280"/>
                <a:gd name="T113" fmla="*/ 23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" h="256">
                  <a:moveTo>
                    <a:pt x="259" y="205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3" y="185"/>
                    <a:pt x="211" y="184"/>
                    <a:pt x="21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41" y="182"/>
                    <a:pt x="254" y="183"/>
                    <a:pt x="264" y="179"/>
                  </a:cubicBezTo>
                  <a:cubicBezTo>
                    <a:pt x="268" y="177"/>
                    <a:pt x="271" y="174"/>
                    <a:pt x="272" y="170"/>
                  </a:cubicBezTo>
                  <a:cubicBezTo>
                    <a:pt x="273" y="166"/>
                    <a:pt x="272" y="162"/>
                    <a:pt x="270" y="158"/>
                  </a:cubicBezTo>
                  <a:cubicBezTo>
                    <a:pt x="261" y="146"/>
                    <a:pt x="241" y="113"/>
                    <a:pt x="240" y="81"/>
                  </a:cubicBezTo>
                  <a:cubicBezTo>
                    <a:pt x="240" y="80"/>
                    <a:pt x="238" y="24"/>
                    <a:pt x="183" y="24"/>
                  </a:cubicBezTo>
                  <a:cubicBezTo>
                    <a:pt x="175" y="24"/>
                    <a:pt x="168" y="25"/>
                    <a:pt x="161" y="28"/>
                  </a:cubicBezTo>
                  <a:cubicBezTo>
                    <a:pt x="159" y="24"/>
                    <a:pt x="157" y="20"/>
                    <a:pt x="154" y="16"/>
                  </a:cubicBezTo>
                  <a:cubicBezTo>
                    <a:pt x="144" y="5"/>
                    <a:pt x="129" y="0"/>
                    <a:pt x="108" y="0"/>
                  </a:cubicBezTo>
                  <a:cubicBezTo>
                    <a:pt x="86" y="0"/>
                    <a:pt x="71" y="5"/>
                    <a:pt x="61" y="16"/>
                  </a:cubicBezTo>
                  <a:cubicBezTo>
                    <a:pt x="50" y="29"/>
                    <a:pt x="51" y="44"/>
                    <a:pt x="52" y="4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49" y="75"/>
                    <a:pt x="47" y="79"/>
                    <a:pt x="47" y="84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8"/>
                    <a:pt x="49" y="113"/>
                    <a:pt x="54" y="117"/>
                  </a:cubicBezTo>
                  <a:cubicBezTo>
                    <a:pt x="58" y="134"/>
                    <a:pt x="67" y="147"/>
                    <a:pt x="70" y="151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70" y="171"/>
                    <a:pt x="68" y="175"/>
                    <a:pt x="64" y="1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9" y="207"/>
                    <a:pt x="0" y="221"/>
                    <a:pt x="0" y="237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80" y="256"/>
                    <a:pt x="280" y="256"/>
                    <a:pt x="280" y="256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0" y="225"/>
                    <a:pt x="272" y="212"/>
                    <a:pt x="259" y="205"/>
                  </a:cubicBezTo>
                  <a:moveTo>
                    <a:pt x="206" y="247"/>
                  </a:moveTo>
                  <a:cubicBezTo>
                    <a:pt x="10" y="247"/>
                    <a:pt x="10" y="247"/>
                    <a:pt x="10" y="24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10" y="225"/>
                    <a:pt x="16" y="214"/>
                    <a:pt x="27" y="208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75" y="181"/>
                    <a:pt x="80" y="174"/>
                    <a:pt x="80" y="16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6"/>
                    <a:pt x="67" y="132"/>
                    <a:pt x="63" y="11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58" y="108"/>
                    <a:pt x="56" y="106"/>
                    <a:pt x="56" y="102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1"/>
                    <a:pt x="57" y="79"/>
                    <a:pt x="59" y="77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59" y="33"/>
                    <a:pt x="68" y="22"/>
                  </a:cubicBezTo>
                  <a:cubicBezTo>
                    <a:pt x="76" y="14"/>
                    <a:pt x="89" y="9"/>
                    <a:pt x="108" y="9"/>
                  </a:cubicBezTo>
                  <a:cubicBezTo>
                    <a:pt x="126" y="9"/>
                    <a:pt x="139" y="13"/>
                    <a:pt x="147" y="22"/>
                  </a:cubicBezTo>
                  <a:cubicBezTo>
                    <a:pt x="151" y="27"/>
                    <a:pt x="153" y="31"/>
                    <a:pt x="153" y="36"/>
                  </a:cubicBezTo>
                  <a:cubicBezTo>
                    <a:pt x="154" y="36"/>
                    <a:pt x="154" y="36"/>
                    <a:pt x="154" y="37"/>
                  </a:cubicBezTo>
                  <a:cubicBezTo>
                    <a:pt x="154" y="37"/>
                    <a:pt x="154" y="37"/>
                    <a:pt x="154" y="38"/>
                  </a:cubicBezTo>
                  <a:cubicBezTo>
                    <a:pt x="154" y="38"/>
                    <a:pt x="154" y="38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40"/>
                    <a:pt x="154" y="41"/>
                    <a:pt x="154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4" y="42"/>
                    <a:pt x="154" y="42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5"/>
                    <a:pt x="154" y="46"/>
                    <a:pt x="154" y="46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9"/>
                    <a:pt x="159" y="81"/>
                    <a:pt x="159" y="84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59" y="106"/>
                    <a:pt x="156" y="110"/>
                    <a:pt x="152" y="111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6" y="124"/>
                    <a:pt x="142" y="133"/>
                    <a:pt x="136" y="141"/>
                  </a:cubicBezTo>
                  <a:cubicBezTo>
                    <a:pt x="135" y="143"/>
                    <a:pt x="133" y="145"/>
                    <a:pt x="132" y="146"/>
                  </a:cubicBezTo>
                  <a:cubicBezTo>
                    <a:pt x="131" y="147"/>
                    <a:pt x="131" y="147"/>
                    <a:pt x="131" y="147"/>
                  </a:cubicBezTo>
                  <a:cubicBezTo>
                    <a:pt x="131" y="167"/>
                    <a:pt x="131" y="167"/>
                    <a:pt x="131" y="167"/>
                  </a:cubicBezTo>
                  <a:cubicBezTo>
                    <a:pt x="131" y="168"/>
                    <a:pt x="131" y="169"/>
                    <a:pt x="131" y="170"/>
                  </a:cubicBezTo>
                  <a:cubicBezTo>
                    <a:pt x="131" y="170"/>
                    <a:pt x="131" y="171"/>
                    <a:pt x="131" y="171"/>
                  </a:cubicBezTo>
                  <a:cubicBezTo>
                    <a:pt x="132" y="172"/>
                    <a:pt x="132" y="173"/>
                    <a:pt x="132" y="174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3" y="175"/>
                    <a:pt x="133" y="176"/>
                    <a:pt x="134" y="177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8"/>
                    <a:pt x="135" y="180"/>
                    <a:pt x="136" y="181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9" y="184"/>
                    <a:pt x="141" y="185"/>
                    <a:pt x="143" y="186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99" y="214"/>
                    <a:pt x="206" y="225"/>
                    <a:pt x="206" y="238"/>
                  </a:cubicBezTo>
                  <a:lnTo>
                    <a:pt x="206" y="247"/>
                  </a:lnTo>
                  <a:close/>
                  <a:moveTo>
                    <a:pt x="271" y="247"/>
                  </a:moveTo>
                  <a:cubicBezTo>
                    <a:pt x="215" y="247"/>
                    <a:pt x="215" y="247"/>
                    <a:pt x="215" y="247"/>
                  </a:cubicBezTo>
                  <a:cubicBezTo>
                    <a:pt x="215" y="238"/>
                    <a:pt x="215" y="238"/>
                    <a:pt x="215" y="238"/>
                  </a:cubicBezTo>
                  <a:cubicBezTo>
                    <a:pt x="215" y="221"/>
                    <a:pt x="206" y="207"/>
                    <a:pt x="192" y="200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60" y="182"/>
                    <a:pt x="161" y="180"/>
                    <a:pt x="160" y="178"/>
                  </a:cubicBezTo>
                  <a:cubicBezTo>
                    <a:pt x="159" y="175"/>
                    <a:pt x="156" y="173"/>
                    <a:pt x="152" y="173"/>
                  </a:cubicBezTo>
                  <a:cubicBezTo>
                    <a:pt x="142" y="173"/>
                    <a:pt x="142" y="173"/>
                    <a:pt x="142" y="173"/>
                  </a:cubicBezTo>
                  <a:cubicBezTo>
                    <a:pt x="142" y="172"/>
                    <a:pt x="142" y="172"/>
                    <a:pt x="141" y="171"/>
                  </a:cubicBezTo>
                  <a:cubicBezTo>
                    <a:pt x="141" y="171"/>
                    <a:pt x="141" y="170"/>
                    <a:pt x="141" y="170"/>
                  </a:cubicBezTo>
                  <a:cubicBezTo>
                    <a:pt x="140" y="169"/>
                    <a:pt x="140" y="168"/>
                    <a:pt x="140" y="167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49"/>
                    <a:pt x="142" y="148"/>
                    <a:pt x="144" y="146"/>
                  </a:cubicBezTo>
                  <a:cubicBezTo>
                    <a:pt x="149" y="138"/>
                    <a:pt x="154" y="129"/>
                    <a:pt x="157" y="119"/>
                  </a:cubicBezTo>
                  <a:cubicBezTo>
                    <a:pt x="164" y="116"/>
                    <a:pt x="168" y="110"/>
                    <a:pt x="168" y="102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79"/>
                    <a:pt x="167" y="75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2"/>
                    <a:pt x="163" y="37"/>
                  </a:cubicBezTo>
                  <a:cubicBezTo>
                    <a:pt x="169" y="34"/>
                    <a:pt x="176" y="33"/>
                    <a:pt x="183" y="33"/>
                  </a:cubicBezTo>
                  <a:cubicBezTo>
                    <a:pt x="229" y="33"/>
                    <a:pt x="231" y="79"/>
                    <a:pt x="231" y="81"/>
                  </a:cubicBezTo>
                  <a:cubicBezTo>
                    <a:pt x="232" y="116"/>
                    <a:pt x="253" y="150"/>
                    <a:pt x="262" y="163"/>
                  </a:cubicBezTo>
                  <a:cubicBezTo>
                    <a:pt x="263" y="165"/>
                    <a:pt x="263" y="166"/>
                    <a:pt x="263" y="167"/>
                  </a:cubicBezTo>
                  <a:cubicBezTo>
                    <a:pt x="263" y="168"/>
                    <a:pt x="262" y="169"/>
                    <a:pt x="260" y="170"/>
                  </a:cubicBezTo>
                  <a:cubicBezTo>
                    <a:pt x="253" y="174"/>
                    <a:pt x="242" y="173"/>
                    <a:pt x="241" y="173"/>
                  </a:cubicBezTo>
                  <a:cubicBezTo>
                    <a:pt x="209" y="173"/>
                    <a:pt x="209" y="173"/>
                    <a:pt x="209" y="173"/>
                  </a:cubicBezTo>
                  <a:cubicBezTo>
                    <a:pt x="206" y="173"/>
                    <a:pt x="203" y="174"/>
                    <a:pt x="202" y="177"/>
                  </a:cubicBezTo>
                  <a:cubicBezTo>
                    <a:pt x="200" y="179"/>
                    <a:pt x="200" y="182"/>
                    <a:pt x="202" y="185"/>
                  </a:cubicBezTo>
                  <a:cubicBezTo>
                    <a:pt x="203" y="188"/>
                    <a:pt x="206" y="192"/>
                    <a:pt x="210" y="194"/>
                  </a:cubicBezTo>
                  <a:cubicBezTo>
                    <a:pt x="255" y="214"/>
                    <a:pt x="255" y="214"/>
                    <a:pt x="255" y="214"/>
                  </a:cubicBezTo>
                  <a:cubicBezTo>
                    <a:pt x="265" y="219"/>
                    <a:pt x="271" y="228"/>
                    <a:pt x="271" y="239"/>
                  </a:cubicBezTo>
                  <a:lnTo>
                    <a:pt x="271" y="2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970208-235B-46B2-8412-6017AD36F972}"/>
                </a:ext>
              </a:extLst>
            </p:cNvPr>
            <p:cNvSpPr txBox="1"/>
            <p:nvPr/>
          </p:nvSpPr>
          <p:spPr>
            <a:xfrm>
              <a:off x="9269187" y="3157474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</p:grpSp>
      <p:sp>
        <p:nvSpPr>
          <p:cNvPr id="41" name="Subtitle 6">
            <a:extLst>
              <a:ext uri="{FF2B5EF4-FFF2-40B4-BE49-F238E27FC236}">
                <a16:creationId xmlns:a16="http://schemas.microsoft.com/office/drawing/2014/main" id="{67A8AC21-64CF-4E21-ABEE-C6CD1154084C}"/>
              </a:ext>
            </a:extLst>
          </p:cNvPr>
          <p:cNvSpPr txBox="1">
            <a:spLocks/>
          </p:cNvSpPr>
          <p:nvPr/>
        </p:nvSpPr>
        <p:spPr>
          <a:xfrm>
            <a:off x="2094076" y="5171940"/>
            <a:ext cx="8003848" cy="7636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Lorem Ipsum available, but the majority injected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words which don't look even slightly believable. If you are going to use a passage of Lorem Ipsum, you need to be sure there isn't anything embarrassing hidden in the middle of text.</a:t>
            </a:r>
          </a:p>
        </p:txBody>
      </p:sp>
    </p:spTree>
    <p:extLst>
      <p:ext uri="{BB962C8B-B14F-4D97-AF65-F5344CB8AC3E}">
        <p14:creationId xmlns:p14="http://schemas.microsoft.com/office/powerpoint/2010/main" val="2934238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92">
      <a:dk1>
        <a:sysClr val="windowText" lastClr="000000"/>
      </a:dk1>
      <a:lt1>
        <a:sysClr val="window" lastClr="FFFFFF"/>
      </a:lt1>
      <a:dk2>
        <a:srgbClr val="005482"/>
      </a:dk2>
      <a:lt2>
        <a:srgbClr val="7D8287"/>
      </a:lt2>
      <a:accent1>
        <a:srgbClr val="5FA955"/>
      </a:accent1>
      <a:accent2>
        <a:srgbClr val="00ABB9"/>
      </a:accent2>
      <a:accent3>
        <a:srgbClr val="B2D235"/>
      </a:accent3>
      <a:accent4>
        <a:srgbClr val="FFB900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11513</TotalTime>
  <Words>1621</Words>
  <Application>Microsoft Office PowerPoint</Application>
  <PresentationFormat>Widescreen</PresentationFormat>
  <Paragraphs>114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FontAwesome</vt:lpstr>
      <vt:lpstr>Montserrat</vt:lpstr>
      <vt:lpstr>Raleway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About Us</vt:lpstr>
      <vt:lpstr>About Us</vt:lpstr>
      <vt:lpstr>Our Service</vt:lpstr>
      <vt:lpstr>PowerPoint Presentation</vt:lpstr>
      <vt:lpstr>Our Service</vt:lpstr>
      <vt:lpstr>Our Service</vt:lpstr>
      <vt:lpstr>Our Service</vt:lpstr>
      <vt:lpstr>Our Team</vt:lpstr>
      <vt:lpstr>Our Team</vt:lpstr>
      <vt:lpstr>PowerPoint Presentation</vt:lpstr>
      <vt:lpstr>Timeline</vt:lpstr>
      <vt:lpstr>Infographic 01</vt:lpstr>
      <vt:lpstr>Infographic 02</vt:lpstr>
      <vt:lpstr>Project Location</vt:lpstr>
      <vt:lpstr>Project Location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Suman Sunar</cp:lastModifiedBy>
  <cp:revision>1553</cp:revision>
  <dcterms:created xsi:type="dcterms:W3CDTF">2017-09-28T05:04:55Z</dcterms:created>
  <dcterms:modified xsi:type="dcterms:W3CDTF">2019-10-22T07:10:13Z</dcterms:modified>
</cp:coreProperties>
</file>