
<file path=[Content_Types].xml><?xml version="1.0" encoding="utf-8"?>
<Types xmlns="http://schemas.openxmlformats.org/package/2006/content-types">
  <Default Extension="png" ContentType="image/png"/>
  <Default Extension="xlsm" ContentType="application/vnd.ms-excel.sheet.macroEnabled.12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776824034335"/>
          <c:y val="0.23430962343096201"/>
          <c:w val="0.82403433476394805"/>
          <c:h val="0.57740585774058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6488"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AA-4D45-8DB6-E7A89F52FA7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3"/>
            </a:solidFill>
            <a:ln w="6488"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DAA-4D45-8DB6-E7A89F52FA7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DAA-4D45-8DB6-E7A89F52FA7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4DAA-4D45-8DB6-E7A89F52FA71}"/>
              </c:ext>
            </c:extLst>
          </c:dPt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AA-4D45-8DB6-E7A89F52FA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24235056"/>
        <c:axId val="2123706624"/>
      </c:barChart>
      <c:catAx>
        <c:axId val="212423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24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chemeClr val="tx1"/>
                </a:solidFill>
                <a:latin typeface="Montserrat" panose="00000500000000000000" pitchFamily="50" charset="0"/>
                <a:ea typeface="Lato" charset="0"/>
                <a:cs typeface="Lato" charset="0"/>
              </a:defRPr>
            </a:pPr>
            <a:endParaRPr lang="en-US"/>
          </a:p>
        </c:txPr>
        <c:crossAx val="2123706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23706624"/>
        <c:scaling>
          <c:orientation val="minMax"/>
        </c:scaling>
        <c:delete val="0"/>
        <c:axPos val="l"/>
        <c:majorGridlines>
          <c:spPr>
            <a:ln w="3810">
              <a:solidFill>
                <a:schemeClr val="tx1">
                  <a:alpha val="10000"/>
                </a:schemeClr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1622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tx1"/>
                </a:solidFill>
                <a:latin typeface="Montserrat" panose="00000500000000000000" pitchFamily="50" charset="0"/>
                <a:ea typeface="Lato" charset="0"/>
                <a:cs typeface="Lato" charset="0"/>
              </a:defRPr>
            </a:pPr>
            <a:endParaRPr lang="en-US"/>
          </a:p>
        </c:txPr>
        <c:crossAx val="2124235056"/>
        <c:crosses val="autoZero"/>
        <c:crossBetween val="between"/>
      </c:valAx>
      <c:spPr>
        <a:noFill/>
        <a:ln w="648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68" b="0" i="0" u="none" strike="noStrike" baseline="0">
          <a:solidFill>
            <a:srgbClr val="000000"/>
          </a:solidFill>
          <a:latin typeface="Gill Sans"/>
          <a:ea typeface="Gill Sans"/>
          <a:cs typeface="Gill Sans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D99A51-5B16-4149-94ED-E56BD8970FF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1654629" y="2403759"/>
            <a:ext cx="8882743" cy="2157999"/>
          </a:xfrm>
          <a:custGeom>
            <a:avLst/>
            <a:gdLst>
              <a:gd name="connsiteX0" fmla="*/ 0 w 8882743"/>
              <a:gd name="connsiteY0" fmla="*/ 0 h 2157999"/>
              <a:gd name="connsiteX1" fmla="*/ 8882743 w 8882743"/>
              <a:gd name="connsiteY1" fmla="*/ 0 h 2157999"/>
              <a:gd name="connsiteX2" fmla="*/ 8882743 w 8882743"/>
              <a:gd name="connsiteY2" fmla="*/ 2157999 h 2157999"/>
              <a:gd name="connsiteX3" fmla="*/ 0 w 8882743"/>
              <a:gd name="connsiteY3" fmla="*/ 2157999 h 21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2743" h="2157999">
                <a:moveTo>
                  <a:pt x="0" y="0"/>
                </a:moveTo>
                <a:lnTo>
                  <a:pt x="8882743" y="0"/>
                </a:lnTo>
                <a:lnTo>
                  <a:pt x="8882743" y="2157999"/>
                </a:lnTo>
                <a:lnTo>
                  <a:pt x="0" y="21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9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20B974-AD48-41D0-A98E-69C68E6EDA32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0" y="3918858"/>
            <a:ext cx="12192000" cy="2939142"/>
          </a:xfrm>
          <a:custGeom>
            <a:avLst/>
            <a:gdLst>
              <a:gd name="connsiteX0" fmla="*/ 0 w 12192000"/>
              <a:gd name="connsiteY0" fmla="*/ 0 h 2939142"/>
              <a:gd name="connsiteX1" fmla="*/ 12192000 w 12192000"/>
              <a:gd name="connsiteY1" fmla="*/ 0 h 2939142"/>
              <a:gd name="connsiteX2" fmla="*/ 12192000 w 12192000"/>
              <a:gd name="connsiteY2" fmla="*/ 2939142 h 2939142"/>
              <a:gd name="connsiteX3" fmla="*/ 0 w 12192000"/>
              <a:gd name="connsiteY3" fmla="*/ 2939142 h 2939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9142">
                <a:moveTo>
                  <a:pt x="0" y="0"/>
                </a:moveTo>
                <a:lnTo>
                  <a:pt x="12192000" y="0"/>
                </a:lnTo>
                <a:lnTo>
                  <a:pt x="12192000" y="2939142"/>
                </a:lnTo>
                <a:lnTo>
                  <a:pt x="0" y="2939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74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D1B4AF-4C18-4461-A95F-CFFE99D38530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5649967" y="1719264"/>
            <a:ext cx="5433504" cy="4679007"/>
          </a:xfrm>
          <a:custGeom>
            <a:avLst/>
            <a:gdLst>
              <a:gd name="connsiteX0" fmla="*/ 0 w 5433504"/>
              <a:gd name="connsiteY0" fmla="*/ 0 h 4679007"/>
              <a:gd name="connsiteX1" fmla="*/ 5433504 w 5433504"/>
              <a:gd name="connsiteY1" fmla="*/ 0 h 4679007"/>
              <a:gd name="connsiteX2" fmla="*/ 5433504 w 5433504"/>
              <a:gd name="connsiteY2" fmla="*/ 4679007 h 4679007"/>
              <a:gd name="connsiteX3" fmla="*/ 0 w 5433504"/>
              <a:gd name="connsiteY3" fmla="*/ 4679007 h 46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3504" h="4679007">
                <a:moveTo>
                  <a:pt x="0" y="0"/>
                </a:moveTo>
                <a:lnTo>
                  <a:pt x="5433504" y="0"/>
                </a:lnTo>
                <a:lnTo>
                  <a:pt x="5433504" y="4679007"/>
                </a:lnTo>
                <a:lnTo>
                  <a:pt x="0" y="46790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6F9311D-36C7-4EBF-95AF-14CD923B6E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08530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4E0A07F-A56A-4851-A3DF-D595F5DC8955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3379249" y="1719265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1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E22D5B-575B-4E00-8F9D-62215C05C16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1799771" y="1487715"/>
            <a:ext cx="4190202" cy="3882571"/>
          </a:xfrm>
          <a:custGeom>
            <a:avLst/>
            <a:gdLst>
              <a:gd name="connsiteX0" fmla="*/ 0 w 4190202"/>
              <a:gd name="connsiteY0" fmla="*/ 0 h 3882571"/>
              <a:gd name="connsiteX1" fmla="*/ 4190202 w 4190202"/>
              <a:gd name="connsiteY1" fmla="*/ 0 h 3882571"/>
              <a:gd name="connsiteX2" fmla="*/ 4190202 w 4190202"/>
              <a:gd name="connsiteY2" fmla="*/ 3882571 h 3882571"/>
              <a:gd name="connsiteX3" fmla="*/ 0 w 4190202"/>
              <a:gd name="connsiteY3" fmla="*/ 3882571 h 388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0202" h="3882571">
                <a:moveTo>
                  <a:pt x="0" y="0"/>
                </a:moveTo>
                <a:lnTo>
                  <a:pt x="4190202" y="0"/>
                </a:lnTo>
                <a:lnTo>
                  <a:pt x="4190202" y="3882571"/>
                </a:lnTo>
                <a:lnTo>
                  <a:pt x="0" y="3882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F69737-5881-4FF7-9ADD-207C7DE179B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72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6EACED8-ECA8-4362-8F1D-63C279C278AC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1" y="1089497"/>
            <a:ext cx="4405312" cy="4679007"/>
          </a:xfrm>
          <a:custGeom>
            <a:avLst/>
            <a:gdLst>
              <a:gd name="connsiteX0" fmla="*/ 0 w 4405312"/>
              <a:gd name="connsiteY0" fmla="*/ 0 h 4679007"/>
              <a:gd name="connsiteX1" fmla="*/ 4405312 w 4405312"/>
              <a:gd name="connsiteY1" fmla="*/ 0 h 4679007"/>
              <a:gd name="connsiteX2" fmla="*/ 4405312 w 4405312"/>
              <a:gd name="connsiteY2" fmla="*/ 4679007 h 4679007"/>
              <a:gd name="connsiteX3" fmla="*/ 0 w 4405312"/>
              <a:gd name="connsiteY3" fmla="*/ 4679007 h 46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312" h="4679007">
                <a:moveTo>
                  <a:pt x="0" y="0"/>
                </a:moveTo>
                <a:lnTo>
                  <a:pt x="4405312" y="0"/>
                </a:lnTo>
                <a:lnTo>
                  <a:pt x="4405312" y="4679007"/>
                </a:lnTo>
                <a:lnTo>
                  <a:pt x="0" y="46790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D9ACFA-7A2A-4690-86F9-6F309D2BD3B0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5834743" y="3711903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9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59376F-4681-4B00-BC93-46264A9DC237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-1" y="-2"/>
            <a:ext cx="11886520" cy="6858006"/>
          </a:xfrm>
          <a:custGeom>
            <a:avLst/>
            <a:gdLst>
              <a:gd name="connsiteX0" fmla="*/ 4610099 w 11886520"/>
              <a:gd name="connsiteY0" fmla="*/ 3 h 6858006"/>
              <a:gd name="connsiteX1" fmla="*/ 9176159 w 11886520"/>
              <a:gd name="connsiteY1" fmla="*/ 5 h 6858006"/>
              <a:gd name="connsiteX2" fmla="*/ 6412852 w 11886520"/>
              <a:gd name="connsiteY2" fmla="*/ 3447368 h 6858006"/>
              <a:gd name="connsiteX3" fmla="*/ 8894612 w 11886520"/>
              <a:gd name="connsiteY3" fmla="*/ 3447367 h 6858006"/>
              <a:gd name="connsiteX4" fmla="*/ 8894612 w 11886520"/>
              <a:gd name="connsiteY4" fmla="*/ 3447366 h 6858006"/>
              <a:gd name="connsiteX5" fmla="*/ 6641452 w 11886520"/>
              <a:gd name="connsiteY5" fmla="*/ 3447367 h 6858006"/>
              <a:gd name="connsiteX6" fmla="*/ 9404759 w 11886520"/>
              <a:gd name="connsiteY6" fmla="*/ 4 h 6858006"/>
              <a:gd name="connsiteX7" fmla="*/ 9404761 w 11886520"/>
              <a:gd name="connsiteY7" fmla="*/ 4 h 6858006"/>
              <a:gd name="connsiteX8" fmla="*/ 9404761 w 11886520"/>
              <a:gd name="connsiteY8" fmla="*/ 3 h 6858006"/>
              <a:gd name="connsiteX9" fmla="*/ 11886520 w 11886520"/>
              <a:gd name="connsiteY9" fmla="*/ 3 h 6858006"/>
              <a:gd name="connsiteX10" fmla="*/ 9123212 w 11886520"/>
              <a:gd name="connsiteY10" fmla="*/ 3447365 h 6858006"/>
              <a:gd name="connsiteX11" fmla="*/ 8894614 w 11886520"/>
              <a:gd name="connsiteY11" fmla="*/ 3447366 h 6858006"/>
              <a:gd name="connsiteX12" fmla="*/ 8894613 w 11886520"/>
              <a:gd name="connsiteY12" fmla="*/ 3447367 h 6858006"/>
              <a:gd name="connsiteX13" fmla="*/ 6412853 w 11886520"/>
              <a:gd name="connsiteY13" fmla="*/ 3447368 h 6858006"/>
              <a:gd name="connsiteX14" fmla="*/ 3678984 w 11886520"/>
              <a:gd name="connsiteY14" fmla="*/ 6858006 h 6858006"/>
              <a:gd name="connsiteX15" fmla="*/ 0 w 11886520"/>
              <a:gd name="connsiteY15" fmla="*/ 6858006 h 6858006"/>
              <a:gd name="connsiteX16" fmla="*/ 0 w 11886520"/>
              <a:gd name="connsiteY16" fmla="*/ 5751328 h 6858006"/>
              <a:gd name="connsiteX17" fmla="*/ 2 w 11886520"/>
              <a:gd name="connsiteY17" fmla="*/ 0 h 6858006"/>
              <a:gd name="connsiteX18" fmla="*/ 4381767 w 11886520"/>
              <a:gd name="connsiteY18" fmla="*/ 0 h 6858006"/>
              <a:gd name="connsiteX19" fmla="*/ 2 w 11886520"/>
              <a:gd name="connsiteY19" fmla="*/ 5466467 h 685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886520" h="6858006">
                <a:moveTo>
                  <a:pt x="4610099" y="3"/>
                </a:moveTo>
                <a:lnTo>
                  <a:pt x="9176159" y="5"/>
                </a:lnTo>
                <a:lnTo>
                  <a:pt x="6412852" y="3447368"/>
                </a:lnTo>
                <a:lnTo>
                  <a:pt x="8894612" y="3447367"/>
                </a:lnTo>
                <a:lnTo>
                  <a:pt x="8894612" y="3447366"/>
                </a:lnTo>
                <a:lnTo>
                  <a:pt x="6641452" y="3447367"/>
                </a:lnTo>
                <a:lnTo>
                  <a:pt x="9404759" y="4"/>
                </a:lnTo>
                <a:lnTo>
                  <a:pt x="9404761" y="4"/>
                </a:lnTo>
                <a:lnTo>
                  <a:pt x="9404761" y="3"/>
                </a:lnTo>
                <a:lnTo>
                  <a:pt x="11886520" y="3"/>
                </a:lnTo>
                <a:lnTo>
                  <a:pt x="9123212" y="3447365"/>
                </a:lnTo>
                <a:lnTo>
                  <a:pt x="8894614" y="3447366"/>
                </a:lnTo>
                <a:lnTo>
                  <a:pt x="8894613" y="3447367"/>
                </a:lnTo>
                <a:lnTo>
                  <a:pt x="6412853" y="3447368"/>
                </a:lnTo>
                <a:lnTo>
                  <a:pt x="3678984" y="6858006"/>
                </a:lnTo>
                <a:lnTo>
                  <a:pt x="0" y="6858006"/>
                </a:lnTo>
                <a:lnTo>
                  <a:pt x="0" y="5751328"/>
                </a:lnTo>
                <a:close/>
                <a:moveTo>
                  <a:pt x="2" y="0"/>
                </a:moveTo>
                <a:lnTo>
                  <a:pt x="4381767" y="0"/>
                </a:lnTo>
                <a:lnTo>
                  <a:pt x="2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96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784719-9775-4C6B-A0D3-25FCAA1D2D67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1911213" y="1925426"/>
            <a:ext cx="4246265" cy="1679682"/>
          </a:xfrm>
          <a:custGeom>
            <a:avLst/>
            <a:gdLst>
              <a:gd name="connsiteX0" fmla="*/ 0 w 4246265"/>
              <a:gd name="connsiteY0" fmla="*/ 0 h 1679682"/>
              <a:gd name="connsiteX1" fmla="*/ 4246265 w 4246265"/>
              <a:gd name="connsiteY1" fmla="*/ 0 h 1679682"/>
              <a:gd name="connsiteX2" fmla="*/ 4246265 w 4246265"/>
              <a:gd name="connsiteY2" fmla="*/ 1679682 h 1679682"/>
              <a:gd name="connsiteX3" fmla="*/ 0 w 4246265"/>
              <a:gd name="connsiteY3" fmla="*/ 1679682 h 1679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265" h="1679682">
                <a:moveTo>
                  <a:pt x="0" y="0"/>
                </a:moveTo>
                <a:lnTo>
                  <a:pt x="4246265" y="0"/>
                </a:lnTo>
                <a:lnTo>
                  <a:pt x="4246265" y="1679682"/>
                </a:lnTo>
                <a:lnTo>
                  <a:pt x="0" y="16796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67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62AC0F-C7A7-4918-8F79-C13972FC5486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0" y="1929038"/>
            <a:ext cx="4933950" cy="4021223"/>
          </a:xfrm>
          <a:custGeom>
            <a:avLst/>
            <a:gdLst>
              <a:gd name="connsiteX0" fmla="*/ 0 w 4933950"/>
              <a:gd name="connsiteY0" fmla="*/ 0 h 4021223"/>
              <a:gd name="connsiteX1" fmla="*/ 4933950 w 4933950"/>
              <a:gd name="connsiteY1" fmla="*/ 0 h 4021223"/>
              <a:gd name="connsiteX2" fmla="*/ 4933950 w 4933950"/>
              <a:gd name="connsiteY2" fmla="*/ 4021223 h 4021223"/>
              <a:gd name="connsiteX3" fmla="*/ 0 w 4933950"/>
              <a:gd name="connsiteY3" fmla="*/ 4021223 h 40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4021223">
                <a:moveTo>
                  <a:pt x="0" y="0"/>
                </a:moveTo>
                <a:lnTo>
                  <a:pt x="4933950" y="0"/>
                </a:lnTo>
                <a:lnTo>
                  <a:pt x="4933950" y="4021223"/>
                </a:lnTo>
                <a:lnTo>
                  <a:pt x="0" y="40212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56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0D9393-590B-4315-B222-C27996A88B3C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6515099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069426-2639-4D5F-A676-DB3ECFC33569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42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2239B74-9281-41CF-B2E2-B97528D97194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5750766" y="3256200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3DF66BA-B42D-48C3-A882-E971C7687358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2292886" y="1588479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9FA5D58-DF11-4ECE-8257-F46D47E2B0F9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2292886" y="4971182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4957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5A852C1-4FA3-4660-8267-FFDA16AB7E4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746544" y="4106363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3587233-B693-430B-AB6F-78DE3400559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595582" y="1814518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C82B06E-07E0-4C47-921A-F727DCEB313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838200" y="1814519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DA2D010-5CB4-43EA-AE41-7366624F32BD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38200" y="4106362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5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74" r:id="rId9"/>
    <p:sldLayoutId id="2147483875" r:id="rId10"/>
    <p:sldLayoutId id="2147483877" r:id="rId11"/>
    <p:sldLayoutId id="2147483879" r:id="rId12"/>
    <p:sldLayoutId id="2147483881" r:id="rId13"/>
    <p:sldLayoutId id="2147483883" r:id="rId14"/>
    <p:sldLayoutId id="2147483884" r:id="rId15"/>
    <p:sldLayoutId id="2147483885" r:id="rId16"/>
    <p:sldLayoutId id="2147483886" r:id="rId17"/>
    <p:sldLayoutId id="2147483887" r:id="rId18"/>
    <p:sldLayoutId id="2147483888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A9453B2-19B3-40B9-98C7-5B61557E7EB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2133D2-27BF-4FE7-A9D3-568A1EB037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0474B9-E430-4067-A2EB-D460076CC42A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3900F8BD-D92B-47AD-BDA0-8BF320DA4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615DD3E9-7511-41F4-AD1E-8CF9475C5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id="{6EAD9463-A3E9-4991-8D0C-DD100C9A9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CF696CA8-54C0-4170-8687-480C5CBBE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9949D18-5B0B-4274-9A72-A0F758C12D3F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4B1E073-224A-4382-A818-885E428F99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6D1312-2291-4842-A560-213328B0C653}"/>
              </a:ext>
            </a:extLst>
          </p:cNvPr>
          <p:cNvSpPr/>
          <p:nvPr/>
        </p:nvSpPr>
        <p:spPr>
          <a:xfrm>
            <a:off x="6545943" y="3859886"/>
            <a:ext cx="483507" cy="2998113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BE42756-C21B-4A4B-8A4C-766C68043FE1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2" b="1448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52F368-EE62-4A4C-9E62-EE56400EBCF2}"/>
              </a:ext>
            </a:extLst>
          </p:cNvPr>
          <p:cNvSpPr/>
          <p:nvPr/>
        </p:nvSpPr>
        <p:spPr>
          <a:xfrm>
            <a:off x="3952876" y="0"/>
            <a:ext cx="4286249" cy="3512457"/>
          </a:xfrm>
          <a:prstGeom prst="rect">
            <a:avLst/>
          </a:prstGeom>
          <a:solidFill>
            <a:schemeClr val="accent6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08C6CE-670F-46A7-8451-264B39436A0C}"/>
              </a:ext>
            </a:extLst>
          </p:cNvPr>
          <p:cNvGrpSpPr/>
          <p:nvPr/>
        </p:nvGrpSpPr>
        <p:grpSpPr>
          <a:xfrm>
            <a:off x="4395932" y="692915"/>
            <a:ext cx="3400136" cy="2126626"/>
            <a:chOff x="4352386" y="636812"/>
            <a:chExt cx="3400136" cy="212662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8C77428-EA57-41D1-A8A4-82E7FB4142AD}"/>
                </a:ext>
              </a:extLst>
            </p:cNvPr>
            <p:cNvSpPr/>
            <p:nvPr/>
          </p:nvSpPr>
          <p:spPr>
            <a:xfrm>
              <a:off x="4352386" y="1132222"/>
              <a:ext cx="3400136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B284F2B-88F4-4054-B15E-42783733221E}"/>
                </a:ext>
              </a:extLst>
            </p:cNvPr>
            <p:cNvSpPr/>
            <p:nvPr/>
          </p:nvSpPr>
          <p:spPr>
            <a:xfrm>
              <a:off x="4352386" y="636812"/>
              <a:ext cx="2999539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Welcome! Message</a:t>
              </a:r>
              <a:endParaRPr lang="en-US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70FC2F-7E50-4C73-8BBC-7CB4617EFF5E}"/>
              </a:ext>
            </a:extLst>
          </p:cNvPr>
          <p:cNvGrpSpPr/>
          <p:nvPr/>
        </p:nvGrpSpPr>
        <p:grpSpPr>
          <a:xfrm>
            <a:off x="0" y="6612271"/>
            <a:ext cx="12192000" cy="245729"/>
            <a:chOff x="0" y="6612271"/>
            <a:chExt cx="10851306" cy="24572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C4DB5F1-53EB-480C-A778-64A401C06693}"/>
                </a:ext>
              </a:extLst>
            </p:cNvPr>
            <p:cNvSpPr/>
            <p:nvPr/>
          </p:nvSpPr>
          <p:spPr>
            <a:xfrm>
              <a:off x="0" y="6612271"/>
              <a:ext cx="2170339" cy="245729"/>
            </a:xfrm>
            <a:prstGeom prst="rect">
              <a:avLst/>
            </a:prstGeom>
            <a:solidFill>
              <a:schemeClr val="accent2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41F01F5-8E48-45B0-91E5-D9CEBC86167D}"/>
                </a:ext>
              </a:extLst>
            </p:cNvPr>
            <p:cNvSpPr/>
            <p:nvPr/>
          </p:nvSpPr>
          <p:spPr>
            <a:xfrm>
              <a:off x="2170339" y="6612271"/>
              <a:ext cx="2170339" cy="245729"/>
            </a:xfrm>
            <a:prstGeom prst="rect">
              <a:avLst/>
            </a:prstGeom>
            <a:solidFill>
              <a:schemeClr val="accent3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CA0C3C2-0DF3-4609-B075-4813DBD4A462}"/>
                </a:ext>
              </a:extLst>
            </p:cNvPr>
            <p:cNvSpPr/>
            <p:nvPr/>
          </p:nvSpPr>
          <p:spPr>
            <a:xfrm>
              <a:off x="4340678" y="6612271"/>
              <a:ext cx="2170339" cy="245729"/>
            </a:xfrm>
            <a:prstGeom prst="rect">
              <a:avLst/>
            </a:prstGeom>
            <a:solidFill>
              <a:schemeClr val="accent4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0B98588-EC47-417A-9E13-761A0F7CFABE}"/>
                </a:ext>
              </a:extLst>
            </p:cNvPr>
            <p:cNvSpPr/>
            <p:nvPr/>
          </p:nvSpPr>
          <p:spPr>
            <a:xfrm>
              <a:off x="6510822" y="6612271"/>
              <a:ext cx="2170339" cy="245729"/>
            </a:xfrm>
            <a:prstGeom prst="rect">
              <a:avLst/>
            </a:prstGeom>
            <a:solidFill>
              <a:schemeClr val="accent5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5C0C3A0-4B4E-4A6B-8E24-BB3D188894EB}"/>
                </a:ext>
              </a:extLst>
            </p:cNvPr>
            <p:cNvSpPr/>
            <p:nvPr/>
          </p:nvSpPr>
          <p:spPr>
            <a:xfrm>
              <a:off x="8680967" y="6612271"/>
              <a:ext cx="2170339" cy="245729"/>
            </a:xfrm>
            <a:prstGeom prst="rect">
              <a:avLst/>
            </a:prstGeom>
            <a:solidFill>
              <a:schemeClr val="accent6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727F3F2-F936-4C84-90DB-1A5C02D54FA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4" b="20544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49079A2-D2C0-4F7F-AD91-E8C69FEB342F}"/>
              </a:ext>
            </a:extLst>
          </p:cNvPr>
          <p:cNvSpPr/>
          <p:nvPr/>
        </p:nvSpPr>
        <p:spPr>
          <a:xfrm>
            <a:off x="0" y="2336800"/>
            <a:ext cx="12192000" cy="4521200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C0A184D-0229-4B39-8A10-B129AED26738}"/>
              </a:ext>
            </a:extLst>
          </p:cNvPr>
          <p:cNvGrpSpPr/>
          <p:nvPr/>
        </p:nvGrpSpPr>
        <p:grpSpPr>
          <a:xfrm>
            <a:off x="1426029" y="3302000"/>
            <a:ext cx="9339943" cy="2590800"/>
            <a:chOff x="838200" y="2493566"/>
            <a:chExt cx="9339943" cy="259080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D80ECDE-856A-4B5C-BCEB-468F86F1E850}"/>
                </a:ext>
              </a:extLst>
            </p:cNvPr>
            <p:cNvGrpSpPr/>
            <p:nvPr/>
          </p:nvGrpSpPr>
          <p:grpSpPr>
            <a:xfrm>
              <a:off x="838200" y="2493566"/>
              <a:ext cx="2590800" cy="2590800"/>
              <a:chOff x="838200" y="2512333"/>
              <a:chExt cx="2590800" cy="259080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571EAC5-50A9-4C72-ADCE-C1D8DA3788ED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6A431C11-F84D-4621-9F62-18A618A92CE0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7288D2F5-5EAE-49DC-87D2-B40F5AB06ED7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62" name="Rectangle 17">
                    <a:extLst>
                      <a:ext uri="{FF2B5EF4-FFF2-40B4-BE49-F238E27FC236}">
                        <a16:creationId xmlns:a16="http://schemas.microsoft.com/office/drawing/2014/main" id="{47E9499F-045B-4BB6-9D65-478349BD0F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9B1130BA-4E5F-4C4D-9EFA-B1C449EE9653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61" name="AutoShape 49">
                  <a:extLst>
                    <a:ext uri="{FF2B5EF4-FFF2-40B4-BE49-F238E27FC236}">
                      <a16:creationId xmlns:a16="http://schemas.microsoft.com/office/drawing/2014/main" id="{11E7D88F-FF37-44F7-81E4-0E191A5D6A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1C81B23-26F5-4EC3-94A8-60ABE91E4785}"/>
                </a:ext>
              </a:extLst>
            </p:cNvPr>
            <p:cNvGrpSpPr/>
            <p:nvPr/>
          </p:nvGrpSpPr>
          <p:grpSpPr>
            <a:xfrm>
              <a:off x="4212771" y="2493566"/>
              <a:ext cx="2590800" cy="2590800"/>
              <a:chOff x="4261577" y="2512333"/>
              <a:chExt cx="2590800" cy="2590800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96EC3F5-6CAF-4E38-BBBC-09456A0FB74B}"/>
                  </a:ext>
                </a:extLst>
              </p:cNvPr>
              <p:cNvSpPr/>
              <p:nvPr/>
            </p:nvSpPr>
            <p:spPr>
              <a:xfrm>
                <a:off x="4261577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B674A6D-E2A6-4144-8E50-BC9F504F72A3}"/>
                  </a:ext>
                </a:extLst>
              </p:cNvPr>
              <p:cNvGrpSpPr/>
              <p:nvPr/>
            </p:nvGrpSpPr>
            <p:grpSpPr>
              <a:xfrm>
                <a:off x="4708291" y="2943778"/>
                <a:ext cx="1697372" cy="1727910"/>
                <a:chOff x="5247313" y="2837129"/>
                <a:chExt cx="1697372" cy="1727910"/>
              </a:xfrm>
            </p:grpSpPr>
            <p:sp>
              <p:nvSpPr>
                <p:cNvPr id="54" name="AutoShape 9">
                  <a:extLst>
                    <a:ext uri="{FF2B5EF4-FFF2-40B4-BE49-F238E27FC236}">
                      <a16:creationId xmlns:a16="http://schemas.microsoft.com/office/drawing/2014/main" id="{21627E13-626E-40EE-893A-CAF7A7B5F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5645" y="2837129"/>
                  <a:ext cx="680712" cy="7093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48849E6F-7CEB-4ACD-A1A1-5F05B2BAECE9}"/>
                    </a:ext>
                  </a:extLst>
                </p:cNvPr>
                <p:cNvGrpSpPr/>
                <p:nvPr/>
              </p:nvGrpSpPr>
              <p:grpSpPr>
                <a:xfrm>
                  <a:off x="5247313" y="3730689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56" name="Rectangle 17">
                    <a:extLst>
                      <a:ext uri="{FF2B5EF4-FFF2-40B4-BE49-F238E27FC236}">
                        <a16:creationId xmlns:a16="http://schemas.microsoft.com/office/drawing/2014/main" id="{A154C799-BAD9-439D-9602-81CEB095C6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9BA8730D-FBF0-4B52-82BC-B9E36D9F47AB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39F5557-5C77-4617-908E-A13C45F0BAC4}"/>
                </a:ext>
              </a:extLst>
            </p:cNvPr>
            <p:cNvGrpSpPr/>
            <p:nvPr/>
          </p:nvGrpSpPr>
          <p:grpSpPr>
            <a:xfrm>
              <a:off x="7587343" y="2493566"/>
              <a:ext cx="2590800" cy="2590800"/>
              <a:chOff x="838200" y="2512333"/>
              <a:chExt cx="2590800" cy="2590800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B2E2665E-DE4D-4901-9526-3232708F1D5C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49157699-232B-47F9-9691-BE300463CD55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76B0BE5-C75E-4A10-9C74-8F9DA6F5C5A9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50" name="Rectangle 17">
                    <a:extLst>
                      <a:ext uri="{FF2B5EF4-FFF2-40B4-BE49-F238E27FC236}">
                        <a16:creationId xmlns:a16="http://schemas.microsoft.com/office/drawing/2014/main" id="{FA84C3EE-A597-43A3-B9A8-E7734573D5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E2810EFC-2682-4A10-AC08-56D663CB6C8B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49" name="AutoShape 49">
                  <a:extLst>
                    <a:ext uri="{FF2B5EF4-FFF2-40B4-BE49-F238E27FC236}">
                      <a16:creationId xmlns:a16="http://schemas.microsoft.com/office/drawing/2014/main" id="{1BC0350A-1ABB-419A-8CE0-7064C47BD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19D911E-68D2-43EE-8130-87785ADD5C8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135E9959-66CA-420E-81B2-7BD6B2957D5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18058" y="532197"/>
            <a:ext cx="2755883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F2F6DA-B3A2-49FA-B384-991F2AD71175}"/>
              </a:ext>
            </a:extLst>
          </p:cNvPr>
          <p:cNvSpPr/>
          <p:nvPr/>
        </p:nvSpPr>
        <p:spPr>
          <a:xfrm>
            <a:off x="0" y="4628850"/>
            <a:ext cx="12192000" cy="2229149"/>
          </a:xfrm>
          <a:prstGeom prst="rect">
            <a:avLst/>
          </a:prstGeom>
          <a:solidFill>
            <a:schemeClr val="accent6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4833044-7B32-44EF-ACA9-FA57DE7E2ED8}"/>
              </a:ext>
            </a:extLst>
          </p:cNvPr>
          <p:cNvSpPr/>
          <p:nvPr/>
        </p:nvSpPr>
        <p:spPr>
          <a:xfrm>
            <a:off x="4230018" y="2352292"/>
            <a:ext cx="1817587" cy="1704983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914B75-E810-4C3C-915A-AEB502D23A3B}"/>
              </a:ext>
            </a:extLst>
          </p:cNvPr>
          <p:cNvSpPr txBox="1"/>
          <p:nvPr/>
        </p:nvSpPr>
        <p:spPr>
          <a:xfrm>
            <a:off x="4613398" y="3020173"/>
            <a:ext cx="1050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067F861-7B2D-4D13-912E-7084FBE56E3C}"/>
              </a:ext>
            </a:extLst>
          </p:cNvPr>
          <p:cNvSpPr/>
          <p:nvPr/>
        </p:nvSpPr>
        <p:spPr>
          <a:xfrm>
            <a:off x="4353470" y="3268457"/>
            <a:ext cx="15706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47" name="Freeform 8">
            <a:extLst>
              <a:ext uri="{FF2B5EF4-FFF2-40B4-BE49-F238E27FC236}">
                <a16:creationId xmlns:a16="http://schemas.microsoft.com/office/drawing/2014/main" id="{62BFC9F1-7BE4-4795-B102-9F3C47A4959E}"/>
              </a:ext>
            </a:extLst>
          </p:cNvPr>
          <p:cNvSpPr>
            <a:spLocks noEditPoints="1"/>
          </p:cNvSpPr>
          <p:nvPr/>
        </p:nvSpPr>
        <p:spPr bwMode="auto">
          <a:xfrm>
            <a:off x="4925229" y="2548640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682B047-9D3B-48E7-BEF4-E6EDFE4756AD}"/>
              </a:ext>
            </a:extLst>
          </p:cNvPr>
          <p:cNvSpPr/>
          <p:nvPr/>
        </p:nvSpPr>
        <p:spPr>
          <a:xfrm>
            <a:off x="6144396" y="2352292"/>
            <a:ext cx="1817587" cy="1704983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E2ED88-5FDC-4CC7-85A6-1FEAB360C0F7}"/>
              </a:ext>
            </a:extLst>
          </p:cNvPr>
          <p:cNvSpPr txBox="1"/>
          <p:nvPr/>
        </p:nvSpPr>
        <p:spPr>
          <a:xfrm>
            <a:off x="6385595" y="3028471"/>
            <a:ext cx="13351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64788E8-C51C-46DA-977F-CE7B96C02D9B}"/>
              </a:ext>
            </a:extLst>
          </p:cNvPr>
          <p:cNvSpPr/>
          <p:nvPr/>
        </p:nvSpPr>
        <p:spPr>
          <a:xfrm>
            <a:off x="6254603" y="3276755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54FBF203-F5B4-427F-B33D-F65486BE6BCF}"/>
              </a:ext>
            </a:extLst>
          </p:cNvPr>
          <p:cNvSpPr>
            <a:spLocks noEditPoints="1"/>
          </p:cNvSpPr>
          <p:nvPr/>
        </p:nvSpPr>
        <p:spPr bwMode="auto">
          <a:xfrm>
            <a:off x="6841772" y="2540342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BBCCAB1-7523-473A-82E6-47411F30B132}"/>
              </a:ext>
            </a:extLst>
          </p:cNvPr>
          <p:cNvSpPr/>
          <p:nvPr/>
        </p:nvSpPr>
        <p:spPr>
          <a:xfrm>
            <a:off x="2315640" y="2352292"/>
            <a:ext cx="1817587" cy="1704983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0D26604-3E25-4877-9735-127D3062C448}"/>
              </a:ext>
            </a:extLst>
          </p:cNvPr>
          <p:cNvGrpSpPr/>
          <p:nvPr/>
        </p:nvGrpSpPr>
        <p:grpSpPr>
          <a:xfrm>
            <a:off x="3055588" y="2544253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9202376F-5554-45B2-86C2-7BF106545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5DA8B7B2-C2F1-4758-AF89-523D53282C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D466B322-2756-4184-988A-7739A5C81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EC23F4-8399-41DC-BBBA-B454DEAA17A1}"/>
              </a:ext>
            </a:extLst>
          </p:cNvPr>
          <p:cNvSpPr txBox="1"/>
          <p:nvPr/>
        </p:nvSpPr>
        <p:spPr>
          <a:xfrm>
            <a:off x="2560929" y="3032382"/>
            <a:ext cx="1327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0B9E99E-042D-43A0-BBEF-DE5B4C3C2E39}"/>
              </a:ext>
            </a:extLst>
          </p:cNvPr>
          <p:cNvSpPr/>
          <p:nvPr/>
        </p:nvSpPr>
        <p:spPr>
          <a:xfrm>
            <a:off x="2437628" y="3280666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0315FEA-F1F5-4787-9257-66643A494145}"/>
              </a:ext>
            </a:extLst>
          </p:cNvPr>
          <p:cNvSpPr/>
          <p:nvPr/>
        </p:nvSpPr>
        <p:spPr>
          <a:xfrm>
            <a:off x="8058773" y="2352292"/>
            <a:ext cx="1817587" cy="170498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70B200-0AED-4977-B3B2-7F7452B06D53}"/>
              </a:ext>
            </a:extLst>
          </p:cNvPr>
          <p:cNvSpPr txBox="1"/>
          <p:nvPr/>
        </p:nvSpPr>
        <p:spPr>
          <a:xfrm>
            <a:off x="8313297" y="3028471"/>
            <a:ext cx="1297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3F80753-E2DE-4501-8211-6DAF820B6497}"/>
              </a:ext>
            </a:extLst>
          </p:cNvPr>
          <p:cNvSpPr/>
          <p:nvPr/>
        </p:nvSpPr>
        <p:spPr>
          <a:xfrm>
            <a:off x="8184707" y="3276755"/>
            <a:ext cx="1565718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60" name="Freeform 10">
            <a:extLst>
              <a:ext uri="{FF2B5EF4-FFF2-40B4-BE49-F238E27FC236}">
                <a16:creationId xmlns:a16="http://schemas.microsoft.com/office/drawing/2014/main" id="{DD9017A9-7F9E-46B4-B812-B8F32C264976}"/>
              </a:ext>
            </a:extLst>
          </p:cNvPr>
          <p:cNvSpPr>
            <a:spLocks noEditPoints="1"/>
          </p:cNvSpPr>
          <p:nvPr/>
        </p:nvSpPr>
        <p:spPr bwMode="auto">
          <a:xfrm>
            <a:off x="8759035" y="2540342"/>
            <a:ext cx="417062" cy="432936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0EA59FA-FDAA-49D9-8EE2-760B369F292C}"/>
              </a:ext>
            </a:extLst>
          </p:cNvPr>
          <p:cNvSpPr/>
          <p:nvPr/>
        </p:nvSpPr>
        <p:spPr>
          <a:xfrm>
            <a:off x="2091667" y="5312537"/>
            <a:ext cx="8008666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648D28E4-6EC6-49E9-BAFE-75CBC11947A8}"/>
              </a:ext>
            </a:extLst>
          </p:cNvPr>
          <p:cNvSpPr/>
          <p:nvPr/>
        </p:nvSpPr>
        <p:spPr>
          <a:xfrm>
            <a:off x="838200" y="2115175"/>
            <a:ext cx="5599397" cy="3356712"/>
          </a:xfrm>
          <a:prstGeom prst="rect">
            <a:avLst/>
          </a:prstGeom>
          <a:solidFill>
            <a:srgbClr val="D9D9D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77129D3-D661-4B5D-83DD-1C4EC9B2C4B7}"/>
              </a:ext>
            </a:extLst>
          </p:cNvPr>
          <p:cNvPicPr>
            <a:picLocks noGrp="1" noChangeAspect="1"/>
          </p:cNvPicPr>
          <p:nvPr>
            <p:ph type="pic" sz="quarter" idx="8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5" b="6185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72B70A0-5792-4E0F-B7A3-78F405A1EB54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7" r="1053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A6EEB7-14EC-4335-A290-4E8E11B5E4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894ED61-93A9-4761-871C-D68C11114EED}"/>
              </a:ext>
            </a:extLst>
          </p:cNvPr>
          <p:cNvSpPr/>
          <p:nvPr/>
        </p:nvSpPr>
        <p:spPr>
          <a:xfrm>
            <a:off x="1162744" y="4279954"/>
            <a:ext cx="4412556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0D5326F-8087-4515-95F6-20E7C96010BA}"/>
              </a:ext>
            </a:extLst>
          </p:cNvPr>
          <p:cNvGrpSpPr/>
          <p:nvPr/>
        </p:nvGrpSpPr>
        <p:grpSpPr>
          <a:xfrm>
            <a:off x="1265008" y="4677157"/>
            <a:ext cx="1068437" cy="290165"/>
            <a:chOff x="5899707" y="2229364"/>
            <a:chExt cx="812243" cy="220588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D05F31B-FCC0-4F20-BB38-05FEDE668AC8}"/>
                </a:ext>
              </a:extLst>
            </p:cNvPr>
            <p:cNvSpPr/>
            <p:nvPr/>
          </p:nvSpPr>
          <p:spPr>
            <a:xfrm>
              <a:off x="5899707" y="2229364"/>
              <a:ext cx="812243" cy="220588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0E5B0F7-1CFE-48B0-A2A0-64894829477D}"/>
                </a:ext>
              </a:extLst>
            </p:cNvPr>
            <p:cNvGrpSpPr/>
            <p:nvPr/>
          </p:nvGrpSpPr>
          <p:grpSpPr>
            <a:xfrm>
              <a:off x="6042303" y="2271001"/>
              <a:ext cx="527051" cy="137313"/>
              <a:chOff x="1871822" y="5616406"/>
              <a:chExt cx="610631" cy="159087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893F920E-9FDC-4498-A533-E362CE81AA28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CE48C60B-0AC9-411D-82EE-10FA5F7B74FC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AutoShape 1">
                  <a:extLst>
                    <a:ext uri="{FF2B5EF4-FFF2-40B4-BE49-F238E27FC236}">
                      <a16:creationId xmlns:a16="http://schemas.microsoft.com/office/drawing/2014/main" id="{2B272BA9-E374-4491-AA6D-2D229AC06D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F4808548-874F-41EF-8372-7AD494C0BAE0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E5902D48-2189-46D1-9013-CCBD486B5260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AutoShape 21">
                  <a:extLst>
                    <a:ext uri="{FF2B5EF4-FFF2-40B4-BE49-F238E27FC236}">
                      <a16:creationId xmlns:a16="http://schemas.microsoft.com/office/drawing/2014/main" id="{799EBCD3-55F8-4253-9264-EF37407E0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48CAAA95-4C29-4EEF-B1FC-79DDCF5FFD82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C350F22D-68A9-4998-A9A4-61F554DE199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0" name="AutoShape 18">
                  <a:extLst>
                    <a:ext uri="{FF2B5EF4-FFF2-40B4-BE49-F238E27FC236}">
                      <a16:creationId xmlns:a16="http://schemas.microsoft.com/office/drawing/2014/main" id="{D549C372-DF90-426A-B32C-86D156FAE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A52D1F01-03C8-438F-ACB4-6A85D3478197}"/>
              </a:ext>
            </a:extLst>
          </p:cNvPr>
          <p:cNvSpPr txBox="1"/>
          <p:nvPr/>
        </p:nvSpPr>
        <p:spPr>
          <a:xfrm>
            <a:off x="1162745" y="4046133"/>
            <a:ext cx="163249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Dr. Jacky Chan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0BCBB7A-827E-49C0-AB20-A61A6E655C3C}"/>
              </a:ext>
            </a:extLst>
          </p:cNvPr>
          <p:cNvSpPr/>
          <p:nvPr/>
        </p:nvSpPr>
        <p:spPr>
          <a:xfrm>
            <a:off x="2091667" y="5668738"/>
            <a:ext cx="800866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C17B406-7E9E-4C31-B262-C317F40352B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492E07-CEB3-4D67-AE0F-B398871FC00C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78C87A-7CAA-4868-89DD-77B188D9E0C1}"/>
              </a:ext>
            </a:extLst>
          </p:cNvPr>
          <p:cNvSpPr/>
          <p:nvPr/>
        </p:nvSpPr>
        <p:spPr>
          <a:xfrm>
            <a:off x="0" y="2133600"/>
            <a:ext cx="12192000" cy="2590800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85A6F0-D500-44B3-9116-A443DEABCB97}"/>
              </a:ext>
            </a:extLst>
          </p:cNvPr>
          <p:cNvGrpSpPr/>
          <p:nvPr/>
        </p:nvGrpSpPr>
        <p:grpSpPr>
          <a:xfrm>
            <a:off x="2091667" y="2724128"/>
            <a:ext cx="8008666" cy="1409744"/>
            <a:chOff x="2261484" y="2680937"/>
            <a:chExt cx="8008666" cy="140974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7E1D9E2-474F-4747-8FF0-2BF7EDB7E2C5}"/>
                </a:ext>
              </a:extLst>
            </p:cNvPr>
            <p:cNvSpPr/>
            <p:nvPr/>
          </p:nvSpPr>
          <p:spPr>
            <a:xfrm>
              <a:off x="2261484" y="3265712"/>
              <a:ext cx="8008666" cy="824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CCD2D12-6C0B-469C-94F0-B075812C54CB}"/>
                </a:ext>
              </a:extLst>
            </p:cNvPr>
            <p:cNvSpPr/>
            <p:nvPr/>
          </p:nvSpPr>
          <p:spPr>
            <a:xfrm>
              <a:off x="4546436" y="2680937"/>
              <a:ext cx="343876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Portfolio</a:t>
              </a:r>
              <a:endParaRPr lang="en-US" sz="3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23824B16-1E26-4932-81FE-FABE42D42C74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9" b="36797"/>
          <a:stretch/>
        </p:blipFill>
        <p:spPr>
          <a:xfrm>
            <a:off x="2292886" y="4971182"/>
            <a:ext cx="4148348" cy="1314339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5877FD9B-A838-4C1E-BC75-7DE5EC4F2D6C}"/>
              </a:ext>
            </a:extLst>
          </p:cNvPr>
          <p:cNvPicPr>
            <a:picLocks noGrp="1" noChangeAspect="1"/>
          </p:cNvPicPr>
          <p:nvPr>
            <p:ph type="pic" sz="quarter" idx="8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3" b="21843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4EE5E58-1AC8-43B6-9A44-E3571F456893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51" b="22251"/>
          <a:stretch>
            <a:fillRect/>
          </a:stretch>
        </p:blipFill>
        <p:spPr/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5B2FC106-7887-4EF2-857F-937F6B2520EE}"/>
              </a:ext>
            </a:extLst>
          </p:cNvPr>
          <p:cNvGrpSpPr/>
          <p:nvPr/>
        </p:nvGrpSpPr>
        <p:grpSpPr>
          <a:xfrm>
            <a:off x="7149023" y="5139606"/>
            <a:ext cx="2750091" cy="977491"/>
            <a:chOff x="4893515" y="5284789"/>
            <a:chExt cx="2750091" cy="97749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85EFA80-38A5-446C-91DD-0540D61E7E8F}"/>
                </a:ext>
              </a:extLst>
            </p:cNvPr>
            <p:cNvSpPr/>
            <p:nvPr/>
          </p:nvSpPr>
          <p:spPr>
            <a:xfrm>
              <a:off x="4995778" y="5932532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49AE2BA-5FB4-44CD-A64F-8025439D297E}"/>
                </a:ext>
              </a:extLst>
            </p:cNvPr>
            <p:cNvSpPr txBox="1"/>
            <p:nvPr/>
          </p:nvSpPr>
          <p:spPr>
            <a:xfrm>
              <a:off x="4893515" y="5284789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54" name="Rectangle 9">
              <a:extLst>
                <a:ext uri="{FF2B5EF4-FFF2-40B4-BE49-F238E27FC236}">
                  <a16:creationId xmlns:a16="http://schemas.microsoft.com/office/drawing/2014/main" id="{57803980-338C-4526-8F6C-2E0CB0C46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5621596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B73472F-5BDA-4497-8566-91CAA6D28E7A}"/>
                </a:ext>
              </a:extLst>
            </p:cNvPr>
            <p:cNvSpPr txBox="1"/>
            <p:nvPr/>
          </p:nvSpPr>
          <p:spPr>
            <a:xfrm>
              <a:off x="5168359" y="589294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D3D3E1D-D560-40C9-884F-80CC699113A6}"/>
              </a:ext>
            </a:extLst>
          </p:cNvPr>
          <p:cNvGrpSpPr/>
          <p:nvPr/>
        </p:nvGrpSpPr>
        <p:grpSpPr>
          <a:xfrm>
            <a:off x="2292886" y="3428602"/>
            <a:ext cx="2750091" cy="969533"/>
            <a:chOff x="4893515" y="3605108"/>
            <a:chExt cx="2750091" cy="96953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403F9BE-8F9D-4050-B652-74D555C760D6}"/>
                </a:ext>
              </a:extLst>
            </p:cNvPr>
            <p:cNvSpPr/>
            <p:nvPr/>
          </p:nvSpPr>
          <p:spPr>
            <a:xfrm>
              <a:off x="4995778" y="4244893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703EEA5-EB6D-43F2-B666-675BACE732D8}"/>
                </a:ext>
              </a:extLst>
            </p:cNvPr>
            <p:cNvSpPr txBox="1"/>
            <p:nvPr/>
          </p:nvSpPr>
          <p:spPr>
            <a:xfrm>
              <a:off x="4893515" y="3605108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5D274E74-7957-43F3-A529-D4B01BA5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3941915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D1479F3-E12A-453F-998E-0474CFCBA992}"/>
                </a:ext>
              </a:extLst>
            </p:cNvPr>
            <p:cNvSpPr txBox="1"/>
            <p:nvPr/>
          </p:nvSpPr>
          <p:spPr>
            <a:xfrm>
              <a:off x="5168359" y="4205309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393A743-5F3F-4C62-A165-85A07D5F86E9}"/>
              </a:ext>
            </a:extLst>
          </p:cNvPr>
          <p:cNvGrpSpPr/>
          <p:nvPr/>
        </p:nvGrpSpPr>
        <p:grpSpPr>
          <a:xfrm>
            <a:off x="7149023" y="1765262"/>
            <a:ext cx="2750091" cy="960772"/>
            <a:chOff x="4893515" y="1925426"/>
            <a:chExt cx="2750091" cy="96077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63F99E4-ED2F-4ADF-A309-BC7B62917577}"/>
                </a:ext>
              </a:extLst>
            </p:cNvPr>
            <p:cNvSpPr txBox="1"/>
            <p:nvPr/>
          </p:nvSpPr>
          <p:spPr>
            <a:xfrm>
              <a:off x="4893515" y="1925426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74DB99B-E9C1-4570-A1E5-7AC7A1528AB4}"/>
                </a:ext>
              </a:extLst>
            </p:cNvPr>
            <p:cNvSpPr/>
            <p:nvPr/>
          </p:nvSpPr>
          <p:spPr>
            <a:xfrm>
              <a:off x="4995778" y="2556450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9">
              <a:extLst>
                <a:ext uri="{FF2B5EF4-FFF2-40B4-BE49-F238E27FC236}">
                  <a16:creationId xmlns:a16="http://schemas.microsoft.com/office/drawing/2014/main" id="{6D625B3C-5DBD-4A58-89BE-462EA732D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2262233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3389968-8C00-4311-81A5-CF9CD856ADB3}"/>
                </a:ext>
              </a:extLst>
            </p:cNvPr>
            <p:cNvSpPr txBox="1"/>
            <p:nvPr/>
          </p:nvSpPr>
          <p:spPr>
            <a:xfrm>
              <a:off x="5168359" y="2516866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C25A5A-DE47-4A65-B8C6-68FCD521C3A5}"/>
              </a:ext>
            </a:extLst>
          </p:cNvPr>
          <p:cNvSpPr/>
          <p:nvPr/>
        </p:nvSpPr>
        <p:spPr>
          <a:xfrm>
            <a:off x="5698435" y="1127803"/>
            <a:ext cx="795130" cy="984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B1667F2-CB53-4D28-86A5-04C597BA1CE3}"/>
              </a:ext>
            </a:extLst>
          </p:cNvPr>
          <p:cNvGrpSpPr/>
          <p:nvPr/>
        </p:nvGrpSpPr>
        <p:grpSpPr>
          <a:xfrm>
            <a:off x="640032" y="2051954"/>
            <a:ext cx="10911936" cy="3915236"/>
            <a:chOff x="470892" y="1732638"/>
            <a:chExt cx="10911936" cy="391523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79DDD4C-A94C-4AE0-BF7C-0A6B9A3FA1D2}"/>
                </a:ext>
              </a:extLst>
            </p:cNvPr>
            <p:cNvGrpSpPr/>
            <p:nvPr/>
          </p:nvGrpSpPr>
          <p:grpSpPr>
            <a:xfrm>
              <a:off x="470892" y="1732638"/>
              <a:ext cx="6191573" cy="3915236"/>
              <a:chOff x="1158593" y="1634717"/>
              <a:chExt cx="6191573" cy="3915236"/>
            </a:xfrm>
          </p:grpSpPr>
          <p:graphicFrame>
            <p:nvGraphicFramePr>
              <p:cNvPr id="45" name="Object 2">
                <a:extLst>
                  <a:ext uri="{FF2B5EF4-FFF2-40B4-BE49-F238E27FC236}">
                    <a16:creationId xmlns:a16="http://schemas.microsoft.com/office/drawing/2014/main" id="{2C0FF8D4-C90B-434E-9C84-2AFDE0DA884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63993060"/>
                  </p:ext>
                </p:extLst>
              </p:nvPr>
            </p:nvGraphicFramePr>
            <p:xfrm>
              <a:off x="1158593" y="1634717"/>
              <a:ext cx="6191573" cy="32856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842C169-28F4-4ADA-95E1-B724FE805197}"/>
                  </a:ext>
                </a:extLst>
              </p:cNvPr>
              <p:cNvSpPr/>
              <p:nvPr/>
            </p:nvSpPr>
            <p:spPr bwMode="auto">
              <a:xfrm>
                <a:off x="1852888" y="4608831"/>
                <a:ext cx="5303549" cy="358021"/>
              </a:xfrm>
              <a:prstGeom prst="rect">
                <a:avLst/>
              </a:prstGeom>
              <a:solidFill>
                <a:schemeClr val="tx1">
                  <a:alpha val="6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93383ED-983F-46F7-B6D1-DC35505A1DCF}"/>
                  </a:ext>
                </a:extLst>
              </p:cNvPr>
              <p:cNvSpPr/>
              <p:nvPr/>
            </p:nvSpPr>
            <p:spPr bwMode="auto">
              <a:xfrm>
                <a:off x="2219243" y="4720768"/>
                <a:ext cx="132720" cy="132720"/>
              </a:xfrm>
              <a:prstGeom prst="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48" name="Rectangle 17">
                <a:extLst>
                  <a:ext uri="{FF2B5EF4-FFF2-40B4-BE49-F238E27FC236}">
                    <a16:creationId xmlns:a16="http://schemas.microsoft.com/office/drawing/2014/main" id="{341627D0-ADB3-44B5-BA79-3E4E92125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454" y="4693167"/>
                <a:ext cx="678926" cy="165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7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This letterhead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3D12751-28DB-469E-A195-1943DD8FE280}"/>
                  </a:ext>
                </a:extLst>
              </p:cNvPr>
              <p:cNvSpPr/>
              <p:nvPr/>
            </p:nvSpPr>
            <p:spPr bwMode="auto">
              <a:xfrm>
                <a:off x="3490103" y="4720768"/>
                <a:ext cx="132720" cy="132720"/>
              </a:xfrm>
              <a:prstGeom prst="rect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51" name="Rectangle 17">
                <a:extLst>
                  <a:ext uri="{FF2B5EF4-FFF2-40B4-BE49-F238E27FC236}">
                    <a16:creationId xmlns:a16="http://schemas.microsoft.com/office/drawing/2014/main" id="{3B3B856F-4250-47C4-B80F-B3E921083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314" y="4693167"/>
                <a:ext cx="678926" cy="165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70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This letterhead</a:t>
                </a:r>
                <a:endParaRPr lang="en-US" sz="700" dirty="0">
                  <a:solidFill>
                    <a:schemeClr val="tx1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E698B9F-7986-499B-9D7B-00625947F0C2}"/>
                  </a:ext>
                </a:extLst>
              </p:cNvPr>
              <p:cNvSpPr/>
              <p:nvPr/>
            </p:nvSpPr>
            <p:spPr bwMode="auto">
              <a:xfrm>
                <a:off x="4763449" y="4720768"/>
                <a:ext cx="132720" cy="132720"/>
              </a:xfrm>
              <a:prstGeom prst="rect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53" name="Rectangle 17">
                <a:extLst>
                  <a:ext uri="{FF2B5EF4-FFF2-40B4-BE49-F238E27FC236}">
                    <a16:creationId xmlns:a16="http://schemas.microsoft.com/office/drawing/2014/main" id="{2B30747B-9252-4B81-AFBE-280EF6AAA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660" y="4693167"/>
                <a:ext cx="678926" cy="165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7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This letterhead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185459B-D764-4E52-B44B-B22586177615}"/>
                  </a:ext>
                </a:extLst>
              </p:cNvPr>
              <p:cNvSpPr/>
              <p:nvPr/>
            </p:nvSpPr>
            <p:spPr bwMode="auto">
              <a:xfrm>
                <a:off x="6036795" y="4720768"/>
                <a:ext cx="132720" cy="132720"/>
              </a:xfrm>
              <a:prstGeom prst="rect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55" name="Rectangle 17">
                <a:extLst>
                  <a:ext uri="{FF2B5EF4-FFF2-40B4-BE49-F238E27FC236}">
                    <a16:creationId xmlns:a16="http://schemas.microsoft.com/office/drawing/2014/main" id="{6B7241B3-2736-4618-8A4B-F5FB98CB2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0006" y="4693167"/>
                <a:ext cx="678926" cy="165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70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This letterhead</a:t>
                </a:r>
                <a:endParaRPr lang="en-US" sz="700" dirty="0">
                  <a:solidFill>
                    <a:schemeClr val="tx1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2A41FF9F-CF69-47E3-844B-6FBD7CFDAAD7}"/>
                  </a:ext>
                </a:extLst>
              </p:cNvPr>
              <p:cNvGrpSpPr/>
              <p:nvPr/>
            </p:nvGrpSpPr>
            <p:grpSpPr>
              <a:xfrm>
                <a:off x="3406044" y="5175145"/>
                <a:ext cx="2843962" cy="374808"/>
                <a:chOff x="3406044" y="5175145"/>
                <a:chExt cx="2843962" cy="374808"/>
              </a:xfrm>
            </p:grpSpPr>
            <p:sp>
              <p:nvSpPr>
                <p:cNvPr id="65" name="Rectangle 21">
                  <a:extLst>
                    <a:ext uri="{FF2B5EF4-FFF2-40B4-BE49-F238E27FC236}">
                      <a16:creationId xmlns:a16="http://schemas.microsoft.com/office/drawing/2014/main" id="{1D995E8D-4C97-4CD1-8921-0903C48B3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3298" y="5175145"/>
                  <a:ext cx="2456708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300"/>
                    </a:lnSpc>
                  </a:pPr>
                  <a:r>
                    <a:rPr lang="en-US" sz="9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 and reliability.</a:t>
                  </a:r>
                </a:p>
              </p:txBody>
            </p:sp>
            <p:sp>
              <p:nvSpPr>
                <p:cNvPr id="66" name="Freeform 20">
                  <a:extLst>
                    <a:ext uri="{FF2B5EF4-FFF2-40B4-BE49-F238E27FC236}">
                      <a16:creationId xmlns:a16="http://schemas.microsoft.com/office/drawing/2014/main" id="{854EFF2B-7A1A-459C-B228-58A237E51D2F}"/>
                    </a:ext>
                  </a:extLst>
                </p:cNvPr>
                <p:cNvSpPr/>
                <p:nvPr/>
              </p:nvSpPr>
              <p:spPr bwMode="auto">
                <a:xfrm>
                  <a:off x="3406044" y="5236710"/>
                  <a:ext cx="272584" cy="272584"/>
                </a:xfrm>
                <a:custGeom>
                  <a:avLst/>
                  <a:gdLst>
                    <a:gd name="connsiteX0" fmla="*/ 215028 w 613546"/>
                    <a:gd name="connsiteY0" fmla="*/ 156411 h 613546"/>
                    <a:gd name="connsiteX1" fmla="*/ 312946 w 613546"/>
                    <a:gd name="connsiteY1" fmla="*/ 156411 h 613546"/>
                    <a:gd name="connsiteX2" fmla="*/ 445195 w 613546"/>
                    <a:gd name="connsiteY2" fmla="*/ 307487 h 613546"/>
                    <a:gd name="connsiteX3" fmla="*/ 312946 w 613546"/>
                    <a:gd name="connsiteY3" fmla="*/ 458563 h 613546"/>
                    <a:gd name="connsiteX4" fmla="*/ 215028 w 613546"/>
                    <a:gd name="connsiteY4" fmla="*/ 458563 h 613546"/>
                    <a:gd name="connsiteX5" fmla="*/ 347277 w 613546"/>
                    <a:gd name="connsiteY5" fmla="*/ 307487 h 613546"/>
                    <a:gd name="connsiteX6" fmla="*/ 306773 w 613546"/>
                    <a:gd name="connsiteY6" fmla="*/ 60121 h 613546"/>
                    <a:gd name="connsiteX7" fmla="*/ 60121 w 613546"/>
                    <a:gd name="connsiteY7" fmla="*/ 306773 h 613546"/>
                    <a:gd name="connsiteX8" fmla="*/ 306773 w 613546"/>
                    <a:gd name="connsiteY8" fmla="*/ 553425 h 613546"/>
                    <a:gd name="connsiteX9" fmla="*/ 553425 w 613546"/>
                    <a:gd name="connsiteY9" fmla="*/ 306773 h 613546"/>
                    <a:gd name="connsiteX10" fmla="*/ 306773 w 613546"/>
                    <a:gd name="connsiteY10" fmla="*/ 60121 h 613546"/>
                    <a:gd name="connsiteX11" fmla="*/ 306773 w 613546"/>
                    <a:gd name="connsiteY11" fmla="*/ 0 h 613546"/>
                    <a:gd name="connsiteX12" fmla="*/ 613546 w 613546"/>
                    <a:gd name="connsiteY12" fmla="*/ 306773 h 613546"/>
                    <a:gd name="connsiteX13" fmla="*/ 306773 w 613546"/>
                    <a:gd name="connsiteY13" fmla="*/ 613546 h 613546"/>
                    <a:gd name="connsiteX14" fmla="*/ 0 w 613546"/>
                    <a:gd name="connsiteY14" fmla="*/ 306773 h 613546"/>
                    <a:gd name="connsiteX15" fmla="*/ 306773 w 613546"/>
                    <a:gd name="connsiteY15" fmla="*/ 0 h 613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3546" h="613546">
                      <a:moveTo>
                        <a:pt x="215028" y="156411"/>
                      </a:moveTo>
                      <a:lnTo>
                        <a:pt x="312946" y="156411"/>
                      </a:lnTo>
                      <a:lnTo>
                        <a:pt x="445195" y="307487"/>
                      </a:lnTo>
                      <a:lnTo>
                        <a:pt x="312946" y="458563"/>
                      </a:lnTo>
                      <a:lnTo>
                        <a:pt x="215028" y="458563"/>
                      </a:lnTo>
                      <a:lnTo>
                        <a:pt x="347277" y="307487"/>
                      </a:lnTo>
                      <a:close/>
                      <a:moveTo>
                        <a:pt x="306773" y="60121"/>
                      </a:moveTo>
                      <a:cubicBezTo>
                        <a:pt x="170551" y="60121"/>
                        <a:pt x="60121" y="170551"/>
                        <a:pt x="60121" y="306773"/>
                      </a:cubicBezTo>
                      <a:cubicBezTo>
                        <a:pt x="60121" y="442995"/>
                        <a:pt x="170551" y="553425"/>
                        <a:pt x="306773" y="553425"/>
                      </a:cubicBezTo>
                      <a:cubicBezTo>
                        <a:pt x="442995" y="553425"/>
                        <a:pt x="553425" y="442995"/>
                        <a:pt x="553425" y="306773"/>
                      </a:cubicBezTo>
                      <a:cubicBezTo>
                        <a:pt x="553425" y="170551"/>
                        <a:pt x="442995" y="60121"/>
                        <a:pt x="306773" y="60121"/>
                      </a:cubicBezTo>
                      <a:close/>
                      <a:moveTo>
                        <a:pt x="306773" y="0"/>
                      </a:moveTo>
                      <a:cubicBezTo>
                        <a:pt x="476199" y="0"/>
                        <a:pt x="613546" y="137347"/>
                        <a:pt x="613546" y="306773"/>
                      </a:cubicBezTo>
                      <a:cubicBezTo>
                        <a:pt x="613546" y="476199"/>
                        <a:pt x="476199" y="613546"/>
                        <a:pt x="306773" y="613546"/>
                      </a:cubicBezTo>
                      <a:cubicBezTo>
                        <a:pt x="137347" y="613546"/>
                        <a:pt x="0" y="476199"/>
                        <a:pt x="0" y="306773"/>
                      </a:cubicBezTo>
                      <a:cubicBezTo>
                        <a:pt x="0" y="137347"/>
                        <a:pt x="137347" y="0"/>
                        <a:pt x="30677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5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</p:grpSp>
          <p:sp>
            <p:nvSpPr>
              <p:cNvPr id="57" name="Rectangle 21">
                <a:extLst>
                  <a:ext uri="{FF2B5EF4-FFF2-40B4-BE49-F238E27FC236}">
                    <a16:creationId xmlns:a16="http://schemas.microsoft.com/office/drawing/2014/main" id="{F26AB2A0-1FF4-45FC-98D1-9DDBC85ED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966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10%</a:t>
                </a:r>
              </a:p>
            </p:txBody>
          </p:sp>
          <p:sp>
            <p:nvSpPr>
              <p:cNvPr id="58" name="Rectangle 21">
                <a:extLst>
                  <a:ext uri="{FF2B5EF4-FFF2-40B4-BE49-F238E27FC236}">
                    <a16:creationId xmlns:a16="http://schemas.microsoft.com/office/drawing/2014/main" id="{D8883DBD-E84A-40EB-ADFA-94086B3C9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5909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35%</a:t>
                </a:r>
              </a:p>
            </p:txBody>
          </p:sp>
          <p:sp>
            <p:nvSpPr>
              <p:cNvPr id="59" name="Rectangle 21">
                <a:extLst>
                  <a:ext uri="{FF2B5EF4-FFF2-40B4-BE49-F238E27FC236}">
                    <a16:creationId xmlns:a16="http://schemas.microsoft.com/office/drawing/2014/main" id="{F81E0AE3-8F5F-4008-A1A5-4CD40EE1E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827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16%</a:t>
                </a:r>
              </a:p>
            </p:txBody>
          </p:sp>
          <p:sp>
            <p:nvSpPr>
              <p:cNvPr id="60" name="Rectangle 21">
                <a:extLst>
                  <a:ext uri="{FF2B5EF4-FFF2-40B4-BE49-F238E27FC236}">
                    <a16:creationId xmlns:a16="http://schemas.microsoft.com/office/drawing/2014/main" id="{8B455452-9969-4965-B2F8-CF9301D2A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770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28%</a:t>
                </a:r>
              </a:p>
            </p:txBody>
          </p:sp>
          <p:sp>
            <p:nvSpPr>
              <p:cNvPr id="61" name="Rectangle 21">
                <a:extLst>
                  <a:ext uri="{FF2B5EF4-FFF2-40B4-BE49-F238E27FC236}">
                    <a16:creationId xmlns:a16="http://schemas.microsoft.com/office/drawing/2014/main" id="{BC96D2AF-5513-436D-9BE7-6C4CD3BE3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3935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30%</a:t>
                </a:r>
              </a:p>
            </p:txBody>
          </p:sp>
          <p:sp>
            <p:nvSpPr>
              <p:cNvPr id="62" name="Rectangle 21">
                <a:extLst>
                  <a:ext uri="{FF2B5EF4-FFF2-40B4-BE49-F238E27FC236}">
                    <a16:creationId xmlns:a16="http://schemas.microsoft.com/office/drawing/2014/main" id="{91E7F84B-25FE-490C-86DE-E8FEFEB5E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0878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41%</a:t>
                </a:r>
              </a:p>
            </p:txBody>
          </p:sp>
          <p:sp>
            <p:nvSpPr>
              <p:cNvPr id="63" name="Rectangle 21">
                <a:extLst>
                  <a:ext uri="{FF2B5EF4-FFF2-40B4-BE49-F238E27FC236}">
                    <a16:creationId xmlns:a16="http://schemas.microsoft.com/office/drawing/2014/main" id="{3D5F5615-B1B9-450B-AAF1-335B6D54A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7046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62%</a:t>
                </a:r>
              </a:p>
            </p:txBody>
          </p:sp>
          <p:sp>
            <p:nvSpPr>
              <p:cNvPr id="64" name="Rectangle 21">
                <a:extLst>
                  <a:ext uri="{FF2B5EF4-FFF2-40B4-BE49-F238E27FC236}">
                    <a16:creationId xmlns:a16="http://schemas.microsoft.com/office/drawing/2014/main" id="{F88494BF-535E-4A87-9D03-006D3459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3989" y="4043769"/>
                <a:ext cx="340969" cy="241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000" dirty="0">
                    <a:solidFill>
                      <a:srgbClr val="FFFFFF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38%</a:t>
                </a: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940CA9F1-2AF2-4BAC-AFCD-48DAB6B7BD42}"/>
                </a:ext>
              </a:extLst>
            </p:cNvPr>
            <p:cNvGrpSpPr/>
            <p:nvPr/>
          </p:nvGrpSpPr>
          <p:grpSpPr>
            <a:xfrm>
              <a:off x="7223582" y="2350412"/>
              <a:ext cx="4159246" cy="3297462"/>
              <a:chOff x="1498437" y="2951045"/>
              <a:chExt cx="4159246" cy="3297462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205E6F15-DC75-4CCF-ABDF-27C7B04613F4}"/>
                  </a:ext>
                </a:extLst>
              </p:cNvPr>
              <p:cNvSpPr/>
              <p:nvPr/>
            </p:nvSpPr>
            <p:spPr>
              <a:xfrm>
                <a:off x="2519120" y="3320365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346898E6-08A9-4AA9-AE81-D595F7A6D80D}"/>
                  </a:ext>
                </a:extLst>
              </p:cNvPr>
              <p:cNvSpPr txBox="1"/>
              <p:nvPr/>
            </p:nvSpPr>
            <p:spPr>
              <a:xfrm>
                <a:off x="2495339" y="2951045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DB5CE8E2-99F9-40B5-93F0-799B15DDE1DA}"/>
                  </a:ext>
                </a:extLst>
              </p:cNvPr>
              <p:cNvGrpSpPr/>
              <p:nvPr/>
            </p:nvGrpSpPr>
            <p:grpSpPr>
              <a:xfrm>
                <a:off x="1498437" y="2997895"/>
                <a:ext cx="758371" cy="650081"/>
                <a:chOff x="7413628" y="2514600"/>
                <a:chExt cx="758371" cy="650081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91F4199D-D1EF-4A5D-BC88-AA74E8974248}"/>
                    </a:ext>
                  </a:extLst>
                </p:cNvPr>
                <p:cNvSpPr/>
                <p:nvPr/>
              </p:nvSpPr>
              <p:spPr>
                <a:xfrm>
                  <a:off x="7413628" y="2514600"/>
                  <a:ext cx="758371" cy="65008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Freeform 9">
                  <a:extLst>
                    <a:ext uri="{FF2B5EF4-FFF2-40B4-BE49-F238E27FC236}">
                      <a16:creationId xmlns:a16="http://schemas.microsoft.com/office/drawing/2014/main" id="{C3F807E1-4593-4BB8-A9EE-94B0C7901B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8884" y="2692273"/>
                  <a:ext cx="287859" cy="29473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77C63B94-A701-4B92-B50A-81C827F080D6}"/>
                  </a:ext>
                </a:extLst>
              </p:cNvPr>
              <p:cNvGrpSpPr/>
              <p:nvPr/>
            </p:nvGrpSpPr>
            <p:grpSpPr>
              <a:xfrm>
                <a:off x="1498437" y="3846402"/>
                <a:ext cx="758371" cy="650081"/>
                <a:chOff x="7413628" y="3358356"/>
                <a:chExt cx="758371" cy="650081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25DFA685-B602-4AFE-84CE-FC68E3539DAE}"/>
                    </a:ext>
                  </a:extLst>
                </p:cNvPr>
                <p:cNvSpPr/>
                <p:nvPr/>
              </p:nvSpPr>
              <p:spPr>
                <a:xfrm>
                  <a:off x="7413628" y="3358356"/>
                  <a:ext cx="758371" cy="65008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6" name="Freeform 8">
                  <a:extLst>
                    <a:ext uri="{FF2B5EF4-FFF2-40B4-BE49-F238E27FC236}">
                      <a16:creationId xmlns:a16="http://schemas.microsoft.com/office/drawing/2014/main" id="{51E626E7-ADEE-41F3-8AD7-7EE6F005D2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7410" y="3547327"/>
                  <a:ext cx="290806" cy="272139"/>
                </a:xfrm>
                <a:custGeom>
                  <a:avLst/>
                  <a:gdLst>
                    <a:gd name="T0" fmla="*/ 129 w 130"/>
                    <a:gd name="T1" fmla="*/ 35 h 120"/>
                    <a:gd name="T2" fmla="*/ 94 w 130"/>
                    <a:gd name="T3" fmla="*/ 0 h 120"/>
                    <a:gd name="T4" fmla="*/ 64 w 130"/>
                    <a:gd name="T5" fmla="*/ 17 h 120"/>
                    <a:gd name="T6" fmla="*/ 35 w 130"/>
                    <a:gd name="T7" fmla="*/ 0 h 120"/>
                    <a:gd name="T8" fmla="*/ 0 w 130"/>
                    <a:gd name="T9" fmla="*/ 35 h 120"/>
                    <a:gd name="T10" fmla="*/ 2 w 130"/>
                    <a:gd name="T11" fmla="*/ 49 h 120"/>
                    <a:gd name="T12" fmla="*/ 19 w 130"/>
                    <a:gd name="T13" fmla="*/ 79 h 120"/>
                    <a:gd name="T14" fmla="*/ 64 w 130"/>
                    <a:gd name="T15" fmla="*/ 120 h 120"/>
                    <a:gd name="T16" fmla="*/ 110 w 130"/>
                    <a:gd name="T17" fmla="*/ 79 h 120"/>
                    <a:gd name="T18" fmla="*/ 128 w 130"/>
                    <a:gd name="T19" fmla="*/ 49 h 120"/>
                    <a:gd name="T20" fmla="*/ 129 w 130"/>
                    <a:gd name="T21" fmla="*/ 35 h 120"/>
                    <a:gd name="T22" fmla="*/ 123 w 130"/>
                    <a:gd name="T23" fmla="*/ 48 h 120"/>
                    <a:gd name="T24" fmla="*/ 107 w 130"/>
                    <a:gd name="T25" fmla="*/ 75 h 120"/>
                    <a:gd name="T26" fmla="*/ 64 w 130"/>
                    <a:gd name="T27" fmla="*/ 113 h 120"/>
                    <a:gd name="T28" fmla="*/ 23 w 130"/>
                    <a:gd name="T29" fmla="*/ 75 h 120"/>
                    <a:gd name="T30" fmla="*/ 6 w 130"/>
                    <a:gd name="T31" fmla="*/ 48 h 120"/>
                    <a:gd name="T32" fmla="*/ 5 w 130"/>
                    <a:gd name="T33" fmla="*/ 36 h 120"/>
                    <a:gd name="T34" fmla="*/ 5 w 130"/>
                    <a:gd name="T35" fmla="*/ 36 h 120"/>
                    <a:gd name="T36" fmla="*/ 35 w 130"/>
                    <a:gd name="T37" fmla="*/ 5 h 120"/>
                    <a:gd name="T38" fmla="*/ 62 w 130"/>
                    <a:gd name="T39" fmla="*/ 23 h 120"/>
                    <a:gd name="T40" fmla="*/ 64 w 130"/>
                    <a:gd name="T41" fmla="*/ 29 h 120"/>
                    <a:gd name="T42" fmla="*/ 67 w 130"/>
                    <a:gd name="T43" fmla="*/ 23 h 120"/>
                    <a:gd name="T44" fmla="*/ 94 w 130"/>
                    <a:gd name="T45" fmla="*/ 5 h 120"/>
                    <a:gd name="T46" fmla="*/ 124 w 130"/>
                    <a:gd name="T47" fmla="*/ 36 h 120"/>
                    <a:gd name="T48" fmla="*/ 123 w 130"/>
                    <a:gd name="T49" fmla="*/ 48 h 120"/>
                    <a:gd name="T50" fmla="*/ 123 w 130"/>
                    <a:gd name="T51" fmla="*/ 48 h 120"/>
                    <a:gd name="T52" fmla="*/ 123 w 130"/>
                    <a:gd name="T53" fmla="*/ 4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120">
                      <a:moveTo>
                        <a:pt x="129" y="35"/>
                      </a:moveTo>
                      <a:cubicBezTo>
                        <a:pt x="127" y="15"/>
                        <a:pt x="113" y="0"/>
                        <a:pt x="94" y="0"/>
                      </a:cubicBezTo>
                      <a:cubicBezTo>
                        <a:pt x="82" y="0"/>
                        <a:pt x="71" y="6"/>
                        <a:pt x="64" y="17"/>
                      </a:cubicBezTo>
                      <a:cubicBezTo>
                        <a:pt x="58" y="6"/>
                        <a:pt x="47" y="0"/>
                        <a:pt x="35" y="0"/>
                      </a:cubicBezTo>
                      <a:cubicBezTo>
                        <a:pt x="17" y="0"/>
                        <a:pt x="2" y="15"/>
                        <a:pt x="0" y="35"/>
                      </a:cubicBezTo>
                      <a:cubicBezTo>
                        <a:pt x="0" y="36"/>
                        <a:pt x="0" y="41"/>
                        <a:pt x="2" y="49"/>
                      </a:cubicBezTo>
                      <a:cubicBezTo>
                        <a:pt x="4" y="60"/>
                        <a:pt x="10" y="71"/>
                        <a:pt x="19" y="79"/>
                      </a:cubicBezTo>
                      <a:cubicBezTo>
                        <a:pt x="64" y="120"/>
                        <a:pt x="64" y="120"/>
                        <a:pt x="64" y="120"/>
                      </a:cubicBezTo>
                      <a:cubicBezTo>
                        <a:pt x="110" y="79"/>
                        <a:pt x="110" y="79"/>
                        <a:pt x="110" y="79"/>
                      </a:cubicBezTo>
                      <a:cubicBezTo>
                        <a:pt x="119" y="71"/>
                        <a:pt x="126" y="60"/>
                        <a:pt x="128" y="49"/>
                      </a:cubicBezTo>
                      <a:cubicBezTo>
                        <a:pt x="130" y="41"/>
                        <a:pt x="129" y="36"/>
                        <a:pt x="129" y="35"/>
                      </a:cubicBezTo>
                      <a:close/>
                      <a:moveTo>
                        <a:pt x="123" y="48"/>
                      </a:moveTo>
                      <a:cubicBezTo>
                        <a:pt x="121" y="58"/>
                        <a:pt x="115" y="68"/>
                        <a:pt x="107" y="75"/>
                      </a:cubicBezTo>
                      <a:cubicBezTo>
                        <a:pt x="64" y="113"/>
                        <a:pt x="64" y="113"/>
                        <a:pt x="64" y="113"/>
                      </a:cubicBez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4" y="68"/>
                        <a:pt x="9" y="58"/>
                        <a:pt x="6" y="48"/>
                      </a:cubicBezTo>
                      <a:cubicBezTo>
                        <a:pt x="5" y="40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7" y="18"/>
                        <a:pt x="20" y="5"/>
                        <a:pt x="35" y="5"/>
                      </a:cubicBezTo>
                      <a:cubicBezTo>
                        <a:pt x="47" y="5"/>
                        <a:pt x="57" y="12"/>
                        <a:pt x="62" y="23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67" y="23"/>
                        <a:pt x="67" y="23"/>
                        <a:pt x="67" y="23"/>
                      </a:cubicBezTo>
                      <a:cubicBezTo>
                        <a:pt x="72" y="12"/>
                        <a:pt x="82" y="5"/>
                        <a:pt x="94" y="5"/>
                      </a:cubicBezTo>
                      <a:cubicBezTo>
                        <a:pt x="110" y="5"/>
                        <a:pt x="123" y="18"/>
                        <a:pt x="124" y="36"/>
                      </a:cubicBezTo>
                      <a:cubicBezTo>
                        <a:pt x="124" y="36"/>
                        <a:pt x="125" y="40"/>
                        <a:pt x="123" y="48"/>
                      </a:cubicBezTo>
                      <a:close/>
                      <a:moveTo>
                        <a:pt x="123" y="48"/>
                      </a:moveTo>
                      <a:cubicBezTo>
                        <a:pt x="123" y="48"/>
                        <a:pt x="123" y="48"/>
                        <a:pt x="123" y="4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9BE6026-10D0-4D18-8944-897DA67D9629}"/>
                  </a:ext>
                </a:extLst>
              </p:cNvPr>
              <p:cNvSpPr/>
              <p:nvPr/>
            </p:nvSpPr>
            <p:spPr>
              <a:xfrm>
                <a:off x="2519120" y="4167488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5AC6CC3-3633-4DBC-9C35-E945EBB8E388}"/>
                  </a:ext>
                </a:extLst>
              </p:cNvPr>
              <p:cNvSpPr txBox="1"/>
              <p:nvPr/>
            </p:nvSpPr>
            <p:spPr>
              <a:xfrm>
                <a:off x="2495339" y="3800936"/>
                <a:ext cx="13335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Charities</a:t>
                </a: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AD6BB2D4-08BE-46CF-B9C0-53FF061A9E50}"/>
                  </a:ext>
                </a:extLst>
              </p:cNvPr>
              <p:cNvGrpSpPr/>
              <p:nvPr/>
            </p:nvGrpSpPr>
            <p:grpSpPr>
              <a:xfrm>
                <a:off x="1498437" y="4694909"/>
                <a:ext cx="758371" cy="650081"/>
                <a:chOff x="7413628" y="4202112"/>
                <a:chExt cx="758371" cy="650081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A4F47F55-9FB4-458C-AB71-D1BAD865A3FE}"/>
                    </a:ext>
                  </a:extLst>
                </p:cNvPr>
                <p:cNvSpPr/>
                <p:nvPr/>
              </p:nvSpPr>
              <p:spPr>
                <a:xfrm>
                  <a:off x="7413628" y="4202112"/>
                  <a:ext cx="758371" cy="65008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E58FCF6D-9C58-4B76-9766-361375A7F3C9}"/>
                    </a:ext>
                  </a:extLst>
                </p:cNvPr>
                <p:cNvGrpSpPr/>
                <p:nvPr/>
              </p:nvGrpSpPr>
              <p:grpSpPr>
                <a:xfrm>
                  <a:off x="7677867" y="4379785"/>
                  <a:ext cx="229893" cy="29473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102" name="Freeform 5">
                    <a:extLst>
                      <a:ext uri="{FF2B5EF4-FFF2-40B4-BE49-F238E27FC236}">
                        <a16:creationId xmlns:a16="http://schemas.microsoft.com/office/drawing/2014/main" id="{B3835F46-1FAD-42B5-B49C-0E8059345EA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6">
                    <a:extLst>
                      <a:ext uri="{FF2B5EF4-FFF2-40B4-BE49-F238E27FC236}">
                        <a16:creationId xmlns:a16="http://schemas.microsoft.com/office/drawing/2014/main" id="{C52EAB2A-C02C-4734-AB75-1B28201D7BC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 7">
                    <a:extLst>
                      <a:ext uri="{FF2B5EF4-FFF2-40B4-BE49-F238E27FC236}">
                        <a16:creationId xmlns:a16="http://schemas.microsoft.com/office/drawing/2014/main" id="{B09DA56E-FC10-4798-9A43-BDF5BF8F152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1AF939C-B1F0-4EEF-A285-17D5DC626E78}"/>
                  </a:ext>
                </a:extLst>
              </p:cNvPr>
              <p:cNvSpPr/>
              <p:nvPr/>
            </p:nvSpPr>
            <p:spPr>
              <a:xfrm>
                <a:off x="2519120" y="5017379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3E98489D-9D26-4A3F-A2B0-55EEA8747678}"/>
                  </a:ext>
                </a:extLst>
              </p:cNvPr>
              <p:cNvSpPr txBox="1"/>
              <p:nvPr/>
            </p:nvSpPr>
            <p:spPr>
              <a:xfrm>
                <a:off x="2495338" y="4648059"/>
                <a:ext cx="16043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F13D1907-18CD-4E71-A143-2F342A349E82}"/>
                  </a:ext>
                </a:extLst>
              </p:cNvPr>
              <p:cNvGrpSpPr/>
              <p:nvPr/>
            </p:nvGrpSpPr>
            <p:grpSpPr>
              <a:xfrm>
                <a:off x="1498437" y="5548189"/>
                <a:ext cx="758371" cy="650081"/>
                <a:chOff x="7413628" y="5045869"/>
                <a:chExt cx="758371" cy="650081"/>
              </a:xfrm>
            </p:grpSpPr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C1C8967B-F030-4917-A806-D5F4E729232F}"/>
                    </a:ext>
                  </a:extLst>
                </p:cNvPr>
                <p:cNvSpPr/>
                <p:nvPr/>
              </p:nvSpPr>
              <p:spPr>
                <a:xfrm>
                  <a:off x="7413628" y="5045869"/>
                  <a:ext cx="758371" cy="650081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9" name="Freeform 10">
                  <a:extLst>
                    <a:ext uri="{FF2B5EF4-FFF2-40B4-BE49-F238E27FC236}">
                      <a16:creationId xmlns:a16="http://schemas.microsoft.com/office/drawing/2014/main" id="{1AF04A79-F988-4EC4-8EE7-CCDF3FA6AC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0849" y="5223542"/>
                  <a:ext cx="283928" cy="294734"/>
                </a:xfrm>
                <a:custGeom>
                  <a:avLst/>
                  <a:gdLst>
                    <a:gd name="T0" fmla="*/ 118 w 127"/>
                    <a:gd name="T1" fmla="*/ 106 h 130"/>
                    <a:gd name="T2" fmla="*/ 78 w 127"/>
                    <a:gd name="T3" fmla="*/ 52 h 130"/>
                    <a:gd name="T4" fmla="*/ 78 w 127"/>
                    <a:gd name="T5" fmla="*/ 13 h 130"/>
                    <a:gd name="T6" fmla="*/ 83 w 127"/>
                    <a:gd name="T7" fmla="*/ 6 h 130"/>
                    <a:gd name="T8" fmla="*/ 77 w 127"/>
                    <a:gd name="T9" fmla="*/ 0 h 130"/>
                    <a:gd name="T10" fmla="*/ 51 w 127"/>
                    <a:gd name="T11" fmla="*/ 0 h 130"/>
                    <a:gd name="T12" fmla="*/ 44 w 127"/>
                    <a:gd name="T13" fmla="*/ 6 h 130"/>
                    <a:gd name="T14" fmla="*/ 49 w 127"/>
                    <a:gd name="T15" fmla="*/ 13 h 130"/>
                    <a:gd name="T16" fmla="*/ 49 w 127"/>
                    <a:gd name="T17" fmla="*/ 52 h 130"/>
                    <a:gd name="T18" fmla="*/ 10 w 127"/>
                    <a:gd name="T19" fmla="*/ 106 h 130"/>
                    <a:gd name="T20" fmla="*/ 21 w 127"/>
                    <a:gd name="T21" fmla="*/ 130 h 130"/>
                    <a:gd name="T22" fmla="*/ 106 w 127"/>
                    <a:gd name="T23" fmla="*/ 130 h 130"/>
                    <a:gd name="T24" fmla="*/ 118 w 127"/>
                    <a:gd name="T25" fmla="*/ 106 h 130"/>
                    <a:gd name="T26" fmla="*/ 98 w 127"/>
                    <a:gd name="T27" fmla="*/ 124 h 130"/>
                    <a:gd name="T28" fmla="*/ 30 w 127"/>
                    <a:gd name="T29" fmla="*/ 124 h 130"/>
                    <a:gd name="T30" fmla="*/ 21 w 127"/>
                    <a:gd name="T31" fmla="*/ 105 h 130"/>
                    <a:gd name="T32" fmla="*/ 38 w 127"/>
                    <a:gd name="T33" fmla="*/ 81 h 130"/>
                    <a:gd name="T34" fmla="*/ 90 w 127"/>
                    <a:gd name="T35" fmla="*/ 81 h 130"/>
                    <a:gd name="T36" fmla="*/ 107 w 127"/>
                    <a:gd name="T37" fmla="*/ 105 h 130"/>
                    <a:gd name="T38" fmla="*/ 98 w 127"/>
                    <a:gd name="T39" fmla="*/ 124 h 130"/>
                    <a:gd name="T40" fmla="*/ 80 w 127"/>
                    <a:gd name="T41" fmla="*/ 89 h 130"/>
                    <a:gd name="T42" fmla="*/ 48 w 127"/>
                    <a:gd name="T43" fmla="*/ 89 h 130"/>
                    <a:gd name="T44" fmla="*/ 37 w 127"/>
                    <a:gd name="T45" fmla="*/ 104 h 130"/>
                    <a:gd name="T46" fmla="*/ 43 w 127"/>
                    <a:gd name="T47" fmla="*/ 116 h 130"/>
                    <a:gd name="T48" fmla="*/ 85 w 127"/>
                    <a:gd name="T49" fmla="*/ 116 h 130"/>
                    <a:gd name="T50" fmla="*/ 91 w 127"/>
                    <a:gd name="T51" fmla="*/ 104 h 130"/>
                    <a:gd name="T52" fmla="*/ 80 w 127"/>
                    <a:gd name="T53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7" h="130">
                      <a:moveTo>
                        <a:pt x="118" y="106"/>
                      </a:moveTo>
                      <a:cubicBezTo>
                        <a:pt x="105" y="87"/>
                        <a:pt x="80" y="55"/>
                        <a:pt x="78" y="52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81" y="12"/>
                        <a:pt x="83" y="9"/>
                        <a:pt x="83" y="6"/>
                      </a:cubicBezTo>
                      <a:cubicBezTo>
                        <a:pt x="83" y="3"/>
                        <a:pt x="80" y="0"/>
                        <a:pt x="7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7" y="0"/>
                        <a:pt x="44" y="3"/>
                        <a:pt x="44" y="6"/>
                      </a:cubicBezTo>
                      <a:cubicBezTo>
                        <a:pt x="44" y="9"/>
                        <a:pt x="46" y="12"/>
                        <a:pt x="49" y="13"/>
                      </a:cubicBezTo>
                      <a:cubicBezTo>
                        <a:pt x="49" y="52"/>
                        <a:pt x="49" y="52"/>
                        <a:pt x="49" y="52"/>
                      </a:cubicBezTo>
                      <a:cubicBezTo>
                        <a:pt x="48" y="55"/>
                        <a:pt x="23" y="87"/>
                        <a:pt x="10" y="106"/>
                      </a:cubicBezTo>
                      <a:cubicBezTo>
                        <a:pt x="0" y="121"/>
                        <a:pt x="10" y="130"/>
                        <a:pt x="21" y="130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18" y="130"/>
                        <a:pt x="127" y="121"/>
                        <a:pt x="118" y="106"/>
                      </a:cubicBezTo>
                      <a:close/>
                      <a:moveTo>
                        <a:pt x="98" y="124"/>
                      </a:moveTo>
                      <a:cubicBezTo>
                        <a:pt x="30" y="124"/>
                        <a:pt x="30" y="124"/>
                        <a:pt x="30" y="124"/>
                      </a:cubicBezTo>
                      <a:cubicBezTo>
                        <a:pt x="21" y="124"/>
                        <a:pt x="13" y="117"/>
                        <a:pt x="21" y="105"/>
                      </a:cubicBezTo>
                      <a:cubicBezTo>
                        <a:pt x="25" y="98"/>
                        <a:pt x="32" y="89"/>
                        <a:pt x="38" y="81"/>
                      </a:cubicBezTo>
                      <a:cubicBezTo>
                        <a:pt x="90" y="81"/>
                        <a:pt x="90" y="81"/>
                        <a:pt x="90" y="81"/>
                      </a:cubicBezTo>
                      <a:cubicBezTo>
                        <a:pt x="96" y="89"/>
                        <a:pt x="102" y="98"/>
                        <a:pt x="107" y="105"/>
                      </a:cubicBezTo>
                      <a:cubicBezTo>
                        <a:pt x="115" y="117"/>
                        <a:pt x="107" y="124"/>
                        <a:pt x="98" y="124"/>
                      </a:cubicBezTo>
                      <a:close/>
                      <a:moveTo>
                        <a:pt x="80" y="89"/>
                      </a:moveTo>
                      <a:cubicBezTo>
                        <a:pt x="48" y="89"/>
                        <a:pt x="48" y="89"/>
                        <a:pt x="48" y="89"/>
                      </a:cubicBezTo>
                      <a:cubicBezTo>
                        <a:pt x="44" y="94"/>
                        <a:pt x="40" y="100"/>
                        <a:pt x="37" y="104"/>
                      </a:cubicBezTo>
                      <a:cubicBezTo>
                        <a:pt x="32" y="111"/>
                        <a:pt x="37" y="116"/>
                        <a:pt x="43" y="116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91" y="116"/>
                        <a:pt x="95" y="111"/>
                        <a:pt x="91" y="104"/>
                      </a:cubicBezTo>
                      <a:cubicBezTo>
                        <a:pt x="88" y="100"/>
                        <a:pt x="84" y="94"/>
                        <a:pt x="80" y="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290172C-46BC-4552-8BC7-ACF8C084B6FD}"/>
                  </a:ext>
                </a:extLst>
              </p:cNvPr>
              <p:cNvSpPr/>
              <p:nvPr/>
            </p:nvSpPr>
            <p:spPr>
              <a:xfrm>
                <a:off x="2519120" y="5874046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DE70F91C-EB3E-4F46-87A4-F260E67281C8}"/>
                  </a:ext>
                </a:extLst>
              </p:cNvPr>
              <p:cNvSpPr txBox="1"/>
              <p:nvPr/>
            </p:nvSpPr>
            <p:spPr>
              <a:xfrm>
                <a:off x="2495338" y="5497951"/>
                <a:ext cx="16043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Individual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C1A9675-6400-4DCA-84AC-A1D8504474A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r="348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805EAF-6101-4144-8ADC-3FC806D5A3A3}"/>
              </a:ext>
            </a:extLst>
          </p:cNvPr>
          <p:cNvSpPr/>
          <p:nvPr/>
        </p:nvSpPr>
        <p:spPr>
          <a:xfrm>
            <a:off x="4325257" y="1935957"/>
            <a:ext cx="3541486" cy="2986087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B5E7D2-EFA2-46C2-AE6C-816ADCDC7F5A}"/>
              </a:ext>
            </a:extLst>
          </p:cNvPr>
          <p:cNvGrpSpPr/>
          <p:nvPr/>
        </p:nvGrpSpPr>
        <p:grpSpPr>
          <a:xfrm>
            <a:off x="4612532" y="2325043"/>
            <a:ext cx="2966936" cy="2207914"/>
            <a:chOff x="4608467" y="2158577"/>
            <a:chExt cx="2966936" cy="220791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A3A644B-DA7A-4486-9CD8-E2110F9FD2F0}"/>
                </a:ext>
              </a:extLst>
            </p:cNvPr>
            <p:cNvSpPr/>
            <p:nvPr/>
          </p:nvSpPr>
          <p:spPr>
            <a:xfrm>
              <a:off x="4608467" y="2991756"/>
              <a:ext cx="2966936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the 1500s, when an unknown printer took a galley of type and scrambled it to make a type specimen book. It has survived not including versions of Lorem Ipsum.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6EB1A2-BD50-4AA2-9D7F-3D580FE19903}"/>
                </a:ext>
              </a:extLst>
            </p:cNvPr>
            <p:cNvSpPr/>
            <p:nvPr/>
          </p:nvSpPr>
          <p:spPr>
            <a:xfrm>
              <a:off x="4608467" y="2158577"/>
              <a:ext cx="2307042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9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Map Project </a:t>
              </a:r>
            </a:p>
            <a:p>
              <a:pPr>
                <a:lnSpc>
                  <a:spcPts val="3000"/>
                </a:lnSpc>
              </a:pPr>
              <a:r>
                <a:rPr lang="en-US" sz="29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Location</a:t>
              </a:r>
              <a:endParaRPr lang="en-US" sz="2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9203</TotalTime>
  <Words>333</Words>
  <Application>Microsoft Office PowerPoint</Application>
  <PresentationFormat>Widescreen</PresentationFormat>
  <Paragraphs>84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PowerPoint Presentation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1363</cp:revision>
  <dcterms:created xsi:type="dcterms:W3CDTF">2017-07-18T09:08:44Z</dcterms:created>
  <dcterms:modified xsi:type="dcterms:W3CDTF">2017-09-17T14:32:09Z</dcterms:modified>
</cp:coreProperties>
</file>