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5" r:id="rId2"/>
    <p:sldId id="256" r:id="rId3"/>
    <p:sldId id="283" r:id="rId4"/>
    <p:sldId id="257" r:id="rId5"/>
    <p:sldId id="279" r:id="rId6"/>
    <p:sldId id="271" r:id="rId7"/>
    <p:sldId id="258" r:id="rId8"/>
    <p:sldId id="280" r:id="rId9"/>
    <p:sldId id="272" r:id="rId10"/>
    <p:sldId id="288" r:id="rId11"/>
    <p:sldId id="260" r:id="rId12"/>
    <p:sldId id="284" r:id="rId13"/>
    <p:sldId id="262" r:id="rId14"/>
    <p:sldId id="274" r:id="rId15"/>
    <p:sldId id="275" r:id="rId16"/>
    <p:sldId id="261" r:id="rId17"/>
    <p:sldId id="265" r:id="rId18"/>
    <p:sldId id="287" r:id="rId19"/>
    <p:sldId id="276" r:id="rId20"/>
    <p:sldId id="268" r:id="rId21"/>
    <p:sldId id="269" r:id="rId22"/>
    <p:sldId id="286" r:id="rId23"/>
    <p:sldId id="266" r:id="rId24"/>
    <p:sldId id="278" r:id="rId25"/>
    <p:sldId id="26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015F"/>
    <a:srgbClr val="6002C5"/>
    <a:srgbClr val="EC2127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291" autoAdjust="0"/>
  </p:normalViewPr>
  <p:slideViewPr>
    <p:cSldViewPr snapToGrid="0">
      <p:cViewPr>
        <p:scale>
          <a:sx n="66" d="100"/>
          <a:sy n="66" d="100"/>
        </p:scale>
        <p:origin x="9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81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094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044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1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84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898EFD3-2643-4B22-86E5-AAEC9EA91B41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315912" y="3426618"/>
            <a:ext cx="4320474" cy="2817473"/>
          </a:xfrm>
          <a:custGeom>
            <a:avLst/>
            <a:gdLst>
              <a:gd name="connsiteX0" fmla="*/ 0 w 4320474"/>
              <a:gd name="connsiteY0" fmla="*/ 0 h 2817473"/>
              <a:gd name="connsiteX1" fmla="*/ 4320474 w 4320474"/>
              <a:gd name="connsiteY1" fmla="*/ 0 h 2817473"/>
              <a:gd name="connsiteX2" fmla="*/ 4320474 w 4320474"/>
              <a:gd name="connsiteY2" fmla="*/ 2817473 h 2817473"/>
              <a:gd name="connsiteX3" fmla="*/ 0 w 4320474"/>
              <a:gd name="connsiteY3" fmla="*/ 2817473 h 281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0474" h="2817473">
                <a:moveTo>
                  <a:pt x="0" y="0"/>
                </a:moveTo>
                <a:lnTo>
                  <a:pt x="4320474" y="0"/>
                </a:lnTo>
                <a:lnTo>
                  <a:pt x="4320474" y="2817473"/>
                </a:lnTo>
                <a:lnTo>
                  <a:pt x="0" y="28174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06714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8DA09A8-E3CD-47EF-9645-A0221D7B6B4D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3726543" y="1930400"/>
            <a:ext cx="7888514" cy="4383542"/>
          </a:xfrm>
          <a:custGeom>
            <a:avLst/>
            <a:gdLst>
              <a:gd name="connsiteX0" fmla="*/ 0 w 7888514"/>
              <a:gd name="connsiteY0" fmla="*/ 0 h 4383542"/>
              <a:gd name="connsiteX1" fmla="*/ 7888514 w 7888514"/>
              <a:gd name="connsiteY1" fmla="*/ 0 h 4383542"/>
              <a:gd name="connsiteX2" fmla="*/ 7888514 w 7888514"/>
              <a:gd name="connsiteY2" fmla="*/ 4383542 h 4383542"/>
              <a:gd name="connsiteX3" fmla="*/ 0 w 7888514"/>
              <a:gd name="connsiteY3" fmla="*/ 4383542 h 4383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8514" h="4383542">
                <a:moveTo>
                  <a:pt x="0" y="0"/>
                </a:moveTo>
                <a:lnTo>
                  <a:pt x="7888514" y="0"/>
                </a:lnTo>
                <a:lnTo>
                  <a:pt x="7888514" y="4383542"/>
                </a:lnTo>
                <a:lnTo>
                  <a:pt x="0" y="43835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03243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03EB47A-B88C-45AA-AE96-2B4E8306F3DD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838200" y="1908313"/>
            <a:ext cx="10515600" cy="2286316"/>
          </a:xfrm>
          <a:custGeom>
            <a:avLst/>
            <a:gdLst>
              <a:gd name="connsiteX0" fmla="*/ 0 w 10515600"/>
              <a:gd name="connsiteY0" fmla="*/ 0 h 2286316"/>
              <a:gd name="connsiteX1" fmla="*/ 10515600 w 10515600"/>
              <a:gd name="connsiteY1" fmla="*/ 0 h 2286316"/>
              <a:gd name="connsiteX2" fmla="*/ 10515600 w 10515600"/>
              <a:gd name="connsiteY2" fmla="*/ 2286316 h 2286316"/>
              <a:gd name="connsiteX3" fmla="*/ 0 w 10515600"/>
              <a:gd name="connsiteY3" fmla="*/ 2286316 h 228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600" h="2286316">
                <a:moveTo>
                  <a:pt x="0" y="0"/>
                </a:moveTo>
                <a:lnTo>
                  <a:pt x="10515600" y="0"/>
                </a:lnTo>
                <a:lnTo>
                  <a:pt x="10515600" y="2286316"/>
                </a:lnTo>
                <a:lnTo>
                  <a:pt x="0" y="22863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74FEE16-2FAD-4A0C-AA89-DAA6F020D43E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1534885" y="2564789"/>
            <a:ext cx="3164116" cy="3608022"/>
          </a:xfrm>
          <a:custGeom>
            <a:avLst/>
            <a:gdLst>
              <a:gd name="connsiteX0" fmla="*/ 0 w 3164116"/>
              <a:gd name="connsiteY0" fmla="*/ 0 h 3608022"/>
              <a:gd name="connsiteX1" fmla="*/ 3164116 w 3164116"/>
              <a:gd name="connsiteY1" fmla="*/ 0 h 3608022"/>
              <a:gd name="connsiteX2" fmla="*/ 3164116 w 3164116"/>
              <a:gd name="connsiteY2" fmla="*/ 3608022 h 3608022"/>
              <a:gd name="connsiteX3" fmla="*/ 0 w 3164116"/>
              <a:gd name="connsiteY3" fmla="*/ 3608022 h 3608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4116" h="3608022">
                <a:moveTo>
                  <a:pt x="0" y="0"/>
                </a:moveTo>
                <a:lnTo>
                  <a:pt x="3164116" y="0"/>
                </a:lnTo>
                <a:lnTo>
                  <a:pt x="3164116" y="3608022"/>
                </a:lnTo>
                <a:lnTo>
                  <a:pt x="0" y="36080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6168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1F231C-FE41-4C6B-92E6-1664F18879FE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4243617" y="1814514"/>
            <a:ext cx="7211784" cy="2757487"/>
          </a:xfrm>
          <a:custGeom>
            <a:avLst/>
            <a:gdLst>
              <a:gd name="connsiteX0" fmla="*/ 0 w 7211784"/>
              <a:gd name="connsiteY0" fmla="*/ 0 h 2757487"/>
              <a:gd name="connsiteX1" fmla="*/ 7211784 w 7211784"/>
              <a:gd name="connsiteY1" fmla="*/ 0 h 2757487"/>
              <a:gd name="connsiteX2" fmla="*/ 7211784 w 7211784"/>
              <a:gd name="connsiteY2" fmla="*/ 2757487 h 2757487"/>
              <a:gd name="connsiteX3" fmla="*/ 0 w 7211784"/>
              <a:gd name="connsiteY3" fmla="*/ 2757487 h 2757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784" h="2757487">
                <a:moveTo>
                  <a:pt x="0" y="0"/>
                </a:moveTo>
                <a:lnTo>
                  <a:pt x="7211784" y="0"/>
                </a:lnTo>
                <a:lnTo>
                  <a:pt x="7211784" y="2757487"/>
                </a:lnTo>
                <a:lnTo>
                  <a:pt x="0" y="2757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25DC0F-9777-47EF-9247-863A45B2CD10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736600" y="1814513"/>
            <a:ext cx="3182257" cy="4398962"/>
          </a:xfrm>
          <a:custGeom>
            <a:avLst/>
            <a:gdLst>
              <a:gd name="connsiteX0" fmla="*/ 0 w 3182257"/>
              <a:gd name="connsiteY0" fmla="*/ 0 h 4398962"/>
              <a:gd name="connsiteX1" fmla="*/ 3182257 w 3182257"/>
              <a:gd name="connsiteY1" fmla="*/ 0 h 4398962"/>
              <a:gd name="connsiteX2" fmla="*/ 3182257 w 3182257"/>
              <a:gd name="connsiteY2" fmla="*/ 4398962 h 4398962"/>
              <a:gd name="connsiteX3" fmla="*/ 0 w 3182257"/>
              <a:gd name="connsiteY3" fmla="*/ 4398962 h 439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2257" h="4398962">
                <a:moveTo>
                  <a:pt x="0" y="0"/>
                </a:moveTo>
                <a:lnTo>
                  <a:pt x="3182257" y="0"/>
                </a:lnTo>
                <a:lnTo>
                  <a:pt x="3182257" y="4398962"/>
                </a:lnTo>
                <a:lnTo>
                  <a:pt x="0" y="43989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00012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7CD91B5-EFA0-4B11-AF33-06C0AF49BFFD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798286" y="1717902"/>
            <a:ext cx="4470400" cy="4470400"/>
          </a:xfrm>
          <a:custGeom>
            <a:avLst/>
            <a:gdLst>
              <a:gd name="connsiteX0" fmla="*/ 2235200 w 4470400"/>
              <a:gd name="connsiteY0" fmla="*/ 0 h 4470400"/>
              <a:gd name="connsiteX1" fmla="*/ 4470400 w 4470400"/>
              <a:gd name="connsiteY1" fmla="*/ 2235200 h 4470400"/>
              <a:gd name="connsiteX2" fmla="*/ 2235200 w 4470400"/>
              <a:gd name="connsiteY2" fmla="*/ 4470400 h 4470400"/>
              <a:gd name="connsiteX3" fmla="*/ 0 w 4470400"/>
              <a:gd name="connsiteY3" fmla="*/ 2235200 h 4470400"/>
              <a:gd name="connsiteX4" fmla="*/ 2235200 w 4470400"/>
              <a:gd name="connsiteY4" fmla="*/ 0 h 447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70400" h="4470400">
                <a:moveTo>
                  <a:pt x="2235200" y="0"/>
                </a:moveTo>
                <a:cubicBezTo>
                  <a:pt x="3469667" y="0"/>
                  <a:pt x="4470400" y="1000733"/>
                  <a:pt x="4470400" y="2235200"/>
                </a:cubicBezTo>
                <a:cubicBezTo>
                  <a:pt x="4470400" y="3469667"/>
                  <a:pt x="3469667" y="4470400"/>
                  <a:pt x="2235200" y="4470400"/>
                </a:cubicBezTo>
                <a:cubicBezTo>
                  <a:pt x="1000733" y="4470400"/>
                  <a:pt x="0" y="3469667"/>
                  <a:pt x="0" y="2235200"/>
                </a:cubicBezTo>
                <a:cubicBezTo>
                  <a:pt x="0" y="1000733"/>
                  <a:pt x="1000733" y="0"/>
                  <a:pt x="22352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96574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8BA27E4-9544-477E-AAD1-6039B4799CCD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7912100" y="1868073"/>
            <a:ext cx="3441700" cy="2951118"/>
          </a:xfrm>
          <a:custGeom>
            <a:avLst/>
            <a:gdLst>
              <a:gd name="connsiteX0" fmla="*/ 0 w 3441700"/>
              <a:gd name="connsiteY0" fmla="*/ 0 h 2951118"/>
              <a:gd name="connsiteX1" fmla="*/ 3441700 w 3441700"/>
              <a:gd name="connsiteY1" fmla="*/ 0 h 2951118"/>
              <a:gd name="connsiteX2" fmla="*/ 3441700 w 3441700"/>
              <a:gd name="connsiteY2" fmla="*/ 2951118 h 2951118"/>
              <a:gd name="connsiteX3" fmla="*/ 0 w 3441700"/>
              <a:gd name="connsiteY3" fmla="*/ 2951118 h 295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1700" h="2951118">
                <a:moveTo>
                  <a:pt x="0" y="0"/>
                </a:moveTo>
                <a:lnTo>
                  <a:pt x="3441700" y="0"/>
                </a:lnTo>
                <a:lnTo>
                  <a:pt x="3441700" y="2951118"/>
                </a:lnTo>
                <a:lnTo>
                  <a:pt x="0" y="29511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634A802-3387-4C8B-97E8-FE0880076BCA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838200" y="1868073"/>
            <a:ext cx="6883400" cy="2951118"/>
          </a:xfrm>
          <a:custGeom>
            <a:avLst/>
            <a:gdLst>
              <a:gd name="connsiteX0" fmla="*/ 0 w 6883400"/>
              <a:gd name="connsiteY0" fmla="*/ 0 h 2951118"/>
              <a:gd name="connsiteX1" fmla="*/ 6883400 w 6883400"/>
              <a:gd name="connsiteY1" fmla="*/ 0 h 2951118"/>
              <a:gd name="connsiteX2" fmla="*/ 6883400 w 6883400"/>
              <a:gd name="connsiteY2" fmla="*/ 2951118 h 2951118"/>
              <a:gd name="connsiteX3" fmla="*/ 0 w 6883400"/>
              <a:gd name="connsiteY3" fmla="*/ 2951118 h 295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3400" h="2951118">
                <a:moveTo>
                  <a:pt x="0" y="0"/>
                </a:moveTo>
                <a:lnTo>
                  <a:pt x="6883400" y="0"/>
                </a:lnTo>
                <a:lnTo>
                  <a:pt x="6883400" y="2951118"/>
                </a:lnTo>
                <a:lnTo>
                  <a:pt x="0" y="29511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35779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EEF7A86-FAFA-4E0F-A4E1-6B05B6DB72E2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5529232" y="1877439"/>
            <a:ext cx="5471886" cy="3845498"/>
          </a:xfrm>
          <a:custGeom>
            <a:avLst/>
            <a:gdLst>
              <a:gd name="connsiteX0" fmla="*/ 2735943 w 5471886"/>
              <a:gd name="connsiteY0" fmla="*/ 0 h 3845498"/>
              <a:gd name="connsiteX1" fmla="*/ 5471886 w 5471886"/>
              <a:gd name="connsiteY1" fmla="*/ 3845498 h 3845498"/>
              <a:gd name="connsiteX2" fmla="*/ 0 w 5471886"/>
              <a:gd name="connsiteY2" fmla="*/ 3845498 h 3845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1886" h="3845498">
                <a:moveTo>
                  <a:pt x="2735943" y="0"/>
                </a:moveTo>
                <a:lnTo>
                  <a:pt x="5471886" y="3845498"/>
                </a:lnTo>
                <a:lnTo>
                  <a:pt x="0" y="38454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91647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94C9428-51ED-43F2-8E71-AD7B61145040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6348429" y="1700335"/>
            <a:ext cx="4641608" cy="4641608"/>
          </a:xfrm>
          <a:custGeom>
            <a:avLst/>
            <a:gdLst>
              <a:gd name="connsiteX0" fmla="*/ 2320804 w 4641608"/>
              <a:gd name="connsiteY0" fmla="*/ 0 h 4641608"/>
              <a:gd name="connsiteX1" fmla="*/ 4641608 w 4641608"/>
              <a:gd name="connsiteY1" fmla="*/ 2320804 h 4641608"/>
              <a:gd name="connsiteX2" fmla="*/ 2320804 w 4641608"/>
              <a:gd name="connsiteY2" fmla="*/ 4641608 h 4641608"/>
              <a:gd name="connsiteX3" fmla="*/ 0 w 4641608"/>
              <a:gd name="connsiteY3" fmla="*/ 2320804 h 4641608"/>
              <a:gd name="connsiteX4" fmla="*/ 2320804 w 4641608"/>
              <a:gd name="connsiteY4" fmla="*/ 0 h 4641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8" h="4641608">
                <a:moveTo>
                  <a:pt x="2320804" y="0"/>
                </a:moveTo>
                <a:cubicBezTo>
                  <a:pt x="3602549" y="0"/>
                  <a:pt x="4641608" y="1039059"/>
                  <a:pt x="4641608" y="2320804"/>
                </a:cubicBezTo>
                <a:cubicBezTo>
                  <a:pt x="4641608" y="3602549"/>
                  <a:pt x="3602549" y="4641608"/>
                  <a:pt x="2320804" y="4641608"/>
                </a:cubicBezTo>
                <a:cubicBezTo>
                  <a:pt x="1039059" y="4641608"/>
                  <a:pt x="0" y="3602549"/>
                  <a:pt x="0" y="2320804"/>
                </a:cubicBezTo>
                <a:cubicBezTo>
                  <a:pt x="0" y="1039059"/>
                  <a:pt x="1039059" y="0"/>
                  <a:pt x="232080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17379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6906532-C736-4C82-93C4-B0F9DE8C70F7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4450894" y="1899345"/>
            <a:ext cx="3290212" cy="2206171"/>
          </a:xfrm>
          <a:custGeom>
            <a:avLst/>
            <a:gdLst>
              <a:gd name="connsiteX0" fmla="*/ 0 w 3290212"/>
              <a:gd name="connsiteY0" fmla="*/ 0 h 2206171"/>
              <a:gd name="connsiteX1" fmla="*/ 3290212 w 3290212"/>
              <a:gd name="connsiteY1" fmla="*/ 0 h 2206171"/>
              <a:gd name="connsiteX2" fmla="*/ 3290212 w 3290212"/>
              <a:gd name="connsiteY2" fmla="*/ 2206171 h 2206171"/>
              <a:gd name="connsiteX3" fmla="*/ 0 w 3290212"/>
              <a:gd name="connsiteY3" fmla="*/ 2206171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0212" h="2206171">
                <a:moveTo>
                  <a:pt x="0" y="0"/>
                </a:moveTo>
                <a:lnTo>
                  <a:pt x="3290212" y="0"/>
                </a:lnTo>
                <a:lnTo>
                  <a:pt x="3290212" y="2206171"/>
                </a:lnTo>
                <a:lnTo>
                  <a:pt x="0" y="2206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9F0C7DB-CE63-4F67-9FF4-9B486C2BBFEC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1004657" y="1899345"/>
            <a:ext cx="3290212" cy="2206171"/>
          </a:xfrm>
          <a:custGeom>
            <a:avLst/>
            <a:gdLst>
              <a:gd name="connsiteX0" fmla="*/ 0 w 3290212"/>
              <a:gd name="connsiteY0" fmla="*/ 0 h 2206171"/>
              <a:gd name="connsiteX1" fmla="*/ 3290212 w 3290212"/>
              <a:gd name="connsiteY1" fmla="*/ 0 h 2206171"/>
              <a:gd name="connsiteX2" fmla="*/ 3290212 w 3290212"/>
              <a:gd name="connsiteY2" fmla="*/ 2206171 h 2206171"/>
              <a:gd name="connsiteX3" fmla="*/ 0 w 3290212"/>
              <a:gd name="connsiteY3" fmla="*/ 2206171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0212" h="2206171">
                <a:moveTo>
                  <a:pt x="0" y="0"/>
                </a:moveTo>
                <a:lnTo>
                  <a:pt x="3290212" y="0"/>
                </a:lnTo>
                <a:lnTo>
                  <a:pt x="3290212" y="2206171"/>
                </a:lnTo>
                <a:lnTo>
                  <a:pt x="0" y="2206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A903976-8292-45D4-9BB0-5FE0C1C4DF30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7897132" y="1899345"/>
            <a:ext cx="3290212" cy="2206171"/>
          </a:xfrm>
          <a:custGeom>
            <a:avLst/>
            <a:gdLst>
              <a:gd name="connsiteX0" fmla="*/ 0 w 3290212"/>
              <a:gd name="connsiteY0" fmla="*/ 0 h 2206171"/>
              <a:gd name="connsiteX1" fmla="*/ 3290212 w 3290212"/>
              <a:gd name="connsiteY1" fmla="*/ 0 h 2206171"/>
              <a:gd name="connsiteX2" fmla="*/ 3290212 w 3290212"/>
              <a:gd name="connsiteY2" fmla="*/ 2206171 h 2206171"/>
              <a:gd name="connsiteX3" fmla="*/ 0 w 3290212"/>
              <a:gd name="connsiteY3" fmla="*/ 2206171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0212" h="2206171">
                <a:moveTo>
                  <a:pt x="0" y="0"/>
                </a:moveTo>
                <a:lnTo>
                  <a:pt x="3290212" y="0"/>
                </a:lnTo>
                <a:lnTo>
                  <a:pt x="3290212" y="2206171"/>
                </a:lnTo>
                <a:lnTo>
                  <a:pt x="0" y="2206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08183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6FE8954-2C57-4935-9D6C-A8AB3663FFD6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1825382" y="2422387"/>
            <a:ext cx="1510748" cy="1510748"/>
          </a:xfrm>
          <a:custGeom>
            <a:avLst/>
            <a:gdLst>
              <a:gd name="connsiteX0" fmla="*/ 755374 w 1510748"/>
              <a:gd name="connsiteY0" fmla="*/ 0 h 1510748"/>
              <a:gd name="connsiteX1" fmla="*/ 1510748 w 1510748"/>
              <a:gd name="connsiteY1" fmla="*/ 755374 h 1510748"/>
              <a:gd name="connsiteX2" fmla="*/ 755374 w 1510748"/>
              <a:gd name="connsiteY2" fmla="*/ 1510748 h 1510748"/>
              <a:gd name="connsiteX3" fmla="*/ 0 w 1510748"/>
              <a:gd name="connsiteY3" fmla="*/ 755374 h 1510748"/>
              <a:gd name="connsiteX4" fmla="*/ 755374 w 1510748"/>
              <a:gd name="connsiteY4" fmla="*/ 0 h 151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0748" h="1510748">
                <a:moveTo>
                  <a:pt x="755374" y="0"/>
                </a:moveTo>
                <a:cubicBezTo>
                  <a:pt x="1172556" y="0"/>
                  <a:pt x="1510748" y="338192"/>
                  <a:pt x="1510748" y="755374"/>
                </a:cubicBezTo>
                <a:cubicBezTo>
                  <a:pt x="1510748" y="1172556"/>
                  <a:pt x="1172556" y="1510748"/>
                  <a:pt x="755374" y="1510748"/>
                </a:cubicBezTo>
                <a:cubicBezTo>
                  <a:pt x="338192" y="1510748"/>
                  <a:pt x="0" y="1172556"/>
                  <a:pt x="0" y="755374"/>
                </a:cubicBezTo>
                <a:cubicBezTo>
                  <a:pt x="0" y="338192"/>
                  <a:pt x="338192" y="0"/>
                  <a:pt x="75537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9A3379F-C15B-43A7-8FBE-CF9D13107CCD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8822533" y="2422387"/>
            <a:ext cx="1510748" cy="1510748"/>
          </a:xfrm>
          <a:custGeom>
            <a:avLst/>
            <a:gdLst>
              <a:gd name="connsiteX0" fmla="*/ 755374 w 1510748"/>
              <a:gd name="connsiteY0" fmla="*/ 0 h 1510748"/>
              <a:gd name="connsiteX1" fmla="*/ 1510748 w 1510748"/>
              <a:gd name="connsiteY1" fmla="*/ 755374 h 1510748"/>
              <a:gd name="connsiteX2" fmla="*/ 755374 w 1510748"/>
              <a:gd name="connsiteY2" fmla="*/ 1510748 h 1510748"/>
              <a:gd name="connsiteX3" fmla="*/ 0 w 1510748"/>
              <a:gd name="connsiteY3" fmla="*/ 755374 h 1510748"/>
              <a:gd name="connsiteX4" fmla="*/ 755374 w 1510748"/>
              <a:gd name="connsiteY4" fmla="*/ 0 h 151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0748" h="1510748">
                <a:moveTo>
                  <a:pt x="755374" y="0"/>
                </a:moveTo>
                <a:cubicBezTo>
                  <a:pt x="1172556" y="0"/>
                  <a:pt x="1510748" y="338192"/>
                  <a:pt x="1510748" y="755374"/>
                </a:cubicBezTo>
                <a:cubicBezTo>
                  <a:pt x="1510748" y="1172556"/>
                  <a:pt x="1172556" y="1510748"/>
                  <a:pt x="755374" y="1510748"/>
                </a:cubicBezTo>
                <a:cubicBezTo>
                  <a:pt x="338192" y="1510748"/>
                  <a:pt x="0" y="1172556"/>
                  <a:pt x="0" y="755374"/>
                </a:cubicBezTo>
                <a:cubicBezTo>
                  <a:pt x="0" y="338192"/>
                  <a:pt x="338192" y="0"/>
                  <a:pt x="75537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15842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FAC4A4A-09E2-4CB8-88ED-59C997011BB0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0" y="1814513"/>
            <a:ext cx="12192000" cy="2028660"/>
          </a:xfrm>
          <a:custGeom>
            <a:avLst/>
            <a:gdLst>
              <a:gd name="connsiteX0" fmla="*/ 0 w 12192000"/>
              <a:gd name="connsiteY0" fmla="*/ 0 h 2028660"/>
              <a:gd name="connsiteX1" fmla="*/ 12192000 w 12192000"/>
              <a:gd name="connsiteY1" fmla="*/ 0 h 2028660"/>
              <a:gd name="connsiteX2" fmla="*/ 12192000 w 12192000"/>
              <a:gd name="connsiteY2" fmla="*/ 2028660 h 2028660"/>
              <a:gd name="connsiteX3" fmla="*/ 0 w 12192000"/>
              <a:gd name="connsiteY3" fmla="*/ 2028660 h 202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028660">
                <a:moveTo>
                  <a:pt x="0" y="0"/>
                </a:moveTo>
                <a:lnTo>
                  <a:pt x="12192000" y="0"/>
                </a:lnTo>
                <a:lnTo>
                  <a:pt x="12192000" y="2028660"/>
                </a:lnTo>
                <a:lnTo>
                  <a:pt x="0" y="20286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3483601-FB09-4F81-BCAA-19E9F77EAB7B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7792278" y="4002198"/>
            <a:ext cx="4399722" cy="2374788"/>
          </a:xfrm>
          <a:custGeom>
            <a:avLst/>
            <a:gdLst>
              <a:gd name="connsiteX0" fmla="*/ 0 w 4399722"/>
              <a:gd name="connsiteY0" fmla="*/ 0 h 2374788"/>
              <a:gd name="connsiteX1" fmla="*/ 4399722 w 4399722"/>
              <a:gd name="connsiteY1" fmla="*/ 0 h 2374788"/>
              <a:gd name="connsiteX2" fmla="*/ 4399722 w 4399722"/>
              <a:gd name="connsiteY2" fmla="*/ 2374788 h 2374788"/>
              <a:gd name="connsiteX3" fmla="*/ 0 w 4399722"/>
              <a:gd name="connsiteY3" fmla="*/ 2374788 h 237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9722" h="2374788">
                <a:moveTo>
                  <a:pt x="0" y="0"/>
                </a:moveTo>
                <a:lnTo>
                  <a:pt x="4399722" y="0"/>
                </a:lnTo>
                <a:lnTo>
                  <a:pt x="4399722" y="2374788"/>
                </a:lnTo>
                <a:lnTo>
                  <a:pt x="0" y="23747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08841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4A96605-1638-4DAB-B13A-F4CC3BA126C1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6777160" y="2380343"/>
            <a:ext cx="4571996" cy="3451053"/>
          </a:xfrm>
          <a:custGeom>
            <a:avLst/>
            <a:gdLst>
              <a:gd name="connsiteX0" fmla="*/ 0 w 4571996"/>
              <a:gd name="connsiteY0" fmla="*/ 0 h 3451053"/>
              <a:gd name="connsiteX1" fmla="*/ 4571996 w 4571996"/>
              <a:gd name="connsiteY1" fmla="*/ 0 h 3451053"/>
              <a:gd name="connsiteX2" fmla="*/ 4571996 w 4571996"/>
              <a:gd name="connsiteY2" fmla="*/ 3451053 h 3451053"/>
              <a:gd name="connsiteX3" fmla="*/ 0 w 4571996"/>
              <a:gd name="connsiteY3" fmla="*/ 3451053 h 3451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6" h="3451053">
                <a:moveTo>
                  <a:pt x="0" y="0"/>
                </a:moveTo>
                <a:lnTo>
                  <a:pt x="4571996" y="0"/>
                </a:lnTo>
                <a:lnTo>
                  <a:pt x="4571996" y="3451053"/>
                </a:lnTo>
                <a:lnTo>
                  <a:pt x="0" y="34510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975300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4315BE-A993-4C45-AFEB-96676C8F7954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914346" y="1814518"/>
            <a:ext cx="4651744" cy="4246426"/>
          </a:xfrm>
          <a:custGeom>
            <a:avLst/>
            <a:gdLst>
              <a:gd name="connsiteX0" fmla="*/ 0 w 4651744"/>
              <a:gd name="connsiteY0" fmla="*/ 0 h 4246426"/>
              <a:gd name="connsiteX1" fmla="*/ 4651744 w 4651744"/>
              <a:gd name="connsiteY1" fmla="*/ 0 h 4246426"/>
              <a:gd name="connsiteX2" fmla="*/ 4651744 w 4651744"/>
              <a:gd name="connsiteY2" fmla="*/ 4246426 h 4246426"/>
              <a:gd name="connsiteX3" fmla="*/ 0 w 4651744"/>
              <a:gd name="connsiteY3" fmla="*/ 4246426 h 42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1744" h="4246426">
                <a:moveTo>
                  <a:pt x="0" y="0"/>
                </a:moveTo>
                <a:lnTo>
                  <a:pt x="4651744" y="0"/>
                </a:lnTo>
                <a:lnTo>
                  <a:pt x="4651744" y="4246426"/>
                </a:lnTo>
                <a:lnTo>
                  <a:pt x="0" y="42464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615695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73D9C47-43F3-4054-9A8C-CB304BC7CDA1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5175747" y="2104221"/>
            <a:ext cx="1840506" cy="2106578"/>
          </a:xfrm>
          <a:custGeom>
            <a:avLst/>
            <a:gdLst>
              <a:gd name="connsiteX0" fmla="*/ 790551 w 1840506"/>
              <a:gd name="connsiteY0" fmla="*/ 0 h 2106578"/>
              <a:gd name="connsiteX1" fmla="*/ 1837736 w 1840506"/>
              <a:gd name="connsiteY1" fmla="*/ 519936 h 2106578"/>
              <a:gd name="connsiteX2" fmla="*/ 1840506 w 1840506"/>
              <a:gd name="connsiteY2" fmla="*/ 1510203 h 2106578"/>
              <a:gd name="connsiteX3" fmla="*/ 1049955 w 1840506"/>
              <a:gd name="connsiteY3" fmla="*/ 2106578 h 2106578"/>
              <a:gd name="connsiteX4" fmla="*/ 2770 w 1840506"/>
              <a:gd name="connsiteY4" fmla="*/ 1586641 h 2106578"/>
              <a:gd name="connsiteX5" fmla="*/ 0 w 1840506"/>
              <a:gd name="connsiteY5" fmla="*/ 596376 h 210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40506" h="2106578">
                <a:moveTo>
                  <a:pt x="790551" y="0"/>
                </a:moveTo>
                <a:lnTo>
                  <a:pt x="1837736" y="519936"/>
                </a:lnTo>
                <a:lnTo>
                  <a:pt x="1840506" y="1510203"/>
                </a:lnTo>
                <a:lnTo>
                  <a:pt x="1049955" y="2106578"/>
                </a:lnTo>
                <a:lnTo>
                  <a:pt x="2770" y="1586641"/>
                </a:lnTo>
                <a:lnTo>
                  <a:pt x="0" y="5963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7E629D2-2677-4EF5-BC41-9E9D74B3E578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8929001" y="2104221"/>
            <a:ext cx="1840505" cy="2106578"/>
          </a:xfrm>
          <a:custGeom>
            <a:avLst/>
            <a:gdLst>
              <a:gd name="connsiteX0" fmla="*/ 790551 w 1840505"/>
              <a:gd name="connsiteY0" fmla="*/ 0 h 2106578"/>
              <a:gd name="connsiteX1" fmla="*/ 1837736 w 1840505"/>
              <a:gd name="connsiteY1" fmla="*/ 519936 h 2106578"/>
              <a:gd name="connsiteX2" fmla="*/ 1840505 w 1840505"/>
              <a:gd name="connsiteY2" fmla="*/ 1510203 h 2106578"/>
              <a:gd name="connsiteX3" fmla="*/ 1049955 w 1840505"/>
              <a:gd name="connsiteY3" fmla="*/ 2106578 h 2106578"/>
              <a:gd name="connsiteX4" fmla="*/ 2770 w 1840505"/>
              <a:gd name="connsiteY4" fmla="*/ 1586641 h 2106578"/>
              <a:gd name="connsiteX5" fmla="*/ 0 w 1840505"/>
              <a:gd name="connsiteY5" fmla="*/ 596376 h 210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40505" h="2106578">
                <a:moveTo>
                  <a:pt x="790551" y="0"/>
                </a:moveTo>
                <a:lnTo>
                  <a:pt x="1837736" y="519936"/>
                </a:lnTo>
                <a:lnTo>
                  <a:pt x="1840505" y="1510203"/>
                </a:lnTo>
                <a:lnTo>
                  <a:pt x="1049955" y="2106578"/>
                </a:lnTo>
                <a:lnTo>
                  <a:pt x="2770" y="1586641"/>
                </a:lnTo>
                <a:lnTo>
                  <a:pt x="0" y="5963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C3831F3-F6D3-465B-B9E7-1CAACE6E2C30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1422494" y="2104221"/>
            <a:ext cx="1840506" cy="2106578"/>
          </a:xfrm>
          <a:custGeom>
            <a:avLst/>
            <a:gdLst>
              <a:gd name="connsiteX0" fmla="*/ 790551 w 1840506"/>
              <a:gd name="connsiteY0" fmla="*/ 0 h 2106578"/>
              <a:gd name="connsiteX1" fmla="*/ 1837736 w 1840506"/>
              <a:gd name="connsiteY1" fmla="*/ 519936 h 2106578"/>
              <a:gd name="connsiteX2" fmla="*/ 1840506 w 1840506"/>
              <a:gd name="connsiteY2" fmla="*/ 1510203 h 2106578"/>
              <a:gd name="connsiteX3" fmla="*/ 1049955 w 1840506"/>
              <a:gd name="connsiteY3" fmla="*/ 2106578 h 2106578"/>
              <a:gd name="connsiteX4" fmla="*/ 2770 w 1840506"/>
              <a:gd name="connsiteY4" fmla="*/ 1586641 h 2106578"/>
              <a:gd name="connsiteX5" fmla="*/ 0 w 1840506"/>
              <a:gd name="connsiteY5" fmla="*/ 596376 h 210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40506" h="2106578">
                <a:moveTo>
                  <a:pt x="790551" y="0"/>
                </a:moveTo>
                <a:lnTo>
                  <a:pt x="1837736" y="519936"/>
                </a:lnTo>
                <a:lnTo>
                  <a:pt x="1840506" y="1510203"/>
                </a:lnTo>
                <a:lnTo>
                  <a:pt x="1049955" y="2106578"/>
                </a:lnTo>
                <a:lnTo>
                  <a:pt x="2770" y="1586641"/>
                </a:lnTo>
                <a:lnTo>
                  <a:pt x="0" y="5963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218415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E00B9F-CFEC-4826-8E63-BA5E80515E86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6724873" y="1901420"/>
            <a:ext cx="5467127" cy="4956580"/>
          </a:xfrm>
          <a:custGeom>
            <a:avLst/>
            <a:gdLst>
              <a:gd name="connsiteX0" fmla="*/ 0 w 5467127"/>
              <a:gd name="connsiteY0" fmla="*/ 0 h 4956580"/>
              <a:gd name="connsiteX1" fmla="*/ 5467127 w 5467127"/>
              <a:gd name="connsiteY1" fmla="*/ 0 h 4956580"/>
              <a:gd name="connsiteX2" fmla="*/ 5467127 w 5467127"/>
              <a:gd name="connsiteY2" fmla="*/ 4956580 h 4956580"/>
              <a:gd name="connsiteX3" fmla="*/ 0 w 5467127"/>
              <a:gd name="connsiteY3" fmla="*/ 4956580 h 495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7127" h="4956580">
                <a:moveTo>
                  <a:pt x="0" y="0"/>
                </a:moveTo>
                <a:lnTo>
                  <a:pt x="5467127" y="0"/>
                </a:lnTo>
                <a:lnTo>
                  <a:pt x="5467127" y="4956580"/>
                </a:lnTo>
                <a:lnTo>
                  <a:pt x="0" y="49565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46567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F721E2-B67D-4B2F-A182-9101D9D627D2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7959589" y="2033588"/>
            <a:ext cx="3508513" cy="1722783"/>
          </a:xfrm>
          <a:custGeom>
            <a:avLst/>
            <a:gdLst>
              <a:gd name="connsiteX0" fmla="*/ 0 w 3508513"/>
              <a:gd name="connsiteY0" fmla="*/ 0 h 1722783"/>
              <a:gd name="connsiteX1" fmla="*/ 3508513 w 3508513"/>
              <a:gd name="connsiteY1" fmla="*/ 0 h 1722783"/>
              <a:gd name="connsiteX2" fmla="*/ 3508513 w 3508513"/>
              <a:gd name="connsiteY2" fmla="*/ 1722783 h 1722783"/>
              <a:gd name="connsiteX3" fmla="*/ 0 w 3508513"/>
              <a:gd name="connsiteY3" fmla="*/ 1722783 h 1722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513" h="1722783">
                <a:moveTo>
                  <a:pt x="0" y="0"/>
                </a:moveTo>
                <a:lnTo>
                  <a:pt x="3508513" y="0"/>
                </a:lnTo>
                <a:lnTo>
                  <a:pt x="3508513" y="1722783"/>
                </a:lnTo>
                <a:lnTo>
                  <a:pt x="0" y="17227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4938706-0FE6-46E8-A9C3-A8678E60F2C7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4341745" y="2033588"/>
            <a:ext cx="3508513" cy="1722783"/>
          </a:xfrm>
          <a:custGeom>
            <a:avLst/>
            <a:gdLst>
              <a:gd name="connsiteX0" fmla="*/ 0 w 3508513"/>
              <a:gd name="connsiteY0" fmla="*/ 0 h 1722783"/>
              <a:gd name="connsiteX1" fmla="*/ 3508513 w 3508513"/>
              <a:gd name="connsiteY1" fmla="*/ 0 h 1722783"/>
              <a:gd name="connsiteX2" fmla="*/ 3508513 w 3508513"/>
              <a:gd name="connsiteY2" fmla="*/ 1722783 h 1722783"/>
              <a:gd name="connsiteX3" fmla="*/ 0 w 3508513"/>
              <a:gd name="connsiteY3" fmla="*/ 1722783 h 1722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513" h="1722783">
                <a:moveTo>
                  <a:pt x="0" y="0"/>
                </a:moveTo>
                <a:lnTo>
                  <a:pt x="3508513" y="0"/>
                </a:lnTo>
                <a:lnTo>
                  <a:pt x="3508513" y="1722783"/>
                </a:lnTo>
                <a:lnTo>
                  <a:pt x="0" y="17227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7FB95E2-B377-413C-B3FB-49B46EE3F093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723903" y="2033588"/>
            <a:ext cx="3508513" cy="1722783"/>
          </a:xfrm>
          <a:custGeom>
            <a:avLst/>
            <a:gdLst>
              <a:gd name="connsiteX0" fmla="*/ 0 w 3508513"/>
              <a:gd name="connsiteY0" fmla="*/ 0 h 1722783"/>
              <a:gd name="connsiteX1" fmla="*/ 3508513 w 3508513"/>
              <a:gd name="connsiteY1" fmla="*/ 0 h 1722783"/>
              <a:gd name="connsiteX2" fmla="*/ 3508513 w 3508513"/>
              <a:gd name="connsiteY2" fmla="*/ 1722783 h 1722783"/>
              <a:gd name="connsiteX3" fmla="*/ 0 w 3508513"/>
              <a:gd name="connsiteY3" fmla="*/ 1722783 h 1722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513" h="1722783">
                <a:moveTo>
                  <a:pt x="0" y="0"/>
                </a:moveTo>
                <a:lnTo>
                  <a:pt x="3508513" y="0"/>
                </a:lnTo>
                <a:lnTo>
                  <a:pt x="3508513" y="1722783"/>
                </a:lnTo>
                <a:lnTo>
                  <a:pt x="0" y="17227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B4575C5-2500-43AA-AF1C-EBE9BBBEA2C5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5613954" y="3875640"/>
            <a:ext cx="5854143" cy="2982361"/>
          </a:xfrm>
          <a:custGeom>
            <a:avLst/>
            <a:gdLst>
              <a:gd name="connsiteX0" fmla="*/ 0 w 5854143"/>
              <a:gd name="connsiteY0" fmla="*/ 0 h 2982361"/>
              <a:gd name="connsiteX1" fmla="*/ 5854143 w 5854143"/>
              <a:gd name="connsiteY1" fmla="*/ 0 h 2982361"/>
              <a:gd name="connsiteX2" fmla="*/ 5854143 w 5854143"/>
              <a:gd name="connsiteY2" fmla="*/ 2982361 h 2982361"/>
              <a:gd name="connsiteX3" fmla="*/ 0 w 5854143"/>
              <a:gd name="connsiteY3" fmla="*/ 2982361 h 298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54143" h="2982361">
                <a:moveTo>
                  <a:pt x="0" y="0"/>
                </a:moveTo>
                <a:lnTo>
                  <a:pt x="5854143" y="0"/>
                </a:lnTo>
                <a:lnTo>
                  <a:pt x="5854143" y="2982361"/>
                </a:lnTo>
                <a:lnTo>
                  <a:pt x="0" y="29823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90D995-9C09-408A-AD10-61ED4AF6A13F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723902" y="3875640"/>
            <a:ext cx="4775750" cy="2982361"/>
          </a:xfrm>
          <a:custGeom>
            <a:avLst/>
            <a:gdLst>
              <a:gd name="connsiteX0" fmla="*/ 0 w 4775750"/>
              <a:gd name="connsiteY0" fmla="*/ 0 h 2982361"/>
              <a:gd name="connsiteX1" fmla="*/ 4775750 w 4775750"/>
              <a:gd name="connsiteY1" fmla="*/ 0 h 2982361"/>
              <a:gd name="connsiteX2" fmla="*/ 4775750 w 4775750"/>
              <a:gd name="connsiteY2" fmla="*/ 2982361 h 2982361"/>
              <a:gd name="connsiteX3" fmla="*/ 0 w 4775750"/>
              <a:gd name="connsiteY3" fmla="*/ 2982361 h 298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750" h="2982361">
                <a:moveTo>
                  <a:pt x="0" y="0"/>
                </a:moveTo>
                <a:lnTo>
                  <a:pt x="4775750" y="0"/>
                </a:lnTo>
                <a:lnTo>
                  <a:pt x="4775750" y="2982361"/>
                </a:lnTo>
                <a:lnTo>
                  <a:pt x="0" y="29823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777137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55B2A8B-3D86-4458-A41D-1E51E627185A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4359965" y="2250867"/>
            <a:ext cx="3472070" cy="3472070"/>
          </a:xfrm>
          <a:custGeom>
            <a:avLst/>
            <a:gdLst>
              <a:gd name="connsiteX0" fmla="*/ 1736035 w 3472070"/>
              <a:gd name="connsiteY0" fmla="*/ 0 h 3472070"/>
              <a:gd name="connsiteX1" fmla="*/ 3472070 w 3472070"/>
              <a:gd name="connsiteY1" fmla="*/ 1736035 h 3472070"/>
              <a:gd name="connsiteX2" fmla="*/ 1736035 w 3472070"/>
              <a:gd name="connsiteY2" fmla="*/ 3472070 h 3472070"/>
              <a:gd name="connsiteX3" fmla="*/ 0 w 3472070"/>
              <a:gd name="connsiteY3" fmla="*/ 1736035 h 3472070"/>
              <a:gd name="connsiteX4" fmla="*/ 1736035 w 3472070"/>
              <a:gd name="connsiteY4" fmla="*/ 0 h 347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2070" h="3472070">
                <a:moveTo>
                  <a:pt x="1736035" y="0"/>
                </a:moveTo>
                <a:cubicBezTo>
                  <a:pt x="2694821" y="0"/>
                  <a:pt x="3472070" y="777249"/>
                  <a:pt x="3472070" y="1736035"/>
                </a:cubicBezTo>
                <a:cubicBezTo>
                  <a:pt x="3472070" y="2694821"/>
                  <a:pt x="2694821" y="3472070"/>
                  <a:pt x="1736035" y="3472070"/>
                </a:cubicBezTo>
                <a:cubicBezTo>
                  <a:pt x="777249" y="3472070"/>
                  <a:pt x="0" y="2694821"/>
                  <a:pt x="0" y="1736035"/>
                </a:cubicBezTo>
                <a:cubicBezTo>
                  <a:pt x="0" y="777249"/>
                  <a:pt x="777249" y="0"/>
                  <a:pt x="17360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D03D5D9-EDD2-49A1-8486-5383BD15B70C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8044070" y="2250867"/>
            <a:ext cx="3472070" cy="3472070"/>
          </a:xfrm>
          <a:custGeom>
            <a:avLst/>
            <a:gdLst>
              <a:gd name="connsiteX0" fmla="*/ 1736035 w 3472070"/>
              <a:gd name="connsiteY0" fmla="*/ 0 h 3472070"/>
              <a:gd name="connsiteX1" fmla="*/ 3472070 w 3472070"/>
              <a:gd name="connsiteY1" fmla="*/ 1736035 h 3472070"/>
              <a:gd name="connsiteX2" fmla="*/ 1736035 w 3472070"/>
              <a:gd name="connsiteY2" fmla="*/ 3472070 h 3472070"/>
              <a:gd name="connsiteX3" fmla="*/ 0 w 3472070"/>
              <a:gd name="connsiteY3" fmla="*/ 1736035 h 3472070"/>
              <a:gd name="connsiteX4" fmla="*/ 1736035 w 3472070"/>
              <a:gd name="connsiteY4" fmla="*/ 0 h 347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2070" h="3472070">
                <a:moveTo>
                  <a:pt x="1736035" y="0"/>
                </a:moveTo>
                <a:cubicBezTo>
                  <a:pt x="2694821" y="0"/>
                  <a:pt x="3472070" y="777249"/>
                  <a:pt x="3472070" y="1736035"/>
                </a:cubicBezTo>
                <a:cubicBezTo>
                  <a:pt x="3472070" y="2694821"/>
                  <a:pt x="2694821" y="3472070"/>
                  <a:pt x="1736035" y="3472070"/>
                </a:cubicBezTo>
                <a:cubicBezTo>
                  <a:pt x="777249" y="3472070"/>
                  <a:pt x="0" y="2694821"/>
                  <a:pt x="0" y="1736035"/>
                </a:cubicBezTo>
                <a:cubicBezTo>
                  <a:pt x="0" y="777249"/>
                  <a:pt x="777249" y="0"/>
                  <a:pt x="17360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87ECB2-045F-4821-8FDD-2BA3AE5DC081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675860" y="2250867"/>
            <a:ext cx="3472070" cy="3472070"/>
          </a:xfrm>
          <a:custGeom>
            <a:avLst/>
            <a:gdLst>
              <a:gd name="connsiteX0" fmla="*/ 1736035 w 3472070"/>
              <a:gd name="connsiteY0" fmla="*/ 0 h 3472070"/>
              <a:gd name="connsiteX1" fmla="*/ 3472070 w 3472070"/>
              <a:gd name="connsiteY1" fmla="*/ 1736035 h 3472070"/>
              <a:gd name="connsiteX2" fmla="*/ 1736035 w 3472070"/>
              <a:gd name="connsiteY2" fmla="*/ 3472070 h 3472070"/>
              <a:gd name="connsiteX3" fmla="*/ 0 w 3472070"/>
              <a:gd name="connsiteY3" fmla="*/ 1736035 h 3472070"/>
              <a:gd name="connsiteX4" fmla="*/ 1736035 w 3472070"/>
              <a:gd name="connsiteY4" fmla="*/ 0 h 347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2070" h="3472070">
                <a:moveTo>
                  <a:pt x="1736035" y="0"/>
                </a:moveTo>
                <a:cubicBezTo>
                  <a:pt x="2694821" y="0"/>
                  <a:pt x="3472070" y="777249"/>
                  <a:pt x="3472070" y="1736035"/>
                </a:cubicBezTo>
                <a:cubicBezTo>
                  <a:pt x="3472070" y="2694821"/>
                  <a:pt x="2694821" y="3472070"/>
                  <a:pt x="1736035" y="3472070"/>
                </a:cubicBezTo>
                <a:cubicBezTo>
                  <a:pt x="777249" y="3472070"/>
                  <a:pt x="0" y="2694821"/>
                  <a:pt x="0" y="1736035"/>
                </a:cubicBezTo>
                <a:cubicBezTo>
                  <a:pt x="0" y="777249"/>
                  <a:pt x="777249" y="0"/>
                  <a:pt x="17360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453239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D4E861F-48F2-4B23-8235-4DCCE04F9786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3366054" y="1814514"/>
            <a:ext cx="2199860" cy="1843087"/>
          </a:xfrm>
          <a:custGeom>
            <a:avLst/>
            <a:gdLst>
              <a:gd name="connsiteX0" fmla="*/ 0 w 2199860"/>
              <a:gd name="connsiteY0" fmla="*/ 0 h 1843087"/>
              <a:gd name="connsiteX1" fmla="*/ 2199860 w 2199860"/>
              <a:gd name="connsiteY1" fmla="*/ 0 h 1843087"/>
              <a:gd name="connsiteX2" fmla="*/ 2199860 w 2199860"/>
              <a:gd name="connsiteY2" fmla="*/ 1843087 h 1843087"/>
              <a:gd name="connsiteX3" fmla="*/ 0 w 2199860"/>
              <a:gd name="connsiteY3" fmla="*/ 1843087 h 18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9860" h="1843087">
                <a:moveTo>
                  <a:pt x="0" y="0"/>
                </a:moveTo>
                <a:lnTo>
                  <a:pt x="2199860" y="0"/>
                </a:lnTo>
                <a:lnTo>
                  <a:pt x="2199860" y="1843087"/>
                </a:lnTo>
                <a:lnTo>
                  <a:pt x="0" y="18430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58E1417-C8E9-4BC2-B10D-4E51F12B5007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838200" y="1814513"/>
            <a:ext cx="2435087" cy="4269824"/>
          </a:xfrm>
          <a:custGeom>
            <a:avLst/>
            <a:gdLst>
              <a:gd name="connsiteX0" fmla="*/ 0 w 2435087"/>
              <a:gd name="connsiteY0" fmla="*/ 0 h 4269824"/>
              <a:gd name="connsiteX1" fmla="*/ 2435087 w 2435087"/>
              <a:gd name="connsiteY1" fmla="*/ 0 h 4269824"/>
              <a:gd name="connsiteX2" fmla="*/ 2435087 w 2435087"/>
              <a:gd name="connsiteY2" fmla="*/ 4269824 h 4269824"/>
              <a:gd name="connsiteX3" fmla="*/ 0 w 2435087"/>
              <a:gd name="connsiteY3" fmla="*/ 4269824 h 4269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5087" h="4269824">
                <a:moveTo>
                  <a:pt x="0" y="0"/>
                </a:moveTo>
                <a:lnTo>
                  <a:pt x="2435087" y="0"/>
                </a:lnTo>
                <a:lnTo>
                  <a:pt x="2435087" y="4269824"/>
                </a:lnTo>
                <a:lnTo>
                  <a:pt x="0" y="42698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37471-71EF-4C43-8445-DB2B30F1BA52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5658681" y="1814513"/>
            <a:ext cx="5695119" cy="4269824"/>
          </a:xfrm>
          <a:custGeom>
            <a:avLst/>
            <a:gdLst>
              <a:gd name="connsiteX0" fmla="*/ 0 w 5695119"/>
              <a:gd name="connsiteY0" fmla="*/ 0 h 4269824"/>
              <a:gd name="connsiteX1" fmla="*/ 5695119 w 5695119"/>
              <a:gd name="connsiteY1" fmla="*/ 0 h 4269824"/>
              <a:gd name="connsiteX2" fmla="*/ 5695119 w 5695119"/>
              <a:gd name="connsiteY2" fmla="*/ 4269824 h 4269824"/>
              <a:gd name="connsiteX3" fmla="*/ 0 w 5695119"/>
              <a:gd name="connsiteY3" fmla="*/ 4269824 h 4269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119" h="4269824">
                <a:moveTo>
                  <a:pt x="0" y="0"/>
                </a:moveTo>
                <a:lnTo>
                  <a:pt x="5695119" y="0"/>
                </a:lnTo>
                <a:lnTo>
                  <a:pt x="5695119" y="4269824"/>
                </a:lnTo>
                <a:lnTo>
                  <a:pt x="0" y="42698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15E397B-B6F7-485C-9443-85767E9580F3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3366054" y="3750435"/>
            <a:ext cx="2199860" cy="2333902"/>
          </a:xfrm>
          <a:custGeom>
            <a:avLst/>
            <a:gdLst>
              <a:gd name="connsiteX0" fmla="*/ 0 w 2199860"/>
              <a:gd name="connsiteY0" fmla="*/ 0 h 2333902"/>
              <a:gd name="connsiteX1" fmla="*/ 2199860 w 2199860"/>
              <a:gd name="connsiteY1" fmla="*/ 0 h 2333902"/>
              <a:gd name="connsiteX2" fmla="*/ 2199860 w 2199860"/>
              <a:gd name="connsiteY2" fmla="*/ 2333902 h 2333902"/>
              <a:gd name="connsiteX3" fmla="*/ 0 w 2199860"/>
              <a:gd name="connsiteY3" fmla="*/ 2333902 h 2333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9860" h="2333902">
                <a:moveTo>
                  <a:pt x="0" y="0"/>
                </a:moveTo>
                <a:lnTo>
                  <a:pt x="2199860" y="0"/>
                </a:lnTo>
                <a:lnTo>
                  <a:pt x="2199860" y="2333902"/>
                </a:lnTo>
                <a:lnTo>
                  <a:pt x="0" y="23339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210677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794F8D5-EDCF-4107-9653-120F3BB53BC9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0" y="3668450"/>
            <a:ext cx="12192000" cy="3189550"/>
          </a:xfrm>
          <a:custGeom>
            <a:avLst/>
            <a:gdLst>
              <a:gd name="connsiteX0" fmla="*/ 0 w 12192000"/>
              <a:gd name="connsiteY0" fmla="*/ 0 h 3189550"/>
              <a:gd name="connsiteX1" fmla="*/ 12192000 w 12192000"/>
              <a:gd name="connsiteY1" fmla="*/ 0 h 3189550"/>
              <a:gd name="connsiteX2" fmla="*/ 12192000 w 12192000"/>
              <a:gd name="connsiteY2" fmla="*/ 3189550 h 3189550"/>
              <a:gd name="connsiteX3" fmla="*/ 0 w 12192000"/>
              <a:gd name="connsiteY3" fmla="*/ 3189550 h 318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89550">
                <a:moveTo>
                  <a:pt x="0" y="0"/>
                </a:moveTo>
                <a:lnTo>
                  <a:pt x="12192000" y="0"/>
                </a:lnTo>
                <a:lnTo>
                  <a:pt x="12192000" y="3189550"/>
                </a:lnTo>
                <a:lnTo>
                  <a:pt x="0" y="3189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126263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174BE6-3C06-4E68-9A97-8537367AAAB5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7547563" y="4450453"/>
            <a:ext cx="4111346" cy="1944202"/>
          </a:xfrm>
          <a:custGeom>
            <a:avLst/>
            <a:gdLst>
              <a:gd name="connsiteX0" fmla="*/ 0 w 4111346"/>
              <a:gd name="connsiteY0" fmla="*/ 0 h 1944202"/>
              <a:gd name="connsiteX1" fmla="*/ 4111346 w 4111346"/>
              <a:gd name="connsiteY1" fmla="*/ 0 h 1944202"/>
              <a:gd name="connsiteX2" fmla="*/ 4111346 w 4111346"/>
              <a:gd name="connsiteY2" fmla="*/ 1944202 h 1944202"/>
              <a:gd name="connsiteX3" fmla="*/ 0 w 4111346"/>
              <a:gd name="connsiteY3" fmla="*/ 1944202 h 1944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1346" h="1944202">
                <a:moveTo>
                  <a:pt x="0" y="0"/>
                </a:moveTo>
                <a:lnTo>
                  <a:pt x="4111346" y="0"/>
                </a:lnTo>
                <a:lnTo>
                  <a:pt x="4111346" y="1944202"/>
                </a:lnTo>
                <a:lnTo>
                  <a:pt x="0" y="19442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737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BD5806-B6F4-4E98-A24C-8A0412AFA5CD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0" y="4783590"/>
            <a:ext cx="12192000" cy="2085977"/>
          </a:xfrm>
          <a:custGeom>
            <a:avLst/>
            <a:gdLst>
              <a:gd name="connsiteX0" fmla="*/ 0 w 12192000"/>
              <a:gd name="connsiteY0" fmla="*/ 0 h 2085977"/>
              <a:gd name="connsiteX1" fmla="*/ 12192000 w 12192000"/>
              <a:gd name="connsiteY1" fmla="*/ 0 h 2085977"/>
              <a:gd name="connsiteX2" fmla="*/ 12192000 w 12192000"/>
              <a:gd name="connsiteY2" fmla="*/ 2085977 h 2085977"/>
              <a:gd name="connsiteX3" fmla="*/ 0 w 12192000"/>
              <a:gd name="connsiteY3" fmla="*/ 2085977 h 208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085977">
                <a:moveTo>
                  <a:pt x="0" y="0"/>
                </a:moveTo>
                <a:lnTo>
                  <a:pt x="12192000" y="0"/>
                </a:lnTo>
                <a:lnTo>
                  <a:pt x="12192000" y="2085977"/>
                </a:lnTo>
                <a:lnTo>
                  <a:pt x="0" y="20859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56503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66D010B-911F-4065-9DB2-C41ED62A36AB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5953306" y="2161237"/>
            <a:ext cx="5499652" cy="3657600"/>
          </a:xfrm>
          <a:custGeom>
            <a:avLst/>
            <a:gdLst>
              <a:gd name="connsiteX0" fmla="*/ 0 w 5499652"/>
              <a:gd name="connsiteY0" fmla="*/ 0 h 3657600"/>
              <a:gd name="connsiteX1" fmla="*/ 5499652 w 5499652"/>
              <a:gd name="connsiteY1" fmla="*/ 0 h 3657600"/>
              <a:gd name="connsiteX2" fmla="*/ 5499652 w 5499652"/>
              <a:gd name="connsiteY2" fmla="*/ 3657600 h 3657600"/>
              <a:gd name="connsiteX3" fmla="*/ 0 w 5499652"/>
              <a:gd name="connsiteY3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9652" h="3657600">
                <a:moveTo>
                  <a:pt x="0" y="0"/>
                </a:moveTo>
                <a:lnTo>
                  <a:pt x="5499652" y="0"/>
                </a:lnTo>
                <a:lnTo>
                  <a:pt x="5499652" y="3657600"/>
                </a:lnTo>
                <a:lnTo>
                  <a:pt x="0" y="3657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9FEFC16-8E57-47EB-973F-7BD7FFDB3662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739042" y="1783823"/>
            <a:ext cx="5118418" cy="4412428"/>
          </a:xfrm>
          <a:custGeom>
            <a:avLst/>
            <a:gdLst>
              <a:gd name="connsiteX0" fmla="*/ 1103108 w 5118418"/>
              <a:gd name="connsiteY0" fmla="*/ 0 h 4412428"/>
              <a:gd name="connsiteX1" fmla="*/ 4015311 w 5118418"/>
              <a:gd name="connsiteY1" fmla="*/ 0 h 4412428"/>
              <a:gd name="connsiteX2" fmla="*/ 5118418 w 5118418"/>
              <a:gd name="connsiteY2" fmla="*/ 2206214 h 4412428"/>
              <a:gd name="connsiteX3" fmla="*/ 4015311 w 5118418"/>
              <a:gd name="connsiteY3" fmla="*/ 4412428 h 4412428"/>
              <a:gd name="connsiteX4" fmla="*/ 1103108 w 5118418"/>
              <a:gd name="connsiteY4" fmla="*/ 4412428 h 4412428"/>
              <a:gd name="connsiteX5" fmla="*/ 0 w 5118418"/>
              <a:gd name="connsiteY5" fmla="*/ 2206214 h 441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18418" h="4412428">
                <a:moveTo>
                  <a:pt x="1103108" y="0"/>
                </a:moveTo>
                <a:lnTo>
                  <a:pt x="4015311" y="0"/>
                </a:lnTo>
                <a:lnTo>
                  <a:pt x="5118418" y="2206214"/>
                </a:lnTo>
                <a:lnTo>
                  <a:pt x="4015311" y="4412428"/>
                </a:lnTo>
                <a:lnTo>
                  <a:pt x="1103108" y="4412428"/>
                </a:lnTo>
                <a:lnTo>
                  <a:pt x="0" y="22062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380624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EDAD8DE-B587-47C1-AB87-712C55EF143C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1161142" y="2033588"/>
            <a:ext cx="3164116" cy="2763700"/>
          </a:xfrm>
          <a:custGeom>
            <a:avLst/>
            <a:gdLst>
              <a:gd name="connsiteX0" fmla="*/ 0 w 3164116"/>
              <a:gd name="connsiteY0" fmla="*/ 0 h 2763700"/>
              <a:gd name="connsiteX1" fmla="*/ 3164116 w 3164116"/>
              <a:gd name="connsiteY1" fmla="*/ 0 h 2763700"/>
              <a:gd name="connsiteX2" fmla="*/ 3164116 w 3164116"/>
              <a:gd name="connsiteY2" fmla="*/ 2763700 h 2763700"/>
              <a:gd name="connsiteX3" fmla="*/ 0 w 3164116"/>
              <a:gd name="connsiteY3" fmla="*/ 2763700 h 276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4116" h="2763700">
                <a:moveTo>
                  <a:pt x="0" y="0"/>
                </a:moveTo>
                <a:lnTo>
                  <a:pt x="3164116" y="0"/>
                </a:lnTo>
                <a:lnTo>
                  <a:pt x="3164116" y="2763700"/>
                </a:lnTo>
                <a:lnTo>
                  <a:pt x="0" y="276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9EAD6D9-B03F-4448-883D-046A86CF5D77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7866742" y="2033588"/>
            <a:ext cx="3164116" cy="2763700"/>
          </a:xfrm>
          <a:custGeom>
            <a:avLst/>
            <a:gdLst>
              <a:gd name="connsiteX0" fmla="*/ 0 w 3164116"/>
              <a:gd name="connsiteY0" fmla="*/ 0 h 2763700"/>
              <a:gd name="connsiteX1" fmla="*/ 3164116 w 3164116"/>
              <a:gd name="connsiteY1" fmla="*/ 0 h 2763700"/>
              <a:gd name="connsiteX2" fmla="*/ 3164116 w 3164116"/>
              <a:gd name="connsiteY2" fmla="*/ 2763700 h 2763700"/>
              <a:gd name="connsiteX3" fmla="*/ 0 w 3164116"/>
              <a:gd name="connsiteY3" fmla="*/ 2763700 h 276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4116" h="2763700">
                <a:moveTo>
                  <a:pt x="0" y="0"/>
                </a:moveTo>
                <a:lnTo>
                  <a:pt x="3164116" y="0"/>
                </a:lnTo>
                <a:lnTo>
                  <a:pt x="3164116" y="2763700"/>
                </a:lnTo>
                <a:lnTo>
                  <a:pt x="0" y="276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16406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FDAC6C8-3A07-442D-A15C-48544F4D1967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838200" y="2144793"/>
            <a:ext cx="4711700" cy="2568417"/>
          </a:xfrm>
          <a:custGeom>
            <a:avLst/>
            <a:gdLst>
              <a:gd name="connsiteX0" fmla="*/ 428078 w 4711700"/>
              <a:gd name="connsiteY0" fmla="*/ 0 h 2568417"/>
              <a:gd name="connsiteX1" fmla="*/ 4283622 w 4711700"/>
              <a:gd name="connsiteY1" fmla="*/ 0 h 2568417"/>
              <a:gd name="connsiteX2" fmla="*/ 4711700 w 4711700"/>
              <a:gd name="connsiteY2" fmla="*/ 428078 h 2568417"/>
              <a:gd name="connsiteX3" fmla="*/ 4711700 w 4711700"/>
              <a:gd name="connsiteY3" fmla="*/ 2140339 h 2568417"/>
              <a:gd name="connsiteX4" fmla="*/ 4283622 w 4711700"/>
              <a:gd name="connsiteY4" fmla="*/ 2568417 h 2568417"/>
              <a:gd name="connsiteX5" fmla="*/ 428078 w 4711700"/>
              <a:gd name="connsiteY5" fmla="*/ 2568417 h 2568417"/>
              <a:gd name="connsiteX6" fmla="*/ 0 w 4711700"/>
              <a:gd name="connsiteY6" fmla="*/ 2140339 h 2568417"/>
              <a:gd name="connsiteX7" fmla="*/ 0 w 4711700"/>
              <a:gd name="connsiteY7" fmla="*/ 428078 h 2568417"/>
              <a:gd name="connsiteX8" fmla="*/ 428078 w 4711700"/>
              <a:gd name="connsiteY8" fmla="*/ 0 h 2568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11700" h="2568417">
                <a:moveTo>
                  <a:pt x="428078" y="0"/>
                </a:moveTo>
                <a:lnTo>
                  <a:pt x="4283622" y="0"/>
                </a:lnTo>
                <a:cubicBezTo>
                  <a:pt x="4520043" y="0"/>
                  <a:pt x="4711700" y="191657"/>
                  <a:pt x="4711700" y="428078"/>
                </a:cubicBezTo>
                <a:lnTo>
                  <a:pt x="4711700" y="2140339"/>
                </a:lnTo>
                <a:cubicBezTo>
                  <a:pt x="4711700" y="2376760"/>
                  <a:pt x="4520043" y="2568417"/>
                  <a:pt x="4283622" y="2568417"/>
                </a:cubicBezTo>
                <a:lnTo>
                  <a:pt x="428078" y="2568417"/>
                </a:lnTo>
                <a:cubicBezTo>
                  <a:pt x="191657" y="2568417"/>
                  <a:pt x="0" y="2376760"/>
                  <a:pt x="0" y="2140339"/>
                </a:cubicBezTo>
                <a:lnTo>
                  <a:pt x="0" y="428078"/>
                </a:lnTo>
                <a:cubicBezTo>
                  <a:pt x="0" y="191657"/>
                  <a:pt x="191657" y="0"/>
                  <a:pt x="42807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431756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125A3F7-F9E4-49C5-B768-5BC05C987C2F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3604592" y="2690191"/>
            <a:ext cx="8587408" cy="2459224"/>
          </a:xfrm>
          <a:custGeom>
            <a:avLst/>
            <a:gdLst>
              <a:gd name="connsiteX0" fmla="*/ 0 w 8587408"/>
              <a:gd name="connsiteY0" fmla="*/ 0 h 2459224"/>
              <a:gd name="connsiteX1" fmla="*/ 8587408 w 8587408"/>
              <a:gd name="connsiteY1" fmla="*/ 0 h 2459224"/>
              <a:gd name="connsiteX2" fmla="*/ 8587408 w 8587408"/>
              <a:gd name="connsiteY2" fmla="*/ 2459224 h 2459224"/>
              <a:gd name="connsiteX3" fmla="*/ 0 w 8587408"/>
              <a:gd name="connsiteY3" fmla="*/ 2459224 h 245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87408" h="2459224">
                <a:moveTo>
                  <a:pt x="0" y="0"/>
                </a:moveTo>
                <a:lnTo>
                  <a:pt x="8587408" y="0"/>
                </a:lnTo>
                <a:lnTo>
                  <a:pt x="8587408" y="2459224"/>
                </a:lnTo>
                <a:lnTo>
                  <a:pt x="0" y="24592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643377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D2783F0-34FA-4711-840B-A2CE3993E65E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1324903" y="2319926"/>
            <a:ext cx="5486400" cy="3675888"/>
          </a:xfrm>
          <a:custGeom>
            <a:avLst/>
            <a:gdLst>
              <a:gd name="connsiteX0" fmla="*/ 1097280 w 5486400"/>
              <a:gd name="connsiteY0" fmla="*/ 0 h 3675888"/>
              <a:gd name="connsiteX1" fmla="*/ 5486400 w 5486400"/>
              <a:gd name="connsiteY1" fmla="*/ 0 h 3675888"/>
              <a:gd name="connsiteX2" fmla="*/ 4389120 w 5486400"/>
              <a:gd name="connsiteY2" fmla="*/ 3675888 h 3675888"/>
              <a:gd name="connsiteX3" fmla="*/ 0 w 5486400"/>
              <a:gd name="connsiteY3" fmla="*/ 3675888 h 367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3675888">
                <a:moveTo>
                  <a:pt x="1097280" y="0"/>
                </a:moveTo>
                <a:lnTo>
                  <a:pt x="5486400" y="0"/>
                </a:lnTo>
                <a:lnTo>
                  <a:pt x="4389120" y="3675888"/>
                </a:lnTo>
                <a:lnTo>
                  <a:pt x="0" y="3675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07861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45D3E22-B70E-46D6-8C20-AAE91DBD02B1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1729381" y="1814514"/>
            <a:ext cx="3726229" cy="4352884"/>
          </a:xfrm>
          <a:custGeom>
            <a:avLst/>
            <a:gdLst>
              <a:gd name="connsiteX0" fmla="*/ 0 w 3726229"/>
              <a:gd name="connsiteY0" fmla="*/ 0 h 4352884"/>
              <a:gd name="connsiteX1" fmla="*/ 3726229 w 3726229"/>
              <a:gd name="connsiteY1" fmla="*/ 0 h 4352884"/>
              <a:gd name="connsiteX2" fmla="*/ 3726229 w 3726229"/>
              <a:gd name="connsiteY2" fmla="*/ 4352884 h 4352884"/>
              <a:gd name="connsiteX3" fmla="*/ 0 w 3726229"/>
              <a:gd name="connsiteY3" fmla="*/ 4352884 h 4352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6229" h="4352884">
                <a:moveTo>
                  <a:pt x="0" y="0"/>
                </a:moveTo>
                <a:lnTo>
                  <a:pt x="3726229" y="0"/>
                </a:lnTo>
                <a:lnTo>
                  <a:pt x="3726229" y="4352884"/>
                </a:lnTo>
                <a:lnTo>
                  <a:pt x="0" y="43528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9CD0E68-46C2-4DF7-B4EF-45C6C2208087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4241744" y="3072032"/>
            <a:ext cx="1837848" cy="1837848"/>
          </a:xfrm>
          <a:custGeom>
            <a:avLst/>
            <a:gdLst>
              <a:gd name="connsiteX0" fmla="*/ 918924 w 1837848"/>
              <a:gd name="connsiteY0" fmla="*/ 0 h 1837848"/>
              <a:gd name="connsiteX1" fmla="*/ 1837848 w 1837848"/>
              <a:gd name="connsiteY1" fmla="*/ 918924 h 1837848"/>
              <a:gd name="connsiteX2" fmla="*/ 918924 w 1837848"/>
              <a:gd name="connsiteY2" fmla="*/ 1837848 h 1837848"/>
              <a:gd name="connsiteX3" fmla="*/ 0 w 1837848"/>
              <a:gd name="connsiteY3" fmla="*/ 918924 h 1837848"/>
              <a:gd name="connsiteX4" fmla="*/ 918924 w 1837848"/>
              <a:gd name="connsiteY4" fmla="*/ 0 h 1837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7848" h="1837848">
                <a:moveTo>
                  <a:pt x="918924" y="0"/>
                </a:moveTo>
                <a:cubicBezTo>
                  <a:pt x="1426432" y="0"/>
                  <a:pt x="1837848" y="411416"/>
                  <a:pt x="1837848" y="918924"/>
                </a:cubicBezTo>
                <a:cubicBezTo>
                  <a:pt x="1837848" y="1426432"/>
                  <a:pt x="1426432" y="1837848"/>
                  <a:pt x="918924" y="1837848"/>
                </a:cubicBezTo>
                <a:cubicBezTo>
                  <a:pt x="411416" y="1837848"/>
                  <a:pt x="0" y="1426432"/>
                  <a:pt x="0" y="918924"/>
                </a:cubicBezTo>
                <a:cubicBezTo>
                  <a:pt x="0" y="411416"/>
                  <a:pt x="411416" y="0"/>
                  <a:pt x="9189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8046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8C3D11-ED27-4F34-8436-56CCAA08F9E1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1897700" y="1640728"/>
            <a:ext cx="3917109" cy="4798253"/>
          </a:xfrm>
          <a:custGeom>
            <a:avLst/>
            <a:gdLst>
              <a:gd name="connsiteX0" fmla="*/ 2074329 w 3917109"/>
              <a:gd name="connsiteY0" fmla="*/ 0 h 4798253"/>
              <a:gd name="connsiteX1" fmla="*/ 3917109 w 3917109"/>
              <a:gd name="connsiteY1" fmla="*/ 3796767 h 4798253"/>
              <a:gd name="connsiteX2" fmla="*/ 1841753 w 3917109"/>
              <a:gd name="connsiteY2" fmla="*/ 4798253 h 4798253"/>
              <a:gd name="connsiteX3" fmla="*/ 0 w 3917109"/>
              <a:gd name="connsiteY3" fmla="*/ 1002676 h 4798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7109" h="4798253">
                <a:moveTo>
                  <a:pt x="2074329" y="0"/>
                </a:moveTo>
                <a:lnTo>
                  <a:pt x="3917109" y="3796767"/>
                </a:lnTo>
                <a:lnTo>
                  <a:pt x="1841753" y="4798253"/>
                </a:lnTo>
                <a:lnTo>
                  <a:pt x="0" y="10026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11909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123154F-1567-48A8-92F7-87FB939CF9B6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0" y="0"/>
            <a:ext cx="5747657" cy="6858000"/>
          </a:xfrm>
          <a:custGeom>
            <a:avLst/>
            <a:gdLst>
              <a:gd name="connsiteX0" fmla="*/ 0 w 5747657"/>
              <a:gd name="connsiteY0" fmla="*/ 0 h 6858000"/>
              <a:gd name="connsiteX1" fmla="*/ 5747657 w 5747657"/>
              <a:gd name="connsiteY1" fmla="*/ 0 h 6858000"/>
              <a:gd name="connsiteX2" fmla="*/ 5747657 w 5747657"/>
              <a:gd name="connsiteY2" fmla="*/ 6858000 h 6858000"/>
              <a:gd name="connsiteX3" fmla="*/ 0 w 57476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47657" h="6858000">
                <a:moveTo>
                  <a:pt x="0" y="0"/>
                </a:moveTo>
                <a:lnTo>
                  <a:pt x="5747657" y="0"/>
                </a:lnTo>
                <a:lnTo>
                  <a:pt x="574765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941002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AD1B5A-248C-4EDA-B110-B42A1B8AEF85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354027" y="1828692"/>
            <a:ext cx="4124393" cy="4885576"/>
          </a:xfrm>
          <a:custGeom>
            <a:avLst/>
            <a:gdLst>
              <a:gd name="connsiteX0" fmla="*/ 2097305 w 4124393"/>
              <a:gd name="connsiteY0" fmla="*/ 0 h 4885576"/>
              <a:gd name="connsiteX1" fmla="*/ 4124393 w 4124393"/>
              <a:gd name="connsiteY1" fmla="*/ 1176724 h 4885576"/>
              <a:gd name="connsiteX2" fmla="*/ 2026689 w 4124393"/>
              <a:gd name="connsiteY2" fmla="*/ 4885576 h 4885576"/>
              <a:gd name="connsiteX3" fmla="*/ 0 w 4124393"/>
              <a:gd name="connsiteY3" fmla="*/ 3707311 h 488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4393" h="4885576">
                <a:moveTo>
                  <a:pt x="2097305" y="0"/>
                </a:moveTo>
                <a:lnTo>
                  <a:pt x="4124393" y="1176724"/>
                </a:lnTo>
                <a:lnTo>
                  <a:pt x="2026689" y="4885576"/>
                </a:lnTo>
                <a:lnTo>
                  <a:pt x="0" y="37073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D25FC62-9B25-414F-9530-22C130D1939C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3268677" y="1588217"/>
            <a:ext cx="4124393" cy="4885576"/>
          </a:xfrm>
          <a:custGeom>
            <a:avLst/>
            <a:gdLst>
              <a:gd name="connsiteX0" fmla="*/ 2097305 w 4124393"/>
              <a:gd name="connsiteY0" fmla="*/ 0 h 4885576"/>
              <a:gd name="connsiteX1" fmla="*/ 4124393 w 4124393"/>
              <a:gd name="connsiteY1" fmla="*/ 1176724 h 4885576"/>
              <a:gd name="connsiteX2" fmla="*/ 2026690 w 4124393"/>
              <a:gd name="connsiteY2" fmla="*/ 4885576 h 4885576"/>
              <a:gd name="connsiteX3" fmla="*/ 0 w 4124393"/>
              <a:gd name="connsiteY3" fmla="*/ 3707311 h 488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4393" h="4885576">
                <a:moveTo>
                  <a:pt x="2097305" y="0"/>
                </a:moveTo>
                <a:lnTo>
                  <a:pt x="4124393" y="1176724"/>
                </a:lnTo>
                <a:lnTo>
                  <a:pt x="2026690" y="4885576"/>
                </a:lnTo>
                <a:lnTo>
                  <a:pt x="0" y="37073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8944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B66C696-B86B-44D6-9D8B-C05D6EEE4897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3544956" y="3429000"/>
            <a:ext cx="3544956" cy="3429000"/>
          </a:xfrm>
          <a:custGeom>
            <a:avLst/>
            <a:gdLst>
              <a:gd name="connsiteX0" fmla="*/ 0 w 3544956"/>
              <a:gd name="connsiteY0" fmla="*/ 0 h 3429000"/>
              <a:gd name="connsiteX1" fmla="*/ 3544956 w 3544956"/>
              <a:gd name="connsiteY1" fmla="*/ 0 h 3429000"/>
              <a:gd name="connsiteX2" fmla="*/ 3544956 w 3544956"/>
              <a:gd name="connsiteY2" fmla="*/ 3429000 h 3429000"/>
              <a:gd name="connsiteX3" fmla="*/ 0 w 3544956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4956" h="3429000">
                <a:moveTo>
                  <a:pt x="0" y="0"/>
                </a:moveTo>
                <a:lnTo>
                  <a:pt x="3544956" y="0"/>
                </a:lnTo>
                <a:lnTo>
                  <a:pt x="3544956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647BF5A-3A11-4EAE-8C54-8D1A4DBEB6EB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-1" y="0"/>
            <a:ext cx="3544956" cy="3429000"/>
          </a:xfrm>
          <a:custGeom>
            <a:avLst/>
            <a:gdLst>
              <a:gd name="connsiteX0" fmla="*/ 0 w 3544956"/>
              <a:gd name="connsiteY0" fmla="*/ 0 h 3429000"/>
              <a:gd name="connsiteX1" fmla="*/ 3544956 w 3544956"/>
              <a:gd name="connsiteY1" fmla="*/ 0 h 3429000"/>
              <a:gd name="connsiteX2" fmla="*/ 3544956 w 3544956"/>
              <a:gd name="connsiteY2" fmla="*/ 3429000 h 3429000"/>
              <a:gd name="connsiteX3" fmla="*/ 0 w 3544956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4956" h="3429000">
                <a:moveTo>
                  <a:pt x="0" y="0"/>
                </a:moveTo>
                <a:lnTo>
                  <a:pt x="3544956" y="0"/>
                </a:lnTo>
                <a:lnTo>
                  <a:pt x="3544956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726370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9B3CC71-E7C1-4DE5-A6AE-259DFB835B1C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-1" y="0"/>
            <a:ext cx="4223658" cy="6858000"/>
          </a:xfrm>
          <a:custGeom>
            <a:avLst/>
            <a:gdLst>
              <a:gd name="connsiteX0" fmla="*/ 0 w 4223658"/>
              <a:gd name="connsiteY0" fmla="*/ 0 h 6858000"/>
              <a:gd name="connsiteX1" fmla="*/ 4223658 w 4223658"/>
              <a:gd name="connsiteY1" fmla="*/ 0 h 6858000"/>
              <a:gd name="connsiteX2" fmla="*/ 4223658 w 4223658"/>
              <a:gd name="connsiteY2" fmla="*/ 6858000 h 6858000"/>
              <a:gd name="connsiteX3" fmla="*/ 0 w 422365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3658" h="6858000">
                <a:moveTo>
                  <a:pt x="0" y="0"/>
                </a:moveTo>
                <a:lnTo>
                  <a:pt x="4223658" y="0"/>
                </a:lnTo>
                <a:lnTo>
                  <a:pt x="422365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442070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6A62F4E-E2B4-4924-AB81-7D8B82370C16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0" y="4349750"/>
            <a:ext cx="7474227" cy="2508250"/>
          </a:xfrm>
          <a:custGeom>
            <a:avLst/>
            <a:gdLst>
              <a:gd name="connsiteX0" fmla="*/ 0 w 7474227"/>
              <a:gd name="connsiteY0" fmla="*/ 0 h 2508250"/>
              <a:gd name="connsiteX1" fmla="*/ 7474227 w 7474227"/>
              <a:gd name="connsiteY1" fmla="*/ 0 h 2508250"/>
              <a:gd name="connsiteX2" fmla="*/ 7474227 w 7474227"/>
              <a:gd name="connsiteY2" fmla="*/ 2508250 h 2508250"/>
              <a:gd name="connsiteX3" fmla="*/ 0 w 7474227"/>
              <a:gd name="connsiteY3" fmla="*/ 2508250 h 250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74227" h="2508250">
                <a:moveTo>
                  <a:pt x="0" y="0"/>
                </a:moveTo>
                <a:lnTo>
                  <a:pt x="7474227" y="0"/>
                </a:lnTo>
                <a:lnTo>
                  <a:pt x="7474227" y="2508250"/>
                </a:lnTo>
                <a:lnTo>
                  <a:pt x="0" y="2508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52B7DB2-E3E9-4E21-8A32-A8BC927F9B26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7673010" y="1814511"/>
            <a:ext cx="4518990" cy="5043489"/>
          </a:xfrm>
          <a:custGeom>
            <a:avLst/>
            <a:gdLst>
              <a:gd name="connsiteX0" fmla="*/ 0 w 4518990"/>
              <a:gd name="connsiteY0" fmla="*/ 0 h 5043489"/>
              <a:gd name="connsiteX1" fmla="*/ 4518990 w 4518990"/>
              <a:gd name="connsiteY1" fmla="*/ 0 h 5043489"/>
              <a:gd name="connsiteX2" fmla="*/ 4518990 w 4518990"/>
              <a:gd name="connsiteY2" fmla="*/ 5043489 h 5043489"/>
              <a:gd name="connsiteX3" fmla="*/ 0 w 4518990"/>
              <a:gd name="connsiteY3" fmla="*/ 5043489 h 5043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8990" h="5043489">
                <a:moveTo>
                  <a:pt x="0" y="0"/>
                </a:moveTo>
                <a:lnTo>
                  <a:pt x="4518990" y="0"/>
                </a:lnTo>
                <a:lnTo>
                  <a:pt x="4518990" y="5043489"/>
                </a:lnTo>
                <a:lnTo>
                  <a:pt x="0" y="50434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59234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252D599-F841-4FBD-9AA1-4B307D261718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3589824" y="1931987"/>
            <a:ext cx="2209800" cy="1959655"/>
          </a:xfrm>
          <a:custGeom>
            <a:avLst/>
            <a:gdLst>
              <a:gd name="connsiteX0" fmla="*/ 0 w 2209800"/>
              <a:gd name="connsiteY0" fmla="*/ 0 h 1959655"/>
              <a:gd name="connsiteX1" fmla="*/ 2209800 w 2209800"/>
              <a:gd name="connsiteY1" fmla="*/ 0 h 1959655"/>
              <a:gd name="connsiteX2" fmla="*/ 2209800 w 2209800"/>
              <a:gd name="connsiteY2" fmla="*/ 1959655 h 1959655"/>
              <a:gd name="connsiteX3" fmla="*/ 0 w 2209800"/>
              <a:gd name="connsiteY3" fmla="*/ 1959655 h 1959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9800" h="1959655">
                <a:moveTo>
                  <a:pt x="0" y="0"/>
                </a:moveTo>
                <a:lnTo>
                  <a:pt x="2209800" y="0"/>
                </a:lnTo>
                <a:lnTo>
                  <a:pt x="2209800" y="1959655"/>
                </a:lnTo>
                <a:lnTo>
                  <a:pt x="0" y="19596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84BE14A-6A9D-44A3-9B0B-D951A7853137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1180452" y="1931987"/>
            <a:ext cx="2209800" cy="1959655"/>
          </a:xfrm>
          <a:custGeom>
            <a:avLst/>
            <a:gdLst>
              <a:gd name="connsiteX0" fmla="*/ 0 w 2209800"/>
              <a:gd name="connsiteY0" fmla="*/ 0 h 1959655"/>
              <a:gd name="connsiteX1" fmla="*/ 2209800 w 2209800"/>
              <a:gd name="connsiteY1" fmla="*/ 0 h 1959655"/>
              <a:gd name="connsiteX2" fmla="*/ 2209800 w 2209800"/>
              <a:gd name="connsiteY2" fmla="*/ 1959655 h 1959655"/>
              <a:gd name="connsiteX3" fmla="*/ 0 w 2209800"/>
              <a:gd name="connsiteY3" fmla="*/ 1959655 h 1959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9800" h="1959655">
                <a:moveTo>
                  <a:pt x="0" y="0"/>
                </a:moveTo>
                <a:lnTo>
                  <a:pt x="2209800" y="0"/>
                </a:lnTo>
                <a:lnTo>
                  <a:pt x="2209800" y="1959655"/>
                </a:lnTo>
                <a:lnTo>
                  <a:pt x="0" y="19596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0EC62A-A43C-48BE-B43F-93CC285CC46B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1180452" y="4094614"/>
            <a:ext cx="2209800" cy="1959655"/>
          </a:xfrm>
          <a:custGeom>
            <a:avLst/>
            <a:gdLst>
              <a:gd name="connsiteX0" fmla="*/ 0 w 2209800"/>
              <a:gd name="connsiteY0" fmla="*/ 0 h 1959655"/>
              <a:gd name="connsiteX1" fmla="*/ 2209800 w 2209800"/>
              <a:gd name="connsiteY1" fmla="*/ 0 h 1959655"/>
              <a:gd name="connsiteX2" fmla="*/ 2209800 w 2209800"/>
              <a:gd name="connsiteY2" fmla="*/ 1959655 h 1959655"/>
              <a:gd name="connsiteX3" fmla="*/ 0 w 2209800"/>
              <a:gd name="connsiteY3" fmla="*/ 1959655 h 1959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9800" h="1959655">
                <a:moveTo>
                  <a:pt x="0" y="0"/>
                </a:moveTo>
                <a:lnTo>
                  <a:pt x="2209800" y="0"/>
                </a:lnTo>
                <a:lnTo>
                  <a:pt x="2209800" y="1959655"/>
                </a:lnTo>
                <a:lnTo>
                  <a:pt x="0" y="19596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53FED39-C45F-4F60-8B92-9202E7A012B0}"/>
              </a:ext>
            </a:extLst>
          </p:cNvPr>
          <p:cNvSpPr>
            <a:spLocks noGrp="1"/>
          </p:cNvSpPr>
          <p:nvPr>
            <p:ph type="pic" sz="quarter" idx="281" hasCustomPrompt="1"/>
          </p:nvPr>
        </p:nvSpPr>
        <p:spPr>
          <a:xfrm>
            <a:off x="3589824" y="4094614"/>
            <a:ext cx="2209800" cy="1959655"/>
          </a:xfrm>
          <a:custGeom>
            <a:avLst/>
            <a:gdLst>
              <a:gd name="connsiteX0" fmla="*/ 0 w 2209800"/>
              <a:gd name="connsiteY0" fmla="*/ 0 h 1959655"/>
              <a:gd name="connsiteX1" fmla="*/ 2209800 w 2209800"/>
              <a:gd name="connsiteY1" fmla="*/ 0 h 1959655"/>
              <a:gd name="connsiteX2" fmla="*/ 2209800 w 2209800"/>
              <a:gd name="connsiteY2" fmla="*/ 1959655 h 1959655"/>
              <a:gd name="connsiteX3" fmla="*/ 0 w 2209800"/>
              <a:gd name="connsiteY3" fmla="*/ 1959655 h 1959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9800" h="1959655">
                <a:moveTo>
                  <a:pt x="0" y="0"/>
                </a:moveTo>
                <a:lnTo>
                  <a:pt x="2209800" y="0"/>
                </a:lnTo>
                <a:lnTo>
                  <a:pt x="2209800" y="1959655"/>
                </a:lnTo>
                <a:lnTo>
                  <a:pt x="0" y="19596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375094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04476E-F35E-44F6-A193-F485A0AC6E8F}"/>
              </a:ext>
            </a:extLst>
          </p:cNvPr>
          <p:cNvSpPr>
            <a:spLocks noGrp="1"/>
          </p:cNvSpPr>
          <p:nvPr>
            <p:ph type="pic" sz="quarter" idx="281" hasCustomPrompt="1"/>
          </p:nvPr>
        </p:nvSpPr>
        <p:spPr>
          <a:xfrm>
            <a:off x="541923" y="438516"/>
            <a:ext cx="6548638" cy="5980968"/>
          </a:xfrm>
          <a:custGeom>
            <a:avLst/>
            <a:gdLst>
              <a:gd name="connsiteX0" fmla="*/ 4955701 w 6548638"/>
              <a:gd name="connsiteY0" fmla="*/ 4523600 h 5980968"/>
              <a:gd name="connsiteX1" fmla="*/ 6548638 w 6548638"/>
              <a:gd name="connsiteY1" fmla="*/ 4523600 h 5980968"/>
              <a:gd name="connsiteX2" fmla="*/ 6548638 w 6548638"/>
              <a:gd name="connsiteY2" fmla="*/ 5980968 h 5980968"/>
              <a:gd name="connsiteX3" fmla="*/ 4955701 w 6548638"/>
              <a:gd name="connsiteY3" fmla="*/ 5980968 h 5980968"/>
              <a:gd name="connsiteX4" fmla="*/ 3303800 w 6548638"/>
              <a:gd name="connsiteY4" fmla="*/ 4523600 h 5980968"/>
              <a:gd name="connsiteX5" fmla="*/ 4896737 w 6548638"/>
              <a:gd name="connsiteY5" fmla="*/ 4523600 h 5980968"/>
              <a:gd name="connsiteX6" fmla="*/ 4896737 w 6548638"/>
              <a:gd name="connsiteY6" fmla="*/ 5980968 h 5980968"/>
              <a:gd name="connsiteX7" fmla="*/ 3303800 w 6548638"/>
              <a:gd name="connsiteY7" fmla="*/ 5980968 h 5980968"/>
              <a:gd name="connsiteX8" fmla="*/ 1651900 w 6548638"/>
              <a:gd name="connsiteY8" fmla="*/ 4523600 h 5980968"/>
              <a:gd name="connsiteX9" fmla="*/ 3244837 w 6548638"/>
              <a:gd name="connsiteY9" fmla="*/ 4523600 h 5980968"/>
              <a:gd name="connsiteX10" fmla="*/ 3244837 w 6548638"/>
              <a:gd name="connsiteY10" fmla="*/ 5980968 h 5980968"/>
              <a:gd name="connsiteX11" fmla="*/ 1651900 w 6548638"/>
              <a:gd name="connsiteY11" fmla="*/ 5980968 h 5980968"/>
              <a:gd name="connsiteX12" fmla="*/ 0 w 6548638"/>
              <a:gd name="connsiteY12" fmla="*/ 4523600 h 5980968"/>
              <a:gd name="connsiteX13" fmla="*/ 1592937 w 6548638"/>
              <a:gd name="connsiteY13" fmla="*/ 4523600 h 5980968"/>
              <a:gd name="connsiteX14" fmla="*/ 1592937 w 6548638"/>
              <a:gd name="connsiteY14" fmla="*/ 5980968 h 5980968"/>
              <a:gd name="connsiteX15" fmla="*/ 0 w 6548638"/>
              <a:gd name="connsiteY15" fmla="*/ 5980968 h 5980968"/>
              <a:gd name="connsiteX16" fmla="*/ 4955701 w 6548638"/>
              <a:gd name="connsiteY16" fmla="*/ 3015733 h 5980968"/>
              <a:gd name="connsiteX17" fmla="*/ 6548638 w 6548638"/>
              <a:gd name="connsiteY17" fmla="*/ 3015733 h 5980968"/>
              <a:gd name="connsiteX18" fmla="*/ 6548638 w 6548638"/>
              <a:gd name="connsiteY18" fmla="*/ 4473101 h 5980968"/>
              <a:gd name="connsiteX19" fmla="*/ 4955701 w 6548638"/>
              <a:gd name="connsiteY19" fmla="*/ 4473101 h 5980968"/>
              <a:gd name="connsiteX20" fmla="*/ 3303800 w 6548638"/>
              <a:gd name="connsiteY20" fmla="*/ 3015733 h 5980968"/>
              <a:gd name="connsiteX21" fmla="*/ 4896737 w 6548638"/>
              <a:gd name="connsiteY21" fmla="*/ 3015733 h 5980968"/>
              <a:gd name="connsiteX22" fmla="*/ 4896737 w 6548638"/>
              <a:gd name="connsiteY22" fmla="*/ 4473101 h 5980968"/>
              <a:gd name="connsiteX23" fmla="*/ 3303800 w 6548638"/>
              <a:gd name="connsiteY23" fmla="*/ 4473101 h 5980968"/>
              <a:gd name="connsiteX24" fmla="*/ 1651901 w 6548638"/>
              <a:gd name="connsiteY24" fmla="*/ 3015733 h 5980968"/>
              <a:gd name="connsiteX25" fmla="*/ 3244838 w 6548638"/>
              <a:gd name="connsiteY25" fmla="*/ 3015733 h 5980968"/>
              <a:gd name="connsiteX26" fmla="*/ 3244838 w 6548638"/>
              <a:gd name="connsiteY26" fmla="*/ 4473101 h 5980968"/>
              <a:gd name="connsiteX27" fmla="*/ 1651901 w 6548638"/>
              <a:gd name="connsiteY27" fmla="*/ 4473101 h 5980968"/>
              <a:gd name="connsiteX28" fmla="*/ 1 w 6548638"/>
              <a:gd name="connsiteY28" fmla="*/ 3015733 h 5980968"/>
              <a:gd name="connsiteX29" fmla="*/ 1592938 w 6548638"/>
              <a:gd name="connsiteY29" fmla="*/ 3015733 h 5980968"/>
              <a:gd name="connsiteX30" fmla="*/ 1592938 w 6548638"/>
              <a:gd name="connsiteY30" fmla="*/ 4473101 h 5980968"/>
              <a:gd name="connsiteX31" fmla="*/ 1 w 6548638"/>
              <a:gd name="connsiteY31" fmla="*/ 4473101 h 5980968"/>
              <a:gd name="connsiteX32" fmla="*/ 4955701 w 6548638"/>
              <a:gd name="connsiteY32" fmla="*/ 1507867 h 5980968"/>
              <a:gd name="connsiteX33" fmla="*/ 6548638 w 6548638"/>
              <a:gd name="connsiteY33" fmla="*/ 1507867 h 5980968"/>
              <a:gd name="connsiteX34" fmla="*/ 6548638 w 6548638"/>
              <a:gd name="connsiteY34" fmla="*/ 2965234 h 5980968"/>
              <a:gd name="connsiteX35" fmla="*/ 4955701 w 6548638"/>
              <a:gd name="connsiteY35" fmla="*/ 2965234 h 5980968"/>
              <a:gd name="connsiteX36" fmla="*/ 3303800 w 6548638"/>
              <a:gd name="connsiteY36" fmla="*/ 1507867 h 5980968"/>
              <a:gd name="connsiteX37" fmla="*/ 4896737 w 6548638"/>
              <a:gd name="connsiteY37" fmla="*/ 1507867 h 5980968"/>
              <a:gd name="connsiteX38" fmla="*/ 4896737 w 6548638"/>
              <a:gd name="connsiteY38" fmla="*/ 2965234 h 5980968"/>
              <a:gd name="connsiteX39" fmla="*/ 3303800 w 6548638"/>
              <a:gd name="connsiteY39" fmla="*/ 2965234 h 5980968"/>
              <a:gd name="connsiteX40" fmla="*/ 1651901 w 6548638"/>
              <a:gd name="connsiteY40" fmla="*/ 1507867 h 5980968"/>
              <a:gd name="connsiteX41" fmla="*/ 3244838 w 6548638"/>
              <a:gd name="connsiteY41" fmla="*/ 1507867 h 5980968"/>
              <a:gd name="connsiteX42" fmla="*/ 3244838 w 6548638"/>
              <a:gd name="connsiteY42" fmla="*/ 2965234 h 5980968"/>
              <a:gd name="connsiteX43" fmla="*/ 1651901 w 6548638"/>
              <a:gd name="connsiteY43" fmla="*/ 2965234 h 5980968"/>
              <a:gd name="connsiteX44" fmla="*/ 1 w 6548638"/>
              <a:gd name="connsiteY44" fmla="*/ 1507867 h 5980968"/>
              <a:gd name="connsiteX45" fmla="*/ 1592938 w 6548638"/>
              <a:gd name="connsiteY45" fmla="*/ 1507867 h 5980968"/>
              <a:gd name="connsiteX46" fmla="*/ 1592938 w 6548638"/>
              <a:gd name="connsiteY46" fmla="*/ 2965234 h 5980968"/>
              <a:gd name="connsiteX47" fmla="*/ 1 w 6548638"/>
              <a:gd name="connsiteY47" fmla="*/ 2965234 h 5980968"/>
              <a:gd name="connsiteX48" fmla="*/ 4955701 w 6548638"/>
              <a:gd name="connsiteY48" fmla="*/ 0 h 5980968"/>
              <a:gd name="connsiteX49" fmla="*/ 6548638 w 6548638"/>
              <a:gd name="connsiteY49" fmla="*/ 0 h 5980968"/>
              <a:gd name="connsiteX50" fmla="*/ 6548638 w 6548638"/>
              <a:gd name="connsiteY50" fmla="*/ 1457368 h 5980968"/>
              <a:gd name="connsiteX51" fmla="*/ 4955701 w 6548638"/>
              <a:gd name="connsiteY51" fmla="*/ 1457368 h 5980968"/>
              <a:gd name="connsiteX52" fmla="*/ 3303800 w 6548638"/>
              <a:gd name="connsiteY52" fmla="*/ 0 h 5980968"/>
              <a:gd name="connsiteX53" fmla="*/ 4896737 w 6548638"/>
              <a:gd name="connsiteY53" fmla="*/ 0 h 5980968"/>
              <a:gd name="connsiteX54" fmla="*/ 4896737 w 6548638"/>
              <a:gd name="connsiteY54" fmla="*/ 1457368 h 5980968"/>
              <a:gd name="connsiteX55" fmla="*/ 3303800 w 6548638"/>
              <a:gd name="connsiteY55" fmla="*/ 1457368 h 5980968"/>
              <a:gd name="connsiteX56" fmla="*/ 1651901 w 6548638"/>
              <a:gd name="connsiteY56" fmla="*/ 0 h 5980968"/>
              <a:gd name="connsiteX57" fmla="*/ 3244838 w 6548638"/>
              <a:gd name="connsiteY57" fmla="*/ 0 h 5980968"/>
              <a:gd name="connsiteX58" fmla="*/ 3244838 w 6548638"/>
              <a:gd name="connsiteY58" fmla="*/ 1457368 h 5980968"/>
              <a:gd name="connsiteX59" fmla="*/ 1651901 w 6548638"/>
              <a:gd name="connsiteY59" fmla="*/ 1457368 h 5980968"/>
              <a:gd name="connsiteX60" fmla="*/ 1 w 6548638"/>
              <a:gd name="connsiteY60" fmla="*/ 0 h 5980968"/>
              <a:gd name="connsiteX61" fmla="*/ 1592938 w 6548638"/>
              <a:gd name="connsiteY61" fmla="*/ 0 h 5980968"/>
              <a:gd name="connsiteX62" fmla="*/ 1592938 w 6548638"/>
              <a:gd name="connsiteY62" fmla="*/ 1457368 h 5980968"/>
              <a:gd name="connsiteX63" fmla="*/ 1 w 6548638"/>
              <a:gd name="connsiteY63" fmla="*/ 1457368 h 5980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6548638" h="5980968">
                <a:moveTo>
                  <a:pt x="4955701" y="4523600"/>
                </a:moveTo>
                <a:lnTo>
                  <a:pt x="6548638" y="4523600"/>
                </a:lnTo>
                <a:lnTo>
                  <a:pt x="6548638" y="5980968"/>
                </a:lnTo>
                <a:lnTo>
                  <a:pt x="4955701" y="5980968"/>
                </a:lnTo>
                <a:close/>
                <a:moveTo>
                  <a:pt x="3303800" y="4523600"/>
                </a:moveTo>
                <a:lnTo>
                  <a:pt x="4896737" y="4523600"/>
                </a:lnTo>
                <a:lnTo>
                  <a:pt x="4896737" y="5980968"/>
                </a:lnTo>
                <a:lnTo>
                  <a:pt x="3303800" y="5980968"/>
                </a:lnTo>
                <a:close/>
                <a:moveTo>
                  <a:pt x="1651900" y="4523600"/>
                </a:moveTo>
                <a:lnTo>
                  <a:pt x="3244837" y="4523600"/>
                </a:lnTo>
                <a:lnTo>
                  <a:pt x="3244837" y="5980968"/>
                </a:lnTo>
                <a:lnTo>
                  <a:pt x="1651900" y="5980968"/>
                </a:lnTo>
                <a:close/>
                <a:moveTo>
                  <a:pt x="0" y="4523600"/>
                </a:moveTo>
                <a:lnTo>
                  <a:pt x="1592937" y="4523600"/>
                </a:lnTo>
                <a:lnTo>
                  <a:pt x="1592937" y="5980968"/>
                </a:lnTo>
                <a:lnTo>
                  <a:pt x="0" y="5980968"/>
                </a:lnTo>
                <a:close/>
                <a:moveTo>
                  <a:pt x="4955701" y="3015733"/>
                </a:moveTo>
                <a:lnTo>
                  <a:pt x="6548638" y="3015733"/>
                </a:lnTo>
                <a:lnTo>
                  <a:pt x="6548638" y="4473101"/>
                </a:lnTo>
                <a:lnTo>
                  <a:pt x="4955701" y="4473101"/>
                </a:lnTo>
                <a:close/>
                <a:moveTo>
                  <a:pt x="3303800" y="3015733"/>
                </a:moveTo>
                <a:lnTo>
                  <a:pt x="4896737" y="3015733"/>
                </a:lnTo>
                <a:lnTo>
                  <a:pt x="4896737" y="4473101"/>
                </a:lnTo>
                <a:lnTo>
                  <a:pt x="3303800" y="4473101"/>
                </a:lnTo>
                <a:close/>
                <a:moveTo>
                  <a:pt x="1651901" y="3015733"/>
                </a:moveTo>
                <a:lnTo>
                  <a:pt x="3244838" y="3015733"/>
                </a:lnTo>
                <a:lnTo>
                  <a:pt x="3244838" y="4473101"/>
                </a:lnTo>
                <a:lnTo>
                  <a:pt x="1651901" y="4473101"/>
                </a:lnTo>
                <a:close/>
                <a:moveTo>
                  <a:pt x="1" y="3015733"/>
                </a:moveTo>
                <a:lnTo>
                  <a:pt x="1592938" y="3015733"/>
                </a:lnTo>
                <a:lnTo>
                  <a:pt x="1592938" y="4473101"/>
                </a:lnTo>
                <a:lnTo>
                  <a:pt x="1" y="4473101"/>
                </a:lnTo>
                <a:close/>
                <a:moveTo>
                  <a:pt x="4955701" y="1507867"/>
                </a:moveTo>
                <a:lnTo>
                  <a:pt x="6548638" y="1507867"/>
                </a:lnTo>
                <a:lnTo>
                  <a:pt x="6548638" y="2965234"/>
                </a:lnTo>
                <a:lnTo>
                  <a:pt x="4955701" y="2965234"/>
                </a:lnTo>
                <a:close/>
                <a:moveTo>
                  <a:pt x="3303800" y="1507867"/>
                </a:moveTo>
                <a:lnTo>
                  <a:pt x="4896737" y="1507867"/>
                </a:lnTo>
                <a:lnTo>
                  <a:pt x="4896737" y="2965234"/>
                </a:lnTo>
                <a:lnTo>
                  <a:pt x="3303800" y="2965234"/>
                </a:lnTo>
                <a:close/>
                <a:moveTo>
                  <a:pt x="1651901" y="1507867"/>
                </a:moveTo>
                <a:lnTo>
                  <a:pt x="3244838" y="1507867"/>
                </a:lnTo>
                <a:lnTo>
                  <a:pt x="3244838" y="2965234"/>
                </a:lnTo>
                <a:lnTo>
                  <a:pt x="1651901" y="2965234"/>
                </a:lnTo>
                <a:close/>
                <a:moveTo>
                  <a:pt x="1" y="1507867"/>
                </a:moveTo>
                <a:lnTo>
                  <a:pt x="1592938" y="1507867"/>
                </a:lnTo>
                <a:lnTo>
                  <a:pt x="1592938" y="2965234"/>
                </a:lnTo>
                <a:lnTo>
                  <a:pt x="1" y="2965234"/>
                </a:lnTo>
                <a:close/>
                <a:moveTo>
                  <a:pt x="4955701" y="0"/>
                </a:moveTo>
                <a:lnTo>
                  <a:pt x="6548638" y="0"/>
                </a:lnTo>
                <a:lnTo>
                  <a:pt x="6548638" y="1457368"/>
                </a:lnTo>
                <a:lnTo>
                  <a:pt x="4955701" y="1457368"/>
                </a:lnTo>
                <a:close/>
                <a:moveTo>
                  <a:pt x="3303800" y="0"/>
                </a:moveTo>
                <a:lnTo>
                  <a:pt x="4896737" y="0"/>
                </a:lnTo>
                <a:lnTo>
                  <a:pt x="4896737" y="1457368"/>
                </a:lnTo>
                <a:lnTo>
                  <a:pt x="3303800" y="1457368"/>
                </a:lnTo>
                <a:close/>
                <a:moveTo>
                  <a:pt x="1651901" y="0"/>
                </a:moveTo>
                <a:lnTo>
                  <a:pt x="3244838" y="0"/>
                </a:lnTo>
                <a:lnTo>
                  <a:pt x="3244838" y="1457368"/>
                </a:lnTo>
                <a:lnTo>
                  <a:pt x="1651901" y="1457368"/>
                </a:lnTo>
                <a:close/>
                <a:moveTo>
                  <a:pt x="1" y="0"/>
                </a:moveTo>
                <a:lnTo>
                  <a:pt x="1592938" y="0"/>
                </a:lnTo>
                <a:lnTo>
                  <a:pt x="1592938" y="1457368"/>
                </a:lnTo>
                <a:lnTo>
                  <a:pt x="1" y="14573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713000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F237D292-53A1-4EBE-8C5E-583A0E1E027D}"/>
              </a:ext>
            </a:extLst>
          </p:cNvPr>
          <p:cNvSpPr>
            <a:spLocks noGrp="1"/>
          </p:cNvSpPr>
          <p:nvPr>
            <p:ph type="pic" sz="quarter" idx="283" hasCustomPrompt="1"/>
          </p:nvPr>
        </p:nvSpPr>
        <p:spPr>
          <a:xfrm>
            <a:off x="0" y="3758181"/>
            <a:ext cx="3788229" cy="1741486"/>
          </a:xfrm>
          <a:custGeom>
            <a:avLst/>
            <a:gdLst>
              <a:gd name="connsiteX0" fmla="*/ 0 w 3788229"/>
              <a:gd name="connsiteY0" fmla="*/ 0 h 1741486"/>
              <a:gd name="connsiteX1" fmla="*/ 3788229 w 3788229"/>
              <a:gd name="connsiteY1" fmla="*/ 0 h 1741486"/>
              <a:gd name="connsiteX2" fmla="*/ 3788229 w 3788229"/>
              <a:gd name="connsiteY2" fmla="*/ 1741486 h 1741486"/>
              <a:gd name="connsiteX3" fmla="*/ 0 w 3788229"/>
              <a:gd name="connsiteY3" fmla="*/ 1741486 h 17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229" h="1741486">
                <a:moveTo>
                  <a:pt x="0" y="0"/>
                </a:moveTo>
                <a:lnTo>
                  <a:pt x="3788229" y="0"/>
                </a:lnTo>
                <a:lnTo>
                  <a:pt x="3788229" y="1741486"/>
                </a:lnTo>
                <a:lnTo>
                  <a:pt x="0" y="1741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92DBFC8-2314-4FF4-A847-281E9982EE46}"/>
              </a:ext>
            </a:extLst>
          </p:cNvPr>
          <p:cNvSpPr>
            <a:spLocks noGrp="1"/>
          </p:cNvSpPr>
          <p:nvPr>
            <p:ph type="pic" sz="quarter" idx="282" hasCustomPrompt="1"/>
          </p:nvPr>
        </p:nvSpPr>
        <p:spPr>
          <a:xfrm>
            <a:off x="3933373" y="3758181"/>
            <a:ext cx="3788229" cy="1741486"/>
          </a:xfrm>
          <a:custGeom>
            <a:avLst/>
            <a:gdLst>
              <a:gd name="connsiteX0" fmla="*/ 0 w 3788229"/>
              <a:gd name="connsiteY0" fmla="*/ 0 h 1741486"/>
              <a:gd name="connsiteX1" fmla="*/ 3788229 w 3788229"/>
              <a:gd name="connsiteY1" fmla="*/ 0 h 1741486"/>
              <a:gd name="connsiteX2" fmla="*/ 3788229 w 3788229"/>
              <a:gd name="connsiteY2" fmla="*/ 1741486 h 1741486"/>
              <a:gd name="connsiteX3" fmla="*/ 0 w 3788229"/>
              <a:gd name="connsiteY3" fmla="*/ 1741486 h 17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229" h="1741486">
                <a:moveTo>
                  <a:pt x="0" y="0"/>
                </a:moveTo>
                <a:lnTo>
                  <a:pt x="3788229" y="0"/>
                </a:lnTo>
                <a:lnTo>
                  <a:pt x="3788229" y="1741486"/>
                </a:lnTo>
                <a:lnTo>
                  <a:pt x="0" y="1741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1B9224E-BF48-414B-8482-09E839FE5BFD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3933372" y="1842295"/>
            <a:ext cx="3788229" cy="1741486"/>
          </a:xfrm>
          <a:custGeom>
            <a:avLst/>
            <a:gdLst>
              <a:gd name="connsiteX0" fmla="*/ 0 w 3788229"/>
              <a:gd name="connsiteY0" fmla="*/ 0 h 1741486"/>
              <a:gd name="connsiteX1" fmla="*/ 3788229 w 3788229"/>
              <a:gd name="connsiteY1" fmla="*/ 0 h 1741486"/>
              <a:gd name="connsiteX2" fmla="*/ 3788229 w 3788229"/>
              <a:gd name="connsiteY2" fmla="*/ 1741486 h 1741486"/>
              <a:gd name="connsiteX3" fmla="*/ 0 w 3788229"/>
              <a:gd name="connsiteY3" fmla="*/ 1741486 h 17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229" h="1741486">
                <a:moveTo>
                  <a:pt x="0" y="0"/>
                </a:moveTo>
                <a:lnTo>
                  <a:pt x="3788229" y="0"/>
                </a:lnTo>
                <a:lnTo>
                  <a:pt x="3788229" y="1741486"/>
                </a:lnTo>
                <a:lnTo>
                  <a:pt x="0" y="1741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2B04CE7-DC50-4F32-9F71-F7AD0B5CC42A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0" y="1842295"/>
            <a:ext cx="3788229" cy="1741486"/>
          </a:xfrm>
          <a:custGeom>
            <a:avLst/>
            <a:gdLst>
              <a:gd name="connsiteX0" fmla="*/ 0 w 3788229"/>
              <a:gd name="connsiteY0" fmla="*/ 0 h 1741486"/>
              <a:gd name="connsiteX1" fmla="*/ 3788229 w 3788229"/>
              <a:gd name="connsiteY1" fmla="*/ 0 h 1741486"/>
              <a:gd name="connsiteX2" fmla="*/ 3788229 w 3788229"/>
              <a:gd name="connsiteY2" fmla="*/ 1741486 h 1741486"/>
              <a:gd name="connsiteX3" fmla="*/ 0 w 3788229"/>
              <a:gd name="connsiteY3" fmla="*/ 1741486 h 17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229" h="1741486">
                <a:moveTo>
                  <a:pt x="0" y="0"/>
                </a:moveTo>
                <a:lnTo>
                  <a:pt x="3788229" y="0"/>
                </a:lnTo>
                <a:lnTo>
                  <a:pt x="3788229" y="1741486"/>
                </a:lnTo>
                <a:lnTo>
                  <a:pt x="0" y="1741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A0A82F-91AE-4B06-A509-5B5FEB998E11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7866744" y="1814513"/>
            <a:ext cx="4325256" cy="1741486"/>
          </a:xfrm>
          <a:custGeom>
            <a:avLst/>
            <a:gdLst>
              <a:gd name="connsiteX0" fmla="*/ 0 w 4325256"/>
              <a:gd name="connsiteY0" fmla="*/ 0 h 1741486"/>
              <a:gd name="connsiteX1" fmla="*/ 4325256 w 4325256"/>
              <a:gd name="connsiteY1" fmla="*/ 0 h 1741486"/>
              <a:gd name="connsiteX2" fmla="*/ 4325256 w 4325256"/>
              <a:gd name="connsiteY2" fmla="*/ 1741486 h 1741486"/>
              <a:gd name="connsiteX3" fmla="*/ 0 w 4325256"/>
              <a:gd name="connsiteY3" fmla="*/ 1741486 h 17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5256" h="1741486">
                <a:moveTo>
                  <a:pt x="0" y="0"/>
                </a:moveTo>
                <a:lnTo>
                  <a:pt x="4325256" y="0"/>
                </a:lnTo>
                <a:lnTo>
                  <a:pt x="4325256" y="1741486"/>
                </a:lnTo>
                <a:lnTo>
                  <a:pt x="0" y="1741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842821B-1EED-4B97-9E49-4536152B4057}"/>
              </a:ext>
            </a:extLst>
          </p:cNvPr>
          <p:cNvSpPr>
            <a:spLocks noGrp="1"/>
          </p:cNvSpPr>
          <p:nvPr>
            <p:ph type="pic" sz="quarter" idx="281" hasCustomPrompt="1"/>
          </p:nvPr>
        </p:nvSpPr>
        <p:spPr>
          <a:xfrm>
            <a:off x="7866744" y="3730399"/>
            <a:ext cx="4325256" cy="1741486"/>
          </a:xfrm>
          <a:custGeom>
            <a:avLst/>
            <a:gdLst>
              <a:gd name="connsiteX0" fmla="*/ 0 w 4325256"/>
              <a:gd name="connsiteY0" fmla="*/ 0 h 1741486"/>
              <a:gd name="connsiteX1" fmla="*/ 4325256 w 4325256"/>
              <a:gd name="connsiteY1" fmla="*/ 0 h 1741486"/>
              <a:gd name="connsiteX2" fmla="*/ 4325256 w 4325256"/>
              <a:gd name="connsiteY2" fmla="*/ 1741486 h 1741486"/>
              <a:gd name="connsiteX3" fmla="*/ 0 w 4325256"/>
              <a:gd name="connsiteY3" fmla="*/ 1741486 h 17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5256" h="1741486">
                <a:moveTo>
                  <a:pt x="0" y="0"/>
                </a:moveTo>
                <a:lnTo>
                  <a:pt x="4325256" y="0"/>
                </a:lnTo>
                <a:lnTo>
                  <a:pt x="4325256" y="1741486"/>
                </a:lnTo>
                <a:lnTo>
                  <a:pt x="0" y="1741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2434EA1C-7E05-45DD-91C3-398947E32E90}"/>
              </a:ext>
            </a:extLst>
          </p:cNvPr>
          <p:cNvSpPr>
            <a:spLocks noGrp="1"/>
          </p:cNvSpPr>
          <p:nvPr>
            <p:ph type="pic" sz="quarter" idx="284" hasCustomPrompt="1"/>
          </p:nvPr>
        </p:nvSpPr>
        <p:spPr>
          <a:xfrm>
            <a:off x="0" y="5640560"/>
            <a:ext cx="12192000" cy="1217441"/>
          </a:xfrm>
          <a:custGeom>
            <a:avLst/>
            <a:gdLst>
              <a:gd name="connsiteX0" fmla="*/ 0 w 12192000"/>
              <a:gd name="connsiteY0" fmla="*/ 0 h 1217441"/>
              <a:gd name="connsiteX1" fmla="*/ 12192000 w 12192000"/>
              <a:gd name="connsiteY1" fmla="*/ 0 h 1217441"/>
              <a:gd name="connsiteX2" fmla="*/ 12192000 w 12192000"/>
              <a:gd name="connsiteY2" fmla="*/ 1217441 h 1217441"/>
              <a:gd name="connsiteX3" fmla="*/ 0 w 12192000"/>
              <a:gd name="connsiteY3" fmla="*/ 1217441 h 1217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217441">
                <a:moveTo>
                  <a:pt x="0" y="0"/>
                </a:moveTo>
                <a:lnTo>
                  <a:pt x="12192000" y="0"/>
                </a:lnTo>
                <a:lnTo>
                  <a:pt x="12192000" y="1217441"/>
                </a:lnTo>
                <a:lnTo>
                  <a:pt x="0" y="1217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240099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612474AA-87A0-485D-95C8-11EF147874E2}"/>
              </a:ext>
            </a:extLst>
          </p:cNvPr>
          <p:cNvSpPr>
            <a:spLocks noGrp="1"/>
          </p:cNvSpPr>
          <p:nvPr>
            <p:ph type="pic" sz="quarter" idx="286" hasCustomPrompt="1"/>
          </p:nvPr>
        </p:nvSpPr>
        <p:spPr>
          <a:xfrm>
            <a:off x="8013700" y="1921669"/>
            <a:ext cx="1765300" cy="1944687"/>
          </a:xfrm>
          <a:custGeom>
            <a:avLst/>
            <a:gdLst>
              <a:gd name="connsiteX0" fmla="*/ 0 w 1765300"/>
              <a:gd name="connsiteY0" fmla="*/ 0 h 1944687"/>
              <a:gd name="connsiteX1" fmla="*/ 1765300 w 1765300"/>
              <a:gd name="connsiteY1" fmla="*/ 0 h 1944687"/>
              <a:gd name="connsiteX2" fmla="*/ 1765300 w 1765300"/>
              <a:gd name="connsiteY2" fmla="*/ 1944687 h 1944687"/>
              <a:gd name="connsiteX3" fmla="*/ 0 w 1765300"/>
              <a:gd name="connsiteY3" fmla="*/ 1944687 h 194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1944687">
                <a:moveTo>
                  <a:pt x="0" y="0"/>
                </a:moveTo>
                <a:lnTo>
                  <a:pt x="1765300" y="0"/>
                </a:lnTo>
                <a:lnTo>
                  <a:pt x="1765300" y="1944687"/>
                </a:lnTo>
                <a:lnTo>
                  <a:pt x="0" y="19446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B8889566-17C6-48EE-A4ED-16741B4D56CC}"/>
              </a:ext>
            </a:extLst>
          </p:cNvPr>
          <p:cNvSpPr>
            <a:spLocks noGrp="1"/>
          </p:cNvSpPr>
          <p:nvPr>
            <p:ph type="pic" sz="quarter" idx="282" hasCustomPrompt="1"/>
          </p:nvPr>
        </p:nvSpPr>
        <p:spPr>
          <a:xfrm>
            <a:off x="4279900" y="1814512"/>
            <a:ext cx="1765300" cy="1944687"/>
          </a:xfrm>
          <a:custGeom>
            <a:avLst/>
            <a:gdLst>
              <a:gd name="connsiteX0" fmla="*/ 0 w 1765300"/>
              <a:gd name="connsiteY0" fmla="*/ 0 h 1944687"/>
              <a:gd name="connsiteX1" fmla="*/ 1765300 w 1765300"/>
              <a:gd name="connsiteY1" fmla="*/ 0 h 1944687"/>
              <a:gd name="connsiteX2" fmla="*/ 1765300 w 1765300"/>
              <a:gd name="connsiteY2" fmla="*/ 1944687 h 1944687"/>
              <a:gd name="connsiteX3" fmla="*/ 0 w 1765300"/>
              <a:gd name="connsiteY3" fmla="*/ 1944687 h 194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1944687">
                <a:moveTo>
                  <a:pt x="0" y="0"/>
                </a:moveTo>
                <a:lnTo>
                  <a:pt x="1765300" y="0"/>
                </a:lnTo>
                <a:lnTo>
                  <a:pt x="1765300" y="1944687"/>
                </a:lnTo>
                <a:lnTo>
                  <a:pt x="0" y="19446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01209866-753E-4A47-9BAA-6096F1B463EF}"/>
              </a:ext>
            </a:extLst>
          </p:cNvPr>
          <p:cNvSpPr>
            <a:spLocks noGrp="1"/>
          </p:cNvSpPr>
          <p:nvPr>
            <p:ph type="pic" sz="quarter" idx="287" hasCustomPrompt="1"/>
          </p:nvPr>
        </p:nvSpPr>
        <p:spPr>
          <a:xfrm>
            <a:off x="9880600" y="2456656"/>
            <a:ext cx="1765300" cy="2204244"/>
          </a:xfrm>
          <a:custGeom>
            <a:avLst/>
            <a:gdLst>
              <a:gd name="connsiteX0" fmla="*/ 0 w 1765300"/>
              <a:gd name="connsiteY0" fmla="*/ 0 h 2204244"/>
              <a:gd name="connsiteX1" fmla="*/ 1765300 w 1765300"/>
              <a:gd name="connsiteY1" fmla="*/ 0 h 2204244"/>
              <a:gd name="connsiteX2" fmla="*/ 1765300 w 1765300"/>
              <a:gd name="connsiteY2" fmla="*/ 2204244 h 2204244"/>
              <a:gd name="connsiteX3" fmla="*/ 0 w 1765300"/>
              <a:gd name="connsiteY3" fmla="*/ 2204244 h 2204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204244">
                <a:moveTo>
                  <a:pt x="0" y="0"/>
                </a:moveTo>
                <a:lnTo>
                  <a:pt x="1765300" y="0"/>
                </a:lnTo>
                <a:lnTo>
                  <a:pt x="1765300" y="2204244"/>
                </a:lnTo>
                <a:lnTo>
                  <a:pt x="0" y="2204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B5A0A51B-1111-464D-A950-6A380B47D26F}"/>
              </a:ext>
            </a:extLst>
          </p:cNvPr>
          <p:cNvSpPr>
            <a:spLocks noGrp="1"/>
          </p:cNvSpPr>
          <p:nvPr>
            <p:ph type="pic" sz="quarter" idx="288" hasCustomPrompt="1"/>
          </p:nvPr>
        </p:nvSpPr>
        <p:spPr>
          <a:xfrm>
            <a:off x="8013700" y="3973513"/>
            <a:ext cx="1765300" cy="2204244"/>
          </a:xfrm>
          <a:custGeom>
            <a:avLst/>
            <a:gdLst>
              <a:gd name="connsiteX0" fmla="*/ 0 w 1765300"/>
              <a:gd name="connsiteY0" fmla="*/ 0 h 2204244"/>
              <a:gd name="connsiteX1" fmla="*/ 1765300 w 1765300"/>
              <a:gd name="connsiteY1" fmla="*/ 0 h 2204244"/>
              <a:gd name="connsiteX2" fmla="*/ 1765300 w 1765300"/>
              <a:gd name="connsiteY2" fmla="*/ 2204244 h 2204244"/>
              <a:gd name="connsiteX3" fmla="*/ 0 w 1765300"/>
              <a:gd name="connsiteY3" fmla="*/ 2204244 h 2204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204244">
                <a:moveTo>
                  <a:pt x="0" y="0"/>
                </a:moveTo>
                <a:lnTo>
                  <a:pt x="1765300" y="0"/>
                </a:lnTo>
                <a:lnTo>
                  <a:pt x="1765300" y="2204244"/>
                </a:lnTo>
                <a:lnTo>
                  <a:pt x="0" y="2204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913DC6F-BD5E-4CE8-AFCC-0A1871EA2645}"/>
              </a:ext>
            </a:extLst>
          </p:cNvPr>
          <p:cNvSpPr>
            <a:spLocks noGrp="1"/>
          </p:cNvSpPr>
          <p:nvPr>
            <p:ph type="pic" sz="quarter" idx="284" hasCustomPrompt="1"/>
          </p:nvPr>
        </p:nvSpPr>
        <p:spPr>
          <a:xfrm>
            <a:off x="6146800" y="4768056"/>
            <a:ext cx="1765300" cy="2089944"/>
          </a:xfrm>
          <a:custGeom>
            <a:avLst/>
            <a:gdLst>
              <a:gd name="connsiteX0" fmla="*/ 0 w 1765300"/>
              <a:gd name="connsiteY0" fmla="*/ 0 h 2089944"/>
              <a:gd name="connsiteX1" fmla="*/ 1765300 w 1765300"/>
              <a:gd name="connsiteY1" fmla="*/ 0 h 2089944"/>
              <a:gd name="connsiteX2" fmla="*/ 1765300 w 1765300"/>
              <a:gd name="connsiteY2" fmla="*/ 2089944 h 2089944"/>
              <a:gd name="connsiteX3" fmla="*/ 0 w 1765300"/>
              <a:gd name="connsiteY3" fmla="*/ 2089944 h 208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089944">
                <a:moveTo>
                  <a:pt x="0" y="0"/>
                </a:moveTo>
                <a:lnTo>
                  <a:pt x="1765300" y="0"/>
                </a:lnTo>
                <a:lnTo>
                  <a:pt x="1765300" y="2089944"/>
                </a:lnTo>
                <a:lnTo>
                  <a:pt x="0" y="20899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AB4D4DF-0C6A-4A4B-B4C2-5DE6151B1C23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2413000" y="2456656"/>
            <a:ext cx="1765300" cy="2204244"/>
          </a:xfrm>
          <a:custGeom>
            <a:avLst/>
            <a:gdLst>
              <a:gd name="connsiteX0" fmla="*/ 0 w 1765300"/>
              <a:gd name="connsiteY0" fmla="*/ 0 h 2204244"/>
              <a:gd name="connsiteX1" fmla="*/ 1765300 w 1765300"/>
              <a:gd name="connsiteY1" fmla="*/ 0 h 2204244"/>
              <a:gd name="connsiteX2" fmla="*/ 1765300 w 1765300"/>
              <a:gd name="connsiteY2" fmla="*/ 2204244 h 2204244"/>
              <a:gd name="connsiteX3" fmla="*/ 0 w 1765300"/>
              <a:gd name="connsiteY3" fmla="*/ 2204244 h 2204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204244">
                <a:moveTo>
                  <a:pt x="0" y="0"/>
                </a:moveTo>
                <a:lnTo>
                  <a:pt x="1765300" y="0"/>
                </a:lnTo>
                <a:lnTo>
                  <a:pt x="1765300" y="2204244"/>
                </a:lnTo>
                <a:lnTo>
                  <a:pt x="0" y="2204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791058B-0F9E-43B3-861E-B453D596CB42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546100" y="1814513"/>
            <a:ext cx="1765300" cy="1944687"/>
          </a:xfrm>
          <a:custGeom>
            <a:avLst/>
            <a:gdLst>
              <a:gd name="connsiteX0" fmla="*/ 0 w 1765300"/>
              <a:gd name="connsiteY0" fmla="*/ 0 h 1944687"/>
              <a:gd name="connsiteX1" fmla="*/ 1765300 w 1765300"/>
              <a:gd name="connsiteY1" fmla="*/ 0 h 1944687"/>
              <a:gd name="connsiteX2" fmla="*/ 1765300 w 1765300"/>
              <a:gd name="connsiteY2" fmla="*/ 1944687 h 1944687"/>
              <a:gd name="connsiteX3" fmla="*/ 0 w 1765300"/>
              <a:gd name="connsiteY3" fmla="*/ 1944687 h 194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1944687">
                <a:moveTo>
                  <a:pt x="0" y="0"/>
                </a:moveTo>
                <a:lnTo>
                  <a:pt x="1765300" y="0"/>
                </a:lnTo>
                <a:lnTo>
                  <a:pt x="1765300" y="1944687"/>
                </a:lnTo>
                <a:lnTo>
                  <a:pt x="0" y="19446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4F3B7BFD-0C88-4B92-8CCE-295AD8476FF5}"/>
              </a:ext>
            </a:extLst>
          </p:cNvPr>
          <p:cNvSpPr>
            <a:spLocks noGrp="1"/>
          </p:cNvSpPr>
          <p:nvPr>
            <p:ph type="pic" sz="quarter" idx="285" hasCustomPrompt="1"/>
          </p:nvPr>
        </p:nvSpPr>
        <p:spPr>
          <a:xfrm>
            <a:off x="6146800" y="2456656"/>
            <a:ext cx="1765300" cy="2204244"/>
          </a:xfrm>
          <a:custGeom>
            <a:avLst/>
            <a:gdLst>
              <a:gd name="connsiteX0" fmla="*/ 0 w 1765300"/>
              <a:gd name="connsiteY0" fmla="*/ 0 h 2204244"/>
              <a:gd name="connsiteX1" fmla="*/ 1765300 w 1765300"/>
              <a:gd name="connsiteY1" fmla="*/ 0 h 2204244"/>
              <a:gd name="connsiteX2" fmla="*/ 1765300 w 1765300"/>
              <a:gd name="connsiteY2" fmla="*/ 2204244 h 2204244"/>
              <a:gd name="connsiteX3" fmla="*/ 0 w 1765300"/>
              <a:gd name="connsiteY3" fmla="*/ 2204244 h 2204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204244">
                <a:moveTo>
                  <a:pt x="0" y="0"/>
                </a:moveTo>
                <a:lnTo>
                  <a:pt x="1765300" y="0"/>
                </a:lnTo>
                <a:lnTo>
                  <a:pt x="1765300" y="2204244"/>
                </a:lnTo>
                <a:lnTo>
                  <a:pt x="0" y="2204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3C87A8C-A137-4151-A003-ED95B373E67A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546100" y="3866356"/>
            <a:ext cx="1765300" cy="2204244"/>
          </a:xfrm>
          <a:custGeom>
            <a:avLst/>
            <a:gdLst>
              <a:gd name="connsiteX0" fmla="*/ 0 w 1765300"/>
              <a:gd name="connsiteY0" fmla="*/ 0 h 2204244"/>
              <a:gd name="connsiteX1" fmla="*/ 1765300 w 1765300"/>
              <a:gd name="connsiteY1" fmla="*/ 0 h 2204244"/>
              <a:gd name="connsiteX2" fmla="*/ 1765300 w 1765300"/>
              <a:gd name="connsiteY2" fmla="*/ 2204244 h 2204244"/>
              <a:gd name="connsiteX3" fmla="*/ 0 w 1765300"/>
              <a:gd name="connsiteY3" fmla="*/ 2204244 h 2204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204244">
                <a:moveTo>
                  <a:pt x="0" y="0"/>
                </a:moveTo>
                <a:lnTo>
                  <a:pt x="1765300" y="0"/>
                </a:lnTo>
                <a:lnTo>
                  <a:pt x="1765300" y="2204244"/>
                </a:lnTo>
                <a:lnTo>
                  <a:pt x="0" y="2204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032CAE4A-4AD7-4692-A98C-CEBD92EA94E7}"/>
              </a:ext>
            </a:extLst>
          </p:cNvPr>
          <p:cNvSpPr>
            <a:spLocks noGrp="1"/>
          </p:cNvSpPr>
          <p:nvPr>
            <p:ph type="pic" sz="quarter" idx="281" hasCustomPrompt="1"/>
          </p:nvPr>
        </p:nvSpPr>
        <p:spPr>
          <a:xfrm>
            <a:off x="2413000" y="4768056"/>
            <a:ext cx="1765300" cy="2089944"/>
          </a:xfrm>
          <a:custGeom>
            <a:avLst/>
            <a:gdLst>
              <a:gd name="connsiteX0" fmla="*/ 0 w 1765300"/>
              <a:gd name="connsiteY0" fmla="*/ 0 h 2089944"/>
              <a:gd name="connsiteX1" fmla="*/ 1765300 w 1765300"/>
              <a:gd name="connsiteY1" fmla="*/ 0 h 2089944"/>
              <a:gd name="connsiteX2" fmla="*/ 1765300 w 1765300"/>
              <a:gd name="connsiteY2" fmla="*/ 2089944 h 2089944"/>
              <a:gd name="connsiteX3" fmla="*/ 0 w 1765300"/>
              <a:gd name="connsiteY3" fmla="*/ 2089944 h 208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089944">
                <a:moveTo>
                  <a:pt x="0" y="0"/>
                </a:moveTo>
                <a:lnTo>
                  <a:pt x="1765300" y="0"/>
                </a:lnTo>
                <a:lnTo>
                  <a:pt x="1765300" y="2089944"/>
                </a:lnTo>
                <a:lnTo>
                  <a:pt x="0" y="20899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21198860-E2C0-4C01-917B-8D062B0885D9}"/>
              </a:ext>
            </a:extLst>
          </p:cNvPr>
          <p:cNvSpPr>
            <a:spLocks noGrp="1"/>
          </p:cNvSpPr>
          <p:nvPr>
            <p:ph type="pic" sz="quarter" idx="283" hasCustomPrompt="1"/>
          </p:nvPr>
        </p:nvSpPr>
        <p:spPr>
          <a:xfrm>
            <a:off x="4279900" y="3866356"/>
            <a:ext cx="1765300" cy="2204244"/>
          </a:xfrm>
          <a:custGeom>
            <a:avLst/>
            <a:gdLst>
              <a:gd name="connsiteX0" fmla="*/ 0 w 1765300"/>
              <a:gd name="connsiteY0" fmla="*/ 0 h 2204244"/>
              <a:gd name="connsiteX1" fmla="*/ 1765300 w 1765300"/>
              <a:gd name="connsiteY1" fmla="*/ 0 h 2204244"/>
              <a:gd name="connsiteX2" fmla="*/ 1765300 w 1765300"/>
              <a:gd name="connsiteY2" fmla="*/ 2204244 h 2204244"/>
              <a:gd name="connsiteX3" fmla="*/ 0 w 1765300"/>
              <a:gd name="connsiteY3" fmla="*/ 2204244 h 2204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204244">
                <a:moveTo>
                  <a:pt x="0" y="0"/>
                </a:moveTo>
                <a:lnTo>
                  <a:pt x="1765300" y="0"/>
                </a:lnTo>
                <a:lnTo>
                  <a:pt x="1765300" y="2204244"/>
                </a:lnTo>
                <a:lnTo>
                  <a:pt x="0" y="2204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F57546A9-1ED2-48B2-82AE-19CBD55AF875}"/>
              </a:ext>
            </a:extLst>
          </p:cNvPr>
          <p:cNvSpPr>
            <a:spLocks noGrp="1"/>
          </p:cNvSpPr>
          <p:nvPr>
            <p:ph type="pic" sz="quarter" idx="289" hasCustomPrompt="1"/>
          </p:nvPr>
        </p:nvSpPr>
        <p:spPr>
          <a:xfrm>
            <a:off x="9880600" y="4768056"/>
            <a:ext cx="1765300" cy="2089944"/>
          </a:xfrm>
          <a:custGeom>
            <a:avLst/>
            <a:gdLst>
              <a:gd name="connsiteX0" fmla="*/ 0 w 1765300"/>
              <a:gd name="connsiteY0" fmla="*/ 0 h 2089944"/>
              <a:gd name="connsiteX1" fmla="*/ 1765300 w 1765300"/>
              <a:gd name="connsiteY1" fmla="*/ 0 h 2089944"/>
              <a:gd name="connsiteX2" fmla="*/ 1765300 w 1765300"/>
              <a:gd name="connsiteY2" fmla="*/ 2089944 h 2089944"/>
              <a:gd name="connsiteX3" fmla="*/ 0 w 1765300"/>
              <a:gd name="connsiteY3" fmla="*/ 2089944 h 208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089944">
                <a:moveTo>
                  <a:pt x="0" y="0"/>
                </a:moveTo>
                <a:lnTo>
                  <a:pt x="1765300" y="0"/>
                </a:lnTo>
                <a:lnTo>
                  <a:pt x="1765300" y="2089944"/>
                </a:lnTo>
                <a:lnTo>
                  <a:pt x="0" y="20899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587997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07C71AB-C193-45A9-987C-2F015ABB2872}"/>
              </a:ext>
            </a:extLst>
          </p:cNvPr>
          <p:cNvSpPr>
            <a:spLocks noGrp="1"/>
          </p:cNvSpPr>
          <p:nvPr>
            <p:ph type="pic" sz="quarter" idx="283" hasCustomPrompt="1"/>
          </p:nvPr>
        </p:nvSpPr>
        <p:spPr>
          <a:xfrm>
            <a:off x="8200570" y="4587240"/>
            <a:ext cx="1973942" cy="2270760"/>
          </a:xfrm>
          <a:custGeom>
            <a:avLst/>
            <a:gdLst>
              <a:gd name="connsiteX0" fmla="*/ 0 w 1973942"/>
              <a:gd name="connsiteY0" fmla="*/ 0 h 2270760"/>
              <a:gd name="connsiteX1" fmla="*/ 1973942 w 1973942"/>
              <a:gd name="connsiteY1" fmla="*/ 0 h 2270760"/>
              <a:gd name="connsiteX2" fmla="*/ 1973942 w 1973942"/>
              <a:gd name="connsiteY2" fmla="*/ 2270760 h 2270760"/>
              <a:gd name="connsiteX3" fmla="*/ 0 w 1973942"/>
              <a:gd name="connsiteY3" fmla="*/ 2270760 h 227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3942" h="2270760">
                <a:moveTo>
                  <a:pt x="0" y="0"/>
                </a:moveTo>
                <a:lnTo>
                  <a:pt x="1973942" y="0"/>
                </a:lnTo>
                <a:lnTo>
                  <a:pt x="1973942" y="2270760"/>
                </a:lnTo>
                <a:lnTo>
                  <a:pt x="0" y="22707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7CA972-B08B-40AD-BBBF-3BD2259F515E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3904344" y="1814513"/>
            <a:ext cx="1973942" cy="2278517"/>
          </a:xfrm>
          <a:custGeom>
            <a:avLst/>
            <a:gdLst>
              <a:gd name="connsiteX0" fmla="*/ 0 w 1973942"/>
              <a:gd name="connsiteY0" fmla="*/ 0 h 2278517"/>
              <a:gd name="connsiteX1" fmla="*/ 1973942 w 1973942"/>
              <a:gd name="connsiteY1" fmla="*/ 0 h 2278517"/>
              <a:gd name="connsiteX2" fmla="*/ 1973942 w 1973942"/>
              <a:gd name="connsiteY2" fmla="*/ 2278517 h 2278517"/>
              <a:gd name="connsiteX3" fmla="*/ 0 w 1973942"/>
              <a:gd name="connsiteY3" fmla="*/ 2278517 h 227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3942" h="2278517">
                <a:moveTo>
                  <a:pt x="0" y="0"/>
                </a:moveTo>
                <a:lnTo>
                  <a:pt x="1973942" y="0"/>
                </a:lnTo>
                <a:lnTo>
                  <a:pt x="1973942" y="2278517"/>
                </a:lnTo>
                <a:lnTo>
                  <a:pt x="0" y="22785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071752D-E55D-463F-B481-64456228A2B8}"/>
              </a:ext>
            </a:extLst>
          </p:cNvPr>
          <p:cNvSpPr>
            <a:spLocks noGrp="1"/>
          </p:cNvSpPr>
          <p:nvPr>
            <p:ph type="pic" sz="quarter" idx="282" hasCustomPrompt="1"/>
          </p:nvPr>
        </p:nvSpPr>
        <p:spPr>
          <a:xfrm>
            <a:off x="6052457" y="4587240"/>
            <a:ext cx="1973942" cy="2270760"/>
          </a:xfrm>
          <a:custGeom>
            <a:avLst/>
            <a:gdLst>
              <a:gd name="connsiteX0" fmla="*/ 0 w 1973942"/>
              <a:gd name="connsiteY0" fmla="*/ 0 h 2270760"/>
              <a:gd name="connsiteX1" fmla="*/ 1973942 w 1973942"/>
              <a:gd name="connsiteY1" fmla="*/ 0 h 2270760"/>
              <a:gd name="connsiteX2" fmla="*/ 1973942 w 1973942"/>
              <a:gd name="connsiteY2" fmla="*/ 2270760 h 2270760"/>
              <a:gd name="connsiteX3" fmla="*/ 0 w 1973942"/>
              <a:gd name="connsiteY3" fmla="*/ 2270760 h 227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3942" h="2270760">
                <a:moveTo>
                  <a:pt x="0" y="0"/>
                </a:moveTo>
                <a:lnTo>
                  <a:pt x="1973942" y="0"/>
                </a:lnTo>
                <a:lnTo>
                  <a:pt x="1973942" y="2270760"/>
                </a:lnTo>
                <a:lnTo>
                  <a:pt x="0" y="22707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FC258A5-772F-416A-AE85-C142B704F949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1" y="1814513"/>
            <a:ext cx="3730172" cy="4562474"/>
          </a:xfrm>
          <a:custGeom>
            <a:avLst/>
            <a:gdLst>
              <a:gd name="connsiteX0" fmla="*/ 0 w 3730172"/>
              <a:gd name="connsiteY0" fmla="*/ 0 h 4562474"/>
              <a:gd name="connsiteX1" fmla="*/ 3730172 w 3730172"/>
              <a:gd name="connsiteY1" fmla="*/ 0 h 4562474"/>
              <a:gd name="connsiteX2" fmla="*/ 3730172 w 3730172"/>
              <a:gd name="connsiteY2" fmla="*/ 4562474 h 4562474"/>
              <a:gd name="connsiteX3" fmla="*/ 0 w 3730172"/>
              <a:gd name="connsiteY3" fmla="*/ 4562474 h 456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0172" h="4562474">
                <a:moveTo>
                  <a:pt x="0" y="0"/>
                </a:moveTo>
                <a:lnTo>
                  <a:pt x="3730172" y="0"/>
                </a:lnTo>
                <a:lnTo>
                  <a:pt x="3730172" y="4562474"/>
                </a:lnTo>
                <a:lnTo>
                  <a:pt x="0" y="4562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1B2D59E1-92F6-468B-8C7B-F5809D7294BF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3904344" y="4281716"/>
            <a:ext cx="1973942" cy="2576285"/>
          </a:xfrm>
          <a:custGeom>
            <a:avLst/>
            <a:gdLst>
              <a:gd name="connsiteX0" fmla="*/ 0 w 1973942"/>
              <a:gd name="connsiteY0" fmla="*/ 0 h 2576285"/>
              <a:gd name="connsiteX1" fmla="*/ 1973942 w 1973942"/>
              <a:gd name="connsiteY1" fmla="*/ 0 h 2576285"/>
              <a:gd name="connsiteX2" fmla="*/ 1973942 w 1973942"/>
              <a:gd name="connsiteY2" fmla="*/ 2576285 h 2576285"/>
              <a:gd name="connsiteX3" fmla="*/ 0 w 1973942"/>
              <a:gd name="connsiteY3" fmla="*/ 2576285 h 2576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3942" h="2576285">
                <a:moveTo>
                  <a:pt x="0" y="0"/>
                </a:moveTo>
                <a:lnTo>
                  <a:pt x="1973942" y="0"/>
                </a:lnTo>
                <a:lnTo>
                  <a:pt x="1973942" y="2576285"/>
                </a:lnTo>
                <a:lnTo>
                  <a:pt x="0" y="2576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8D022E2B-EE09-48FE-9CCE-86F4E9848C3E}"/>
              </a:ext>
            </a:extLst>
          </p:cNvPr>
          <p:cNvSpPr>
            <a:spLocks noGrp="1"/>
          </p:cNvSpPr>
          <p:nvPr>
            <p:ph type="pic" sz="quarter" idx="281" hasCustomPrompt="1"/>
          </p:nvPr>
        </p:nvSpPr>
        <p:spPr>
          <a:xfrm>
            <a:off x="6052458" y="1814512"/>
            <a:ext cx="5486399" cy="2576285"/>
          </a:xfrm>
          <a:custGeom>
            <a:avLst/>
            <a:gdLst>
              <a:gd name="connsiteX0" fmla="*/ 0 w 5486399"/>
              <a:gd name="connsiteY0" fmla="*/ 0 h 2576285"/>
              <a:gd name="connsiteX1" fmla="*/ 5486399 w 5486399"/>
              <a:gd name="connsiteY1" fmla="*/ 0 h 2576285"/>
              <a:gd name="connsiteX2" fmla="*/ 5486399 w 5486399"/>
              <a:gd name="connsiteY2" fmla="*/ 2576285 h 2576285"/>
              <a:gd name="connsiteX3" fmla="*/ 0 w 5486399"/>
              <a:gd name="connsiteY3" fmla="*/ 2576285 h 2576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399" h="2576285">
                <a:moveTo>
                  <a:pt x="0" y="0"/>
                </a:moveTo>
                <a:lnTo>
                  <a:pt x="5486399" y="0"/>
                </a:lnTo>
                <a:lnTo>
                  <a:pt x="5486399" y="2576285"/>
                </a:lnTo>
                <a:lnTo>
                  <a:pt x="0" y="2576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09641BA-3BFC-4C57-AC81-359358170D19}"/>
              </a:ext>
            </a:extLst>
          </p:cNvPr>
          <p:cNvSpPr>
            <a:spLocks noGrp="1"/>
          </p:cNvSpPr>
          <p:nvPr>
            <p:ph type="pic" sz="quarter" idx="284" hasCustomPrompt="1"/>
          </p:nvPr>
        </p:nvSpPr>
        <p:spPr>
          <a:xfrm>
            <a:off x="10348683" y="4587240"/>
            <a:ext cx="1843317" cy="2270760"/>
          </a:xfrm>
          <a:custGeom>
            <a:avLst/>
            <a:gdLst>
              <a:gd name="connsiteX0" fmla="*/ 0 w 1843317"/>
              <a:gd name="connsiteY0" fmla="*/ 0 h 2270760"/>
              <a:gd name="connsiteX1" fmla="*/ 1843317 w 1843317"/>
              <a:gd name="connsiteY1" fmla="*/ 0 h 2270760"/>
              <a:gd name="connsiteX2" fmla="*/ 1843317 w 1843317"/>
              <a:gd name="connsiteY2" fmla="*/ 2270760 h 2270760"/>
              <a:gd name="connsiteX3" fmla="*/ 0 w 1843317"/>
              <a:gd name="connsiteY3" fmla="*/ 2270760 h 227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7" h="2270760">
                <a:moveTo>
                  <a:pt x="0" y="0"/>
                </a:moveTo>
                <a:lnTo>
                  <a:pt x="1843317" y="0"/>
                </a:lnTo>
                <a:lnTo>
                  <a:pt x="1843317" y="2270760"/>
                </a:lnTo>
                <a:lnTo>
                  <a:pt x="0" y="22707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509411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0B678CE-97AC-4B7B-B707-76050BD09404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1962150" y="1758950"/>
            <a:ext cx="8267700" cy="1670050"/>
          </a:xfrm>
          <a:custGeom>
            <a:avLst/>
            <a:gdLst>
              <a:gd name="connsiteX0" fmla="*/ 0 w 8267700"/>
              <a:gd name="connsiteY0" fmla="*/ 0 h 1670050"/>
              <a:gd name="connsiteX1" fmla="*/ 8267700 w 8267700"/>
              <a:gd name="connsiteY1" fmla="*/ 0 h 1670050"/>
              <a:gd name="connsiteX2" fmla="*/ 8267700 w 8267700"/>
              <a:gd name="connsiteY2" fmla="*/ 1670050 h 1670050"/>
              <a:gd name="connsiteX3" fmla="*/ 0 w 8267700"/>
              <a:gd name="connsiteY3" fmla="*/ 1670050 h 167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7700" h="1670050">
                <a:moveTo>
                  <a:pt x="0" y="0"/>
                </a:moveTo>
                <a:lnTo>
                  <a:pt x="8267700" y="0"/>
                </a:lnTo>
                <a:lnTo>
                  <a:pt x="8267700" y="1670050"/>
                </a:lnTo>
                <a:lnTo>
                  <a:pt x="0" y="167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482308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E24358B-E989-4DD4-A806-659355E72869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7629803" y="3477455"/>
            <a:ext cx="3814834" cy="2609575"/>
          </a:xfrm>
          <a:custGeom>
            <a:avLst/>
            <a:gdLst>
              <a:gd name="connsiteX0" fmla="*/ 0 w 3814834"/>
              <a:gd name="connsiteY0" fmla="*/ 0 h 2609575"/>
              <a:gd name="connsiteX1" fmla="*/ 3814834 w 3814834"/>
              <a:gd name="connsiteY1" fmla="*/ 0 h 2609575"/>
              <a:gd name="connsiteX2" fmla="*/ 3814834 w 3814834"/>
              <a:gd name="connsiteY2" fmla="*/ 2609575 h 2609575"/>
              <a:gd name="connsiteX3" fmla="*/ 0 w 3814834"/>
              <a:gd name="connsiteY3" fmla="*/ 2609575 h 26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4834" h="2609575">
                <a:moveTo>
                  <a:pt x="0" y="0"/>
                </a:moveTo>
                <a:lnTo>
                  <a:pt x="3814834" y="0"/>
                </a:lnTo>
                <a:lnTo>
                  <a:pt x="3814834" y="2609575"/>
                </a:lnTo>
                <a:lnTo>
                  <a:pt x="0" y="26095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97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58ED0D5-77A2-4D51-BC38-563CFC9FC121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5914408" y="1942410"/>
            <a:ext cx="2680874" cy="4327756"/>
          </a:xfrm>
          <a:custGeom>
            <a:avLst/>
            <a:gdLst>
              <a:gd name="connsiteX0" fmla="*/ 0 w 2680874"/>
              <a:gd name="connsiteY0" fmla="*/ 0 h 4327756"/>
              <a:gd name="connsiteX1" fmla="*/ 2680874 w 2680874"/>
              <a:gd name="connsiteY1" fmla="*/ 0 h 4327756"/>
              <a:gd name="connsiteX2" fmla="*/ 2680874 w 2680874"/>
              <a:gd name="connsiteY2" fmla="*/ 4327756 h 4327756"/>
              <a:gd name="connsiteX3" fmla="*/ 0 w 2680874"/>
              <a:gd name="connsiteY3" fmla="*/ 4327756 h 432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874" h="4327756">
                <a:moveTo>
                  <a:pt x="0" y="0"/>
                </a:moveTo>
                <a:lnTo>
                  <a:pt x="2680874" y="0"/>
                </a:lnTo>
                <a:lnTo>
                  <a:pt x="2680874" y="4327756"/>
                </a:lnTo>
                <a:lnTo>
                  <a:pt x="0" y="43277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23417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E853324-AAFF-40D4-AC5D-B5278221DCF9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7378148" y="1814513"/>
            <a:ext cx="4813852" cy="3607283"/>
          </a:xfrm>
          <a:custGeom>
            <a:avLst/>
            <a:gdLst>
              <a:gd name="connsiteX0" fmla="*/ 0 w 4813852"/>
              <a:gd name="connsiteY0" fmla="*/ 0 h 3607283"/>
              <a:gd name="connsiteX1" fmla="*/ 4813852 w 4813852"/>
              <a:gd name="connsiteY1" fmla="*/ 0 h 3607283"/>
              <a:gd name="connsiteX2" fmla="*/ 4813852 w 4813852"/>
              <a:gd name="connsiteY2" fmla="*/ 3607283 h 3607283"/>
              <a:gd name="connsiteX3" fmla="*/ 0 w 4813852"/>
              <a:gd name="connsiteY3" fmla="*/ 3607283 h 3607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3852" h="3607283">
                <a:moveTo>
                  <a:pt x="0" y="0"/>
                </a:moveTo>
                <a:lnTo>
                  <a:pt x="4813852" y="0"/>
                </a:lnTo>
                <a:lnTo>
                  <a:pt x="4813852" y="3607283"/>
                </a:lnTo>
                <a:lnTo>
                  <a:pt x="0" y="36072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FCBEBFB-1B1F-49AF-878B-1D1A3DB29F7D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0" y="1814513"/>
            <a:ext cx="3004932" cy="5043487"/>
          </a:xfrm>
          <a:custGeom>
            <a:avLst/>
            <a:gdLst>
              <a:gd name="connsiteX0" fmla="*/ 0 w 3004932"/>
              <a:gd name="connsiteY0" fmla="*/ 0 h 5043487"/>
              <a:gd name="connsiteX1" fmla="*/ 3004932 w 3004932"/>
              <a:gd name="connsiteY1" fmla="*/ 0 h 5043487"/>
              <a:gd name="connsiteX2" fmla="*/ 3004932 w 3004932"/>
              <a:gd name="connsiteY2" fmla="*/ 5043487 h 5043487"/>
              <a:gd name="connsiteX3" fmla="*/ 0 w 3004932"/>
              <a:gd name="connsiteY3" fmla="*/ 5043487 h 504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2" h="5043487">
                <a:moveTo>
                  <a:pt x="0" y="0"/>
                </a:moveTo>
                <a:lnTo>
                  <a:pt x="3004932" y="0"/>
                </a:lnTo>
                <a:lnTo>
                  <a:pt x="3004932" y="5043487"/>
                </a:lnTo>
                <a:lnTo>
                  <a:pt x="0" y="5043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7364D5B-B3D9-4456-BD46-28FCA76D5DDA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3203714" y="1814513"/>
            <a:ext cx="3975652" cy="3607283"/>
          </a:xfrm>
          <a:custGeom>
            <a:avLst/>
            <a:gdLst>
              <a:gd name="connsiteX0" fmla="*/ 0 w 3975652"/>
              <a:gd name="connsiteY0" fmla="*/ 0 h 3607283"/>
              <a:gd name="connsiteX1" fmla="*/ 3975652 w 3975652"/>
              <a:gd name="connsiteY1" fmla="*/ 0 h 3607283"/>
              <a:gd name="connsiteX2" fmla="*/ 3975652 w 3975652"/>
              <a:gd name="connsiteY2" fmla="*/ 3607283 h 3607283"/>
              <a:gd name="connsiteX3" fmla="*/ 0 w 3975652"/>
              <a:gd name="connsiteY3" fmla="*/ 3607283 h 3607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5652" h="3607283">
                <a:moveTo>
                  <a:pt x="0" y="0"/>
                </a:moveTo>
                <a:lnTo>
                  <a:pt x="3975652" y="0"/>
                </a:lnTo>
                <a:lnTo>
                  <a:pt x="3975652" y="3607283"/>
                </a:lnTo>
                <a:lnTo>
                  <a:pt x="0" y="36072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846066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1C45A3C-81FA-4336-8101-5E6D22156E28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4965700" y="2033587"/>
            <a:ext cx="6388100" cy="2490787"/>
          </a:xfrm>
          <a:custGeom>
            <a:avLst/>
            <a:gdLst>
              <a:gd name="connsiteX0" fmla="*/ 0 w 6388100"/>
              <a:gd name="connsiteY0" fmla="*/ 0 h 2490787"/>
              <a:gd name="connsiteX1" fmla="*/ 6388100 w 6388100"/>
              <a:gd name="connsiteY1" fmla="*/ 0 h 2490787"/>
              <a:gd name="connsiteX2" fmla="*/ 6388100 w 6388100"/>
              <a:gd name="connsiteY2" fmla="*/ 2490787 h 2490787"/>
              <a:gd name="connsiteX3" fmla="*/ 0 w 6388100"/>
              <a:gd name="connsiteY3" fmla="*/ 2490787 h 2490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8100" h="2490787">
                <a:moveTo>
                  <a:pt x="0" y="0"/>
                </a:moveTo>
                <a:lnTo>
                  <a:pt x="6388100" y="0"/>
                </a:lnTo>
                <a:lnTo>
                  <a:pt x="6388100" y="2490787"/>
                </a:lnTo>
                <a:lnTo>
                  <a:pt x="0" y="24907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0DE8F2-617B-4206-B81F-A0207E056C54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838200" y="2033588"/>
            <a:ext cx="3860800" cy="3963987"/>
          </a:xfrm>
          <a:custGeom>
            <a:avLst/>
            <a:gdLst>
              <a:gd name="connsiteX0" fmla="*/ 0 w 3860800"/>
              <a:gd name="connsiteY0" fmla="*/ 0 h 3963987"/>
              <a:gd name="connsiteX1" fmla="*/ 3860800 w 3860800"/>
              <a:gd name="connsiteY1" fmla="*/ 0 h 3963987"/>
              <a:gd name="connsiteX2" fmla="*/ 3860800 w 3860800"/>
              <a:gd name="connsiteY2" fmla="*/ 3963987 h 3963987"/>
              <a:gd name="connsiteX3" fmla="*/ 0 w 3860800"/>
              <a:gd name="connsiteY3" fmla="*/ 3963987 h 3963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0800" h="3963987">
                <a:moveTo>
                  <a:pt x="0" y="0"/>
                </a:moveTo>
                <a:lnTo>
                  <a:pt x="3860800" y="0"/>
                </a:lnTo>
                <a:lnTo>
                  <a:pt x="3860800" y="3963987"/>
                </a:lnTo>
                <a:lnTo>
                  <a:pt x="0" y="3963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567991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5FDE99F-3623-4B46-8C04-8E932A2BF116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838200" y="1814514"/>
            <a:ext cx="10515600" cy="4150859"/>
          </a:xfrm>
          <a:custGeom>
            <a:avLst/>
            <a:gdLst>
              <a:gd name="connsiteX0" fmla="*/ 0 w 10515600"/>
              <a:gd name="connsiteY0" fmla="*/ 0 h 4150859"/>
              <a:gd name="connsiteX1" fmla="*/ 10515600 w 10515600"/>
              <a:gd name="connsiteY1" fmla="*/ 0 h 4150859"/>
              <a:gd name="connsiteX2" fmla="*/ 10515600 w 10515600"/>
              <a:gd name="connsiteY2" fmla="*/ 4150859 h 4150859"/>
              <a:gd name="connsiteX3" fmla="*/ 0 w 10515600"/>
              <a:gd name="connsiteY3" fmla="*/ 4150859 h 4150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600" h="4150859">
                <a:moveTo>
                  <a:pt x="0" y="0"/>
                </a:moveTo>
                <a:lnTo>
                  <a:pt x="10515600" y="0"/>
                </a:lnTo>
                <a:lnTo>
                  <a:pt x="10515600" y="4150859"/>
                </a:lnTo>
                <a:lnTo>
                  <a:pt x="0" y="41508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8219367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0E6B56-78AA-4A63-B94C-BE39AF90E454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838201" y="2033588"/>
            <a:ext cx="6912429" cy="2481943"/>
          </a:xfrm>
          <a:custGeom>
            <a:avLst/>
            <a:gdLst>
              <a:gd name="connsiteX0" fmla="*/ 0 w 6912429"/>
              <a:gd name="connsiteY0" fmla="*/ 0 h 2481943"/>
              <a:gd name="connsiteX1" fmla="*/ 6912429 w 6912429"/>
              <a:gd name="connsiteY1" fmla="*/ 0 h 2481943"/>
              <a:gd name="connsiteX2" fmla="*/ 6912429 w 6912429"/>
              <a:gd name="connsiteY2" fmla="*/ 2481943 h 2481943"/>
              <a:gd name="connsiteX3" fmla="*/ 0 w 6912429"/>
              <a:gd name="connsiteY3" fmla="*/ 2481943 h 248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12429" h="2481943">
                <a:moveTo>
                  <a:pt x="0" y="0"/>
                </a:moveTo>
                <a:lnTo>
                  <a:pt x="6912429" y="0"/>
                </a:lnTo>
                <a:lnTo>
                  <a:pt x="6912429" y="2481943"/>
                </a:lnTo>
                <a:lnTo>
                  <a:pt x="0" y="24819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70F53A7-899F-405E-8291-86CF59782DD6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7897585" y="2033588"/>
            <a:ext cx="3456215" cy="4824413"/>
          </a:xfrm>
          <a:custGeom>
            <a:avLst/>
            <a:gdLst>
              <a:gd name="connsiteX0" fmla="*/ 0 w 3456215"/>
              <a:gd name="connsiteY0" fmla="*/ 0 h 4824413"/>
              <a:gd name="connsiteX1" fmla="*/ 3456215 w 3456215"/>
              <a:gd name="connsiteY1" fmla="*/ 0 h 4824413"/>
              <a:gd name="connsiteX2" fmla="*/ 3456215 w 3456215"/>
              <a:gd name="connsiteY2" fmla="*/ 4824413 h 4824413"/>
              <a:gd name="connsiteX3" fmla="*/ 0 w 3456215"/>
              <a:gd name="connsiteY3" fmla="*/ 4824413 h 4824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6215" h="4824413">
                <a:moveTo>
                  <a:pt x="0" y="0"/>
                </a:moveTo>
                <a:lnTo>
                  <a:pt x="3456215" y="0"/>
                </a:lnTo>
                <a:lnTo>
                  <a:pt x="3456215" y="4824413"/>
                </a:lnTo>
                <a:lnTo>
                  <a:pt x="0" y="4824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19584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07B7F31-9108-4989-B357-17CC14074A1F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413656" y="1712687"/>
            <a:ext cx="11364687" cy="4717370"/>
          </a:xfrm>
          <a:custGeom>
            <a:avLst/>
            <a:gdLst>
              <a:gd name="connsiteX0" fmla="*/ 0 w 11364687"/>
              <a:gd name="connsiteY0" fmla="*/ 0 h 4717370"/>
              <a:gd name="connsiteX1" fmla="*/ 11364687 w 11364687"/>
              <a:gd name="connsiteY1" fmla="*/ 0 h 4717370"/>
              <a:gd name="connsiteX2" fmla="*/ 11364687 w 11364687"/>
              <a:gd name="connsiteY2" fmla="*/ 4717370 h 4717370"/>
              <a:gd name="connsiteX3" fmla="*/ 0 w 11364687"/>
              <a:gd name="connsiteY3" fmla="*/ 4717370 h 471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64687" h="4717370">
                <a:moveTo>
                  <a:pt x="0" y="0"/>
                </a:moveTo>
                <a:lnTo>
                  <a:pt x="11364687" y="0"/>
                </a:lnTo>
                <a:lnTo>
                  <a:pt x="11364687" y="4717370"/>
                </a:lnTo>
                <a:lnTo>
                  <a:pt x="0" y="4717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93415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F50B69F-EEBC-4FE0-A75F-D22677B16D62}"/>
              </a:ext>
            </a:extLst>
          </p:cNvPr>
          <p:cNvSpPr>
            <a:spLocks noGrp="1"/>
          </p:cNvSpPr>
          <p:nvPr>
            <p:ph type="pic" sz="quarter" idx="249" hasCustomPrompt="1"/>
          </p:nvPr>
        </p:nvSpPr>
        <p:spPr>
          <a:xfrm>
            <a:off x="0" y="1701577"/>
            <a:ext cx="12192000" cy="2210221"/>
          </a:xfrm>
          <a:custGeom>
            <a:avLst/>
            <a:gdLst>
              <a:gd name="connsiteX0" fmla="*/ 0 w 12192000"/>
              <a:gd name="connsiteY0" fmla="*/ 0 h 2210221"/>
              <a:gd name="connsiteX1" fmla="*/ 12192000 w 12192000"/>
              <a:gd name="connsiteY1" fmla="*/ 0 h 2210221"/>
              <a:gd name="connsiteX2" fmla="*/ 12192000 w 12192000"/>
              <a:gd name="connsiteY2" fmla="*/ 2210221 h 2210221"/>
              <a:gd name="connsiteX3" fmla="*/ 0 w 12192000"/>
              <a:gd name="connsiteY3" fmla="*/ 2210221 h 221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10221">
                <a:moveTo>
                  <a:pt x="0" y="0"/>
                </a:moveTo>
                <a:lnTo>
                  <a:pt x="12192000" y="0"/>
                </a:lnTo>
                <a:lnTo>
                  <a:pt x="12192000" y="2210221"/>
                </a:lnTo>
                <a:lnTo>
                  <a:pt x="0" y="22102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60729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4804CB1-4A60-4919-A046-8DBBF65109FD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0" y="4731028"/>
            <a:ext cx="12192000" cy="2126973"/>
          </a:xfrm>
          <a:custGeom>
            <a:avLst/>
            <a:gdLst>
              <a:gd name="connsiteX0" fmla="*/ 0 w 12192000"/>
              <a:gd name="connsiteY0" fmla="*/ 0 h 2126973"/>
              <a:gd name="connsiteX1" fmla="*/ 12192000 w 12192000"/>
              <a:gd name="connsiteY1" fmla="*/ 0 h 2126973"/>
              <a:gd name="connsiteX2" fmla="*/ 12192000 w 12192000"/>
              <a:gd name="connsiteY2" fmla="*/ 2126973 h 2126973"/>
              <a:gd name="connsiteX3" fmla="*/ 0 w 12192000"/>
              <a:gd name="connsiteY3" fmla="*/ 2126973 h 21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26973">
                <a:moveTo>
                  <a:pt x="0" y="0"/>
                </a:moveTo>
                <a:lnTo>
                  <a:pt x="12192000" y="0"/>
                </a:lnTo>
                <a:lnTo>
                  <a:pt x="12192000" y="2126973"/>
                </a:lnTo>
                <a:lnTo>
                  <a:pt x="0" y="21269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2493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908269C-921B-416B-97B5-E13E9B70C8AE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7376215" y="2226365"/>
            <a:ext cx="4312202" cy="4150622"/>
          </a:xfrm>
          <a:custGeom>
            <a:avLst/>
            <a:gdLst>
              <a:gd name="connsiteX0" fmla="*/ 0 w 4312202"/>
              <a:gd name="connsiteY0" fmla="*/ 0 h 4150622"/>
              <a:gd name="connsiteX1" fmla="*/ 4312202 w 4312202"/>
              <a:gd name="connsiteY1" fmla="*/ 0 h 4150622"/>
              <a:gd name="connsiteX2" fmla="*/ 4312202 w 4312202"/>
              <a:gd name="connsiteY2" fmla="*/ 4150622 h 4150622"/>
              <a:gd name="connsiteX3" fmla="*/ 0 w 4312202"/>
              <a:gd name="connsiteY3" fmla="*/ 4150622 h 4150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2202" h="4150622">
                <a:moveTo>
                  <a:pt x="0" y="0"/>
                </a:moveTo>
                <a:lnTo>
                  <a:pt x="4312202" y="0"/>
                </a:lnTo>
                <a:lnTo>
                  <a:pt x="4312202" y="4150622"/>
                </a:lnTo>
                <a:lnTo>
                  <a:pt x="0" y="41506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21544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Round Diagonal Corner Rectangle 10">
            <a:extLst>
              <a:ext uri="{FF2B5EF4-FFF2-40B4-BE49-F238E27FC236}">
                <a16:creationId xmlns:a16="http://schemas.microsoft.com/office/drawing/2014/main" id="{9F89F9B6-119D-4BBC-80A8-B6242295F13E}"/>
              </a:ext>
            </a:extLst>
          </p:cNvPr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6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 Diagonal Corner Rectangle 26">
            <a:extLst>
              <a:ext uri="{FF2B5EF4-FFF2-40B4-BE49-F238E27FC236}">
                <a16:creationId xmlns:a16="http://schemas.microsoft.com/office/drawing/2014/main" id="{574E70CE-EEEE-4F25-9BB0-F77002C8D003}"/>
              </a:ext>
            </a:extLst>
          </p:cNvPr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ADD155-3F9F-4714-A6A7-775A85D66630}"/>
              </a:ext>
            </a:extLst>
          </p:cNvPr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505" r:id="rId7"/>
    <p:sldLayoutId id="2147484606" r:id="rId8"/>
    <p:sldLayoutId id="2147484607" r:id="rId9"/>
    <p:sldLayoutId id="2147484608" r:id="rId10"/>
    <p:sldLayoutId id="2147484609" r:id="rId11"/>
    <p:sldLayoutId id="2147484610" r:id="rId12"/>
    <p:sldLayoutId id="2147484611" r:id="rId13"/>
    <p:sldLayoutId id="2147484612" r:id="rId14"/>
    <p:sldLayoutId id="2147484613" r:id="rId15"/>
    <p:sldLayoutId id="2147484614" r:id="rId16"/>
    <p:sldLayoutId id="2147484615" r:id="rId17"/>
    <p:sldLayoutId id="2147484616" r:id="rId18"/>
    <p:sldLayoutId id="2147484617" r:id="rId19"/>
    <p:sldLayoutId id="2147484621" r:id="rId20"/>
    <p:sldLayoutId id="2147484618" r:id="rId21"/>
    <p:sldLayoutId id="2147484619" r:id="rId22"/>
    <p:sldLayoutId id="2147484620" r:id="rId23"/>
    <p:sldLayoutId id="2147484622" r:id="rId24"/>
    <p:sldLayoutId id="2147484623" r:id="rId25"/>
    <p:sldLayoutId id="2147484624" r:id="rId26"/>
    <p:sldLayoutId id="2147484625" r:id="rId27"/>
    <p:sldLayoutId id="2147484626" r:id="rId28"/>
    <p:sldLayoutId id="2147484627" r:id="rId29"/>
    <p:sldLayoutId id="2147484628" r:id="rId30"/>
    <p:sldLayoutId id="2147484629" r:id="rId31"/>
    <p:sldLayoutId id="2147484630" r:id="rId32"/>
    <p:sldLayoutId id="2147484631" r:id="rId33"/>
    <p:sldLayoutId id="2147484632" r:id="rId34"/>
    <p:sldLayoutId id="2147484633" r:id="rId35"/>
    <p:sldLayoutId id="2147484634" r:id="rId36"/>
    <p:sldLayoutId id="2147484635" r:id="rId37"/>
    <p:sldLayoutId id="2147484636" r:id="rId38"/>
    <p:sldLayoutId id="2147484637" r:id="rId39"/>
    <p:sldLayoutId id="2147484638" r:id="rId40"/>
    <p:sldLayoutId id="2147484639" r:id="rId41"/>
    <p:sldLayoutId id="2147484640" r:id="rId42"/>
    <p:sldLayoutId id="2147484641" r:id="rId43"/>
    <p:sldLayoutId id="2147484642" r:id="rId44"/>
    <p:sldLayoutId id="2147484643" r:id="rId45"/>
    <p:sldLayoutId id="2147484644" r:id="rId46"/>
    <p:sldLayoutId id="2147484645" r:id="rId47"/>
    <p:sldLayoutId id="2147484646" r:id="rId48"/>
    <p:sldLayoutId id="2147484647" r:id="rId49"/>
    <p:sldLayoutId id="2147484648" r:id="rId50"/>
    <p:sldLayoutId id="2147484649" r:id="rId51"/>
    <p:sldLayoutId id="2147484650" r:id="rId52"/>
    <p:sldLayoutId id="2147484651" r:id="rId53"/>
    <p:sldLayoutId id="2147484652" r:id="rId54"/>
    <p:sldLayoutId id="2147484653" r:id="rId55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99.jpeg"/><Relationship Id="rId5" Type="http://schemas.openxmlformats.org/officeDocument/2006/relationships/image" Target="../media/image7.jp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3" Type="http://schemas.openxmlformats.org/officeDocument/2006/relationships/image" Target="../media/image100.jpeg"/><Relationship Id="rId7" Type="http://schemas.openxmlformats.org/officeDocument/2006/relationships/image" Target="../media/image10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101.jpeg"/><Relationship Id="rId9" Type="http://schemas.openxmlformats.org/officeDocument/2006/relationships/image" Target="../media/image104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jpg"/><Relationship Id="rId13" Type="http://schemas.openxmlformats.org/officeDocument/2006/relationships/image" Target="../media/image109.jpeg"/><Relationship Id="rId3" Type="http://schemas.openxmlformats.org/officeDocument/2006/relationships/image" Target="../media/image105.jpeg"/><Relationship Id="rId7" Type="http://schemas.openxmlformats.org/officeDocument/2006/relationships/image" Target="../media/image100.jpeg"/><Relationship Id="rId12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06.jpeg"/><Relationship Id="rId11" Type="http://schemas.openxmlformats.org/officeDocument/2006/relationships/image" Target="../media/image108.jpg"/><Relationship Id="rId5" Type="http://schemas.openxmlformats.org/officeDocument/2006/relationships/image" Target="../media/image101.jpeg"/><Relationship Id="rId10" Type="http://schemas.openxmlformats.org/officeDocument/2006/relationships/image" Target="../media/image3.jpeg"/><Relationship Id="rId4" Type="http://schemas.openxmlformats.org/officeDocument/2006/relationships/image" Target="../media/image9.jpg"/><Relationship Id="rId9" Type="http://schemas.openxmlformats.org/officeDocument/2006/relationships/image" Target="../media/image96.jpg"/><Relationship Id="rId14" Type="http://schemas.openxmlformats.org/officeDocument/2006/relationships/image" Target="../media/image110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jpeg"/><Relationship Id="rId3" Type="http://schemas.openxmlformats.org/officeDocument/2006/relationships/image" Target="../media/image7.jpg"/><Relationship Id="rId7" Type="http://schemas.openxmlformats.org/officeDocument/2006/relationships/image" Target="../media/image10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01.jpeg"/><Relationship Id="rId5" Type="http://schemas.openxmlformats.org/officeDocument/2006/relationships/image" Target="../media/image112.jpeg"/><Relationship Id="rId4" Type="http://schemas.openxmlformats.org/officeDocument/2006/relationships/image" Target="../media/image111.jpeg"/><Relationship Id="rId9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8.xml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26" Type="http://schemas.openxmlformats.org/officeDocument/2006/relationships/image" Target="../media/image34.png"/><Relationship Id="rId39" Type="http://schemas.openxmlformats.org/officeDocument/2006/relationships/image" Target="../media/image47.png"/><Relationship Id="rId21" Type="http://schemas.openxmlformats.org/officeDocument/2006/relationships/image" Target="../media/image29.png"/><Relationship Id="rId34" Type="http://schemas.openxmlformats.org/officeDocument/2006/relationships/image" Target="../media/image42.png"/><Relationship Id="rId42" Type="http://schemas.openxmlformats.org/officeDocument/2006/relationships/image" Target="../media/image50.png"/><Relationship Id="rId47" Type="http://schemas.openxmlformats.org/officeDocument/2006/relationships/image" Target="../media/image55.png"/><Relationship Id="rId50" Type="http://schemas.openxmlformats.org/officeDocument/2006/relationships/image" Target="../media/image118.jpeg"/><Relationship Id="rId55" Type="http://schemas.openxmlformats.org/officeDocument/2006/relationships/image" Target="../media/image120.jpeg"/><Relationship Id="rId63" Type="http://schemas.openxmlformats.org/officeDocument/2006/relationships/image" Target="../media/image71.png"/><Relationship Id="rId68" Type="http://schemas.openxmlformats.org/officeDocument/2006/relationships/image" Target="../media/image76.png"/><Relationship Id="rId76" Type="http://schemas.openxmlformats.org/officeDocument/2006/relationships/image" Target="../media/image84.png"/><Relationship Id="rId84" Type="http://schemas.openxmlformats.org/officeDocument/2006/relationships/image" Target="../media/image92.png"/><Relationship Id="rId7" Type="http://schemas.openxmlformats.org/officeDocument/2006/relationships/image" Target="../media/image15.png"/><Relationship Id="rId71" Type="http://schemas.openxmlformats.org/officeDocument/2006/relationships/image" Target="../media/image79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24.png"/><Relationship Id="rId29" Type="http://schemas.openxmlformats.org/officeDocument/2006/relationships/image" Target="../media/image37.png"/><Relationship Id="rId11" Type="http://schemas.openxmlformats.org/officeDocument/2006/relationships/image" Target="../media/image116.jpeg"/><Relationship Id="rId24" Type="http://schemas.openxmlformats.org/officeDocument/2006/relationships/image" Target="../media/image32.png"/><Relationship Id="rId32" Type="http://schemas.openxmlformats.org/officeDocument/2006/relationships/image" Target="../media/image40.png"/><Relationship Id="rId37" Type="http://schemas.openxmlformats.org/officeDocument/2006/relationships/image" Target="../media/image45.png"/><Relationship Id="rId40" Type="http://schemas.openxmlformats.org/officeDocument/2006/relationships/image" Target="../media/image48.png"/><Relationship Id="rId45" Type="http://schemas.openxmlformats.org/officeDocument/2006/relationships/image" Target="../media/image53.png"/><Relationship Id="rId53" Type="http://schemas.openxmlformats.org/officeDocument/2006/relationships/image" Target="../media/image119.jpeg"/><Relationship Id="rId58" Type="http://schemas.openxmlformats.org/officeDocument/2006/relationships/image" Target="../media/image66.png"/><Relationship Id="rId66" Type="http://schemas.openxmlformats.org/officeDocument/2006/relationships/image" Target="../media/image74.png"/><Relationship Id="rId74" Type="http://schemas.openxmlformats.org/officeDocument/2006/relationships/image" Target="../media/image82.png"/><Relationship Id="rId79" Type="http://schemas.openxmlformats.org/officeDocument/2006/relationships/image" Target="../media/image87.png"/><Relationship Id="rId87" Type="http://schemas.openxmlformats.org/officeDocument/2006/relationships/image" Target="../media/image95.png"/><Relationship Id="rId5" Type="http://schemas.openxmlformats.org/officeDocument/2006/relationships/image" Target="../media/image13.png"/><Relationship Id="rId61" Type="http://schemas.openxmlformats.org/officeDocument/2006/relationships/image" Target="../media/image69.jpeg"/><Relationship Id="rId82" Type="http://schemas.openxmlformats.org/officeDocument/2006/relationships/image" Target="../media/image90.png"/><Relationship Id="rId19" Type="http://schemas.openxmlformats.org/officeDocument/2006/relationships/image" Target="../media/image117.jpeg"/><Relationship Id="rId4" Type="http://schemas.openxmlformats.org/officeDocument/2006/relationships/image" Target="../media/image12.png"/><Relationship Id="rId9" Type="http://schemas.openxmlformats.org/officeDocument/2006/relationships/image" Target="../media/image115.jpeg"/><Relationship Id="rId14" Type="http://schemas.openxmlformats.org/officeDocument/2006/relationships/image" Target="../media/image22.png"/><Relationship Id="rId22" Type="http://schemas.openxmlformats.org/officeDocument/2006/relationships/image" Target="../media/image30.png"/><Relationship Id="rId27" Type="http://schemas.openxmlformats.org/officeDocument/2006/relationships/image" Target="../media/image35.png"/><Relationship Id="rId30" Type="http://schemas.openxmlformats.org/officeDocument/2006/relationships/image" Target="../media/image38.png"/><Relationship Id="rId35" Type="http://schemas.openxmlformats.org/officeDocument/2006/relationships/image" Target="../media/image43.png"/><Relationship Id="rId43" Type="http://schemas.openxmlformats.org/officeDocument/2006/relationships/image" Target="../media/image51.png"/><Relationship Id="rId48" Type="http://schemas.openxmlformats.org/officeDocument/2006/relationships/image" Target="../media/image56.png"/><Relationship Id="rId56" Type="http://schemas.openxmlformats.org/officeDocument/2006/relationships/image" Target="../media/image64.png"/><Relationship Id="rId64" Type="http://schemas.openxmlformats.org/officeDocument/2006/relationships/image" Target="../media/image72.png"/><Relationship Id="rId69" Type="http://schemas.openxmlformats.org/officeDocument/2006/relationships/image" Target="../media/image122.jpeg"/><Relationship Id="rId77" Type="http://schemas.openxmlformats.org/officeDocument/2006/relationships/image" Target="../media/image85.png"/><Relationship Id="rId8" Type="http://schemas.openxmlformats.org/officeDocument/2006/relationships/image" Target="../media/image114.jpeg"/><Relationship Id="rId51" Type="http://schemas.openxmlformats.org/officeDocument/2006/relationships/image" Target="../media/image59.png"/><Relationship Id="rId72" Type="http://schemas.openxmlformats.org/officeDocument/2006/relationships/image" Target="../media/image80.png"/><Relationship Id="rId80" Type="http://schemas.openxmlformats.org/officeDocument/2006/relationships/image" Target="../media/image88.png"/><Relationship Id="rId85" Type="http://schemas.openxmlformats.org/officeDocument/2006/relationships/image" Target="../media/image93.png"/><Relationship Id="rId3" Type="http://schemas.openxmlformats.org/officeDocument/2006/relationships/image" Target="../media/image11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33" Type="http://schemas.openxmlformats.org/officeDocument/2006/relationships/image" Target="../media/image41.png"/><Relationship Id="rId38" Type="http://schemas.openxmlformats.org/officeDocument/2006/relationships/image" Target="../media/image46.png"/><Relationship Id="rId46" Type="http://schemas.openxmlformats.org/officeDocument/2006/relationships/image" Target="../media/image54.png"/><Relationship Id="rId59" Type="http://schemas.openxmlformats.org/officeDocument/2006/relationships/image" Target="../media/image67.png"/><Relationship Id="rId67" Type="http://schemas.openxmlformats.org/officeDocument/2006/relationships/image" Target="../media/image121.png"/><Relationship Id="rId20" Type="http://schemas.openxmlformats.org/officeDocument/2006/relationships/image" Target="../media/image28.png"/><Relationship Id="rId41" Type="http://schemas.openxmlformats.org/officeDocument/2006/relationships/image" Target="../media/image49.png"/><Relationship Id="rId54" Type="http://schemas.openxmlformats.org/officeDocument/2006/relationships/image" Target="../media/image62.png"/><Relationship Id="rId62" Type="http://schemas.openxmlformats.org/officeDocument/2006/relationships/image" Target="../media/image70.png"/><Relationship Id="rId70" Type="http://schemas.openxmlformats.org/officeDocument/2006/relationships/image" Target="../media/image78.png"/><Relationship Id="rId75" Type="http://schemas.openxmlformats.org/officeDocument/2006/relationships/image" Target="../media/image83.png"/><Relationship Id="rId83" Type="http://schemas.openxmlformats.org/officeDocument/2006/relationships/image" Target="../media/image9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28" Type="http://schemas.openxmlformats.org/officeDocument/2006/relationships/image" Target="../media/image36.png"/><Relationship Id="rId36" Type="http://schemas.openxmlformats.org/officeDocument/2006/relationships/image" Target="../media/image44.png"/><Relationship Id="rId49" Type="http://schemas.openxmlformats.org/officeDocument/2006/relationships/image" Target="../media/image57.png"/><Relationship Id="rId57" Type="http://schemas.openxmlformats.org/officeDocument/2006/relationships/image" Target="../media/image65.png"/><Relationship Id="rId10" Type="http://schemas.openxmlformats.org/officeDocument/2006/relationships/image" Target="../media/image18.png"/><Relationship Id="rId31" Type="http://schemas.openxmlformats.org/officeDocument/2006/relationships/image" Target="../media/image39.png"/><Relationship Id="rId44" Type="http://schemas.openxmlformats.org/officeDocument/2006/relationships/image" Target="../media/image52.png"/><Relationship Id="rId52" Type="http://schemas.openxmlformats.org/officeDocument/2006/relationships/image" Target="../media/image60.png"/><Relationship Id="rId60" Type="http://schemas.openxmlformats.org/officeDocument/2006/relationships/image" Target="../media/image68.png"/><Relationship Id="rId65" Type="http://schemas.openxmlformats.org/officeDocument/2006/relationships/image" Target="../media/image73.png"/><Relationship Id="rId73" Type="http://schemas.openxmlformats.org/officeDocument/2006/relationships/image" Target="../media/image81.png"/><Relationship Id="rId78" Type="http://schemas.openxmlformats.org/officeDocument/2006/relationships/image" Target="../media/image86.png"/><Relationship Id="rId81" Type="http://schemas.openxmlformats.org/officeDocument/2006/relationships/image" Target="../media/image89.png"/><Relationship Id="rId86" Type="http://schemas.openxmlformats.org/officeDocument/2006/relationships/image" Target="../media/image9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5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23.jpeg"/><Relationship Id="rId4" Type="http://schemas.openxmlformats.org/officeDocument/2006/relationships/image" Target="../media/image9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11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10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jpe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9" Type="http://schemas.openxmlformats.org/officeDocument/2006/relationships/image" Target="../media/image45.png"/><Relationship Id="rId21" Type="http://schemas.openxmlformats.org/officeDocument/2006/relationships/image" Target="../media/image27.jpeg"/><Relationship Id="rId34" Type="http://schemas.openxmlformats.org/officeDocument/2006/relationships/image" Target="../media/image40.png"/><Relationship Id="rId42" Type="http://schemas.openxmlformats.org/officeDocument/2006/relationships/image" Target="../media/image48.png"/><Relationship Id="rId47" Type="http://schemas.openxmlformats.org/officeDocument/2006/relationships/image" Target="../media/image53.png"/><Relationship Id="rId50" Type="http://schemas.openxmlformats.org/officeDocument/2006/relationships/image" Target="../media/image56.png"/><Relationship Id="rId55" Type="http://schemas.openxmlformats.org/officeDocument/2006/relationships/image" Target="../media/image61.jpeg"/><Relationship Id="rId63" Type="http://schemas.openxmlformats.org/officeDocument/2006/relationships/image" Target="../media/image69.jpeg"/><Relationship Id="rId68" Type="http://schemas.openxmlformats.org/officeDocument/2006/relationships/image" Target="../media/image74.png"/><Relationship Id="rId76" Type="http://schemas.openxmlformats.org/officeDocument/2006/relationships/image" Target="../media/image82.png"/><Relationship Id="rId84" Type="http://schemas.openxmlformats.org/officeDocument/2006/relationships/image" Target="../media/image90.png"/><Relationship Id="rId89" Type="http://schemas.openxmlformats.org/officeDocument/2006/relationships/image" Target="../media/image95.png"/><Relationship Id="rId7" Type="http://schemas.openxmlformats.org/officeDocument/2006/relationships/image" Target="../media/image13.png"/><Relationship Id="rId71" Type="http://schemas.openxmlformats.org/officeDocument/2006/relationships/image" Target="../media/image77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2.png"/><Relationship Id="rId29" Type="http://schemas.openxmlformats.org/officeDocument/2006/relationships/image" Target="../media/image35.png"/><Relationship Id="rId11" Type="http://schemas.openxmlformats.org/officeDocument/2006/relationships/image" Target="../media/image17.jpe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37" Type="http://schemas.openxmlformats.org/officeDocument/2006/relationships/image" Target="../media/image43.png"/><Relationship Id="rId40" Type="http://schemas.openxmlformats.org/officeDocument/2006/relationships/image" Target="../media/image46.png"/><Relationship Id="rId45" Type="http://schemas.openxmlformats.org/officeDocument/2006/relationships/image" Target="../media/image51.png"/><Relationship Id="rId53" Type="http://schemas.openxmlformats.org/officeDocument/2006/relationships/image" Target="../media/image59.png"/><Relationship Id="rId58" Type="http://schemas.openxmlformats.org/officeDocument/2006/relationships/image" Target="../media/image64.png"/><Relationship Id="rId66" Type="http://schemas.openxmlformats.org/officeDocument/2006/relationships/image" Target="../media/image72.png"/><Relationship Id="rId74" Type="http://schemas.openxmlformats.org/officeDocument/2006/relationships/image" Target="../media/image80.png"/><Relationship Id="rId79" Type="http://schemas.openxmlformats.org/officeDocument/2006/relationships/image" Target="../media/image85.png"/><Relationship Id="rId87" Type="http://schemas.openxmlformats.org/officeDocument/2006/relationships/image" Target="../media/image93.png"/><Relationship Id="rId5" Type="http://schemas.openxmlformats.org/officeDocument/2006/relationships/image" Target="../media/image11.png"/><Relationship Id="rId61" Type="http://schemas.openxmlformats.org/officeDocument/2006/relationships/image" Target="../media/image67.png"/><Relationship Id="rId82" Type="http://schemas.openxmlformats.org/officeDocument/2006/relationships/image" Target="../media/image88.png"/><Relationship Id="rId19" Type="http://schemas.openxmlformats.org/officeDocument/2006/relationships/image" Target="../media/image25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Relationship Id="rId43" Type="http://schemas.openxmlformats.org/officeDocument/2006/relationships/image" Target="../media/image49.png"/><Relationship Id="rId48" Type="http://schemas.openxmlformats.org/officeDocument/2006/relationships/image" Target="../media/image54.png"/><Relationship Id="rId56" Type="http://schemas.openxmlformats.org/officeDocument/2006/relationships/image" Target="../media/image62.png"/><Relationship Id="rId64" Type="http://schemas.openxmlformats.org/officeDocument/2006/relationships/image" Target="../media/image70.png"/><Relationship Id="rId69" Type="http://schemas.openxmlformats.org/officeDocument/2006/relationships/image" Target="../media/image75.png"/><Relationship Id="rId77" Type="http://schemas.openxmlformats.org/officeDocument/2006/relationships/image" Target="../media/image83.png"/><Relationship Id="rId8" Type="http://schemas.openxmlformats.org/officeDocument/2006/relationships/image" Target="../media/image14.png"/><Relationship Id="rId51" Type="http://schemas.openxmlformats.org/officeDocument/2006/relationships/image" Target="../media/image57.png"/><Relationship Id="rId72" Type="http://schemas.openxmlformats.org/officeDocument/2006/relationships/image" Target="../media/image78.png"/><Relationship Id="rId80" Type="http://schemas.openxmlformats.org/officeDocument/2006/relationships/image" Target="../media/image86.png"/><Relationship Id="rId85" Type="http://schemas.openxmlformats.org/officeDocument/2006/relationships/image" Target="../media/image91.png"/><Relationship Id="rId3" Type="http://schemas.openxmlformats.org/officeDocument/2006/relationships/image" Target="../media/image9.jp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38" Type="http://schemas.openxmlformats.org/officeDocument/2006/relationships/image" Target="../media/image44.png"/><Relationship Id="rId46" Type="http://schemas.openxmlformats.org/officeDocument/2006/relationships/image" Target="../media/image52.png"/><Relationship Id="rId59" Type="http://schemas.openxmlformats.org/officeDocument/2006/relationships/image" Target="../media/image65.png"/><Relationship Id="rId67" Type="http://schemas.openxmlformats.org/officeDocument/2006/relationships/image" Target="../media/image73.png"/><Relationship Id="rId20" Type="http://schemas.openxmlformats.org/officeDocument/2006/relationships/image" Target="../media/image26.png"/><Relationship Id="rId41" Type="http://schemas.openxmlformats.org/officeDocument/2006/relationships/image" Target="../media/image47.png"/><Relationship Id="rId54" Type="http://schemas.openxmlformats.org/officeDocument/2006/relationships/image" Target="../media/image60.png"/><Relationship Id="rId62" Type="http://schemas.openxmlformats.org/officeDocument/2006/relationships/image" Target="../media/image68.png"/><Relationship Id="rId70" Type="http://schemas.openxmlformats.org/officeDocument/2006/relationships/image" Target="../media/image76.png"/><Relationship Id="rId75" Type="http://schemas.openxmlformats.org/officeDocument/2006/relationships/image" Target="../media/image81.png"/><Relationship Id="rId83" Type="http://schemas.openxmlformats.org/officeDocument/2006/relationships/image" Target="../media/image89.png"/><Relationship Id="rId88" Type="http://schemas.openxmlformats.org/officeDocument/2006/relationships/image" Target="../media/image94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2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36" Type="http://schemas.openxmlformats.org/officeDocument/2006/relationships/image" Target="../media/image42.png"/><Relationship Id="rId49" Type="http://schemas.openxmlformats.org/officeDocument/2006/relationships/image" Target="../media/image55.png"/><Relationship Id="rId57" Type="http://schemas.openxmlformats.org/officeDocument/2006/relationships/image" Target="../media/image63.jpeg"/><Relationship Id="rId10" Type="http://schemas.openxmlformats.org/officeDocument/2006/relationships/image" Target="../media/image16.jpeg"/><Relationship Id="rId31" Type="http://schemas.openxmlformats.org/officeDocument/2006/relationships/image" Target="../media/image37.png"/><Relationship Id="rId44" Type="http://schemas.openxmlformats.org/officeDocument/2006/relationships/image" Target="../media/image50.png"/><Relationship Id="rId52" Type="http://schemas.openxmlformats.org/officeDocument/2006/relationships/image" Target="../media/image58.png"/><Relationship Id="rId60" Type="http://schemas.openxmlformats.org/officeDocument/2006/relationships/image" Target="../media/image66.png"/><Relationship Id="rId65" Type="http://schemas.openxmlformats.org/officeDocument/2006/relationships/image" Target="../media/image71.png"/><Relationship Id="rId73" Type="http://schemas.openxmlformats.org/officeDocument/2006/relationships/image" Target="../media/image79.png"/><Relationship Id="rId78" Type="http://schemas.openxmlformats.org/officeDocument/2006/relationships/image" Target="../media/image84.png"/><Relationship Id="rId81" Type="http://schemas.openxmlformats.org/officeDocument/2006/relationships/image" Target="../media/image87.png"/><Relationship Id="rId86" Type="http://schemas.openxmlformats.org/officeDocument/2006/relationships/image" Target="../media/image92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9" Type="http://schemas.openxmlformats.org/officeDocument/2006/relationships/image" Target="../media/image46.png"/><Relationship Id="rId21" Type="http://schemas.openxmlformats.org/officeDocument/2006/relationships/image" Target="../media/image28.png"/><Relationship Id="rId34" Type="http://schemas.openxmlformats.org/officeDocument/2006/relationships/image" Target="../media/image41.png"/><Relationship Id="rId42" Type="http://schemas.openxmlformats.org/officeDocument/2006/relationships/image" Target="../media/image49.png"/><Relationship Id="rId47" Type="http://schemas.openxmlformats.org/officeDocument/2006/relationships/image" Target="../media/image54.png"/><Relationship Id="rId50" Type="http://schemas.openxmlformats.org/officeDocument/2006/relationships/image" Target="../media/image57.png"/><Relationship Id="rId55" Type="http://schemas.openxmlformats.org/officeDocument/2006/relationships/image" Target="../media/image62.png"/><Relationship Id="rId63" Type="http://schemas.openxmlformats.org/officeDocument/2006/relationships/image" Target="../media/image70.png"/><Relationship Id="rId68" Type="http://schemas.openxmlformats.org/officeDocument/2006/relationships/image" Target="../media/image75.png"/><Relationship Id="rId76" Type="http://schemas.openxmlformats.org/officeDocument/2006/relationships/image" Target="../media/image83.png"/><Relationship Id="rId84" Type="http://schemas.openxmlformats.org/officeDocument/2006/relationships/image" Target="../media/image91.png"/><Relationship Id="rId7" Type="http://schemas.openxmlformats.org/officeDocument/2006/relationships/image" Target="../media/image14.png"/><Relationship Id="rId71" Type="http://schemas.openxmlformats.org/officeDocument/2006/relationships/image" Target="../media/image78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3.png"/><Relationship Id="rId29" Type="http://schemas.openxmlformats.org/officeDocument/2006/relationships/image" Target="../media/image36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37" Type="http://schemas.openxmlformats.org/officeDocument/2006/relationships/image" Target="../media/image44.png"/><Relationship Id="rId40" Type="http://schemas.openxmlformats.org/officeDocument/2006/relationships/image" Target="../media/image47.png"/><Relationship Id="rId45" Type="http://schemas.openxmlformats.org/officeDocument/2006/relationships/image" Target="../media/image52.png"/><Relationship Id="rId53" Type="http://schemas.openxmlformats.org/officeDocument/2006/relationships/image" Target="../media/image60.png"/><Relationship Id="rId58" Type="http://schemas.openxmlformats.org/officeDocument/2006/relationships/image" Target="../media/image65.png"/><Relationship Id="rId66" Type="http://schemas.openxmlformats.org/officeDocument/2006/relationships/image" Target="../media/image73.png"/><Relationship Id="rId74" Type="http://schemas.openxmlformats.org/officeDocument/2006/relationships/image" Target="../media/image81.png"/><Relationship Id="rId79" Type="http://schemas.openxmlformats.org/officeDocument/2006/relationships/image" Target="../media/image86.png"/><Relationship Id="rId87" Type="http://schemas.openxmlformats.org/officeDocument/2006/relationships/image" Target="../media/image94.png"/><Relationship Id="rId5" Type="http://schemas.openxmlformats.org/officeDocument/2006/relationships/image" Target="../media/image12.png"/><Relationship Id="rId61" Type="http://schemas.openxmlformats.org/officeDocument/2006/relationships/image" Target="../media/image68.png"/><Relationship Id="rId82" Type="http://schemas.openxmlformats.org/officeDocument/2006/relationships/image" Target="../media/image89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Relationship Id="rId35" Type="http://schemas.openxmlformats.org/officeDocument/2006/relationships/image" Target="../media/image42.png"/><Relationship Id="rId43" Type="http://schemas.openxmlformats.org/officeDocument/2006/relationships/image" Target="../media/image50.png"/><Relationship Id="rId48" Type="http://schemas.openxmlformats.org/officeDocument/2006/relationships/image" Target="../media/image55.png"/><Relationship Id="rId56" Type="http://schemas.openxmlformats.org/officeDocument/2006/relationships/image" Target="../media/image63.jpeg"/><Relationship Id="rId64" Type="http://schemas.openxmlformats.org/officeDocument/2006/relationships/image" Target="../media/image71.png"/><Relationship Id="rId69" Type="http://schemas.openxmlformats.org/officeDocument/2006/relationships/image" Target="../media/image76.png"/><Relationship Id="rId77" Type="http://schemas.openxmlformats.org/officeDocument/2006/relationships/image" Target="../media/image84.png"/><Relationship Id="rId8" Type="http://schemas.openxmlformats.org/officeDocument/2006/relationships/image" Target="../media/image15.png"/><Relationship Id="rId51" Type="http://schemas.openxmlformats.org/officeDocument/2006/relationships/image" Target="../media/image58.png"/><Relationship Id="rId72" Type="http://schemas.openxmlformats.org/officeDocument/2006/relationships/image" Target="../media/image79.png"/><Relationship Id="rId80" Type="http://schemas.openxmlformats.org/officeDocument/2006/relationships/image" Target="../media/image87.png"/><Relationship Id="rId85" Type="http://schemas.openxmlformats.org/officeDocument/2006/relationships/image" Target="../media/image92.png"/><Relationship Id="rId3" Type="http://schemas.openxmlformats.org/officeDocument/2006/relationships/image" Target="../media/image96.jpg"/><Relationship Id="rId12" Type="http://schemas.openxmlformats.org/officeDocument/2006/relationships/image" Target="../media/image19.jpe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png"/><Relationship Id="rId38" Type="http://schemas.openxmlformats.org/officeDocument/2006/relationships/image" Target="../media/image45.png"/><Relationship Id="rId46" Type="http://schemas.openxmlformats.org/officeDocument/2006/relationships/image" Target="../media/image53.png"/><Relationship Id="rId59" Type="http://schemas.openxmlformats.org/officeDocument/2006/relationships/image" Target="../media/image66.png"/><Relationship Id="rId67" Type="http://schemas.openxmlformats.org/officeDocument/2006/relationships/image" Target="../media/image74.png"/><Relationship Id="rId20" Type="http://schemas.openxmlformats.org/officeDocument/2006/relationships/image" Target="../media/image27.jpeg"/><Relationship Id="rId41" Type="http://schemas.openxmlformats.org/officeDocument/2006/relationships/image" Target="../media/image48.png"/><Relationship Id="rId54" Type="http://schemas.openxmlformats.org/officeDocument/2006/relationships/image" Target="../media/image61.jpeg"/><Relationship Id="rId62" Type="http://schemas.openxmlformats.org/officeDocument/2006/relationships/image" Target="../media/image69.jpeg"/><Relationship Id="rId70" Type="http://schemas.openxmlformats.org/officeDocument/2006/relationships/image" Target="../media/image77.jpeg"/><Relationship Id="rId75" Type="http://schemas.openxmlformats.org/officeDocument/2006/relationships/image" Target="../media/image82.png"/><Relationship Id="rId83" Type="http://schemas.openxmlformats.org/officeDocument/2006/relationships/image" Target="../media/image90.png"/><Relationship Id="rId88" Type="http://schemas.openxmlformats.org/officeDocument/2006/relationships/image" Target="../media/image95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3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36" Type="http://schemas.openxmlformats.org/officeDocument/2006/relationships/image" Target="../media/image43.png"/><Relationship Id="rId49" Type="http://schemas.openxmlformats.org/officeDocument/2006/relationships/image" Target="../media/image56.png"/><Relationship Id="rId57" Type="http://schemas.openxmlformats.org/officeDocument/2006/relationships/image" Target="../media/image64.png"/><Relationship Id="rId10" Type="http://schemas.openxmlformats.org/officeDocument/2006/relationships/image" Target="../media/image17.jpeg"/><Relationship Id="rId31" Type="http://schemas.openxmlformats.org/officeDocument/2006/relationships/image" Target="../media/image38.png"/><Relationship Id="rId44" Type="http://schemas.openxmlformats.org/officeDocument/2006/relationships/image" Target="../media/image51.png"/><Relationship Id="rId52" Type="http://schemas.openxmlformats.org/officeDocument/2006/relationships/image" Target="../media/image59.png"/><Relationship Id="rId60" Type="http://schemas.openxmlformats.org/officeDocument/2006/relationships/image" Target="../media/image67.png"/><Relationship Id="rId65" Type="http://schemas.openxmlformats.org/officeDocument/2006/relationships/image" Target="../media/image72.png"/><Relationship Id="rId73" Type="http://schemas.openxmlformats.org/officeDocument/2006/relationships/image" Target="../media/image80.png"/><Relationship Id="rId78" Type="http://schemas.openxmlformats.org/officeDocument/2006/relationships/image" Target="../media/image85.png"/><Relationship Id="rId81" Type="http://schemas.openxmlformats.org/officeDocument/2006/relationships/image" Target="../media/image88.png"/><Relationship Id="rId86" Type="http://schemas.openxmlformats.org/officeDocument/2006/relationships/image" Target="../media/image9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9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7BC7382-BE11-48EE-BB20-2A0CE04D9E5E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BF43C8-3859-4A11-9446-8E70F663E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49899059-E1A1-4552-AB9E-4EB5D7945FDC}"/>
              </a:ext>
            </a:extLst>
          </p:cNvPr>
          <p:cNvPicPr>
            <a:picLocks noGrp="1" noChangeAspect="1"/>
          </p:cNvPicPr>
          <p:nvPr>
            <p:ph type="pic" sz="quarter" idx="28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0" t="7259" r="3210" b="7259"/>
          <a:stretch/>
        </p:blipFill>
        <p:spPr>
          <a:xfrm>
            <a:off x="541923" y="438516"/>
            <a:ext cx="6548638" cy="5980968"/>
          </a:xfr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536616B-0EE5-4DF4-A9A6-43C51A18678B}"/>
              </a:ext>
            </a:extLst>
          </p:cNvPr>
          <p:cNvSpPr/>
          <p:nvPr/>
        </p:nvSpPr>
        <p:spPr>
          <a:xfrm>
            <a:off x="7651453" y="1349631"/>
            <a:ext cx="25859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 Slab" pitchFamily="2" charset="0"/>
                <a:ea typeface="Roboto Slab" pitchFamily="2" charset="0"/>
              </a:rPr>
              <a:t>Our Team</a:t>
            </a:r>
            <a:endParaRPr lang="en-US" sz="4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EB48FC8-E002-478C-8023-EBC1A69D6FD0}"/>
              </a:ext>
            </a:extLst>
          </p:cNvPr>
          <p:cNvSpPr/>
          <p:nvPr/>
        </p:nvSpPr>
        <p:spPr>
          <a:xfrm>
            <a:off x="7651453" y="2108016"/>
            <a:ext cx="3335861" cy="3400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remaining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 containing Lorem Ipsum passages, and more recently with desktop publishing software like Aldus PageMaker including versions of Lorem Ipsum.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642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00DC71E0-CE02-4144-914C-9967DBC1D9AA}"/>
              </a:ext>
            </a:extLst>
          </p:cNvPr>
          <p:cNvPicPr>
            <a:picLocks noGrp="1" noChangeAspect="1"/>
          </p:cNvPicPr>
          <p:nvPr>
            <p:ph type="pic" sz="quarter" idx="28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92" b="20492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38416FE5-47F7-44E1-A7CB-6E455F51B30B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1" t="7727" r="4842"/>
          <a:stretch/>
        </p:blipFill>
        <p:spPr>
          <a:xfrm>
            <a:off x="1180452" y="1931987"/>
            <a:ext cx="2209800" cy="1959655"/>
          </a:xfrm>
        </p:spPr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9201ADD3-D762-4150-9FB5-83624BCA257C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9" r="12429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11A9932E-C173-4145-A972-3DEFB0E9B96C}"/>
              </a:ext>
            </a:extLst>
          </p:cNvPr>
          <p:cNvPicPr>
            <a:picLocks noGrp="1" noChangeAspect="1"/>
          </p:cNvPicPr>
          <p:nvPr>
            <p:ph type="pic" sz="quarter" idx="28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42" b="20342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A93174-AE37-4984-A2E2-E9F1C0E4D2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A72EAF-35C8-43BE-A4DB-DFEDC5C8786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0D1B709-A903-4C53-A7A8-3392E66EF25C}"/>
              </a:ext>
            </a:extLst>
          </p:cNvPr>
          <p:cNvSpPr/>
          <p:nvPr/>
        </p:nvSpPr>
        <p:spPr bwMode="auto">
          <a:xfrm>
            <a:off x="5999196" y="1931985"/>
            <a:ext cx="2408256" cy="1959655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810B4D7-5918-4508-B063-F25829A4F02C}"/>
              </a:ext>
            </a:extLst>
          </p:cNvPr>
          <p:cNvGrpSpPr/>
          <p:nvPr/>
        </p:nvGrpSpPr>
        <p:grpSpPr>
          <a:xfrm>
            <a:off x="6143327" y="2293524"/>
            <a:ext cx="2119994" cy="1236577"/>
            <a:chOff x="13224781" y="1597740"/>
            <a:chExt cx="2119994" cy="1236577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435800D-46F3-4A63-B442-97C0E27523BE}"/>
                </a:ext>
              </a:extLst>
            </p:cNvPr>
            <p:cNvSpPr txBox="1"/>
            <p:nvPr/>
          </p:nvSpPr>
          <p:spPr>
            <a:xfrm>
              <a:off x="13506409" y="1597740"/>
              <a:ext cx="155673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b="1" dirty="0">
                  <a:latin typeface="Roboto Slab" pitchFamily="2" charset="0"/>
                  <a:ea typeface="Roboto Slab" pitchFamily="2" charset="0"/>
                </a:rPr>
                <a:t>Vice President</a:t>
              </a:r>
            </a:p>
            <a:p>
              <a:pPr algn="ctr">
                <a:lnSpc>
                  <a:spcPts val="1500"/>
                </a:lnSpc>
              </a:pPr>
              <a:r>
                <a:rPr lang="en-US" sz="1500" dirty="0">
                  <a:latin typeface="Roboto Slab" pitchFamily="2" charset="0"/>
                  <a:ea typeface="Roboto Slab" pitchFamily="2" charset="0"/>
                </a:rPr>
                <a:t>Dr. Jacky Chan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062B419-7733-4F99-B3AF-2840F9419719}"/>
                </a:ext>
              </a:extLst>
            </p:cNvPr>
            <p:cNvSpPr/>
            <p:nvPr/>
          </p:nvSpPr>
          <p:spPr>
            <a:xfrm>
              <a:off x="13224781" y="2041451"/>
              <a:ext cx="2119994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your project &amp;</a:t>
              </a: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176C5A5-2382-47BB-885D-D9F849CF6F97}"/>
                </a:ext>
              </a:extLst>
            </p:cNvPr>
            <p:cNvGrpSpPr/>
            <p:nvPr/>
          </p:nvGrpSpPr>
          <p:grpSpPr>
            <a:xfrm>
              <a:off x="13807895" y="2565827"/>
              <a:ext cx="953766" cy="268490"/>
              <a:chOff x="1324575" y="5760204"/>
              <a:chExt cx="1086520" cy="305861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EDB675F9-57FA-49EB-9474-D9C7307BCA81}"/>
                  </a:ext>
                </a:extLst>
              </p:cNvPr>
              <p:cNvGrpSpPr/>
              <p:nvPr/>
            </p:nvGrpSpPr>
            <p:grpSpPr>
              <a:xfrm>
                <a:off x="1324575" y="5760204"/>
                <a:ext cx="305861" cy="305861"/>
                <a:chOff x="1324575" y="5760204"/>
                <a:chExt cx="305861" cy="305861"/>
              </a:xfrm>
            </p:grpSpPr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D1AF7097-2CAD-4067-BF12-F79638920407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AutoShape 1">
                  <a:extLst>
                    <a:ext uri="{FF2B5EF4-FFF2-40B4-BE49-F238E27FC236}">
                      <a16:creationId xmlns:a16="http://schemas.microsoft.com/office/drawing/2014/main" id="{E75E0C5C-484C-4207-A559-6A2F3C8DE4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95831B67-EFEB-4ACC-A905-AD81F563D437}"/>
                  </a:ext>
                </a:extLst>
              </p:cNvPr>
              <p:cNvGrpSpPr/>
              <p:nvPr/>
            </p:nvGrpSpPr>
            <p:grpSpPr>
              <a:xfrm>
                <a:off x="1714904" y="5760204"/>
                <a:ext cx="305861" cy="305861"/>
                <a:chOff x="1684215" y="5760204"/>
                <a:chExt cx="305861" cy="305861"/>
              </a:xfrm>
            </p:grpSpPr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1AF1F035-60B6-4B7E-BDD2-8174F0E2A2BC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AutoShape 21">
                  <a:extLst>
                    <a:ext uri="{FF2B5EF4-FFF2-40B4-BE49-F238E27FC236}">
                      <a16:creationId xmlns:a16="http://schemas.microsoft.com/office/drawing/2014/main" id="{9C0BBF83-1803-400D-BA8C-27D9B5C71B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146CB5E1-9FD4-4CA9-BA5C-397BB665DE8A}"/>
                  </a:ext>
                </a:extLst>
              </p:cNvPr>
              <p:cNvGrpSpPr/>
              <p:nvPr/>
            </p:nvGrpSpPr>
            <p:grpSpPr>
              <a:xfrm>
                <a:off x="2105234" y="5760204"/>
                <a:ext cx="305861" cy="305861"/>
                <a:chOff x="2177216" y="5760204"/>
                <a:chExt cx="305861" cy="305861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E3A9A959-B2D1-44A8-819E-69FE6E78F3B5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AutoShape 18">
                  <a:extLst>
                    <a:ext uri="{FF2B5EF4-FFF2-40B4-BE49-F238E27FC236}">
                      <a16:creationId xmlns:a16="http://schemas.microsoft.com/office/drawing/2014/main" id="{D285F39A-9F3E-41F0-B389-9870A91047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665270F0-BCD4-422E-9B1A-F3799727AA16}"/>
              </a:ext>
            </a:extLst>
          </p:cNvPr>
          <p:cNvSpPr/>
          <p:nvPr/>
        </p:nvSpPr>
        <p:spPr bwMode="auto">
          <a:xfrm>
            <a:off x="8603293" y="1931984"/>
            <a:ext cx="2408256" cy="1959655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840DB9FD-0FBE-4BF9-AE4E-62BD342D25D8}"/>
              </a:ext>
            </a:extLst>
          </p:cNvPr>
          <p:cNvSpPr/>
          <p:nvPr/>
        </p:nvSpPr>
        <p:spPr bwMode="auto">
          <a:xfrm>
            <a:off x="5999196" y="4094615"/>
            <a:ext cx="2408256" cy="1959655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5BFEA16-95A1-4F99-A76D-A45835BBB886}"/>
              </a:ext>
            </a:extLst>
          </p:cNvPr>
          <p:cNvSpPr/>
          <p:nvPr/>
        </p:nvSpPr>
        <p:spPr bwMode="auto">
          <a:xfrm>
            <a:off x="8603293" y="4094614"/>
            <a:ext cx="2408256" cy="1959655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BCF5246-73ED-41DF-B494-361475B9EE21}"/>
              </a:ext>
            </a:extLst>
          </p:cNvPr>
          <p:cNvGrpSpPr/>
          <p:nvPr/>
        </p:nvGrpSpPr>
        <p:grpSpPr>
          <a:xfrm>
            <a:off x="8747424" y="2293523"/>
            <a:ext cx="2119994" cy="1236577"/>
            <a:chOff x="13224781" y="1597740"/>
            <a:chExt cx="2119994" cy="1236577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91D7994-EA94-4810-87D8-52BEBC5957DA}"/>
                </a:ext>
              </a:extLst>
            </p:cNvPr>
            <p:cNvSpPr txBox="1"/>
            <p:nvPr/>
          </p:nvSpPr>
          <p:spPr>
            <a:xfrm>
              <a:off x="13506409" y="1597740"/>
              <a:ext cx="155673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b="1" dirty="0">
                  <a:latin typeface="Roboto Slab" pitchFamily="2" charset="0"/>
                  <a:ea typeface="Roboto Slab" pitchFamily="2" charset="0"/>
                </a:rPr>
                <a:t>Vice President</a:t>
              </a:r>
            </a:p>
            <a:p>
              <a:pPr algn="ctr">
                <a:lnSpc>
                  <a:spcPts val="1500"/>
                </a:lnSpc>
              </a:pPr>
              <a:r>
                <a:rPr lang="en-US" sz="1500" dirty="0">
                  <a:latin typeface="Roboto Slab" pitchFamily="2" charset="0"/>
                  <a:ea typeface="Roboto Slab" pitchFamily="2" charset="0"/>
                </a:rPr>
                <a:t>Dr. Jacky Chan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6EEA4691-8CCB-4B61-978E-CC2F689B8EC1}"/>
                </a:ext>
              </a:extLst>
            </p:cNvPr>
            <p:cNvSpPr/>
            <p:nvPr/>
          </p:nvSpPr>
          <p:spPr>
            <a:xfrm>
              <a:off x="13224781" y="2041451"/>
              <a:ext cx="2119994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your project &amp;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DCD5F081-FA11-4612-888F-CE22C892B48D}"/>
                </a:ext>
              </a:extLst>
            </p:cNvPr>
            <p:cNvGrpSpPr/>
            <p:nvPr/>
          </p:nvGrpSpPr>
          <p:grpSpPr>
            <a:xfrm>
              <a:off x="13807895" y="2565827"/>
              <a:ext cx="953766" cy="268490"/>
              <a:chOff x="1324575" y="5760204"/>
              <a:chExt cx="1086520" cy="305861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49E60673-343B-4A56-805D-EE1DCD6AFE9B}"/>
                  </a:ext>
                </a:extLst>
              </p:cNvPr>
              <p:cNvGrpSpPr/>
              <p:nvPr/>
            </p:nvGrpSpPr>
            <p:grpSpPr>
              <a:xfrm>
                <a:off x="1324575" y="5760204"/>
                <a:ext cx="305861" cy="305861"/>
                <a:chOff x="1324575" y="5760204"/>
                <a:chExt cx="305861" cy="305861"/>
              </a:xfrm>
            </p:grpSpPr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A0E7EA5B-C7F7-4DE9-AB4F-6EA84827F9EB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1" name="AutoShape 1">
                  <a:extLst>
                    <a:ext uri="{FF2B5EF4-FFF2-40B4-BE49-F238E27FC236}">
                      <a16:creationId xmlns:a16="http://schemas.microsoft.com/office/drawing/2014/main" id="{E340E992-0E1C-42C5-BEB5-C2400ADB07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E2B7F49E-8B0B-4BE0-8827-31D86AD48A93}"/>
                  </a:ext>
                </a:extLst>
              </p:cNvPr>
              <p:cNvGrpSpPr/>
              <p:nvPr/>
            </p:nvGrpSpPr>
            <p:grpSpPr>
              <a:xfrm>
                <a:off x="1714904" y="5760204"/>
                <a:ext cx="305861" cy="305861"/>
                <a:chOff x="1684215" y="5760204"/>
                <a:chExt cx="305861" cy="305861"/>
              </a:xfrm>
            </p:grpSpPr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1CBA3A64-6511-441D-888B-DAC91DB8CAA5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" name="AutoShape 21">
                  <a:extLst>
                    <a:ext uri="{FF2B5EF4-FFF2-40B4-BE49-F238E27FC236}">
                      <a16:creationId xmlns:a16="http://schemas.microsoft.com/office/drawing/2014/main" id="{10BEDE6C-A890-4F35-A69E-EEBAD20D46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988BE4CA-5899-4524-8655-FCC5CA04BEC3}"/>
                  </a:ext>
                </a:extLst>
              </p:cNvPr>
              <p:cNvGrpSpPr/>
              <p:nvPr/>
            </p:nvGrpSpPr>
            <p:grpSpPr>
              <a:xfrm>
                <a:off x="2105234" y="5760204"/>
                <a:ext cx="305861" cy="305861"/>
                <a:chOff x="2177216" y="5760204"/>
                <a:chExt cx="305861" cy="305861"/>
              </a:xfrm>
            </p:grpSpPr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6C0313CE-FD39-4303-B62B-3E97EF521CB9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" name="AutoShape 18">
                  <a:extLst>
                    <a:ext uri="{FF2B5EF4-FFF2-40B4-BE49-F238E27FC236}">
                      <a16:creationId xmlns:a16="http://schemas.microsoft.com/office/drawing/2014/main" id="{507E2D4A-E338-469C-833C-932C33ADBC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586B3A6F-B410-461D-ABD1-850DCCD76FCA}"/>
              </a:ext>
            </a:extLst>
          </p:cNvPr>
          <p:cNvGrpSpPr/>
          <p:nvPr/>
        </p:nvGrpSpPr>
        <p:grpSpPr>
          <a:xfrm>
            <a:off x="6143327" y="4456154"/>
            <a:ext cx="2119994" cy="1236577"/>
            <a:chOff x="13224781" y="1597740"/>
            <a:chExt cx="2119994" cy="1236577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94C2A3D-8D40-4B20-9329-92F1B19439EE}"/>
                </a:ext>
              </a:extLst>
            </p:cNvPr>
            <p:cNvSpPr txBox="1"/>
            <p:nvPr/>
          </p:nvSpPr>
          <p:spPr>
            <a:xfrm>
              <a:off x="13506409" y="1597740"/>
              <a:ext cx="155673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b="1" dirty="0">
                  <a:latin typeface="Roboto Slab" pitchFamily="2" charset="0"/>
                  <a:ea typeface="Roboto Slab" pitchFamily="2" charset="0"/>
                </a:rPr>
                <a:t>Vice President</a:t>
              </a:r>
            </a:p>
            <a:p>
              <a:pPr algn="ctr">
                <a:lnSpc>
                  <a:spcPts val="1500"/>
                </a:lnSpc>
              </a:pPr>
              <a:r>
                <a:rPr lang="en-US" sz="1500" dirty="0">
                  <a:latin typeface="Roboto Slab" pitchFamily="2" charset="0"/>
                  <a:ea typeface="Roboto Slab" pitchFamily="2" charset="0"/>
                </a:rPr>
                <a:t>Dr. Jacky Chan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61F15F9C-5F77-4BF6-8739-D4E4BD357175}"/>
                </a:ext>
              </a:extLst>
            </p:cNvPr>
            <p:cNvSpPr/>
            <p:nvPr/>
          </p:nvSpPr>
          <p:spPr>
            <a:xfrm>
              <a:off x="13224781" y="2041451"/>
              <a:ext cx="2119994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your project &amp;</a:t>
              </a:r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D41F003B-688A-46B1-B4CC-FA43F5636BF1}"/>
                </a:ext>
              </a:extLst>
            </p:cNvPr>
            <p:cNvGrpSpPr/>
            <p:nvPr/>
          </p:nvGrpSpPr>
          <p:grpSpPr>
            <a:xfrm>
              <a:off x="13807895" y="2565827"/>
              <a:ext cx="953766" cy="268490"/>
              <a:chOff x="1324575" y="5760204"/>
              <a:chExt cx="1086520" cy="305861"/>
            </a:xfrm>
          </p:grpSpPr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FD0D45C4-00EB-4F5D-8DA9-5019EC539E97}"/>
                  </a:ext>
                </a:extLst>
              </p:cNvPr>
              <p:cNvGrpSpPr/>
              <p:nvPr/>
            </p:nvGrpSpPr>
            <p:grpSpPr>
              <a:xfrm>
                <a:off x="1324575" y="5760204"/>
                <a:ext cx="305861" cy="305861"/>
                <a:chOff x="1324575" y="5760204"/>
                <a:chExt cx="305861" cy="305861"/>
              </a:xfrm>
            </p:grpSpPr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B5C38763-228D-45A7-96CF-39DCD0C564F2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4" name="AutoShape 1">
                  <a:extLst>
                    <a:ext uri="{FF2B5EF4-FFF2-40B4-BE49-F238E27FC236}">
                      <a16:creationId xmlns:a16="http://schemas.microsoft.com/office/drawing/2014/main" id="{6B9EE850-94D4-46DD-9ACD-ECA78F6A61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D4394B60-9901-4BA8-B1B5-B22F7C4ABECF}"/>
                  </a:ext>
                </a:extLst>
              </p:cNvPr>
              <p:cNvGrpSpPr/>
              <p:nvPr/>
            </p:nvGrpSpPr>
            <p:grpSpPr>
              <a:xfrm>
                <a:off x="1714904" y="5760204"/>
                <a:ext cx="305861" cy="305861"/>
                <a:chOff x="1684215" y="5760204"/>
                <a:chExt cx="305861" cy="305861"/>
              </a:xfrm>
            </p:grpSpPr>
            <p:sp>
              <p:nvSpPr>
                <p:cNvPr id="101" name="Oval 100">
                  <a:extLst>
                    <a:ext uri="{FF2B5EF4-FFF2-40B4-BE49-F238E27FC236}">
                      <a16:creationId xmlns:a16="http://schemas.microsoft.com/office/drawing/2014/main" id="{B336F6B5-02F4-41D4-8D7F-705C9789AB9B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2" name="AutoShape 21">
                  <a:extLst>
                    <a:ext uri="{FF2B5EF4-FFF2-40B4-BE49-F238E27FC236}">
                      <a16:creationId xmlns:a16="http://schemas.microsoft.com/office/drawing/2014/main" id="{CC742D90-70F3-4713-A205-421190E1C3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C56F62BD-28D4-4574-B723-2AEB26E2AA50}"/>
                  </a:ext>
                </a:extLst>
              </p:cNvPr>
              <p:cNvGrpSpPr/>
              <p:nvPr/>
            </p:nvGrpSpPr>
            <p:grpSpPr>
              <a:xfrm>
                <a:off x="2105234" y="5760204"/>
                <a:ext cx="305861" cy="305861"/>
                <a:chOff x="2177216" y="5760204"/>
                <a:chExt cx="305861" cy="305861"/>
              </a:xfrm>
            </p:grpSpPr>
            <p:sp>
              <p:nvSpPr>
                <p:cNvPr id="99" name="Oval 98">
                  <a:extLst>
                    <a:ext uri="{FF2B5EF4-FFF2-40B4-BE49-F238E27FC236}">
                      <a16:creationId xmlns:a16="http://schemas.microsoft.com/office/drawing/2014/main" id="{4D214875-CE77-4569-8A7F-4E1BBD9D0CA0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" name="AutoShape 18">
                  <a:extLst>
                    <a:ext uri="{FF2B5EF4-FFF2-40B4-BE49-F238E27FC236}">
                      <a16:creationId xmlns:a16="http://schemas.microsoft.com/office/drawing/2014/main" id="{E5DD62F6-06C4-4CE9-9C58-096DDCF990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19112A43-FA39-4819-B25C-14D23A130682}"/>
              </a:ext>
            </a:extLst>
          </p:cNvPr>
          <p:cNvGrpSpPr/>
          <p:nvPr/>
        </p:nvGrpSpPr>
        <p:grpSpPr>
          <a:xfrm>
            <a:off x="8747424" y="4456153"/>
            <a:ext cx="2119994" cy="1236577"/>
            <a:chOff x="13224781" y="1597740"/>
            <a:chExt cx="2119994" cy="1236577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BC75389-A237-4C37-99C0-0C72E8C68D14}"/>
                </a:ext>
              </a:extLst>
            </p:cNvPr>
            <p:cNvSpPr txBox="1"/>
            <p:nvPr/>
          </p:nvSpPr>
          <p:spPr>
            <a:xfrm>
              <a:off x="13506409" y="1597740"/>
              <a:ext cx="155673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b="1" dirty="0">
                  <a:latin typeface="Roboto Slab" pitchFamily="2" charset="0"/>
                  <a:ea typeface="Roboto Slab" pitchFamily="2" charset="0"/>
                </a:rPr>
                <a:t>Vice President</a:t>
              </a:r>
            </a:p>
            <a:p>
              <a:pPr algn="ctr">
                <a:lnSpc>
                  <a:spcPts val="1500"/>
                </a:lnSpc>
              </a:pPr>
              <a:r>
                <a:rPr lang="en-US" sz="1500" dirty="0">
                  <a:latin typeface="Roboto Slab" pitchFamily="2" charset="0"/>
                  <a:ea typeface="Roboto Slab" pitchFamily="2" charset="0"/>
                </a:rPr>
                <a:t>Dr. Jacky Chan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6EA215A3-D5B0-4CFB-BD6B-0F7C9959CB69}"/>
                </a:ext>
              </a:extLst>
            </p:cNvPr>
            <p:cNvSpPr/>
            <p:nvPr/>
          </p:nvSpPr>
          <p:spPr>
            <a:xfrm>
              <a:off x="13224781" y="2041451"/>
              <a:ext cx="2119994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your project &amp;</a:t>
              </a: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78408D40-32E2-4E91-BCFF-8FB888907ED3}"/>
                </a:ext>
              </a:extLst>
            </p:cNvPr>
            <p:cNvGrpSpPr/>
            <p:nvPr/>
          </p:nvGrpSpPr>
          <p:grpSpPr>
            <a:xfrm>
              <a:off x="13807895" y="2565827"/>
              <a:ext cx="953766" cy="268490"/>
              <a:chOff x="1324575" y="5760204"/>
              <a:chExt cx="1086520" cy="305861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A4AF41B7-5ED7-45A9-91F4-3446C936D6D9}"/>
                  </a:ext>
                </a:extLst>
              </p:cNvPr>
              <p:cNvGrpSpPr/>
              <p:nvPr/>
            </p:nvGrpSpPr>
            <p:grpSpPr>
              <a:xfrm>
                <a:off x="1324575" y="5760204"/>
                <a:ext cx="305861" cy="305861"/>
                <a:chOff x="1324575" y="5760204"/>
                <a:chExt cx="305861" cy="305861"/>
              </a:xfrm>
            </p:grpSpPr>
            <p:sp>
              <p:nvSpPr>
                <p:cNvPr id="116" name="Oval 115">
                  <a:extLst>
                    <a:ext uri="{FF2B5EF4-FFF2-40B4-BE49-F238E27FC236}">
                      <a16:creationId xmlns:a16="http://schemas.microsoft.com/office/drawing/2014/main" id="{4E78293C-3661-494F-B024-6258E9AB6C9C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" name="AutoShape 1">
                  <a:extLst>
                    <a:ext uri="{FF2B5EF4-FFF2-40B4-BE49-F238E27FC236}">
                      <a16:creationId xmlns:a16="http://schemas.microsoft.com/office/drawing/2014/main" id="{BBA07581-1937-4F03-B59F-D59A191953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218F0638-02F9-4F92-B8BE-74E2E4FED728}"/>
                  </a:ext>
                </a:extLst>
              </p:cNvPr>
              <p:cNvGrpSpPr/>
              <p:nvPr/>
            </p:nvGrpSpPr>
            <p:grpSpPr>
              <a:xfrm>
                <a:off x="1714904" y="5760204"/>
                <a:ext cx="305861" cy="305861"/>
                <a:chOff x="1684215" y="5760204"/>
                <a:chExt cx="305861" cy="305861"/>
              </a:xfrm>
            </p:grpSpPr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52179126-5330-497C-9581-BCBF435BD6D4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" name="AutoShape 21">
                  <a:extLst>
                    <a:ext uri="{FF2B5EF4-FFF2-40B4-BE49-F238E27FC236}">
                      <a16:creationId xmlns:a16="http://schemas.microsoft.com/office/drawing/2014/main" id="{FE7F2775-205F-4D55-BDBF-93870F10F2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7E8FB0CB-5EF5-4607-A095-4553A4BA2C7E}"/>
                  </a:ext>
                </a:extLst>
              </p:cNvPr>
              <p:cNvGrpSpPr/>
              <p:nvPr/>
            </p:nvGrpSpPr>
            <p:grpSpPr>
              <a:xfrm>
                <a:off x="2105234" y="5760204"/>
                <a:ext cx="305861" cy="305861"/>
                <a:chOff x="2177216" y="5760204"/>
                <a:chExt cx="305861" cy="305861"/>
              </a:xfrm>
            </p:grpSpPr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6D78D467-1604-4A15-BB8F-A2856EF0E74C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" name="AutoShape 18">
                  <a:extLst>
                    <a:ext uri="{FF2B5EF4-FFF2-40B4-BE49-F238E27FC236}">
                      <a16:creationId xmlns:a16="http://schemas.microsoft.com/office/drawing/2014/main" id="{EB0D2280-F499-4ECC-A2F2-78056D51D3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05CEA6A6-E6AA-4E01-B0D6-9BD937776E55}"/>
              </a:ext>
            </a:extLst>
          </p:cNvPr>
          <p:cNvPicPr>
            <a:picLocks noGrp="1" noChangeAspect="1"/>
          </p:cNvPicPr>
          <p:nvPr>
            <p:ph type="pic" sz="quarter" idx="28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18" b="15518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EE4AFDD0-114E-4223-976F-30DBC0BEF2FA}"/>
              </a:ext>
            </a:extLst>
          </p:cNvPr>
          <p:cNvPicPr>
            <a:picLocks noGrp="1" noChangeAspect="1"/>
          </p:cNvPicPr>
          <p:nvPr>
            <p:ph type="pic" sz="quarter" idx="28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7" b="19327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9323CD02-54B2-425F-A8DC-2CED77F94B79}"/>
              </a:ext>
            </a:extLst>
          </p:cNvPr>
          <p:cNvPicPr>
            <a:picLocks noGrp="1" noChangeAspect="1"/>
          </p:cNvPicPr>
          <p:nvPr>
            <p:ph type="pic" sz="quarter" idx="28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83" b="15483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791D9797-43D9-45D9-ABBE-9F2AB6600AC5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93" b="14893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D52CF720-BDAC-4AD5-ACE3-F0D7FEDDFB5A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43" b="23143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2D677551-1001-4B3B-A7AE-70038924A65E}"/>
              </a:ext>
            </a:extLst>
          </p:cNvPr>
          <p:cNvPicPr>
            <a:picLocks noGrp="1" noChangeAspect="1"/>
          </p:cNvPicPr>
          <p:nvPr>
            <p:ph type="pic" sz="quarter" idx="28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35" b="19635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07EE301E-3B4B-45E3-8F55-8B6F343CE99D}"/>
              </a:ext>
            </a:extLst>
          </p:cNvPr>
          <p:cNvPicPr>
            <a:picLocks noGrp="1" noChangeAspect="1"/>
          </p:cNvPicPr>
          <p:nvPr>
            <p:ph type="pic" sz="quarter" idx="284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69" b="41169"/>
          <a:stretch>
            <a:fillRect/>
          </a:stretch>
        </p:blipFill>
        <p:spPr/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B3008D1-17D5-40A5-AD7F-6E73166B1B9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Photography Portfolio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594B043-F5DC-4CAA-A868-D840902994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DB2F1763-00AC-4948-B9D2-42A872CEDA55}"/>
              </a:ext>
            </a:extLst>
          </p:cNvPr>
          <p:cNvPicPr>
            <a:picLocks noGrp="1" noChangeAspect="1"/>
          </p:cNvPicPr>
          <p:nvPr>
            <p:ph type="pic" sz="quarter" idx="28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7" r="19717"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70012DD5-840E-4421-9163-AFADED010B14}"/>
              </a:ext>
            </a:extLst>
          </p:cNvPr>
          <p:cNvPicPr>
            <a:picLocks noGrp="1" noChangeAspect="1"/>
          </p:cNvPicPr>
          <p:nvPr>
            <p:ph type="pic" sz="quarter" idx="28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1" r="19741"/>
          <a:stretch>
            <a:fillRect/>
          </a:stretch>
        </p:blipFill>
        <p:spPr/>
      </p:pic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9101FC07-D3E6-45FB-99C0-62EB197B0DAD}"/>
              </a:ext>
            </a:extLst>
          </p:cNvPr>
          <p:cNvPicPr>
            <a:picLocks noGrp="1" noChangeAspect="1"/>
          </p:cNvPicPr>
          <p:nvPr>
            <p:ph type="pic" sz="quarter" idx="28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20000"/>
          <a:stretch>
            <a:fillRect/>
          </a:stretch>
        </p:blipFill>
        <p:spPr/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2D40A943-20FD-4A9D-A9B8-F8774B54AF8D}"/>
              </a:ext>
            </a:extLst>
          </p:cNvPr>
          <p:cNvPicPr>
            <a:picLocks noGrp="1" noChangeAspect="1"/>
          </p:cNvPicPr>
          <p:nvPr>
            <p:ph type="pic" sz="quarter" idx="28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0" r="30990"/>
          <a:stretch>
            <a:fillRect/>
          </a:stretch>
        </p:blipFill>
        <p:spPr/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58CAD0EC-369F-461D-BA05-13FFC38CA8BE}"/>
              </a:ext>
            </a:extLst>
          </p:cNvPr>
          <p:cNvPicPr>
            <a:picLocks noGrp="1" noChangeAspect="1"/>
          </p:cNvPicPr>
          <p:nvPr>
            <p:ph type="pic" sz="quarter" idx="28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5" r="21855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71CA1876-2C49-4AE4-94F9-7AE600C65CBB}"/>
              </a:ext>
            </a:extLst>
          </p:cNvPr>
          <p:cNvPicPr>
            <a:picLocks noGrp="1" noChangeAspect="1"/>
          </p:cNvPicPr>
          <p:nvPr>
            <p:ph type="pic" sz="quarter" idx="280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9" r="28279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5C124ED0-C121-4F40-B611-3E13F229BC9A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99" r="3483"/>
          <a:stretch/>
        </p:blipFill>
        <p:spPr>
          <a:xfrm>
            <a:off x="546100" y="1814513"/>
            <a:ext cx="1765300" cy="1944687"/>
          </a:xfrm>
        </p:spPr>
      </p:pic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F455A7B0-9AFE-45C7-A5EF-EC0174D29FE5}"/>
              </a:ext>
            </a:extLst>
          </p:cNvPr>
          <p:cNvPicPr>
            <a:picLocks noGrp="1" noChangeAspect="1"/>
          </p:cNvPicPr>
          <p:nvPr>
            <p:ph type="pic" sz="quarter" idx="28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5" r="23365"/>
          <a:stretch>
            <a:fillRect/>
          </a:stretch>
        </p:blipFill>
        <p:spPr/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88795F3E-DBD9-49C5-9F60-D3F4CE8B21E2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1" r="24341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655346A5-2905-471B-B4F0-A0C892FB4679}"/>
              </a:ext>
            </a:extLst>
          </p:cNvPr>
          <p:cNvPicPr>
            <a:picLocks noGrp="1" noChangeAspect="1"/>
          </p:cNvPicPr>
          <p:nvPr>
            <p:ph type="pic" sz="quarter" idx="281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1" r="22381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9430B4D5-F83A-4FDA-8770-5DE608DF76D4}"/>
              </a:ext>
            </a:extLst>
          </p:cNvPr>
          <p:cNvPicPr>
            <a:picLocks noGrp="1" noChangeAspect="1"/>
          </p:cNvPicPr>
          <p:nvPr>
            <p:ph type="pic" sz="quarter" idx="289"/>
          </p:nvPr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2" r="33642"/>
          <a:stretch/>
        </p:blipFill>
        <p:spPr>
          <a:xfrm>
            <a:off x="9880600" y="4768056"/>
            <a:ext cx="1765300" cy="208994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606FC7-7926-4B25-B823-DF53339DDBB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Photography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1B12497-6860-494F-9D72-BF8C0C5314F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138A62AA-2408-4C2A-9275-0141F9732B4F}"/>
              </a:ext>
            </a:extLst>
          </p:cNvPr>
          <p:cNvPicPr>
            <a:picLocks noGrp="1" noChangeAspect="1"/>
          </p:cNvPicPr>
          <p:nvPr>
            <p:ph type="pic" sz="quarter" idx="283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4" r="233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9C84BEC7-943D-4740-AB70-0CC7FCC73A52}"/>
              </a:ext>
            </a:extLst>
          </p:cNvPr>
          <p:cNvPicPr>
            <a:picLocks noGrp="1" noChangeAspect="1"/>
          </p:cNvPicPr>
          <p:nvPr>
            <p:ph type="pic" sz="quarter" idx="28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6" r="21026"/>
          <a:stretch>
            <a:fillRect/>
          </a:stretch>
        </p:blipFill>
        <p:spPr/>
      </p:pic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C34F4C7C-DB37-49C8-9CD1-201363A89BAF}"/>
              </a:ext>
            </a:extLst>
          </p:cNvPr>
          <p:cNvPicPr>
            <a:picLocks noGrp="1" noChangeAspect="1"/>
          </p:cNvPicPr>
          <p:nvPr>
            <p:ph type="pic" sz="quarter" idx="28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6" r="18976"/>
          <a:stretch>
            <a:fillRect/>
          </a:stretch>
        </p:blipFill>
        <p:spPr/>
      </p:pic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37013215-8D2D-4DDB-95DC-49043CC02032}"/>
              </a:ext>
            </a:extLst>
          </p:cNvPr>
          <p:cNvPicPr>
            <a:picLocks noGrp="1" noChangeAspect="1"/>
          </p:cNvPicPr>
          <p:nvPr>
            <p:ph type="pic" sz="quarter" idx="28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" r="36938"/>
          <a:stretch/>
        </p:blipFill>
        <p:spPr>
          <a:xfrm>
            <a:off x="6052457" y="4587240"/>
            <a:ext cx="1973942" cy="2270760"/>
          </a:xfrm>
        </p:spPr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4C19A9FA-74AC-4F1B-995E-E2742270F4CE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9" r="19359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B7362C6E-CF41-4951-8EA7-D6C0F42F7C4C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6" r="24596"/>
          <a:stretch>
            <a:fillRect/>
          </a:stretch>
        </p:blipFill>
        <p:spPr/>
      </p:pic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EABD9754-4F6F-4DE1-9BFD-1CE9F9A44907}"/>
              </a:ext>
            </a:extLst>
          </p:cNvPr>
          <p:cNvPicPr>
            <a:picLocks noGrp="1" noChangeAspect="1"/>
          </p:cNvPicPr>
          <p:nvPr>
            <p:ph type="pic" sz="quarter" idx="28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1" b="8271"/>
          <a:stretch>
            <a:fillRect/>
          </a:stretch>
        </p:blipFill>
        <p:spPr/>
      </p:pic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EFFA4BF1-B637-4E51-8343-72FA73591BCC}"/>
              </a:ext>
            </a:extLst>
          </p:cNvPr>
          <p:cNvPicPr>
            <a:picLocks noGrp="1" noChangeAspect="1"/>
          </p:cNvPicPr>
          <p:nvPr>
            <p:ph type="pic" sz="quarter" idx="284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7" r="22937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02F528-1621-4D3C-B65C-8D9808F85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Photography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8B805F-5FB8-492B-BFE8-C8A62AB482C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49511074-7E69-48B0-88E6-C37C66BF33FA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24" b="36524"/>
          <a:stretch>
            <a:fillRect/>
          </a:stretch>
        </p:blipFill>
        <p:spPr/>
      </p:pic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51B1E21-ABD0-4C12-A620-5144DB13D1A5}"/>
              </a:ext>
            </a:extLst>
          </p:cNvPr>
          <p:cNvSpPr/>
          <p:nvPr/>
        </p:nvSpPr>
        <p:spPr bwMode="auto">
          <a:xfrm>
            <a:off x="5353050" y="2686050"/>
            <a:ext cx="1485900" cy="1485900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49E638-20C1-4F4C-8B16-79308AD46F7F}"/>
              </a:ext>
            </a:extLst>
          </p:cNvPr>
          <p:cNvSpPr/>
          <p:nvPr/>
        </p:nvSpPr>
        <p:spPr bwMode="auto">
          <a:xfrm>
            <a:off x="5543550" y="2876550"/>
            <a:ext cx="1104900" cy="1104900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6623C01-0545-4C4F-A4C7-CD5A27910059}"/>
              </a:ext>
            </a:extLst>
          </p:cNvPr>
          <p:cNvGrpSpPr/>
          <p:nvPr/>
        </p:nvGrpSpPr>
        <p:grpSpPr>
          <a:xfrm>
            <a:off x="3643086" y="4301671"/>
            <a:ext cx="4905828" cy="1701038"/>
            <a:chOff x="3643086" y="4301671"/>
            <a:chExt cx="4905828" cy="170103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5659E70-85F6-4DB4-9C15-897235D493BE}"/>
                </a:ext>
              </a:extLst>
            </p:cNvPr>
            <p:cNvSpPr/>
            <p:nvPr/>
          </p:nvSpPr>
          <p:spPr>
            <a:xfrm>
              <a:off x="3643086" y="4910679"/>
              <a:ext cx="4905828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 is simply dummy text of the printing and typesetting industry. Lorem Ipsum has been the industry's unknown printer took a galley of type and scrambled it to make like Aldus PageMaker including versions of Lorem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75BD9FB-91A1-4C17-8639-EB52711ECF4A}"/>
                </a:ext>
              </a:extLst>
            </p:cNvPr>
            <p:cNvSpPr txBox="1"/>
            <p:nvPr/>
          </p:nvSpPr>
          <p:spPr>
            <a:xfrm>
              <a:off x="5462654" y="4301671"/>
              <a:ext cx="12666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accent6"/>
                  </a:solidFill>
                  <a:latin typeface="Roboto Slab" pitchFamily="2" charset="0"/>
                  <a:ea typeface="Roboto Slab" pitchFamily="2" charset="0"/>
                </a:rPr>
                <a:t>2018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4A79D7D-3BE7-4B74-A8AA-631BF58220D6}"/>
              </a:ext>
            </a:extLst>
          </p:cNvPr>
          <p:cNvGrpSpPr/>
          <p:nvPr/>
        </p:nvGrpSpPr>
        <p:grpSpPr>
          <a:xfrm>
            <a:off x="5762757" y="3065646"/>
            <a:ext cx="666486" cy="726708"/>
            <a:chOff x="-28335288" y="-377825"/>
            <a:chExt cx="6289675" cy="6858001"/>
          </a:xfrm>
        </p:grpSpPr>
        <p:sp>
          <p:nvSpPr>
            <p:cNvPr id="13" name="Freeform 95">
              <a:extLst>
                <a:ext uri="{FF2B5EF4-FFF2-40B4-BE49-F238E27FC236}">
                  <a16:creationId xmlns:a16="http://schemas.microsoft.com/office/drawing/2014/main" id="{B1B48C3F-3DEC-41E1-A593-BE398F12F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03513" y="1714500"/>
              <a:ext cx="5824538" cy="4532313"/>
            </a:xfrm>
            <a:custGeom>
              <a:avLst/>
              <a:gdLst>
                <a:gd name="T0" fmla="*/ 3669 w 3669"/>
                <a:gd name="T1" fmla="*/ 220 h 2855"/>
                <a:gd name="T2" fmla="*/ 2715 w 3669"/>
                <a:gd name="T3" fmla="*/ 220 h 2855"/>
                <a:gd name="T4" fmla="*/ 2715 w 3669"/>
                <a:gd name="T5" fmla="*/ 0 h 2855"/>
                <a:gd name="T6" fmla="*/ 954 w 3669"/>
                <a:gd name="T7" fmla="*/ 0 h 2855"/>
                <a:gd name="T8" fmla="*/ 954 w 3669"/>
                <a:gd name="T9" fmla="*/ 220 h 2855"/>
                <a:gd name="T10" fmla="*/ 0 w 3669"/>
                <a:gd name="T11" fmla="*/ 220 h 2855"/>
                <a:gd name="T12" fmla="*/ 0 w 3669"/>
                <a:gd name="T13" fmla="*/ 2563 h 2855"/>
                <a:gd name="T14" fmla="*/ 954 w 3669"/>
                <a:gd name="T15" fmla="*/ 2563 h 2855"/>
                <a:gd name="T16" fmla="*/ 954 w 3669"/>
                <a:gd name="T17" fmla="*/ 2855 h 2855"/>
                <a:gd name="T18" fmla="*/ 2715 w 3669"/>
                <a:gd name="T19" fmla="*/ 2855 h 2855"/>
                <a:gd name="T20" fmla="*/ 2715 w 3669"/>
                <a:gd name="T21" fmla="*/ 2563 h 2855"/>
                <a:gd name="T22" fmla="*/ 3669 w 3669"/>
                <a:gd name="T23" fmla="*/ 2563 h 2855"/>
                <a:gd name="T24" fmla="*/ 3669 w 3669"/>
                <a:gd name="T25" fmla="*/ 220 h 2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69" h="2855">
                  <a:moveTo>
                    <a:pt x="3669" y="220"/>
                  </a:moveTo>
                  <a:lnTo>
                    <a:pt x="2715" y="220"/>
                  </a:lnTo>
                  <a:lnTo>
                    <a:pt x="2715" y="0"/>
                  </a:lnTo>
                  <a:lnTo>
                    <a:pt x="954" y="0"/>
                  </a:lnTo>
                  <a:lnTo>
                    <a:pt x="954" y="220"/>
                  </a:lnTo>
                  <a:lnTo>
                    <a:pt x="0" y="220"/>
                  </a:lnTo>
                  <a:lnTo>
                    <a:pt x="0" y="2563"/>
                  </a:lnTo>
                  <a:lnTo>
                    <a:pt x="954" y="2563"/>
                  </a:lnTo>
                  <a:lnTo>
                    <a:pt x="954" y="2855"/>
                  </a:lnTo>
                  <a:lnTo>
                    <a:pt x="2715" y="2855"/>
                  </a:lnTo>
                  <a:lnTo>
                    <a:pt x="2715" y="2563"/>
                  </a:lnTo>
                  <a:lnTo>
                    <a:pt x="3669" y="2563"/>
                  </a:lnTo>
                  <a:lnTo>
                    <a:pt x="3669" y="220"/>
                  </a:lnTo>
                  <a:close/>
                </a:path>
              </a:pathLst>
            </a:custGeom>
            <a:solidFill>
              <a:srgbClr val="3845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96">
              <a:extLst>
                <a:ext uri="{FF2B5EF4-FFF2-40B4-BE49-F238E27FC236}">
                  <a16:creationId xmlns:a16="http://schemas.microsoft.com/office/drawing/2014/main" id="{A80D906F-2EC2-4BB9-8E3D-65D8FD606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7054176" y="2179638"/>
              <a:ext cx="3725863" cy="3719513"/>
            </a:xfrm>
            <a:prstGeom prst="ellipse">
              <a:avLst/>
            </a:prstGeom>
            <a:solidFill>
              <a:srgbClr val="50508A"/>
            </a:solidFill>
            <a:ln w="7938" cap="rnd">
              <a:solidFill>
                <a:srgbClr val="28323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7">
              <a:extLst>
                <a:ext uri="{FF2B5EF4-FFF2-40B4-BE49-F238E27FC236}">
                  <a16:creationId xmlns:a16="http://schemas.microsoft.com/office/drawing/2014/main" id="{31F581B2-64F1-4FB3-882E-6CC3765A1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335288" y="2063750"/>
              <a:ext cx="1676400" cy="3719513"/>
            </a:xfrm>
            <a:custGeom>
              <a:avLst/>
              <a:gdLst>
                <a:gd name="T0" fmla="*/ 1614 w 3319"/>
                <a:gd name="T1" fmla="*/ 3921 h 7380"/>
                <a:gd name="T2" fmla="*/ 3117 w 3319"/>
                <a:gd name="T3" fmla="*/ 520 h 7380"/>
                <a:gd name="T4" fmla="*/ 2914 w 3319"/>
                <a:gd name="T5" fmla="*/ 0 h 7380"/>
                <a:gd name="T6" fmla="*/ 452 w 3319"/>
                <a:gd name="T7" fmla="*/ 0 h 7380"/>
                <a:gd name="T8" fmla="*/ 0 w 3319"/>
                <a:gd name="T9" fmla="*/ 452 h 7380"/>
                <a:gd name="T10" fmla="*/ 0 w 3319"/>
                <a:gd name="T11" fmla="*/ 6928 h 7380"/>
                <a:gd name="T12" fmla="*/ 452 w 3319"/>
                <a:gd name="T13" fmla="*/ 7380 h 7380"/>
                <a:gd name="T14" fmla="*/ 2470 w 3319"/>
                <a:gd name="T15" fmla="*/ 7380 h 7380"/>
                <a:gd name="T16" fmla="*/ 2695 w 3319"/>
                <a:gd name="T17" fmla="*/ 6881 h 7380"/>
                <a:gd name="T18" fmla="*/ 1614 w 3319"/>
                <a:gd name="T19" fmla="*/ 3921 h 7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9" h="7380">
                  <a:moveTo>
                    <a:pt x="1614" y="3921"/>
                  </a:moveTo>
                  <a:cubicBezTo>
                    <a:pt x="1614" y="2572"/>
                    <a:pt x="2195" y="1362"/>
                    <a:pt x="3117" y="520"/>
                  </a:cubicBezTo>
                  <a:cubicBezTo>
                    <a:pt x="3319" y="336"/>
                    <a:pt x="3188" y="0"/>
                    <a:pt x="2914" y="0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202" y="0"/>
                    <a:pt x="0" y="203"/>
                    <a:pt x="0" y="452"/>
                  </a:cubicBezTo>
                  <a:cubicBezTo>
                    <a:pt x="0" y="6928"/>
                    <a:pt x="0" y="6928"/>
                    <a:pt x="0" y="6928"/>
                  </a:cubicBezTo>
                  <a:cubicBezTo>
                    <a:pt x="0" y="7177"/>
                    <a:pt x="202" y="7380"/>
                    <a:pt x="452" y="7380"/>
                  </a:cubicBezTo>
                  <a:cubicBezTo>
                    <a:pt x="2470" y="7380"/>
                    <a:pt x="2470" y="7380"/>
                    <a:pt x="2470" y="7380"/>
                  </a:cubicBezTo>
                  <a:cubicBezTo>
                    <a:pt x="2728" y="7380"/>
                    <a:pt x="2862" y="7079"/>
                    <a:pt x="2695" y="6881"/>
                  </a:cubicBezTo>
                  <a:cubicBezTo>
                    <a:pt x="2022" y="6081"/>
                    <a:pt x="1614" y="5049"/>
                    <a:pt x="1614" y="3921"/>
                  </a:cubicBezTo>
                  <a:close/>
                </a:path>
              </a:pathLst>
            </a:custGeom>
            <a:solidFill>
              <a:srgbClr val="546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8">
              <a:extLst>
                <a:ext uri="{FF2B5EF4-FFF2-40B4-BE49-F238E27FC236}">
                  <a16:creationId xmlns:a16="http://schemas.microsoft.com/office/drawing/2014/main" id="{C22CDDA8-0B23-423A-8D88-C59153A9A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722013" y="2063750"/>
              <a:ext cx="1676400" cy="3719513"/>
            </a:xfrm>
            <a:custGeom>
              <a:avLst/>
              <a:gdLst>
                <a:gd name="T0" fmla="*/ 405 w 3319"/>
                <a:gd name="T1" fmla="*/ 0 h 7380"/>
                <a:gd name="T2" fmla="*/ 202 w 3319"/>
                <a:gd name="T3" fmla="*/ 520 h 7380"/>
                <a:gd name="T4" fmla="*/ 1705 w 3319"/>
                <a:gd name="T5" fmla="*/ 3921 h 7380"/>
                <a:gd name="T6" fmla="*/ 624 w 3319"/>
                <a:gd name="T7" fmla="*/ 6881 h 7380"/>
                <a:gd name="T8" fmla="*/ 849 w 3319"/>
                <a:gd name="T9" fmla="*/ 7380 h 7380"/>
                <a:gd name="T10" fmla="*/ 2867 w 3319"/>
                <a:gd name="T11" fmla="*/ 7380 h 7380"/>
                <a:gd name="T12" fmla="*/ 3319 w 3319"/>
                <a:gd name="T13" fmla="*/ 6928 h 7380"/>
                <a:gd name="T14" fmla="*/ 3319 w 3319"/>
                <a:gd name="T15" fmla="*/ 452 h 7380"/>
                <a:gd name="T16" fmla="*/ 2867 w 3319"/>
                <a:gd name="T17" fmla="*/ 0 h 7380"/>
                <a:gd name="T18" fmla="*/ 405 w 3319"/>
                <a:gd name="T19" fmla="*/ 0 h 7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9" h="7380">
                  <a:moveTo>
                    <a:pt x="405" y="0"/>
                  </a:moveTo>
                  <a:cubicBezTo>
                    <a:pt x="131" y="0"/>
                    <a:pt x="0" y="336"/>
                    <a:pt x="202" y="520"/>
                  </a:cubicBezTo>
                  <a:cubicBezTo>
                    <a:pt x="1125" y="1362"/>
                    <a:pt x="1705" y="2572"/>
                    <a:pt x="1705" y="3921"/>
                  </a:cubicBezTo>
                  <a:cubicBezTo>
                    <a:pt x="1705" y="5049"/>
                    <a:pt x="1298" y="6081"/>
                    <a:pt x="624" y="6881"/>
                  </a:cubicBezTo>
                  <a:cubicBezTo>
                    <a:pt x="458" y="7079"/>
                    <a:pt x="591" y="7380"/>
                    <a:pt x="849" y="7380"/>
                  </a:cubicBezTo>
                  <a:cubicBezTo>
                    <a:pt x="2867" y="7380"/>
                    <a:pt x="2867" y="7380"/>
                    <a:pt x="2867" y="7380"/>
                  </a:cubicBezTo>
                  <a:cubicBezTo>
                    <a:pt x="3117" y="7380"/>
                    <a:pt x="3319" y="7177"/>
                    <a:pt x="3319" y="6928"/>
                  </a:cubicBezTo>
                  <a:cubicBezTo>
                    <a:pt x="3319" y="452"/>
                    <a:pt x="3319" y="452"/>
                    <a:pt x="3319" y="452"/>
                  </a:cubicBezTo>
                  <a:cubicBezTo>
                    <a:pt x="3319" y="203"/>
                    <a:pt x="3117" y="0"/>
                    <a:pt x="2867" y="0"/>
                  </a:cubicBezTo>
                  <a:lnTo>
                    <a:pt x="405" y="0"/>
                  </a:lnTo>
                  <a:close/>
                </a:path>
              </a:pathLst>
            </a:custGeom>
            <a:solidFill>
              <a:srgbClr val="546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99">
              <a:extLst>
                <a:ext uri="{FF2B5EF4-FFF2-40B4-BE49-F238E27FC236}">
                  <a16:creationId xmlns:a16="http://schemas.microsoft.com/office/drawing/2014/main" id="{4D6F75A4-2F97-402A-A2DE-AB5B9437E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6122313" y="3109913"/>
              <a:ext cx="1863725" cy="1858963"/>
            </a:xfrm>
            <a:prstGeom prst="ellipse">
              <a:avLst/>
            </a:prstGeom>
            <a:solidFill>
              <a:srgbClr val="434C6D"/>
            </a:solidFill>
            <a:ln w="3175" cap="rnd">
              <a:solidFill>
                <a:srgbClr val="7383B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00">
              <a:extLst>
                <a:ext uri="{FF2B5EF4-FFF2-40B4-BE49-F238E27FC236}">
                  <a16:creationId xmlns:a16="http://schemas.microsoft.com/office/drawing/2014/main" id="{8BA29292-2DC2-4CDF-AAED-7F336B603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7986038" y="1482725"/>
              <a:ext cx="931863" cy="581025"/>
            </a:xfrm>
            <a:prstGeom prst="rect">
              <a:avLst/>
            </a:prstGeom>
            <a:solidFill>
              <a:srgbClr val="28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1">
              <a:extLst>
                <a:ext uri="{FF2B5EF4-FFF2-40B4-BE49-F238E27FC236}">
                  <a16:creationId xmlns:a16="http://schemas.microsoft.com/office/drawing/2014/main" id="{722EB863-FB1A-44CB-A2A6-1567472A9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04926" y="5783263"/>
              <a:ext cx="3028950" cy="696913"/>
            </a:xfrm>
            <a:custGeom>
              <a:avLst/>
              <a:gdLst>
                <a:gd name="T0" fmla="*/ 5765 w 5996"/>
                <a:gd name="T1" fmla="*/ 0 h 1384"/>
                <a:gd name="T2" fmla="*/ 5534 w 5996"/>
                <a:gd name="T3" fmla="*/ 230 h 1384"/>
                <a:gd name="T4" fmla="*/ 5534 w 5996"/>
                <a:gd name="T5" fmla="*/ 922 h 1384"/>
                <a:gd name="T6" fmla="*/ 461 w 5996"/>
                <a:gd name="T7" fmla="*/ 922 h 1384"/>
                <a:gd name="T8" fmla="*/ 461 w 5996"/>
                <a:gd name="T9" fmla="*/ 230 h 1384"/>
                <a:gd name="T10" fmla="*/ 230 w 5996"/>
                <a:gd name="T11" fmla="*/ 0 h 1384"/>
                <a:gd name="T12" fmla="*/ 0 w 5996"/>
                <a:gd name="T13" fmla="*/ 230 h 1384"/>
                <a:gd name="T14" fmla="*/ 0 w 5996"/>
                <a:gd name="T15" fmla="*/ 1153 h 1384"/>
                <a:gd name="T16" fmla="*/ 230 w 5996"/>
                <a:gd name="T17" fmla="*/ 1384 h 1384"/>
                <a:gd name="T18" fmla="*/ 5765 w 5996"/>
                <a:gd name="T19" fmla="*/ 1384 h 1384"/>
                <a:gd name="T20" fmla="*/ 5996 w 5996"/>
                <a:gd name="T21" fmla="*/ 1153 h 1384"/>
                <a:gd name="T22" fmla="*/ 5996 w 5996"/>
                <a:gd name="T23" fmla="*/ 230 h 1384"/>
                <a:gd name="T24" fmla="*/ 5765 w 5996"/>
                <a:gd name="T25" fmla="*/ 0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96" h="1384">
                  <a:moveTo>
                    <a:pt x="5765" y="0"/>
                  </a:moveTo>
                  <a:cubicBezTo>
                    <a:pt x="5638" y="0"/>
                    <a:pt x="5534" y="103"/>
                    <a:pt x="5534" y="230"/>
                  </a:cubicBezTo>
                  <a:cubicBezTo>
                    <a:pt x="5534" y="922"/>
                    <a:pt x="5534" y="922"/>
                    <a:pt x="5534" y="922"/>
                  </a:cubicBezTo>
                  <a:cubicBezTo>
                    <a:pt x="461" y="922"/>
                    <a:pt x="461" y="922"/>
                    <a:pt x="461" y="922"/>
                  </a:cubicBezTo>
                  <a:cubicBezTo>
                    <a:pt x="461" y="230"/>
                    <a:pt x="461" y="230"/>
                    <a:pt x="461" y="230"/>
                  </a:cubicBezTo>
                  <a:cubicBezTo>
                    <a:pt x="461" y="103"/>
                    <a:pt x="358" y="0"/>
                    <a:pt x="230" y="0"/>
                  </a:cubicBezTo>
                  <a:cubicBezTo>
                    <a:pt x="103" y="0"/>
                    <a:pt x="0" y="103"/>
                    <a:pt x="0" y="230"/>
                  </a:cubicBezTo>
                  <a:cubicBezTo>
                    <a:pt x="0" y="1153"/>
                    <a:pt x="0" y="1153"/>
                    <a:pt x="0" y="1153"/>
                  </a:cubicBezTo>
                  <a:cubicBezTo>
                    <a:pt x="0" y="1280"/>
                    <a:pt x="103" y="1384"/>
                    <a:pt x="230" y="1384"/>
                  </a:cubicBezTo>
                  <a:cubicBezTo>
                    <a:pt x="5765" y="1384"/>
                    <a:pt x="5765" y="1384"/>
                    <a:pt x="5765" y="1384"/>
                  </a:cubicBezTo>
                  <a:cubicBezTo>
                    <a:pt x="5892" y="1384"/>
                    <a:pt x="5996" y="1280"/>
                    <a:pt x="5996" y="1153"/>
                  </a:cubicBezTo>
                  <a:cubicBezTo>
                    <a:pt x="5996" y="230"/>
                    <a:pt x="5996" y="230"/>
                    <a:pt x="5996" y="230"/>
                  </a:cubicBezTo>
                  <a:cubicBezTo>
                    <a:pt x="5996" y="103"/>
                    <a:pt x="5892" y="0"/>
                    <a:pt x="5765" y="0"/>
                  </a:cubicBez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02">
              <a:extLst>
                <a:ext uri="{FF2B5EF4-FFF2-40B4-BE49-F238E27FC236}">
                  <a16:creationId xmlns:a16="http://schemas.microsoft.com/office/drawing/2014/main" id="{784D4147-FD05-4B70-BD77-B79DAE793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6006426" y="-377825"/>
              <a:ext cx="1630363" cy="1627188"/>
            </a:xfrm>
            <a:prstGeom prst="ellipse">
              <a:avLst/>
            </a:prstGeom>
            <a:solidFill>
              <a:srgbClr val="3845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3">
              <a:extLst>
                <a:ext uri="{FF2B5EF4-FFF2-40B4-BE49-F238E27FC236}">
                  <a16:creationId xmlns:a16="http://schemas.microsoft.com/office/drawing/2014/main" id="{D4E0AF84-68F4-4400-BE36-21B9E093F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423813" y="1216025"/>
              <a:ext cx="465138" cy="498475"/>
            </a:xfrm>
            <a:custGeom>
              <a:avLst/>
              <a:gdLst>
                <a:gd name="T0" fmla="*/ 462 w 923"/>
                <a:gd name="T1" fmla="*/ 68 h 990"/>
                <a:gd name="T2" fmla="*/ 0 w 923"/>
                <a:gd name="T3" fmla="*/ 0 h 990"/>
                <a:gd name="T4" fmla="*/ 0 w 923"/>
                <a:gd name="T5" fmla="*/ 990 h 990"/>
                <a:gd name="T6" fmla="*/ 923 w 923"/>
                <a:gd name="T7" fmla="*/ 990 h 990"/>
                <a:gd name="T8" fmla="*/ 923 w 923"/>
                <a:gd name="T9" fmla="*/ 0 h 990"/>
                <a:gd name="T10" fmla="*/ 462 w 923"/>
                <a:gd name="T11" fmla="*/ 68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3" h="990">
                  <a:moveTo>
                    <a:pt x="462" y="68"/>
                  </a:moveTo>
                  <a:cubicBezTo>
                    <a:pt x="301" y="68"/>
                    <a:pt x="147" y="44"/>
                    <a:pt x="0" y="0"/>
                  </a:cubicBezTo>
                  <a:cubicBezTo>
                    <a:pt x="0" y="990"/>
                    <a:pt x="0" y="990"/>
                    <a:pt x="0" y="990"/>
                  </a:cubicBezTo>
                  <a:cubicBezTo>
                    <a:pt x="923" y="990"/>
                    <a:pt x="923" y="990"/>
                    <a:pt x="923" y="990"/>
                  </a:cubicBezTo>
                  <a:cubicBezTo>
                    <a:pt x="923" y="0"/>
                    <a:pt x="923" y="0"/>
                    <a:pt x="923" y="0"/>
                  </a:cubicBezTo>
                  <a:cubicBezTo>
                    <a:pt x="777" y="44"/>
                    <a:pt x="622" y="68"/>
                    <a:pt x="462" y="68"/>
                  </a:cubicBezTo>
                  <a:close/>
                </a:path>
              </a:pathLst>
            </a:custGeom>
            <a:solidFill>
              <a:srgbClr val="546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04">
              <a:extLst>
                <a:ext uri="{FF2B5EF4-FFF2-40B4-BE49-F238E27FC236}">
                  <a16:creationId xmlns:a16="http://schemas.microsoft.com/office/drawing/2014/main" id="{A16E1CEF-5B91-4E35-8094-4C868084D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539701" y="87313"/>
              <a:ext cx="698500" cy="696913"/>
            </a:xfrm>
            <a:prstGeom prst="ellipse">
              <a:avLst/>
            </a:prstGeom>
            <a:solidFill>
              <a:srgbClr val="546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5">
              <a:extLst>
                <a:ext uri="{FF2B5EF4-FFF2-40B4-BE49-F238E27FC236}">
                  <a16:creationId xmlns:a16="http://schemas.microsoft.com/office/drawing/2014/main" id="{C36206BE-7197-4455-923C-C20E90791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04926" y="1482725"/>
              <a:ext cx="3028950" cy="581025"/>
            </a:xfrm>
            <a:custGeom>
              <a:avLst/>
              <a:gdLst>
                <a:gd name="T0" fmla="*/ 5765 w 5996"/>
                <a:gd name="T1" fmla="*/ 0 h 1153"/>
                <a:gd name="T2" fmla="*/ 230 w 5996"/>
                <a:gd name="T3" fmla="*/ 0 h 1153"/>
                <a:gd name="T4" fmla="*/ 0 w 5996"/>
                <a:gd name="T5" fmla="*/ 231 h 1153"/>
                <a:gd name="T6" fmla="*/ 0 w 5996"/>
                <a:gd name="T7" fmla="*/ 923 h 1153"/>
                <a:gd name="T8" fmla="*/ 230 w 5996"/>
                <a:gd name="T9" fmla="*/ 1153 h 1153"/>
                <a:gd name="T10" fmla="*/ 461 w 5996"/>
                <a:gd name="T11" fmla="*/ 923 h 1153"/>
                <a:gd name="T12" fmla="*/ 461 w 5996"/>
                <a:gd name="T13" fmla="*/ 461 h 1153"/>
                <a:gd name="T14" fmla="*/ 5534 w 5996"/>
                <a:gd name="T15" fmla="*/ 461 h 1153"/>
                <a:gd name="T16" fmla="*/ 5534 w 5996"/>
                <a:gd name="T17" fmla="*/ 923 h 1153"/>
                <a:gd name="T18" fmla="*/ 5765 w 5996"/>
                <a:gd name="T19" fmla="*/ 1153 h 1153"/>
                <a:gd name="T20" fmla="*/ 5996 w 5996"/>
                <a:gd name="T21" fmla="*/ 923 h 1153"/>
                <a:gd name="T22" fmla="*/ 5996 w 5996"/>
                <a:gd name="T23" fmla="*/ 231 h 1153"/>
                <a:gd name="T24" fmla="*/ 5765 w 5996"/>
                <a:gd name="T25" fmla="*/ 0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96" h="1153">
                  <a:moveTo>
                    <a:pt x="5765" y="0"/>
                  </a:moveTo>
                  <a:cubicBezTo>
                    <a:pt x="230" y="0"/>
                    <a:pt x="230" y="0"/>
                    <a:pt x="230" y="0"/>
                  </a:cubicBezTo>
                  <a:cubicBezTo>
                    <a:pt x="103" y="0"/>
                    <a:pt x="0" y="103"/>
                    <a:pt x="0" y="231"/>
                  </a:cubicBezTo>
                  <a:cubicBezTo>
                    <a:pt x="0" y="923"/>
                    <a:pt x="0" y="923"/>
                    <a:pt x="0" y="923"/>
                  </a:cubicBezTo>
                  <a:cubicBezTo>
                    <a:pt x="0" y="1050"/>
                    <a:pt x="103" y="1153"/>
                    <a:pt x="230" y="1153"/>
                  </a:cubicBezTo>
                  <a:cubicBezTo>
                    <a:pt x="358" y="1153"/>
                    <a:pt x="461" y="1050"/>
                    <a:pt x="461" y="923"/>
                  </a:cubicBezTo>
                  <a:cubicBezTo>
                    <a:pt x="461" y="461"/>
                    <a:pt x="461" y="461"/>
                    <a:pt x="461" y="461"/>
                  </a:cubicBezTo>
                  <a:cubicBezTo>
                    <a:pt x="5534" y="461"/>
                    <a:pt x="5534" y="461"/>
                    <a:pt x="5534" y="461"/>
                  </a:cubicBezTo>
                  <a:cubicBezTo>
                    <a:pt x="5534" y="923"/>
                    <a:pt x="5534" y="923"/>
                    <a:pt x="5534" y="923"/>
                  </a:cubicBezTo>
                  <a:cubicBezTo>
                    <a:pt x="5534" y="1050"/>
                    <a:pt x="5638" y="1153"/>
                    <a:pt x="5765" y="1153"/>
                  </a:cubicBezTo>
                  <a:cubicBezTo>
                    <a:pt x="5892" y="1153"/>
                    <a:pt x="5996" y="1050"/>
                    <a:pt x="5996" y="923"/>
                  </a:cubicBezTo>
                  <a:cubicBezTo>
                    <a:pt x="5996" y="231"/>
                    <a:pt x="5996" y="231"/>
                    <a:pt x="5996" y="231"/>
                  </a:cubicBezTo>
                  <a:cubicBezTo>
                    <a:pt x="5996" y="103"/>
                    <a:pt x="5892" y="0"/>
                    <a:pt x="5765" y="0"/>
                  </a:cubicBez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106">
              <a:extLst>
                <a:ext uri="{FF2B5EF4-FFF2-40B4-BE49-F238E27FC236}">
                  <a16:creationId xmlns:a16="http://schemas.microsoft.com/office/drawing/2014/main" id="{CC887452-2A1B-4788-87BE-70AB5EDC7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210838" y="1714500"/>
              <a:ext cx="814388" cy="349250"/>
            </a:xfrm>
            <a:prstGeom prst="rect">
              <a:avLst/>
            </a:prstGeom>
            <a:solidFill>
              <a:srgbClr val="28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07">
              <a:extLst>
                <a:ext uri="{FF2B5EF4-FFF2-40B4-BE49-F238E27FC236}">
                  <a16:creationId xmlns:a16="http://schemas.microsoft.com/office/drawing/2014/main" id="{6B3E2DF4-B882-4356-8FF2-6191D238C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539701" y="3459163"/>
              <a:ext cx="698500" cy="696913"/>
            </a:xfrm>
            <a:prstGeom prst="ellipse">
              <a:avLst/>
            </a:prstGeom>
            <a:solidFill>
              <a:srgbClr val="71C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08">
              <a:extLst>
                <a:ext uri="{FF2B5EF4-FFF2-40B4-BE49-F238E27FC236}">
                  <a16:creationId xmlns:a16="http://schemas.microsoft.com/office/drawing/2014/main" id="{7B3CEC09-5F92-41CA-BA90-AC2549ED3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423813" y="4852988"/>
              <a:ext cx="465138" cy="465138"/>
            </a:xfrm>
            <a:prstGeom prst="ellipse">
              <a:avLst/>
            </a:prstGeom>
            <a:solidFill>
              <a:srgbClr val="D75E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E0A98A-A2BB-488F-AB49-8225C5D63DD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Timeline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B5E2266-4CF3-4A4B-B502-15C750D6B23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  <a:p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FEA0A6-4197-434B-AB58-B9D35DF9F6B6}"/>
              </a:ext>
            </a:extLst>
          </p:cNvPr>
          <p:cNvGrpSpPr/>
          <p:nvPr/>
        </p:nvGrpSpPr>
        <p:grpSpPr>
          <a:xfrm>
            <a:off x="5359742" y="2060396"/>
            <a:ext cx="1485900" cy="1485900"/>
            <a:chOff x="5353050" y="1652380"/>
            <a:chExt cx="1485900" cy="148590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5156332-91AB-47A1-BC88-F35D5F2276AB}"/>
                </a:ext>
              </a:extLst>
            </p:cNvPr>
            <p:cNvSpPr/>
            <p:nvPr/>
          </p:nvSpPr>
          <p:spPr bwMode="auto">
            <a:xfrm>
              <a:off x="5353050" y="1652380"/>
              <a:ext cx="1485900" cy="1485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922EF36-42FC-4DA3-A357-39C03E8B07F9}"/>
                </a:ext>
              </a:extLst>
            </p:cNvPr>
            <p:cNvSpPr/>
            <p:nvPr/>
          </p:nvSpPr>
          <p:spPr bwMode="auto">
            <a:xfrm>
              <a:off x="5543550" y="1842880"/>
              <a:ext cx="1104900" cy="1104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dirty="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915D9A4-8EE5-4029-98CD-DEDD38803EE1}"/>
                </a:ext>
              </a:extLst>
            </p:cNvPr>
            <p:cNvGrpSpPr/>
            <p:nvPr/>
          </p:nvGrpSpPr>
          <p:grpSpPr>
            <a:xfrm>
              <a:off x="5762757" y="2031976"/>
              <a:ext cx="666486" cy="726708"/>
              <a:chOff x="-28335288" y="-377825"/>
              <a:chExt cx="6289675" cy="6858001"/>
            </a:xfrm>
          </p:grpSpPr>
          <p:sp>
            <p:nvSpPr>
              <p:cNvPr id="8" name="Freeform 95">
                <a:extLst>
                  <a:ext uri="{FF2B5EF4-FFF2-40B4-BE49-F238E27FC236}">
                    <a16:creationId xmlns:a16="http://schemas.microsoft.com/office/drawing/2014/main" id="{91993DC5-6639-4050-B31F-90433398A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103513" y="1714500"/>
                <a:ext cx="5824538" cy="4532313"/>
              </a:xfrm>
              <a:custGeom>
                <a:avLst/>
                <a:gdLst>
                  <a:gd name="T0" fmla="*/ 3669 w 3669"/>
                  <a:gd name="T1" fmla="*/ 220 h 2855"/>
                  <a:gd name="T2" fmla="*/ 2715 w 3669"/>
                  <a:gd name="T3" fmla="*/ 220 h 2855"/>
                  <a:gd name="T4" fmla="*/ 2715 w 3669"/>
                  <a:gd name="T5" fmla="*/ 0 h 2855"/>
                  <a:gd name="T6" fmla="*/ 954 w 3669"/>
                  <a:gd name="T7" fmla="*/ 0 h 2855"/>
                  <a:gd name="T8" fmla="*/ 954 w 3669"/>
                  <a:gd name="T9" fmla="*/ 220 h 2855"/>
                  <a:gd name="T10" fmla="*/ 0 w 3669"/>
                  <a:gd name="T11" fmla="*/ 220 h 2855"/>
                  <a:gd name="T12" fmla="*/ 0 w 3669"/>
                  <a:gd name="T13" fmla="*/ 2563 h 2855"/>
                  <a:gd name="T14" fmla="*/ 954 w 3669"/>
                  <a:gd name="T15" fmla="*/ 2563 h 2855"/>
                  <a:gd name="T16" fmla="*/ 954 w 3669"/>
                  <a:gd name="T17" fmla="*/ 2855 h 2855"/>
                  <a:gd name="T18" fmla="*/ 2715 w 3669"/>
                  <a:gd name="T19" fmla="*/ 2855 h 2855"/>
                  <a:gd name="T20" fmla="*/ 2715 w 3669"/>
                  <a:gd name="T21" fmla="*/ 2563 h 2855"/>
                  <a:gd name="T22" fmla="*/ 3669 w 3669"/>
                  <a:gd name="T23" fmla="*/ 2563 h 2855"/>
                  <a:gd name="T24" fmla="*/ 3669 w 3669"/>
                  <a:gd name="T25" fmla="*/ 220 h 2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69" h="2855">
                    <a:moveTo>
                      <a:pt x="3669" y="220"/>
                    </a:moveTo>
                    <a:lnTo>
                      <a:pt x="2715" y="220"/>
                    </a:lnTo>
                    <a:lnTo>
                      <a:pt x="2715" y="0"/>
                    </a:lnTo>
                    <a:lnTo>
                      <a:pt x="954" y="0"/>
                    </a:lnTo>
                    <a:lnTo>
                      <a:pt x="954" y="220"/>
                    </a:lnTo>
                    <a:lnTo>
                      <a:pt x="0" y="220"/>
                    </a:lnTo>
                    <a:lnTo>
                      <a:pt x="0" y="2563"/>
                    </a:lnTo>
                    <a:lnTo>
                      <a:pt x="954" y="2563"/>
                    </a:lnTo>
                    <a:lnTo>
                      <a:pt x="954" y="2855"/>
                    </a:lnTo>
                    <a:lnTo>
                      <a:pt x="2715" y="2855"/>
                    </a:lnTo>
                    <a:lnTo>
                      <a:pt x="2715" y="2563"/>
                    </a:lnTo>
                    <a:lnTo>
                      <a:pt x="3669" y="2563"/>
                    </a:lnTo>
                    <a:lnTo>
                      <a:pt x="3669" y="220"/>
                    </a:lnTo>
                    <a:close/>
                  </a:path>
                </a:pathLst>
              </a:custGeom>
              <a:solidFill>
                <a:srgbClr val="3845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Oval 96">
                <a:extLst>
                  <a:ext uri="{FF2B5EF4-FFF2-40B4-BE49-F238E27FC236}">
                    <a16:creationId xmlns:a16="http://schemas.microsoft.com/office/drawing/2014/main" id="{8BFD527A-C59F-4624-BC32-734E58C55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054176" y="2179638"/>
                <a:ext cx="3725863" cy="3719513"/>
              </a:xfrm>
              <a:prstGeom prst="ellipse">
                <a:avLst/>
              </a:prstGeom>
              <a:solidFill>
                <a:srgbClr val="50508A"/>
              </a:solidFill>
              <a:ln w="7938" cap="rnd">
                <a:solidFill>
                  <a:srgbClr val="28323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7">
                <a:extLst>
                  <a:ext uri="{FF2B5EF4-FFF2-40B4-BE49-F238E27FC236}">
                    <a16:creationId xmlns:a16="http://schemas.microsoft.com/office/drawing/2014/main" id="{46410202-408C-45C4-AEAF-0231D148D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335288" y="2063750"/>
                <a:ext cx="1676400" cy="3719513"/>
              </a:xfrm>
              <a:custGeom>
                <a:avLst/>
                <a:gdLst>
                  <a:gd name="T0" fmla="*/ 1614 w 3319"/>
                  <a:gd name="T1" fmla="*/ 3921 h 7380"/>
                  <a:gd name="T2" fmla="*/ 3117 w 3319"/>
                  <a:gd name="T3" fmla="*/ 520 h 7380"/>
                  <a:gd name="T4" fmla="*/ 2914 w 3319"/>
                  <a:gd name="T5" fmla="*/ 0 h 7380"/>
                  <a:gd name="T6" fmla="*/ 452 w 3319"/>
                  <a:gd name="T7" fmla="*/ 0 h 7380"/>
                  <a:gd name="T8" fmla="*/ 0 w 3319"/>
                  <a:gd name="T9" fmla="*/ 452 h 7380"/>
                  <a:gd name="T10" fmla="*/ 0 w 3319"/>
                  <a:gd name="T11" fmla="*/ 6928 h 7380"/>
                  <a:gd name="T12" fmla="*/ 452 w 3319"/>
                  <a:gd name="T13" fmla="*/ 7380 h 7380"/>
                  <a:gd name="T14" fmla="*/ 2470 w 3319"/>
                  <a:gd name="T15" fmla="*/ 7380 h 7380"/>
                  <a:gd name="T16" fmla="*/ 2695 w 3319"/>
                  <a:gd name="T17" fmla="*/ 6881 h 7380"/>
                  <a:gd name="T18" fmla="*/ 1614 w 3319"/>
                  <a:gd name="T19" fmla="*/ 3921 h 7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19" h="7380">
                    <a:moveTo>
                      <a:pt x="1614" y="3921"/>
                    </a:moveTo>
                    <a:cubicBezTo>
                      <a:pt x="1614" y="2572"/>
                      <a:pt x="2195" y="1362"/>
                      <a:pt x="3117" y="520"/>
                    </a:cubicBezTo>
                    <a:cubicBezTo>
                      <a:pt x="3319" y="336"/>
                      <a:pt x="3188" y="0"/>
                      <a:pt x="2914" y="0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202" y="0"/>
                      <a:pt x="0" y="203"/>
                      <a:pt x="0" y="452"/>
                    </a:cubicBezTo>
                    <a:cubicBezTo>
                      <a:pt x="0" y="6928"/>
                      <a:pt x="0" y="6928"/>
                      <a:pt x="0" y="6928"/>
                    </a:cubicBezTo>
                    <a:cubicBezTo>
                      <a:pt x="0" y="7177"/>
                      <a:pt x="202" y="7380"/>
                      <a:pt x="452" y="7380"/>
                    </a:cubicBezTo>
                    <a:cubicBezTo>
                      <a:pt x="2470" y="7380"/>
                      <a:pt x="2470" y="7380"/>
                      <a:pt x="2470" y="7380"/>
                    </a:cubicBezTo>
                    <a:cubicBezTo>
                      <a:pt x="2728" y="7380"/>
                      <a:pt x="2862" y="7079"/>
                      <a:pt x="2695" y="6881"/>
                    </a:cubicBezTo>
                    <a:cubicBezTo>
                      <a:pt x="2022" y="6081"/>
                      <a:pt x="1614" y="5049"/>
                      <a:pt x="1614" y="3921"/>
                    </a:cubicBezTo>
                    <a:close/>
                  </a:path>
                </a:pathLst>
              </a:cu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8">
                <a:extLst>
                  <a:ext uri="{FF2B5EF4-FFF2-40B4-BE49-F238E27FC236}">
                    <a16:creationId xmlns:a16="http://schemas.microsoft.com/office/drawing/2014/main" id="{8A7D7730-B591-4D1D-AD06-BFE0F6A19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722013" y="2063750"/>
                <a:ext cx="1676400" cy="3719513"/>
              </a:xfrm>
              <a:custGeom>
                <a:avLst/>
                <a:gdLst>
                  <a:gd name="T0" fmla="*/ 405 w 3319"/>
                  <a:gd name="T1" fmla="*/ 0 h 7380"/>
                  <a:gd name="T2" fmla="*/ 202 w 3319"/>
                  <a:gd name="T3" fmla="*/ 520 h 7380"/>
                  <a:gd name="T4" fmla="*/ 1705 w 3319"/>
                  <a:gd name="T5" fmla="*/ 3921 h 7380"/>
                  <a:gd name="T6" fmla="*/ 624 w 3319"/>
                  <a:gd name="T7" fmla="*/ 6881 h 7380"/>
                  <a:gd name="T8" fmla="*/ 849 w 3319"/>
                  <a:gd name="T9" fmla="*/ 7380 h 7380"/>
                  <a:gd name="T10" fmla="*/ 2867 w 3319"/>
                  <a:gd name="T11" fmla="*/ 7380 h 7380"/>
                  <a:gd name="T12" fmla="*/ 3319 w 3319"/>
                  <a:gd name="T13" fmla="*/ 6928 h 7380"/>
                  <a:gd name="T14" fmla="*/ 3319 w 3319"/>
                  <a:gd name="T15" fmla="*/ 452 h 7380"/>
                  <a:gd name="T16" fmla="*/ 2867 w 3319"/>
                  <a:gd name="T17" fmla="*/ 0 h 7380"/>
                  <a:gd name="T18" fmla="*/ 405 w 3319"/>
                  <a:gd name="T19" fmla="*/ 0 h 7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19" h="7380">
                    <a:moveTo>
                      <a:pt x="405" y="0"/>
                    </a:moveTo>
                    <a:cubicBezTo>
                      <a:pt x="131" y="0"/>
                      <a:pt x="0" y="336"/>
                      <a:pt x="202" y="520"/>
                    </a:cubicBezTo>
                    <a:cubicBezTo>
                      <a:pt x="1125" y="1362"/>
                      <a:pt x="1705" y="2572"/>
                      <a:pt x="1705" y="3921"/>
                    </a:cubicBezTo>
                    <a:cubicBezTo>
                      <a:pt x="1705" y="5049"/>
                      <a:pt x="1298" y="6081"/>
                      <a:pt x="624" y="6881"/>
                    </a:cubicBezTo>
                    <a:cubicBezTo>
                      <a:pt x="458" y="7079"/>
                      <a:pt x="591" y="7380"/>
                      <a:pt x="849" y="7380"/>
                    </a:cubicBezTo>
                    <a:cubicBezTo>
                      <a:pt x="2867" y="7380"/>
                      <a:pt x="2867" y="7380"/>
                      <a:pt x="2867" y="7380"/>
                    </a:cubicBezTo>
                    <a:cubicBezTo>
                      <a:pt x="3117" y="7380"/>
                      <a:pt x="3319" y="7177"/>
                      <a:pt x="3319" y="6928"/>
                    </a:cubicBezTo>
                    <a:cubicBezTo>
                      <a:pt x="3319" y="452"/>
                      <a:pt x="3319" y="452"/>
                      <a:pt x="3319" y="452"/>
                    </a:cubicBezTo>
                    <a:cubicBezTo>
                      <a:pt x="3319" y="203"/>
                      <a:pt x="3117" y="0"/>
                      <a:pt x="2867" y="0"/>
                    </a:cubicBezTo>
                    <a:lnTo>
                      <a:pt x="405" y="0"/>
                    </a:lnTo>
                    <a:close/>
                  </a:path>
                </a:pathLst>
              </a:cu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Oval 99">
                <a:extLst>
                  <a:ext uri="{FF2B5EF4-FFF2-40B4-BE49-F238E27FC236}">
                    <a16:creationId xmlns:a16="http://schemas.microsoft.com/office/drawing/2014/main" id="{828E4EFB-BFD5-4396-BFE6-33098250C4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6122313" y="3109913"/>
                <a:ext cx="1863725" cy="1858963"/>
              </a:xfrm>
              <a:prstGeom prst="ellipse">
                <a:avLst/>
              </a:prstGeom>
              <a:solidFill>
                <a:srgbClr val="434C6D"/>
              </a:solidFill>
              <a:ln w="3175" cap="rnd">
                <a:solidFill>
                  <a:srgbClr val="7383B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Rectangle 100">
                <a:extLst>
                  <a:ext uri="{FF2B5EF4-FFF2-40B4-BE49-F238E27FC236}">
                    <a16:creationId xmlns:a16="http://schemas.microsoft.com/office/drawing/2014/main" id="{C5A1147A-45A1-4C50-9577-07EFD9E4B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986038" y="1482725"/>
                <a:ext cx="931863" cy="581025"/>
              </a:xfrm>
              <a:prstGeom prst="rect">
                <a:avLst/>
              </a:prstGeom>
              <a:solidFill>
                <a:srgbClr val="28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01">
                <a:extLst>
                  <a:ext uri="{FF2B5EF4-FFF2-40B4-BE49-F238E27FC236}">
                    <a16:creationId xmlns:a16="http://schemas.microsoft.com/office/drawing/2014/main" id="{01AE33FA-25B4-48BD-806E-E899F5AB3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04926" y="5783263"/>
                <a:ext cx="3028950" cy="696913"/>
              </a:xfrm>
              <a:custGeom>
                <a:avLst/>
                <a:gdLst>
                  <a:gd name="T0" fmla="*/ 5765 w 5996"/>
                  <a:gd name="T1" fmla="*/ 0 h 1384"/>
                  <a:gd name="T2" fmla="*/ 5534 w 5996"/>
                  <a:gd name="T3" fmla="*/ 230 h 1384"/>
                  <a:gd name="T4" fmla="*/ 5534 w 5996"/>
                  <a:gd name="T5" fmla="*/ 922 h 1384"/>
                  <a:gd name="T6" fmla="*/ 461 w 5996"/>
                  <a:gd name="T7" fmla="*/ 922 h 1384"/>
                  <a:gd name="T8" fmla="*/ 461 w 5996"/>
                  <a:gd name="T9" fmla="*/ 230 h 1384"/>
                  <a:gd name="T10" fmla="*/ 230 w 5996"/>
                  <a:gd name="T11" fmla="*/ 0 h 1384"/>
                  <a:gd name="T12" fmla="*/ 0 w 5996"/>
                  <a:gd name="T13" fmla="*/ 230 h 1384"/>
                  <a:gd name="T14" fmla="*/ 0 w 5996"/>
                  <a:gd name="T15" fmla="*/ 1153 h 1384"/>
                  <a:gd name="T16" fmla="*/ 230 w 5996"/>
                  <a:gd name="T17" fmla="*/ 1384 h 1384"/>
                  <a:gd name="T18" fmla="*/ 5765 w 5996"/>
                  <a:gd name="T19" fmla="*/ 1384 h 1384"/>
                  <a:gd name="T20" fmla="*/ 5996 w 5996"/>
                  <a:gd name="T21" fmla="*/ 1153 h 1384"/>
                  <a:gd name="T22" fmla="*/ 5996 w 5996"/>
                  <a:gd name="T23" fmla="*/ 230 h 1384"/>
                  <a:gd name="T24" fmla="*/ 5765 w 5996"/>
                  <a:gd name="T25" fmla="*/ 0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96" h="1384">
                    <a:moveTo>
                      <a:pt x="5765" y="0"/>
                    </a:moveTo>
                    <a:cubicBezTo>
                      <a:pt x="5638" y="0"/>
                      <a:pt x="5534" y="103"/>
                      <a:pt x="5534" y="230"/>
                    </a:cubicBezTo>
                    <a:cubicBezTo>
                      <a:pt x="5534" y="922"/>
                      <a:pt x="5534" y="922"/>
                      <a:pt x="5534" y="922"/>
                    </a:cubicBezTo>
                    <a:cubicBezTo>
                      <a:pt x="461" y="922"/>
                      <a:pt x="461" y="922"/>
                      <a:pt x="461" y="922"/>
                    </a:cubicBezTo>
                    <a:cubicBezTo>
                      <a:pt x="461" y="230"/>
                      <a:pt x="461" y="230"/>
                      <a:pt x="461" y="230"/>
                    </a:cubicBezTo>
                    <a:cubicBezTo>
                      <a:pt x="461" y="103"/>
                      <a:pt x="358" y="0"/>
                      <a:pt x="230" y="0"/>
                    </a:cubicBezTo>
                    <a:cubicBezTo>
                      <a:pt x="103" y="0"/>
                      <a:pt x="0" y="103"/>
                      <a:pt x="0" y="230"/>
                    </a:cubicBezTo>
                    <a:cubicBezTo>
                      <a:pt x="0" y="1153"/>
                      <a:pt x="0" y="1153"/>
                      <a:pt x="0" y="1153"/>
                    </a:cubicBezTo>
                    <a:cubicBezTo>
                      <a:pt x="0" y="1280"/>
                      <a:pt x="103" y="1384"/>
                      <a:pt x="230" y="1384"/>
                    </a:cubicBezTo>
                    <a:cubicBezTo>
                      <a:pt x="5765" y="1384"/>
                      <a:pt x="5765" y="1384"/>
                      <a:pt x="5765" y="1384"/>
                    </a:cubicBezTo>
                    <a:cubicBezTo>
                      <a:pt x="5892" y="1384"/>
                      <a:pt x="5996" y="1280"/>
                      <a:pt x="5996" y="1153"/>
                    </a:cubicBezTo>
                    <a:cubicBezTo>
                      <a:pt x="5996" y="230"/>
                      <a:pt x="5996" y="230"/>
                      <a:pt x="5996" y="230"/>
                    </a:cubicBezTo>
                    <a:cubicBezTo>
                      <a:pt x="5996" y="103"/>
                      <a:pt x="5892" y="0"/>
                      <a:pt x="5765" y="0"/>
                    </a:cubicBezTo>
                    <a:close/>
                  </a:path>
                </a:pathLst>
              </a:custGeom>
              <a:solidFill>
                <a:srgbClr val="AFB6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Oval 102">
                <a:extLst>
                  <a:ext uri="{FF2B5EF4-FFF2-40B4-BE49-F238E27FC236}">
                    <a16:creationId xmlns:a16="http://schemas.microsoft.com/office/drawing/2014/main" id="{EE95D317-D0CD-49B9-A944-2CFBA8717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6006426" y="-377825"/>
                <a:ext cx="1630363" cy="1627188"/>
              </a:xfrm>
              <a:prstGeom prst="ellipse">
                <a:avLst/>
              </a:prstGeom>
              <a:solidFill>
                <a:srgbClr val="3845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03">
                <a:extLst>
                  <a:ext uri="{FF2B5EF4-FFF2-40B4-BE49-F238E27FC236}">
                    <a16:creationId xmlns:a16="http://schemas.microsoft.com/office/drawing/2014/main" id="{FD29FB12-EAC7-4FDF-83C9-D40AEA9A5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423813" y="1216025"/>
                <a:ext cx="465138" cy="498475"/>
              </a:xfrm>
              <a:custGeom>
                <a:avLst/>
                <a:gdLst>
                  <a:gd name="T0" fmla="*/ 462 w 923"/>
                  <a:gd name="T1" fmla="*/ 68 h 990"/>
                  <a:gd name="T2" fmla="*/ 0 w 923"/>
                  <a:gd name="T3" fmla="*/ 0 h 990"/>
                  <a:gd name="T4" fmla="*/ 0 w 923"/>
                  <a:gd name="T5" fmla="*/ 990 h 990"/>
                  <a:gd name="T6" fmla="*/ 923 w 923"/>
                  <a:gd name="T7" fmla="*/ 990 h 990"/>
                  <a:gd name="T8" fmla="*/ 923 w 923"/>
                  <a:gd name="T9" fmla="*/ 0 h 990"/>
                  <a:gd name="T10" fmla="*/ 462 w 923"/>
                  <a:gd name="T11" fmla="*/ 68 h 9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23" h="990">
                    <a:moveTo>
                      <a:pt x="462" y="68"/>
                    </a:moveTo>
                    <a:cubicBezTo>
                      <a:pt x="301" y="68"/>
                      <a:pt x="147" y="44"/>
                      <a:pt x="0" y="0"/>
                    </a:cubicBezTo>
                    <a:cubicBezTo>
                      <a:pt x="0" y="990"/>
                      <a:pt x="0" y="990"/>
                      <a:pt x="0" y="990"/>
                    </a:cubicBezTo>
                    <a:cubicBezTo>
                      <a:pt x="923" y="990"/>
                      <a:pt x="923" y="990"/>
                      <a:pt x="923" y="990"/>
                    </a:cubicBezTo>
                    <a:cubicBezTo>
                      <a:pt x="923" y="0"/>
                      <a:pt x="923" y="0"/>
                      <a:pt x="923" y="0"/>
                    </a:cubicBezTo>
                    <a:cubicBezTo>
                      <a:pt x="777" y="44"/>
                      <a:pt x="622" y="68"/>
                      <a:pt x="462" y="68"/>
                    </a:cubicBezTo>
                    <a:close/>
                  </a:path>
                </a:pathLst>
              </a:cu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Oval 104">
                <a:extLst>
                  <a:ext uri="{FF2B5EF4-FFF2-40B4-BE49-F238E27FC236}">
                    <a16:creationId xmlns:a16="http://schemas.microsoft.com/office/drawing/2014/main" id="{55962B84-9AF2-4647-8FE6-8C674C080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539701" y="87313"/>
                <a:ext cx="698500" cy="696913"/>
              </a:xfrm>
              <a:prstGeom prst="ellipse">
                <a:avLst/>
              </a:pr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05">
                <a:extLst>
                  <a:ext uri="{FF2B5EF4-FFF2-40B4-BE49-F238E27FC236}">
                    <a16:creationId xmlns:a16="http://schemas.microsoft.com/office/drawing/2014/main" id="{40FA6F9C-649F-488D-91A1-196E27E4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04926" y="1482725"/>
                <a:ext cx="3028950" cy="581025"/>
              </a:xfrm>
              <a:custGeom>
                <a:avLst/>
                <a:gdLst>
                  <a:gd name="T0" fmla="*/ 5765 w 5996"/>
                  <a:gd name="T1" fmla="*/ 0 h 1153"/>
                  <a:gd name="T2" fmla="*/ 230 w 5996"/>
                  <a:gd name="T3" fmla="*/ 0 h 1153"/>
                  <a:gd name="T4" fmla="*/ 0 w 5996"/>
                  <a:gd name="T5" fmla="*/ 231 h 1153"/>
                  <a:gd name="T6" fmla="*/ 0 w 5996"/>
                  <a:gd name="T7" fmla="*/ 923 h 1153"/>
                  <a:gd name="T8" fmla="*/ 230 w 5996"/>
                  <a:gd name="T9" fmla="*/ 1153 h 1153"/>
                  <a:gd name="T10" fmla="*/ 461 w 5996"/>
                  <a:gd name="T11" fmla="*/ 923 h 1153"/>
                  <a:gd name="T12" fmla="*/ 461 w 5996"/>
                  <a:gd name="T13" fmla="*/ 461 h 1153"/>
                  <a:gd name="T14" fmla="*/ 5534 w 5996"/>
                  <a:gd name="T15" fmla="*/ 461 h 1153"/>
                  <a:gd name="T16" fmla="*/ 5534 w 5996"/>
                  <a:gd name="T17" fmla="*/ 923 h 1153"/>
                  <a:gd name="T18" fmla="*/ 5765 w 5996"/>
                  <a:gd name="T19" fmla="*/ 1153 h 1153"/>
                  <a:gd name="T20" fmla="*/ 5996 w 5996"/>
                  <a:gd name="T21" fmla="*/ 923 h 1153"/>
                  <a:gd name="T22" fmla="*/ 5996 w 5996"/>
                  <a:gd name="T23" fmla="*/ 231 h 1153"/>
                  <a:gd name="T24" fmla="*/ 5765 w 5996"/>
                  <a:gd name="T25" fmla="*/ 0 h 1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96" h="1153">
                    <a:moveTo>
                      <a:pt x="5765" y="0"/>
                    </a:moveTo>
                    <a:cubicBezTo>
                      <a:pt x="230" y="0"/>
                      <a:pt x="230" y="0"/>
                      <a:pt x="230" y="0"/>
                    </a:cubicBezTo>
                    <a:cubicBezTo>
                      <a:pt x="103" y="0"/>
                      <a:pt x="0" y="103"/>
                      <a:pt x="0" y="231"/>
                    </a:cubicBezTo>
                    <a:cubicBezTo>
                      <a:pt x="0" y="923"/>
                      <a:pt x="0" y="923"/>
                      <a:pt x="0" y="923"/>
                    </a:cubicBezTo>
                    <a:cubicBezTo>
                      <a:pt x="0" y="1050"/>
                      <a:pt x="103" y="1153"/>
                      <a:pt x="230" y="1153"/>
                    </a:cubicBezTo>
                    <a:cubicBezTo>
                      <a:pt x="358" y="1153"/>
                      <a:pt x="461" y="1050"/>
                      <a:pt x="461" y="923"/>
                    </a:cubicBezTo>
                    <a:cubicBezTo>
                      <a:pt x="461" y="461"/>
                      <a:pt x="461" y="461"/>
                      <a:pt x="461" y="461"/>
                    </a:cubicBezTo>
                    <a:cubicBezTo>
                      <a:pt x="5534" y="461"/>
                      <a:pt x="5534" y="461"/>
                      <a:pt x="5534" y="461"/>
                    </a:cubicBezTo>
                    <a:cubicBezTo>
                      <a:pt x="5534" y="923"/>
                      <a:pt x="5534" y="923"/>
                      <a:pt x="5534" y="923"/>
                    </a:cubicBezTo>
                    <a:cubicBezTo>
                      <a:pt x="5534" y="1050"/>
                      <a:pt x="5638" y="1153"/>
                      <a:pt x="5765" y="1153"/>
                    </a:cubicBezTo>
                    <a:cubicBezTo>
                      <a:pt x="5892" y="1153"/>
                      <a:pt x="5996" y="1050"/>
                      <a:pt x="5996" y="923"/>
                    </a:cubicBezTo>
                    <a:cubicBezTo>
                      <a:pt x="5996" y="231"/>
                      <a:pt x="5996" y="231"/>
                      <a:pt x="5996" y="231"/>
                    </a:cubicBezTo>
                    <a:cubicBezTo>
                      <a:pt x="5996" y="103"/>
                      <a:pt x="5892" y="0"/>
                      <a:pt x="5765" y="0"/>
                    </a:cubicBezTo>
                    <a:close/>
                  </a:path>
                </a:pathLst>
              </a:custGeom>
              <a:solidFill>
                <a:srgbClr val="AFB6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Rectangle 106">
                <a:extLst>
                  <a:ext uri="{FF2B5EF4-FFF2-40B4-BE49-F238E27FC236}">
                    <a16:creationId xmlns:a16="http://schemas.microsoft.com/office/drawing/2014/main" id="{38BE33FF-99B7-418C-A3C9-758E10A90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3210838" y="1714500"/>
                <a:ext cx="814388" cy="349250"/>
              </a:xfrm>
              <a:prstGeom prst="rect">
                <a:avLst/>
              </a:prstGeom>
              <a:solidFill>
                <a:srgbClr val="28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Oval 107">
                <a:extLst>
                  <a:ext uri="{FF2B5EF4-FFF2-40B4-BE49-F238E27FC236}">
                    <a16:creationId xmlns:a16="http://schemas.microsoft.com/office/drawing/2014/main" id="{6E838F11-1D9E-4688-BE41-330CD4319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539701" y="3459163"/>
                <a:ext cx="698500" cy="696913"/>
              </a:xfrm>
              <a:prstGeom prst="ellipse">
                <a:avLst/>
              </a:prstGeom>
              <a:solidFill>
                <a:srgbClr val="71C3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Oval 108">
                <a:extLst>
                  <a:ext uri="{FF2B5EF4-FFF2-40B4-BE49-F238E27FC236}">
                    <a16:creationId xmlns:a16="http://schemas.microsoft.com/office/drawing/2014/main" id="{D5196A50-F8E2-4764-B2E5-389BBC995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423813" y="4852988"/>
                <a:ext cx="465138" cy="465138"/>
              </a:xfrm>
              <a:prstGeom prst="ellipse">
                <a:avLst/>
              </a:prstGeom>
              <a:solidFill>
                <a:srgbClr val="D75E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53865AAF-4BF7-4A07-B056-F9431B633C07}"/>
              </a:ext>
            </a:extLst>
          </p:cNvPr>
          <p:cNvSpPr/>
          <p:nvPr/>
        </p:nvSpPr>
        <p:spPr>
          <a:xfrm>
            <a:off x="1880259" y="2669404"/>
            <a:ext cx="3233530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Lorem scrambled it to make like Aldus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889088-7359-4223-A077-E765365BBA15}"/>
              </a:ext>
            </a:extLst>
          </p:cNvPr>
          <p:cNvSpPr txBox="1"/>
          <p:nvPr/>
        </p:nvSpPr>
        <p:spPr>
          <a:xfrm>
            <a:off x="3847096" y="2060396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2018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B694492-4908-485F-A16A-953FF09DA20F}"/>
              </a:ext>
            </a:extLst>
          </p:cNvPr>
          <p:cNvCxnSpPr>
            <a:stCxn id="5" idx="4"/>
          </p:cNvCxnSpPr>
          <p:nvPr/>
        </p:nvCxnSpPr>
        <p:spPr>
          <a:xfrm>
            <a:off x="6102692" y="3546296"/>
            <a:ext cx="0" cy="1188969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4EC10DB1-714E-4A7D-A398-79BF5A11D7BD}"/>
              </a:ext>
            </a:extLst>
          </p:cNvPr>
          <p:cNvSpPr/>
          <p:nvPr/>
        </p:nvSpPr>
        <p:spPr bwMode="auto">
          <a:xfrm>
            <a:off x="5359742" y="4311196"/>
            <a:ext cx="1485900" cy="1485900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1BA9B65-FC59-40C4-83AC-8C92BEFA7B66}"/>
              </a:ext>
            </a:extLst>
          </p:cNvPr>
          <p:cNvSpPr/>
          <p:nvPr/>
        </p:nvSpPr>
        <p:spPr bwMode="auto">
          <a:xfrm>
            <a:off x="5550242" y="4501696"/>
            <a:ext cx="1104900" cy="1104900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4EC0C06-2E70-4BB8-A025-4DA46227FD48}"/>
              </a:ext>
            </a:extLst>
          </p:cNvPr>
          <p:cNvSpPr/>
          <p:nvPr/>
        </p:nvSpPr>
        <p:spPr>
          <a:xfrm>
            <a:off x="7078211" y="4920204"/>
            <a:ext cx="3233530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Lorem scrambled it to make like Aldus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2ACED2-5A6F-433E-BE88-475F6A7173BA}"/>
              </a:ext>
            </a:extLst>
          </p:cNvPr>
          <p:cNvSpPr txBox="1"/>
          <p:nvPr/>
        </p:nvSpPr>
        <p:spPr>
          <a:xfrm>
            <a:off x="7078211" y="4311196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</a:rPr>
              <a:t>2018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B0B0683-5487-4099-8802-84A0ABB4C764}"/>
              </a:ext>
            </a:extLst>
          </p:cNvPr>
          <p:cNvGrpSpPr/>
          <p:nvPr/>
        </p:nvGrpSpPr>
        <p:grpSpPr>
          <a:xfrm>
            <a:off x="5704865" y="4735265"/>
            <a:ext cx="795654" cy="637762"/>
            <a:chOff x="-13676313" y="881063"/>
            <a:chExt cx="8559800" cy="6861175"/>
          </a:xfrm>
        </p:grpSpPr>
        <p:pic>
          <p:nvPicPr>
            <p:cNvPr id="48" name="Picture 5">
              <a:extLst>
                <a:ext uri="{FF2B5EF4-FFF2-40B4-BE49-F238E27FC236}">
                  <a16:creationId xmlns:a16="http://schemas.microsoft.com/office/drawing/2014/main" id="{E04246C4-58DE-46A3-A446-3DAB55C38E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676313" y="881063"/>
              <a:ext cx="85598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6">
              <a:extLst>
                <a:ext uri="{FF2B5EF4-FFF2-40B4-BE49-F238E27FC236}">
                  <a16:creationId xmlns:a16="http://schemas.microsoft.com/office/drawing/2014/main" id="{21A25713-80E8-46ED-B463-D8EB693BDD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941300" y="7334251"/>
              <a:ext cx="1682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7">
              <a:extLst>
                <a:ext uri="{FF2B5EF4-FFF2-40B4-BE49-F238E27FC236}">
                  <a16:creationId xmlns:a16="http://schemas.microsoft.com/office/drawing/2014/main" id="{A4D6CA70-B83F-46B8-BBEF-1BB413D87D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13" y="6351588"/>
              <a:ext cx="1682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Picture 8">
              <a:extLst>
                <a:ext uri="{FF2B5EF4-FFF2-40B4-BE49-F238E27FC236}">
                  <a16:creationId xmlns:a16="http://schemas.microsoft.com/office/drawing/2014/main" id="{8A819AE0-243E-47BA-B59A-C588CBF5DC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449888" y="5043488"/>
              <a:ext cx="168275" cy="115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9">
              <a:extLst>
                <a:ext uri="{FF2B5EF4-FFF2-40B4-BE49-F238E27FC236}">
                  <a16:creationId xmlns:a16="http://schemas.microsoft.com/office/drawing/2014/main" id="{C7F74E8E-BEDA-4D9E-AF14-AF7822C9F4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13" y="4387851"/>
              <a:ext cx="168275" cy="82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10">
              <a:extLst>
                <a:ext uri="{FF2B5EF4-FFF2-40B4-BE49-F238E27FC236}">
                  <a16:creationId xmlns:a16="http://schemas.microsoft.com/office/drawing/2014/main" id="{13D50B81-4F6D-4AE5-9E82-4A70A353B1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941300" y="7246938"/>
              <a:ext cx="1308100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11">
              <a:extLst>
                <a:ext uri="{FF2B5EF4-FFF2-40B4-BE49-F238E27FC236}">
                  <a16:creationId xmlns:a16="http://schemas.microsoft.com/office/drawing/2014/main" id="{981935E6-CFD3-4227-94E2-7AE44F42F5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639550" y="7246938"/>
              <a:ext cx="822325" cy="331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12">
              <a:extLst>
                <a:ext uri="{FF2B5EF4-FFF2-40B4-BE49-F238E27FC236}">
                  <a16:creationId xmlns:a16="http://schemas.microsoft.com/office/drawing/2014/main" id="{D59549D3-226D-4EE9-8315-1393A2013A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823575" y="7246938"/>
              <a:ext cx="330200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13">
              <a:extLst>
                <a:ext uri="{FF2B5EF4-FFF2-40B4-BE49-F238E27FC236}">
                  <a16:creationId xmlns:a16="http://schemas.microsoft.com/office/drawing/2014/main" id="{84E4FB20-45A6-46C0-8469-02ADF0A80F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13" y="5124451"/>
              <a:ext cx="330200" cy="131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Picture 14">
              <a:extLst>
                <a:ext uri="{FF2B5EF4-FFF2-40B4-BE49-F238E27FC236}">
                  <a16:creationId xmlns:a16="http://schemas.microsoft.com/office/drawing/2014/main" id="{28FF3D6A-E255-4AC1-90E3-89760CA0FE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13" y="4306888"/>
              <a:ext cx="168275" cy="82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15">
              <a:extLst>
                <a:ext uri="{FF2B5EF4-FFF2-40B4-BE49-F238E27FC236}">
                  <a16:creationId xmlns:a16="http://schemas.microsoft.com/office/drawing/2014/main" id="{5341BD59-8B5F-40E6-B140-A2F7F43704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915150" y="1533526"/>
              <a:ext cx="820737" cy="331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16">
              <a:extLst>
                <a:ext uri="{FF2B5EF4-FFF2-40B4-BE49-F238E27FC236}">
                  <a16:creationId xmlns:a16="http://schemas.microsoft.com/office/drawing/2014/main" id="{375DEA83-62A1-4191-80A8-1733D6EB2E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751638" y="1370013"/>
              <a:ext cx="65722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17">
              <a:extLst>
                <a:ext uri="{FF2B5EF4-FFF2-40B4-BE49-F238E27FC236}">
                  <a16:creationId xmlns:a16="http://schemas.microsoft.com/office/drawing/2014/main" id="{A22E60A5-FB74-49FE-89D7-5B502B8058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427788" y="1206501"/>
              <a:ext cx="3333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18">
              <a:extLst>
                <a:ext uri="{FF2B5EF4-FFF2-40B4-BE49-F238E27FC236}">
                  <a16:creationId xmlns:a16="http://schemas.microsoft.com/office/drawing/2014/main" id="{FCAE8F12-3A39-4259-98CF-4F4A2C0B9A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699250" y="5407026"/>
              <a:ext cx="1106487" cy="1217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19">
              <a:extLst>
                <a:ext uri="{FF2B5EF4-FFF2-40B4-BE49-F238E27FC236}">
                  <a16:creationId xmlns:a16="http://schemas.microsoft.com/office/drawing/2014/main" id="{D386B43E-19E2-4BAB-A8A7-D6376614A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377863" y="1749426"/>
              <a:ext cx="7786687" cy="560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" name="Picture 20">
              <a:extLst>
                <a:ext uri="{FF2B5EF4-FFF2-40B4-BE49-F238E27FC236}">
                  <a16:creationId xmlns:a16="http://schemas.microsoft.com/office/drawing/2014/main" id="{E2698681-400A-4F61-A64F-5A20ABFAD3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7313" y="2173288"/>
              <a:ext cx="6605587" cy="445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" name="Picture 21">
              <a:extLst>
                <a:ext uri="{FF2B5EF4-FFF2-40B4-BE49-F238E27FC236}">
                  <a16:creationId xmlns:a16="http://schemas.microsoft.com/office/drawing/2014/main" id="{A2A8EAD9-0A12-4D1B-93F6-8C0F2372CB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653338" y="6616701"/>
              <a:ext cx="2058987" cy="741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icture 22">
              <a:extLst>
                <a:ext uri="{FF2B5EF4-FFF2-40B4-BE49-F238E27FC236}">
                  <a16:creationId xmlns:a16="http://schemas.microsoft.com/office/drawing/2014/main" id="{810BA1F9-5E98-4579-81C8-9ADAAE3D16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376275" y="6764338"/>
              <a:ext cx="987425" cy="59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Picture 23">
              <a:extLst>
                <a:ext uri="{FF2B5EF4-FFF2-40B4-BE49-F238E27FC236}">
                  <a16:creationId xmlns:a16="http://schemas.microsoft.com/office/drawing/2014/main" id="{C26D1B8E-455D-40A6-9791-5E41B8B181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396788" y="6910388"/>
              <a:ext cx="5073650" cy="44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24">
              <a:extLst>
                <a:ext uri="{FF2B5EF4-FFF2-40B4-BE49-F238E27FC236}">
                  <a16:creationId xmlns:a16="http://schemas.microsoft.com/office/drawing/2014/main" id="{C95444F1-CDE9-4586-83DD-8662228973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329488" y="7056438"/>
              <a:ext cx="171450" cy="30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25">
              <a:extLst>
                <a:ext uri="{FF2B5EF4-FFF2-40B4-BE49-F238E27FC236}">
                  <a16:creationId xmlns:a16="http://schemas.microsoft.com/office/drawing/2014/main" id="{22D02126-93BC-4EA8-8B9C-F4847DC475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164388" y="6910388"/>
              <a:ext cx="169862" cy="30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icture 26">
              <a:extLst>
                <a:ext uri="{FF2B5EF4-FFF2-40B4-BE49-F238E27FC236}">
                  <a16:creationId xmlns:a16="http://schemas.microsoft.com/office/drawing/2014/main" id="{A18E057A-5E09-41A5-B85A-FC5B07DEE0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376275" y="6616701"/>
              <a:ext cx="66040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Picture 27">
              <a:extLst>
                <a:ext uri="{FF2B5EF4-FFF2-40B4-BE49-F238E27FC236}">
                  <a16:creationId xmlns:a16="http://schemas.microsoft.com/office/drawing/2014/main" id="{FDD0FA38-C44C-45B7-8AA1-A1625BF278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4138" y="6616701"/>
              <a:ext cx="5876925" cy="31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Picture 28">
              <a:extLst>
                <a:ext uri="{FF2B5EF4-FFF2-40B4-BE49-F238E27FC236}">
                  <a16:creationId xmlns:a16="http://schemas.microsoft.com/office/drawing/2014/main" id="{CC704B5D-62D3-4CD9-923B-8227797FB0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5725" y="5673726"/>
              <a:ext cx="2122487" cy="950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Picture 29">
              <a:extLst>
                <a:ext uri="{FF2B5EF4-FFF2-40B4-BE49-F238E27FC236}">
                  <a16:creationId xmlns:a16="http://schemas.microsoft.com/office/drawing/2014/main" id="{1A20FF83-96F7-4447-BDB9-B1DC1A9363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669588" y="4100513"/>
              <a:ext cx="169862" cy="2366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" name="Picture 30">
              <a:extLst>
                <a:ext uri="{FF2B5EF4-FFF2-40B4-BE49-F238E27FC236}">
                  <a16:creationId xmlns:a16="http://schemas.microsoft.com/office/drawing/2014/main" id="{BF24CAEF-37B4-4CA5-BD86-7F20151C0B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506075" y="4257676"/>
              <a:ext cx="168275" cy="2051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" name="Picture 31">
              <a:extLst>
                <a:ext uri="{FF2B5EF4-FFF2-40B4-BE49-F238E27FC236}">
                  <a16:creationId xmlns:a16="http://schemas.microsoft.com/office/drawing/2014/main" id="{F19815C8-DCE4-4962-B6E4-063302E1A1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44150" y="4414838"/>
              <a:ext cx="171450" cy="1736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Picture 32">
              <a:extLst>
                <a:ext uri="{FF2B5EF4-FFF2-40B4-BE49-F238E27FC236}">
                  <a16:creationId xmlns:a16="http://schemas.microsoft.com/office/drawing/2014/main" id="{40E12427-C271-4EB9-9DC6-EF7F702A41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179050" y="4572001"/>
              <a:ext cx="168275" cy="142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Picture 33">
              <a:extLst>
                <a:ext uri="{FF2B5EF4-FFF2-40B4-BE49-F238E27FC236}">
                  <a16:creationId xmlns:a16="http://schemas.microsoft.com/office/drawing/2014/main" id="{4D3DE5ED-74A3-48CE-8BBB-F21984C125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017125" y="4729163"/>
              <a:ext cx="168275" cy="1108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" name="Picture 34">
              <a:extLst>
                <a:ext uri="{FF2B5EF4-FFF2-40B4-BE49-F238E27FC236}">
                  <a16:creationId xmlns:a16="http://schemas.microsoft.com/office/drawing/2014/main" id="{A7572A92-88BB-426F-A0E0-5DF33DCA19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623800" y="5357813"/>
              <a:ext cx="196056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Picture 35">
              <a:extLst>
                <a:ext uri="{FF2B5EF4-FFF2-40B4-BE49-F238E27FC236}">
                  <a16:creationId xmlns:a16="http://schemas.microsoft.com/office/drawing/2014/main" id="{CF10C8F7-113D-407C-910E-08BF09F80E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855200" y="4886326"/>
              <a:ext cx="169862" cy="79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9" name="Picture 36">
              <a:extLst>
                <a:ext uri="{FF2B5EF4-FFF2-40B4-BE49-F238E27FC236}">
                  <a16:creationId xmlns:a16="http://schemas.microsoft.com/office/drawing/2014/main" id="{680A90AF-C079-44EB-BA15-546493C2B4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691688" y="5043488"/>
              <a:ext cx="168275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0" name="Picture 37">
              <a:extLst>
                <a:ext uri="{FF2B5EF4-FFF2-40B4-BE49-F238E27FC236}">
                  <a16:creationId xmlns:a16="http://schemas.microsoft.com/office/drawing/2014/main" id="{42FCF2B5-1A95-422E-8BDC-FCE96FD3BE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460288" y="5200651"/>
              <a:ext cx="1797050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" name="Picture 38">
              <a:extLst>
                <a:ext uri="{FF2B5EF4-FFF2-40B4-BE49-F238E27FC236}">
                  <a16:creationId xmlns:a16="http://schemas.microsoft.com/office/drawing/2014/main" id="{4EC6974F-472F-4A22-95E0-D08CC64F4E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298363" y="5043488"/>
              <a:ext cx="1635125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" name="Picture 39">
              <a:extLst>
                <a:ext uri="{FF2B5EF4-FFF2-40B4-BE49-F238E27FC236}">
                  <a16:creationId xmlns:a16="http://schemas.microsoft.com/office/drawing/2014/main" id="{BC594648-ABFC-4496-A654-ECA0FE60DE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133263" y="4729163"/>
              <a:ext cx="1470025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" name="Picture 40">
              <a:extLst>
                <a:ext uri="{FF2B5EF4-FFF2-40B4-BE49-F238E27FC236}">
                  <a16:creationId xmlns:a16="http://schemas.microsoft.com/office/drawing/2014/main" id="{34D0D4D2-ECAD-4E32-9E00-8E97B0392F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971338" y="4572001"/>
              <a:ext cx="1308100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Picture 41">
              <a:extLst>
                <a:ext uri="{FF2B5EF4-FFF2-40B4-BE49-F238E27FC236}">
                  <a16:creationId xmlns:a16="http://schemas.microsoft.com/office/drawing/2014/main" id="{456951B9-610F-4D70-A3E7-FCC198D21E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809413" y="4414838"/>
              <a:ext cx="1146175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5" name="Picture 42">
              <a:extLst>
                <a:ext uri="{FF2B5EF4-FFF2-40B4-BE49-F238E27FC236}">
                  <a16:creationId xmlns:a16="http://schemas.microsoft.com/office/drawing/2014/main" id="{3F692715-8EFA-4D49-BA11-FCDF992FE9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645900" y="4098926"/>
              <a:ext cx="98266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Picture 43">
              <a:extLst>
                <a:ext uri="{FF2B5EF4-FFF2-40B4-BE49-F238E27FC236}">
                  <a16:creationId xmlns:a16="http://schemas.microsoft.com/office/drawing/2014/main" id="{2AD73643-A220-42D0-AA22-25CA52F8E5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483975" y="3941763"/>
              <a:ext cx="820737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Picture 44">
              <a:extLst>
                <a:ext uri="{FF2B5EF4-FFF2-40B4-BE49-F238E27FC236}">
                  <a16:creationId xmlns:a16="http://schemas.microsoft.com/office/drawing/2014/main" id="{F09047B7-029B-43F4-B7CB-57843B99C9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4138" y="6616701"/>
              <a:ext cx="5789612" cy="31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45">
              <a:extLst>
                <a:ext uri="{FF2B5EF4-FFF2-40B4-BE49-F238E27FC236}">
                  <a16:creationId xmlns:a16="http://schemas.microsoft.com/office/drawing/2014/main" id="{E27C60D8-1D60-4769-AD9D-09F86A4C49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241088" y="5522913"/>
              <a:ext cx="4873625" cy="140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" name="Picture 46">
              <a:extLst>
                <a:ext uri="{FF2B5EF4-FFF2-40B4-BE49-F238E27FC236}">
                  <a16:creationId xmlns:a16="http://schemas.microsoft.com/office/drawing/2014/main" id="{77172505-068B-4FAB-AF4E-9A2451701E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10563" y="4540251"/>
              <a:ext cx="1128712" cy="1009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0" name="Picture 47">
              <a:extLst>
                <a:ext uri="{FF2B5EF4-FFF2-40B4-BE49-F238E27FC236}">
                  <a16:creationId xmlns:a16="http://schemas.microsoft.com/office/drawing/2014/main" id="{8E2AF9D6-C894-46D5-A773-9E3A5C72B7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375400" y="6289676"/>
              <a:ext cx="6350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" name="Picture 48">
              <a:extLst>
                <a:ext uri="{FF2B5EF4-FFF2-40B4-BE49-F238E27FC236}">
                  <a16:creationId xmlns:a16="http://schemas.microsoft.com/office/drawing/2014/main" id="{86AB1C2C-8C29-4D79-9F57-C87922E34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375400" y="6289676"/>
              <a:ext cx="6350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" name="Picture 49">
              <a:extLst>
                <a:ext uri="{FF2B5EF4-FFF2-40B4-BE49-F238E27FC236}">
                  <a16:creationId xmlns:a16="http://schemas.microsoft.com/office/drawing/2014/main" id="{8AED7FA9-50FF-4986-B2E1-D2952E6612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10563" y="4540251"/>
              <a:ext cx="638175" cy="55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50">
              <a:extLst>
                <a:ext uri="{FF2B5EF4-FFF2-40B4-BE49-F238E27FC236}">
                  <a16:creationId xmlns:a16="http://schemas.microsoft.com/office/drawing/2014/main" id="{CE585AF6-F412-4653-9CCD-47B3C1261A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529763" y="4543426"/>
              <a:ext cx="915987" cy="81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" name="Picture 51">
              <a:extLst>
                <a:ext uri="{FF2B5EF4-FFF2-40B4-BE49-F238E27FC236}">
                  <a16:creationId xmlns:a16="http://schemas.microsoft.com/office/drawing/2014/main" id="{9BB778CB-11EC-45F6-9B9E-61E5E2B9B7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713913" y="4543426"/>
              <a:ext cx="1100137" cy="985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5" name="Picture 52">
              <a:extLst>
                <a:ext uri="{FF2B5EF4-FFF2-40B4-BE49-F238E27FC236}">
                  <a16:creationId xmlns:a16="http://schemas.microsoft.com/office/drawing/2014/main" id="{CC386F38-9317-4491-B20D-BEDE03BE56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920163" y="5183188"/>
              <a:ext cx="1597025" cy="174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6" name="Picture 53">
              <a:extLst>
                <a:ext uri="{FF2B5EF4-FFF2-40B4-BE49-F238E27FC236}">
                  <a16:creationId xmlns:a16="http://schemas.microsoft.com/office/drawing/2014/main" id="{D1B003EC-0730-40CB-AE4D-B6D4BC49AA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008813" y="6765926"/>
              <a:ext cx="322262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" name="Picture 54">
              <a:extLst>
                <a:ext uri="{FF2B5EF4-FFF2-40B4-BE49-F238E27FC236}">
                  <a16:creationId xmlns:a16="http://schemas.microsoft.com/office/drawing/2014/main" id="{A599D3A6-7C1E-4497-8315-96903F1BEA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851650" y="6607176"/>
              <a:ext cx="325437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" name="Picture 55">
              <a:extLst>
                <a:ext uri="{FF2B5EF4-FFF2-40B4-BE49-F238E27FC236}">
                  <a16:creationId xmlns:a16="http://schemas.microsoft.com/office/drawing/2014/main" id="{5F43D773-AF83-4A92-8D69-738A46E997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077325" y="4708526"/>
              <a:ext cx="163512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" name="Picture 56">
              <a:extLst>
                <a:ext uri="{FF2B5EF4-FFF2-40B4-BE49-F238E27FC236}">
                  <a16:creationId xmlns:a16="http://schemas.microsoft.com/office/drawing/2014/main" id="{6536B712-A014-4F76-8612-79231FE2BF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692900" y="6450013"/>
              <a:ext cx="323850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" name="Picture 57">
              <a:extLst>
                <a:ext uri="{FF2B5EF4-FFF2-40B4-BE49-F238E27FC236}">
                  <a16:creationId xmlns:a16="http://schemas.microsoft.com/office/drawing/2014/main" id="{90AC843F-A137-41A8-B7DC-7D3BD789EC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236075" y="4865688"/>
              <a:ext cx="165100" cy="159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1" name="Picture 58">
              <a:extLst>
                <a:ext uri="{FF2B5EF4-FFF2-40B4-BE49-F238E27FC236}">
                  <a16:creationId xmlns:a16="http://schemas.microsoft.com/office/drawing/2014/main" id="{D624A250-BF18-474A-BE01-8DE25FADBD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532563" y="6132513"/>
              <a:ext cx="163512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" name="Picture 59">
              <a:extLst>
                <a:ext uri="{FF2B5EF4-FFF2-40B4-BE49-F238E27FC236}">
                  <a16:creationId xmlns:a16="http://schemas.microsoft.com/office/drawing/2014/main" id="{938DDEAA-4134-4709-A289-E3962ACB1E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396413" y="5026026"/>
              <a:ext cx="166687" cy="127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" name="Picture 60">
              <a:extLst>
                <a:ext uri="{FF2B5EF4-FFF2-40B4-BE49-F238E27FC236}">
                  <a16:creationId xmlns:a16="http://schemas.microsoft.com/office/drawing/2014/main" id="{40627435-2530-40AE-9172-0E2BF454A8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553575" y="5183188"/>
              <a:ext cx="163512" cy="796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" name="Picture 61">
              <a:extLst>
                <a:ext uri="{FF2B5EF4-FFF2-40B4-BE49-F238E27FC236}">
                  <a16:creationId xmlns:a16="http://schemas.microsoft.com/office/drawing/2014/main" id="{FCE8056B-3439-425D-B5E3-42977A4054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713913" y="5341938"/>
              <a:ext cx="166687" cy="48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" name="Picture 62">
              <a:extLst>
                <a:ext uri="{FF2B5EF4-FFF2-40B4-BE49-F238E27FC236}">
                  <a16:creationId xmlns:a16="http://schemas.microsoft.com/office/drawing/2014/main" id="{5461C5F4-D170-4095-8895-B0D4C7B984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329488" y="5341938"/>
              <a:ext cx="166687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" name="Picture 63">
              <a:extLst>
                <a:ext uri="{FF2B5EF4-FFF2-40B4-BE49-F238E27FC236}">
                  <a16:creationId xmlns:a16="http://schemas.microsoft.com/office/drawing/2014/main" id="{215D07E1-B04A-4E27-9CC6-05C2F509F7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920163" y="4708526"/>
              <a:ext cx="1120775" cy="48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" name="Picture 64">
              <a:extLst>
                <a:ext uri="{FF2B5EF4-FFF2-40B4-BE49-F238E27FC236}">
                  <a16:creationId xmlns:a16="http://schemas.microsoft.com/office/drawing/2014/main" id="{219D6313-4416-4891-8192-A0ABEDD20E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805738" y="5026026"/>
              <a:ext cx="325437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" name="Picture 65">
              <a:extLst>
                <a:ext uri="{FF2B5EF4-FFF2-40B4-BE49-F238E27FC236}">
                  <a16:creationId xmlns:a16="http://schemas.microsoft.com/office/drawing/2014/main" id="{12F1F873-2F51-434F-8E2A-2CCA49AADB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805738" y="4865688"/>
              <a:ext cx="166687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" name="Picture 66">
              <a:extLst>
                <a:ext uri="{FF2B5EF4-FFF2-40B4-BE49-F238E27FC236}">
                  <a16:creationId xmlns:a16="http://schemas.microsoft.com/office/drawing/2014/main" id="{B2FD5E31-FE06-4B70-A873-891148DD7A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920163" y="4549776"/>
              <a:ext cx="327025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" name="Picture 67">
              <a:extLst>
                <a:ext uri="{FF2B5EF4-FFF2-40B4-BE49-F238E27FC236}">
                  <a16:creationId xmlns:a16="http://schemas.microsoft.com/office/drawing/2014/main" id="{9E117B41-52FD-41B7-848D-15311609B8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42325" y="4549776"/>
              <a:ext cx="482600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" name="Picture 68">
              <a:extLst>
                <a:ext uri="{FF2B5EF4-FFF2-40B4-BE49-F238E27FC236}">
                  <a16:creationId xmlns:a16="http://schemas.microsoft.com/office/drawing/2014/main" id="{B13723D2-5411-49F9-B2C5-363653E02C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031288" y="4510088"/>
              <a:ext cx="1157287" cy="439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" name="Freeform 69">
              <a:extLst>
                <a:ext uri="{FF2B5EF4-FFF2-40B4-BE49-F238E27FC236}">
                  <a16:creationId xmlns:a16="http://schemas.microsoft.com/office/drawing/2014/main" id="{01E4A47F-3F46-44AD-9820-0596FDF4E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555538" y="3983038"/>
              <a:ext cx="1697037" cy="1139825"/>
            </a:xfrm>
            <a:custGeom>
              <a:avLst/>
              <a:gdLst>
                <a:gd name="T0" fmla="*/ 1249 w 1490"/>
                <a:gd name="T1" fmla="*/ 521 h 1003"/>
                <a:gd name="T2" fmla="*/ 1243 w 1490"/>
                <a:gd name="T3" fmla="*/ 521 h 1003"/>
                <a:gd name="T4" fmla="*/ 1246 w 1490"/>
                <a:gd name="T5" fmla="*/ 465 h 1003"/>
                <a:gd name="T6" fmla="*/ 782 w 1490"/>
                <a:gd name="T7" fmla="*/ 0 h 1003"/>
                <a:gd name="T8" fmla="*/ 356 w 1490"/>
                <a:gd name="T9" fmla="*/ 280 h 1003"/>
                <a:gd name="T10" fmla="*/ 302 w 1490"/>
                <a:gd name="T11" fmla="*/ 270 h 1003"/>
                <a:gd name="T12" fmla="*/ 158 w 1490"/>
                <a:gd name="T13" fmla="*/ 414 h 1003"/>
                <a:gd name="T14" fmla="*/ 174 w 1490"/>
                <a:gd name="T15" fmla="*/ 482 h 1003"/>
                <a:gd name="T16" fmla="*/ 0 w 1490"/>
                <a:gd name="T17" fmla="*/ 734 h 1003"/>
                <a:gd name="T18" fmla="*/ 269 w 1490"/>
                <a:gd name="T19" fmla="*/ 1003 h 1003"/>
                <a:gd name="T20" fmla="*/ 1249 w 1490"/>
                <a:gd name="T21" fmla="*/ 1003 h 1003"/>
                <a:gd name="T22" fmla="*/ 1490 w 1490"/>
                <a:gd name="T23" fmla="*/ 762 h 1003"/>
                <a:gd name="T24" fmla="*/ 1249 w 1490"/>
                <a:gd name="T25" fmla="*/ 52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0" h="1003">
                  <a:moveTo>
                    <a:pt x="1249" y="521"/>
                  </a:moveTo>
                  <a:cubicBezTo>
                    <a:pt x="1247" y="521"/>
                    <a:pt x="1245" y="521"/>
                    <a:pt x="1243" y="521"/>
                  </a:cubicBezTo>
                  <a:cubicBezTo>
                    <a:pt x="1245" y="503"/>
                    <a:pt x="1246" y="484"/>
                    <a:pt x="1246" y="465"/>
                  </a:cubicBezTo>
                  <a:cubicBezTo>
                    <a:pt x="1246" y="208"/>
                    <a:pt x="1039" y="0"/>
                    <a:pt x="782" y="0"/>
                  </a:cubicBezTo>
                  <a:cubicBezTo>
                    <a:pt x="591" y="0"/>
                    <a:pt x="427" y="116"/>
                    <a:pt x="356" y="280"/>
                  </a:cubicBezTo>
                  <a:cubicBezTo>
                    <a:pt x="339" y="274"/>
                    <a:pt x="321" y="270"/>
                    <a:pt x="302" y="270"/>
                  </a:cubicBezTo>
                  <a:cubicBezTo>
                    <a:pt x="222" y="270"/>
                    <a:pt x="158" y="335"/>
                    <a:pt x="158" y="414"/>
                  </a:cubicBezTo>
                  <a:cubicBezTo>
                    <a:pt x="158" y="439"/>
                    <a:pt x="164" y="462"/>
                    <a:pt x="174" y="482"/>
                  </a:cubicBezTo>
                  <a:cubicBezTo>
                    <a:pt x="72" y="520"/>
                    <a:pt x="0" y="618"/>
                    <a:pt x="0" y="734"/>
                  </a:cubicBezTo>
                  <a:cubicBezTo>
                    <a:pt x="0" y="883"/>
                    <a:pt x="120" y="1003"/>
                    <a:pt x="269" y="1003"/>
                  </a:cubicBezTo>
                  <a:cubicBezTo>
                    <a:pt x="1249" y="1003"/>
                    <a:pt x="1249" y="1003"/>
                    <a:pt x="1249" y="1003"/>
                  </a:cubicBezTo>
                  <a:cubicBezTo>
                    <a:pt x="1382" y="1003"/>
                    <a:pt x="1490" y="895"/>
                    <a:pt x="1490" y="762"/>
                  </a:cubicBezTo>
                  <a:cubicBezTo>
                    <a:pt x="1490" y="629"/>
                    <a:pt x="1382" y="521"/>
                    <a:pt x="1249" y="521"/>
                  </a:cubicBezTo>
                  <a:close/>
                </a:path>
              </a:pathLst>
            </a:custGeom>
            <a:solidFill>
              <a:srgbClr val="008B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13" name="Picture 70">
              <a:extLst>
                <a:ext uri="{FF2B5EF4-FFF2-40B4-BE49-F238E27FC236}">
                  <a16:creationId xmlns:a16="http://schemas.microsoft.com/office/drawing/2014/main" id="{A9D5D0C8-E902-41F1-B65E-75B0D9D96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7313" y="3892551"/>
              <a:ext cx="4143375" cy="3040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4" name="Picture 71">
              <a:extLst>
                <a:ext uri="{FF2B5EF4-FFF2-40B4-BE49-F238E27FC236}">
                  <a16:creationId xmlns:a16="http://schemas.microsoft.com/office/drawing/2014/main" id="{53DE52B8-5F67-4B10-99F3-F106ADED38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679238" y="3890963"/>
              <a:ext cx="1173162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5" name="Picture 72">
              <a:extLst>
                <a:ext uri="{FF2B5EF4-FFF2-40B4-BE49-F238E27FC236}">
                  <a16:creationId xmlns:a16="http://schemas.microsoft.com/office/drawing/2014/main" id="{77E0BCCD-09EB-468E-B3A7-22BBF4D734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667625" y="5502276"/>
              <a:ext cx="2054225" cy="1855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6" name="Freeform 73">
              <a:extLst>
                <a:ext uri="{FF2B5EF4-FFF2-40B4-BE49-F238E27FC236}">
                  <a16:creationId xmlns:a16="http://schemas.microsoft.com/office/drawing/2014/main" id="{FA590615-6C26-4683-A343-5D8A38726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9639300" y="2892426"/>
              <a:ext cx="1697037" cy="1141413"/>
            </a:xfrm>
            <a:custGeom>
              <a:avLst/>
              <a:gdLst>
                <a:gd name="T0" fmla="*/ 1249 w 1490"/>
                <a:gd name="T1" fmla="*/ 521 h 1003"/>
                <a:gd name="T2" fmla="*/ 1243 w 1490"/>
                <a:gd name="T3" fmla="*/ 521 h 1003"/>
                <a:gd name="T4" fmla="*/ 1247 w 1490"/>
                <a:gd name="T5" fmla="*/ 464 h 1003"/>
                <a:gd name="T6" fmla="*/ 782 w 1490"/>
                <a:gd name="T7" fmla="*/ 0 h 1003"/>
                <a:gd name="T8" fmla="*/ 356 w 1490"/>
                <a:gd name="T9" fmla="*/ 280 h 1003"/>
                <a:gd name="T10" fmla="*/ 302 w 1490"/>
                <a:gd name="T11" fmla="*/ 270 h 1003"/>
                <a:gd name="T12" fmla="*/ 158 w 1490"/>
                <a:gd name="T13" fmla="*/ 414 h 1003"/>
                <a:gd name="T14" fmla="*/ 175 w 1490"/>
                <a:gd name="T15" fmla="*/ 481 h 1003"/>
                <a:gd name="T16" fmla="*/ 0 w 1490"/>
                <a:gd name="T17" fmla="*/ 733 h 1003"/>
                <a:gd name="T18" fmla="*/ 269 w 1490"/>
                <a:gd name="T19" fmla="*/ 1003 h 1003"/>
                <a:gd name="T20" fmla="*/ 1249 w 1490"/>
                <a:gd name="T21" fmla="*/ 1003 h 1003"/>
                <a:gd name="T22" fmla="*/ 1490 w 1490"/>
                <a:gd name="T23" fmla="*/ 762 h 1003"/>
                <a:gd name="T24" fmla="*/ 1249 w 1490"/>
                <a:gd name="T25" fmla="*/ 52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0" h="1003">
                  <a:moveTo>
                    <a:pt x="1249" y="521"/>
                  </a:moveTo>
                  <a:cubicBezTo>
                    <a:pt x="1247" y="521"/>
                    <a:pt x="1245" y="521"/>
                    <a:pt x="1243" y="521"/>
                  </a:cubicBezTo>
                  <a:cubicBezTo>
                    <a:pt x="1245" y="502"/>
                    <a:pt x="1247" y="483"/>
                    <a:pt x="1247" y="464"/>
                  </a:cubicBezTo>
                  <a:cubicBezTo>
                    <a:pt x="1247" y="208"/>
                    <a:pt x="1039" y="0"/>
                    <a:pt x="782" y="0"/>
                  </a:cubicBezTo>
                  <a:cubicBezTo>
                    <a:pt x="591" y="0"/>
                    <a:pt x="427" y="115"/>
                    <a:pt x="356" y="280"/>
                  </a:cubicBezTo>
                  <a:cubicBezTo>
                    <a:pt x="339" y="273"/>
                    <a:pt x="321" y="270"/>
                    <a:pt x="302" y="270"/>
                  </a:cubicBezTo>
                  <a:cubicBezTo>
                    <a:pt x="223" y="270"/>
                    <a:pt x="158" y="334"/>
                    <a:pt x="158" y="414"/>
                  </a:cubicBezTo>
                  <a:cubicBezTo>
                    <a:pt x="158" y="438"/>
                    <a:pt x="164" y="461"/>
                    <a:pt x="175" y="481"/>
                  </a:cubicBezTo>
                  <a:cubicBezTo>
                    <a:pt x="72" y="519"/>
                    <a:pt x="0" y="618"/>
                    <a:pt x="0" y="733"/>
                  </a:cubicBezTo>
                  <a:cubicBezTo>
                    <a:pt x="0" y="882"/>
                    <a:pt x="120" y="1003"/>
                    <a:pt x="269" y="1003"/>
                  </a:cubicBezTo>
                  <a:cubicBezTo>
                    <a:pt x="1249" y="1003"/>
                    <a:pt x="1249" y="1003"/>
                    <a:pt x="1249" y="1003"/>
                  </a:cubicBezTo>
                  <a:cubicBezTo>
                    <a:pt x="1382" y="1003"/>
                    <a:pt x="1490" y="895"/>
                    <a:pt x="1490" y="762"/>
                  </a:cubicBezTo>
                  <a:cubicBezTo>
                    <a:pt x="1490" y="629"/>
                    <a:pt x="1382" y="521"/>
                    <a:pt x="1249" y="521"/>
                  </a:cubicBezTo>
                </a:path>
              </a:pathLst>
            </a:custGeom>
            <a:solidFill>
              <a:srgbClr val="008B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17" name="Picture 74">
              <a:extLst>
                <a:ext uri="{FF2B5EF4-FFF2-40B4-BE49-F238E27FC236}">
                  <a16:creationId xmlns:a16="http://schemas.microsoft.com/office/drawing/2014/main" id="{8A02035D-C8B5-4526-BD27-276F73923F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967538" y="3429001"/>
              <a:ext cx="782637" cy="208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8" name="Picture 75">
              <a:extLst>
                <a:ext uri="{FF2B5EF4-FFF2-40B4-BE49-F238E27FC236}">
                  <a16:creationId xmlns:a16="http://schemas.microsoft.com/office/drawing/2014/main" id="{32459EA7-C2F9-4C01-A404-F13587AC64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123113" y="2789238"/>
              <a:ext cx="161925" cy="2562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9" name="Picture 76">
              <a:extLst>
                <a:ext uri="{FF2B5EF4-FFF2-40B4-BE49-F238E27FC236}">
                  <a16:creationId xmlns:a16="http://schemas.microsoft.com/office/drawing/2014/main" id="{C5628F39-B3F7-4B2A-AEE1-228978C86D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278688" y="2630488"/>
              <a:ext cx="161925" cy="2560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0" name="Picture 77">
              <a:extLst>
                <a:ext uri="{FF2B5EF4-FFF2-40B4-BE49-F238E27FC236}">
                  <a16:creationId xmlns:a16="http://schemas.microsoft.com/office/drawing/2014/main" id="{366C45FD-1A48-4B80-BF14-5021557F07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434263" y="2630488"/>
              <a:ext cx="161925" cy="2401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1" name="Picture 78">
              <a:extLst>
                <a:ext uri="{FF2B5EF4-FFF2-40B4-BE49-F238E27FC236}">
                  <a16:creationId xmlns:a16="http://schemas.microsoft.com/office/drawing/2014/main" id="{01195E4D-A75B-4C60-B46D-9A7E310081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589838" y="2630488"/>
              <a:ext cx="161925" cy="224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" name="Picture 79">
              <a:extLst>
                <a:ext uri="{FF2B5EF4-FFF2-40B4-BE49-F238E27FC236}">
                  <a16:creationId xmlns:a16="http://schemas.microsoft.com/office/drawing/2014/main" id="{FE807229-5E98-4E2F-8A37-57440DF86E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745413" y="2630488"/>
              <a:ext cx="161925" cy="208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" name="Picture 80">
              <a:extLst>
                <a:ext uri="{FF2B5EF4-FFF2-40B4-BE49-F238E27FC236}">
                  <a16:creationId xmlns:a16="http://schemas.microsoft.com/office/drawing/2014/main" id="{A64DE443-66B2-4E31-9632-BBA3124CCA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899400" y="2630488"/>
              <a:ext cx="1619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" name="Picture 81">
              <a:extLst>
                <a:ext uri="{FF2B5EF4-FFF2-40B4-BE49-F238E27FC236}">
                  <a16:creationId xmlns:a16="http://schemas.microsoft.com/office/drawing/2014/main" id="{EC7EDB2C-D806-429C-8ACD-78DDFB25D4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054975" y="2630488"/>
              <a:ext cx="161925" cy="1763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5" name="Picture 82">
              <a:extLst>
                <a:ext uri="{FF2B5EF4-FFF2-40B4-BE49-F238E27FC236}">
                  <a16:creationId xmlns:a16="http://schemas.microsoft.com/office/drawing/2014/main" id="{995C52B1-8FD6-4E72-B9A3-9BCBF46F95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210550" y="3906838"/>
              <a:ext cx="161925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6" name="Picture 83">
              <a:extLst>
                <a:ext uri="{FF2B5EF4-FFF2-40B4-BE49-F238E27FC236}">
                  <a16:creationId xmlns:a16="http://schemas.microsoft.com/office/drawing/2014/main" id="{3B709632-9300-4C5C-8571-C3F4A2C220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66125" y="3906838"/>
              <a:ext cx="1619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7" name="Picture 84">
              <a:extLst>
                <a:ext uri="{FF2B5EF4-FFF2-40B4-BE49-F238E27FC236}">
                  <a16:creationId xmlns:a16="http://schemas.microsoft.com/office/drawing/2014/main" id="{B9B81AF5-9B8F-4C79-8E1E-5B5DD40CAC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66125" y="2789238"/>
              <a:ext cx="317500" cy="806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8" name="Picture 85">
              <a:extLst>
                <a:ext uri="{FF2B5EF4-FFF2-40B4-BE49-F238E27FC236}">
                  <a16:creationId xmlns:a16="http://schemas.microsoft.com/office/drawing/2014/main" id="{DCA002FB-4D3A-4568-B917-D10E54FA8A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967538" y="3109913"/>
              <a:ext cx="471487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9" name="Picture 86">
              <a:extLst>
                <a:ext uri="{FF2B5EF4-FFF2-40B4-BE49-F238E27FC236}">
                  <a16:creationId xmlns:a16="http://schemas.microsoft.com/office/drawing/2014/main" id="{05E9C522-7F48-43DA-AFF0-8620DE447D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502400" y="3270251"/>
              <a:ext cx="161925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0" name="Picture 87">
              <a:extLst>
                <a:ext uri="{FF2B5EF4-FFF2-40B4-BE49-F238E27FC236}">
                  <a16:creationId xmlns:a16="http://schemas.microsoft.com/office/drawing/2014/main" id="{18498740-FDDE-4AD1-A933-A6B8F4D501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967538" y="2949576"/>
              <a:ext cx="1619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1" name="Picture 88">
              <a:extLst>
                <a:ext uri="{FF2B5EF4-FFF2-40B4-BE49-F238E27FC236}">
                  <a16:creationId xmlns:a16="http://schemas.microsoft.com/office/drawing/2014/main" id="{E84A906A-ACE9-49F9-8DAE-3CB16CB1BC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210550" y="2630488"/>
              <a:ext cx="161925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" name="Picture 89">
              <a:extLst>
                <a:ext uri="{FF2B5EF4-FFF2-40B4-BE49-F238E27FC236}">
                  <a16:creationId xmlns:a16="http://schemas.microsoft.com/office/drawing/2014/main" id="{1253023F-FF18-4BB9-8007-232C1B96E6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765925" y="5505451"/>
              <a:ext cx="581025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" name="Picture 90">
              <a:extLst>
                <a:ext uri="{FF2B5EF4-FFF2-40B4-BE49-F238E27FC236}">
                  <a16:creationId xmlns:a16="http://schemas.microsoft.com/office/drawing/2014/main" id="{DF003A6A-ED05-447A-A581-57213ECF28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70900" y="3055938"/>
              <a:ext cx="531812" cy="981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4" name="Picture 91">
              <a:extLst>
                <a:ext uri="{FF2B5EF4-FFF2-40B4-BE49-F238E27FC236}">
                  <a16:creationId xmlns:a16="http://schemas.microsoft.com/office/drawing/2014/main" id="{520229D2-9D48-43F2-B224-CEDFCC21B8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72488" y="2628901"/>
              <a:ext cx="1671637" cy="1668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7A4FAD9-BC29-4986-A2B1-382D8FD61C46}"/>
              </a:ext>
            </a:extLst>
          </p:cNvPr>
          <p:cNvSpPr/>
          <p:nvPr/>
        </p:nvSpPr>
        <p:spPr>
          <a:xfrm>
            <a:off x="7629804" y="1031081"/>
            <a:ext cx="3057247" cy="10669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800"/>
              </a:lnSpc>
            </a:pPr>
            <a:r>
              <a:rPr lang="en-US" sz="3500" b="1" dirty="0">
                <a:latin typeface="Roboto Slab" pitchFamily="2" charset="0"/>
                <a:ea typeface="Roboto Slab" pitchFamily="2" charset="0"/>
              </a:rPr>
              <a:t>Photography </a:t>
            </a:r>
          </a:p>
          <a:p>
            <a:pPr>
              <a:lnSpc>
                <a:spcPts val="3800"/>
              </a:lnSpc>
            </a:pPr>
            <a:r>
              <a:rPr lang="en-US" sz="3500" b="1" dirty="0">
                <a:latin typeface="Roboto Slab" pitchFamily="2" charset="0"/>
                <a:ea typeface="Roboto Slab" pitchFamily="2" charset="0"/>
              </a:rPr>
              <a:t>Information</a:t>
            </a:r>
            <a:endParaRPr lang="en-US" sz="35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28B0E55-4C03-4FB4-8287-624035E5F63B}"/>
              </a:ext>
            </a:extLst>
          </p:cNvPr>
          <p:cNvGrpSpPr/>
          <p:nvPr/>
        </p:nvGrpSpPr>
        <p:grpSpPr>
          <a:xfrm>
            <a:off x="0" y="0"/>
            <a:ext cx="7334250" cy="6858001"/>
            <a:chOff x="0" y="0"/>
            <a:chExt cx="7334250" cy="6858001"/>
          </a:xfrm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7FFE0E98-FB71-4F7F-A9B8-E96A38DAB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360488"/>
              <a:ext cx="7334250" cy="5497513"/>
            </a:xfrm>
            <a:custGeom>
              <a:avLst/>
              <a:gdLst>
                <a:gd name="T0" fmla="*/ 13606 w 13606"/>
                <a:gd name="T1" fmla="*/ 1246 h 10217"/>
                <a:gd name="T2" fmla="*/ 13606 w 13606"/>
                <a:gd name="T3" fmla="*/ 8844 h 10217"/>
                <a:gd name="T4" fmla="*/ 12233 w 13606"/>
                <a:gd name="T5" fmla="*/ 10217 h 10217"/>
                <a:gd name="T6" fmla="*/ 3389 w 13606"/>
                <a:gd name="T7" fmla="*/ 10217 h 10217"/>
                <a:gd name="T8" fmla="*/ 0 w 13606"/>
                <a:gd name="T9" fmla="*/ 2940 h 10217"/>
                <a:gd name="T10" fmla="*/ 1694 w 13606"/>
                <a:gd name="T11" fmla="*/ 1246 h 10217"/>
                <a:gd name="T12" fmla="*/ 5163 w 13606"/>
                <a:gd name="T13" fmla="*/ 1246 h 10217"/>
                <a:gd name="T14" fmla="*/ 6955 w 13606"/>
                <a:gd name="T15" fmla="*/ 0 h 10217"/>
                <a:gd name="T16" fmla="*/ 12360 w 13606"/>
                <a:gd name="T17" fmla="*/ 0 h 10217"/>
                <a:gd name="T18" fmla="*/ 13606 w 13606"/>
                <a:gd name="T19" fmla="*/ 1246 h 10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06" h="10217">
                  <a:moveTo>
                    <a:pt x="13606" y="1246"/>
                  </a:moveTo>
                  <a:cubicBezTo>
                    <a:pt x="13606" y="8844"/>
                    <a:pt x="13606" y="8844"/>
                    <a:pt x="13606" y="8844"/>
                  </a:cubicBezTo>
                  <a:cubicBezTo>
                    <a:pt x="13606" y="9602"/>
                    <a:pt x="12991" y="10217"/>
                    <a:pt x="12233" y="10217"/>
                  </a:cubicBezTo>
                  <a:cubicBezTo>
                    <a:pt x="3389" y="10217"/>
                    <a:pt x="3389" y="10217"/>
                    <a:pt x="3389" y="10217"/>
                  </a:cubicBezTo>
                  <a:cubicBezTo>
                    <a:pt x="0" y="2940"/>
                    <a:pt x="0" y="2940"/>
                    <a:pt x="0" y="2940"/>
                  </a:cubicBezTo>
                  <a:cubicBezTo>
                    <a:pt x="1694" y="1246"/>
                    <a:pt x="1694" y="1246"/>
                    <a:pt x="1694" y="1246"/>
                  </a:cubicBezTo>
                  <a:cubicBezTo>
                    <a:pt x="5163" y="1246"/>
                    <a:pt x="5163" y="1246"/>
                    <a:pt x="5163" y="1246"/>
                  </a:cubicBezTo>
                  <a:cubicBezTo>
                    <a:pt x="6080" y="289"/>
                    <a:pt x="6116" y="0"/>
                    <a:pt x="6955" y="0"/>
                  </a:cubicBezTo>
                  <a:cubicBezTo>
                    <a:pt x="12360" y="0"/>
                    <a:pt x="12360" y="0"/>
                    <a:pt x="12360" y="0"/>
                  </a:cubicBezTo>
                  <a:cubicBezTo>
                    <a:pt x="13048" y="0"/>
                    <a:pt x="13606" y="558"/>
                    <a:pt x="13606" y="1246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368735F-EDBF-46A0-93B4-4AD28B2F25E6}"/>
                </a:ext>
              </a:extLst>
            </p:cNvPr>
            <p:cNvGrpSpPr/>
            <p:nvPr/>
          </p:nvGrpSpPr>
          <p:grpSpPr>
            <a:xfrm>
              <a:off x="0" y="0"/>
              <a:ext cx="6596063" cy="6858000"/>
              <a:chOff x="266700" y="0"/>
              <a:chExt cx="6596063" cy="6858000"/>
            </a:xfrm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id="{57B021F9-12EF-4137-9D84-4457A1B29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000" y="1497013"/>
                <a:ext cx="1181100" cy="860425"/>
              </a:xfrm>
              <a:custGeom>
                <a:avLst/>
                <a:gdLst>
                  <a:gd name="T0" fmla="*/ 1934 w 2191"/>
                  <a:gd name="T1" fmla="*/ 0 h 1599"/>
                  <a:gd name="T2" fmla="*/ 258 w 2191"/>
                  <a:gd name="T3" fmla="*/ 0 h 1599"/>
                  <a:gd name="T4" fmla="*/ 0 w 2191"/>
                  <a:gd name="T5" fmla="*/ 258 h 1599"/>
                  <a:gd name="T6" fmla="*/ 0 w 2191"/>
                  <a:gd name="T7" fmla="*/ 1599 h 1599"/>
                  <a:gd name="T8" fmla="*/ 2191 w 2191"/>
                  <a:gd name="T9" fmla="*/ 1599 h 1599"/>
                  <a:gd name="T10" fmla="*/ 2191 w 2191"/>
                  <a:gd name="T11" fmla="*/ 258 h 1599"/>
                  <a:gd name="T12" fmla="*/ 1934 w 2191"/>
                  <a:gd name="T13" fmla="*/ 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1" h="1599">
                    <a:moveTo>
                      <a:pt x="1934" y="0"/>
                    </a:moveTo>
                    <a:cubicBezTo>
                      <a:pt x="258" y="0"/>
                      <a:pt x="258" y="0"/>
                      <a:pt x="258" y="0"/>
                    </a:cubicBezTo>
                    <a:cubicBezTo>
                      <a:pt x="115" y="0"/>
                      <a:pt x="0" y="116"/>
                      <a:pt x="0" y="258"/>
                    </a:cubicBezTo>
                    <a:cubicBezTo>
                      <a:pt x="0" y="1599"/>
                      <a:pt x="0" y="1599"/>
                      <a:pt x="0" y="1599"/>
                    </a:cubicBezTo>
                    <a:cubicBezTo>
                      <a:pt x="2191" y="1599"/>
                      <a:pt x="2191" y="1599"/>
                      <a:pt x="2191" y="1599"/>
                    </a:cubicBezTo>
                    <a:cubicBezTo>
                      <a:pt x="2191" y="258"/>
                      <a:pt x="2191" y="258"/>
                      <a:pt x="2191" y="258"/>
                    </a:cubicBezTo>
                    <a:cubicBezTo>
                      <a:pt x="2191" y="116"/>
                      <a:pt x="2076" y="0"/>
                      <a:pt x="193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id="{F9E9B1B6-52CC-4EFC-9DC9-CB0B02138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6638" y="374650"/>
                <a:ext cx="1806575" cy="1312863"/>
              </a:xfrm>
              <a:custGeom>
                <a:avLst/>
                <a:gdLst>
                  <a:gd name="T0" fmla="*/ 1138 w 1138"/>
                  <a:gd name="T1" fmla="*/ 308 h 827"/>
                  <a:gd name="T2" fmla="*/ 1138 w 1138"/>
                  <a:gd name="T3" fmla="*/ 827 h 827"/>
                  <a:gd name="T4" fmla="*/ 0 w 1138"/>
                  <a:gd name="T5" fmla="*/ 827 h 827"/>
                  <a:gd name="T6" fmla="*/ 0 w 1138"/>
                  <a:gd name="T7" fmla="*/ 308 h 827"/>
                  <a:gd name="T8" fmla="*/ 569 w 1138"/>
                  <a:gd name="T9" fmla="*/ 0 h 827"/>
                  <a:gd name="T10" fmla="*/ 1138 w 1138"/>
                  <a:gd name="T11" fmla="*/ 308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8" h="827">
                    <a:moveTo>
                      <a:pt x="1138" y="308"/>
                    </a:moveTo>
                    <a:lnTo>
                      <a:pt x="1138" y="827"/>
                    </a:lnTo>
                    <a:lnTo>
                      <a:pt x="0" y="827"/>
                    </a:lnTo>
                    <a:lnTo>
                      <a:pt x="0" y="308"/>
                    </a:lnTo>
                    <a:lnTo>
                      <a:pt x="569" y="0"/>
                    </a:lnTo>
                    <a:lnTo>
                      <a:pt x="1138" y="308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FB3D161B-8C8F-4B0A-A110-19BA03EE0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6638" y="0"/>
                <a:ext cx="1806575" cy="8636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9">
                <a:extLst>
                  <a:ext uri="{FF2B5EF4-FFF2-40B4-BE49-F238E27FC236}">
                    <a16:creationId xmlns:a16="http://schemas.microsoft.com/office/drawing/2014/main" id="{4322E5C2-0EEF-41E7-B98F-7F29B4F54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700" y="2943225"/>
                <a:ext cx="1825625" cy="3914775"/>
              </a:xfrm>
              <a:custGeom>
                <a:avLst/>
                <a:gdLst>
                  <a:gd name="T0" fmla="*/ 3389 w 3389"/>
                  <a:gd name="T1" fmla="*/ 0 h 7277"/>
                  <a:gd name="T2" fmla="*/ 3389 w 3389"/>
                  <a:gd name="T3" fmla="*/ 7277 h 7277"/>
                  <a:gd name="T4" fmla="*/ 1352 w 3389"/>
                  <a:gd name="T5" fmla="*/ 7277 h 7277"/>
                  <a:gd name="T6" fmla="*/ 0 w 3389"/>
                  <a:gd name="T7" fmla="*/ 5904 h 7277"/>
                  <a:gd name="T8" fmla="*/ 0 w 3389"/>
                  <a:gd name="T9" fmla="*/ 0 h 7277"/>
                  <a:gd name="T10" fmla="*/ 3389 w 3389"/>
                  <a:gd name="T11" fmla="*/ 0 h 7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89" h="7277">
                    <a:moveTo>
                      <a:pt x="3389" y="0"/>
                    </a:moveTo>
                    <a:cubicBezTo>
                      <a:pt x="3389" y="7277"/>
                      <a:pt x="3389" y="7277"/>
                      <a:pt x="3389" y="7277"/>
                    </a:cubicBezTo>
                    <a:cubicBezTo>
                      <a:pt x="1352" y="7277"/>
                      <a:pt x="1352" y="7277"/>
                      <a:pt x="1352" y="7277"/>
                    </a:cubicBezTo>
                    <a:cubicBezTo>
                      <a:pt x="593" y="7277"/>
                      <a:pt x="0" y="6662"/>
                      <a:pt x="0" y="590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389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Oval 10">
                <a:extLst>
                  <a:ext uri="{FF2B5EF4-FFF2-40B4-BE49-F238E27FC236}">
                    <a16:creationId xmlns:a16="http://schemas.microsoft.com/office/drawing/2014/main" id="{AD179918-49EC-422C-85E0-BDE02EEFC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0513" y="2097088"/>
                <a:ext cx="4032250" cy="4024313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  <a:alpha val="4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Oval 11">
                <a:extLst>
                  <a:ext uri="{FF2B5EF4-FFF2-40B4-BE49-F238E27FC236}">
                    <a16:creationId xmlns:a16="http://schemas.microsoft.com/office/drawing/2014/main" id="{6E05CA16-6D39-4525-A8B3-51E313361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1050" y="2586038"/>
                <a:ext cx="3052763" cy="3046413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2">
                <a:extLst>
                  <a:ext uri="{FF2B5EF4-FFF2-40B4-BE49-F238E27FC236}">
                    <a16:creationId xmlns:a16="http://schemas.microsoft.com/office/drawing/2014/main" id="{B51DC62C-4CB2-447E-9FF4-56A9AE49C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6888" y="3571875"/>
                <a:ext cx="1079500" cy="1076325"/>
              </a:xfrm>
              <a:custGeom>
                <a:avLst/>
                <a:gdLst>
                  <a:gd name="T0" fmla="*/ 1000 w 2001"/>
                  <a:gd name="T1" fmla="*/ 2001 h 2001"/>
                  <a:gd name="T2" fmla="*/ 0 w 2001"/>
                  <a:gd name="T3" fmla="*/ 1000 h 2001"/>
                  <a:gd name="T4" fmla="*/ 1000 w 2001"/>
                  <a:gd name="T5" fmla="*/ 0 h 2001"/>
                  <a:gd name="T6" fmla="*/ 1228 w 2001"/>
                  <a:gd name="T7" fmla="*/ 227 h 2001"/>
                  <a:gd name="T8" fmla="*/ 1000 w 2001"/>
                  <a:gd name="T9" fmla="*/ 454 h 2001"/>
                  <a:gd name="T10" fmla="*/ 454 w 2001"/>
                  <a:gd name="T11" fmla="*/ 1000 h 2001"/>
                  <a:gd name="T12" fmla="*/ 1000 w 2001"/>
                  <a:gd name="T13" fmla="*/ 1547 h 2001"/>
                  <a:gd name="T14" fmla="*/ 1547 w 2001"/>
                  <a:gd name="T15" fmla="*/ 1000 h 2001"/>
                  <a:gd name="T16" fmla="*/ 1774 w 2001"/>
                  <a:gd name="T17" fmla="*/ 773 h 2001"/>
                  <a:gd name="T18" fmla="*/ 2001 w 2001"/>
                  <a:gd name="T19" fmla="*/ 1000 h 2001"/>
                  <a:gd name="T20" fmla="*/ 1000 w 2001"/>
                  <a:gd name="T21" fmla="*/ 2001 h 2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01" h="2001">
                    <a:moveTo>
                      <a:pt x="1000" y="2001"/>
                    </a:moveTo>
                    <a:cubicBezTo>
                      <a:pt x="449" y="2001"/>
                      <a:pt x="0" y="1552"/>
                      <a:pt x="0" y="1000"/>
                    </a:cubicBezTo>
                    <a:cubicBezTo>
                      <a:pt x="0" y="449"/>
                      <a:pt x="449" y="0"/>
                      <a:pt x="1000" y="0"/>
                    </a:cubicBezTo>
                    <a:cubicBezTo>
                      <a:pt x="1126" y="0"/>
                      <a:pt x="1228" y="101"/>
                      <a:pt x="1228" y="227"/>
                    </a:cubicBezTo>
                    <a:cubicBezTo>
                      <a:pt x="1228" y="352"/>
                      <a:pt x="1126" y="454"/>
                      <a:pt x="1000" y="454"/>
                    </a:cubicBezTo>
                    <a:cubicBezTo>
                      <a:pt x="699" y="454"/>
                      <a:pt x="454" y="699"/>
                      <a:pt x="454" y="1000"/>
                    </a:cubicBezTo>
                    <a:cubicBezTo>
                      <a:pt x="454" y="1302"/>
                      <a:pt x="699" y="1547"/>
                      <a:pt x="1000" y="1547"/>
                    </a:cubicBezTo>
                    <a:cubicBezTo>
                      <a:pt x="1302" y="1547"/>
                      <a:pt x="1547" y="1302"/>
                      <a:pt x="1547" y="1000"/>
                    </a:cubicBezTo>
                    <a:cubicBezTo>
                      <a:pt x="1547" y="875"/>
                      <a:pt x="1649" y="773"/>
                      <a:pt x="1774" y="773"/>
                    </a:cubicBezTo>
                    <a:cubicBezTo>
                      <a:pt x="1899" y="773"/>
                      <a:pt x="2001" y="875"/>
                      <a:pt x="2001" y="1000"/>
                    </a:cubicBezTo>
                    <a:cubicBezTo>
                      <a:pt x="2001" y="1552"/>
                      <a:pt x="1552" y="2001"/>
                      <a:pt x="1000" y="20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Oval 13">
                <a:extLst>
                  <a:ext uri="{FF2B5EF4-FFF2-40B4-BE49-F238E27FC236}">
                    <a16:creationId xmlns:a16="http://schemas.microsoft.com/office/drawing/2014/main" id="{9FE27540-A64A-495D-88D3-A1B8BC45D0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00" y="2032000"/>
                <a:ext cx="1825625" cy="182245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Oval 14">
                <a:extLst>
                  <a:ext uri="{FF2B5EF4-FFF2-40B4-BE49-F238E27FC236}">
                    <a16:creationId xmlns:a16="http://schemas.microsoft.com/office/drawing/2014/main" id="{46B934FC-64EA-4DB5-8403-815048F98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650" y="2520950"/>
                <a:ext cx="847725" cy="84455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6B638E6-EF74-41F0-9EFD-792410ED00F3}"/>
              </a:ext>
            </a:extLst>
          </p:cNvPr>
          <p:cNvSpPr/>
          <p:nvPr/>
        </p:nvSpPr>
        <p:spPr>
          <a:xfrm>
            <a:off x="7629803" y="2107675"/>
            <a:ext cx="3814834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type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5969D810-EC2F-4E5A-B658-8592BD60B8B9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6" b="43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F77EECB7-EE02-410E-9551-E35542701398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2" r="8556"/>
          <a:stretch/>
        </p:blipFill>
        <p:spPr>
          <a:xfrm>
            <a:off x="5914408" y="1942410"/>
            <a:ext cx="2680874" cy="4327756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BCAD2AC-8CEA-46A8-89AF-44D8C298036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Photography Information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117E64E-E9E4-4961-9A98-FA4E1CE285F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02FFA21-B22C-47E6-BCDD-DE503B493CCA}"/>
              </a:ext>
            </a:extLst>
          </p:cNvPr>
          <p:cNvGrpSpPr/>
          <p:nvPr/>
        </p:nvGrpSpPr>
        <p:grpSpPr>
          <a:xfrm>
            <a:off x="477220" y="1746354"/>
            <a:ext cx="5168899" cy="4862512"/>
            <a:chOff x="-7070725" y="452438"/>
            <a:chExt cx="5168899" cy="4862512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E7797BB-1AC2-46D9-AC85-65113711E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80163" y="452438"/>
              <a:ext cx="3249612" cy="3856037"/>
            </a:xfrm>
            <a:custGeom>
              <a:avLst/>
              <a:gdLst>
                <a:gd name="T0" fmla="*/ 6167 w 8584"/>
                <a:gd name="T1" fmla="*/ 87 h 10204"/>
                <a:gd name="T2" fmla="*/ 1530 w 8584"/>
                <a:gd name="T3" fmla="*/ 904 h 10204"/>
                <a:gd name="T4" fmla="*/ 162 w 8584"/>
                <a:gd name="T5" fmla="*/ 2858 h 10204"/>
                <a:gd name="T6" fmla="*/ 1314 w 8584"/>
                <a:gd name="T7" fmla="*/ 9387 h 10204"/>
                <a:gd name="T8" fmla="*/ 2356 w 8584"/>
                <a:gd name="T9" fmla="*/ 10118 h 10204"/>
                <a:gd name="T10" fmla="*/ 7767 w 8584"/>
                <a:gd name="T11" fmla="*/ 9163 h 10204"/>
                <a:gd name="T12" fmla="*/ 8498 w 8584"/>
                <a:gd name="T13" fmla="*/ 8121 h 10204"/>
                <a:gd name="T14" fmla="*/ 7210 w 8584"/>
                <a:gd name="T15" fmla="*/ 817 h 10204"/>
                <a:gd name="T16" fmla="*/ 6167 w 8584"/>
                <a:gd name="T17" fmla="*/ 87 h 10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84" h="10204">
                  <a:moveTo>
                    <a:pt x="6167" y="87"/>
                  </a:moveTo>
                  <a:cubicBezTo>
                    <a:pt x="1530" y="904"/>
                    <a:pt x="1530" y="904"/>
                    <a:pt x="1530" y="904"/>
                  </a:cubicBezTo>
                  <a:cubicBezTo>
                    <a:pt x="613" y="1066"/>
                    <a:pt x="0" y="1941"/>
                    <a:pt x="162" y="2858"/>
                  </a:cubicBezTo>
                  <a:cubicBezTo>
                    <a:pt x="1314" y="9387"/>
                    <a:pt x="1314" y="9387"/>
                    <a:pt x="1314" y="9387"/>
                  </a:cubicBezTo>
                  <a:cubicBezTo>
                    <a:pt x="1400" y="9877"/>
                    <a:pt x="1867" y="10204"/>
                    <a:pt x="2356" y="10118"/>
                  </a:cubicBezTo>
                  <a:cubicBezTo>
                    <a:pt x="7767" y="9163"/>
                    <a:pt x="7767" y="9163"/>
                    <a:pt x="7767" y="9163"/>
                  </a:cubicBezTo>
                  <a:cubicBezTo>
                    <a:pt x="8257" y="9077"/>
                    <a:pt x="8584" y="8610"/>
                    <a:pt x="8498" y="8121"/>
                  </a:cubicBezTo>
                  <a:cubicBezTo>
                    <a:pt x="7210" y="817"/>
                    <a:pt x="7210" y="817"/>
                    <a:pt x="7210" y="817"/>
                  </a:cubicBezTo>
                  <a:cubicBezTo>
                    <a:pt x="7123" y="327"/>
                    <a:pt x="6656" y="0"/>
                    <a:pt x="6167" y="87"/>
                  </a:cubicBezTo>
                </a:path>
              </a:pathLst>
            </a:custGeom>
            <a:solidFill>
              <a:srgbClr val="F0F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D5BAA12B-7E7C-4EC2-B3CE-8F2599344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80163" y="715963"/>
              <a:ext cx="3246437" cy="3592512"/>
            </a:xfrm>
            <a:custGeom>
              <a:avLst/>
              <a:gdLst>
                <a:gd name="T0" fmla="*/ 1530 w 8575"/>
                <a:gd name="T1" fmla="*/ 207 h 9507"/>
                <a:gd name="T2" fmla="*/ 162 w 8575"/>
                <a:gd name="T3" fmla="*/ 2161 h 9507"/>
                <a:gd name="T4" fmla="*/ 1314 w 8575"/>
                <a:gd name="T5" fmla="*/ 8690 h 9507"/>
                <a:gd name="T6" fmla="*/ 2356 w 8575"/>
                <a:gd name="T7" fmla="*/ 9421 h 9507"/>
                <a:gd name="T8" fmla="*/ 7767 w 8575"/>
                <a:gd name="T9" fmla="*/ 8466 h 9507"/>
                <a:gd name="T10" fmla="*/ 8500 w 8575"/>
                <a:gd name="T11" fmla="*/ 7442 h 9507"/>
                <a:gd name="T12" fmla="*/ 2707 w 8575"/>
                <a:gd name="T13" fmla="*/ 0 h 9507"/>
                <a:gd name="T14" fmla="*/ 1530 w 8575"/>
                <a:gd name="T15" fmla="*/ 207 h 9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75" h="9507">
                  <a:moveTo>
                    <a:pt x="1530" y="207"/>
                  </a:moveTo>
                  <a:cubicBezTo>
                    <a:pt x="613" y="369"/>
                    <a:pt x="0" y="1244"/>
                    <a:pt x="162" y="2161"/>
                  </a:cubicBezTo>
                  <a:cubicBezTo>
                    <a:pt x="1314" y="8690"/>
                    <a:pt x="1314" y="8690"/>
                    <a:pt x="1314" y="8690"/>
                  </a:cubicBezTo>
                  <a:cubicBezTo>
                    <a:pt x="1400" y="9180"/>
                    <a:pt x="1867" y="9507"/>
                    <a:pt x="2356" y="9421"/>
                  </a:cubicBezTo>
                  <a:cubicBezTo>
                    <a:pt x="7767" y="8466"/>
                    <a:pt x="7767" y="8466"/>
                    <a:pt x="7767" y="8466"/>
                  </a:cubicBezTo>
                  <a:cubicBezTo>
                    <a:pt x="8251" y="8381"/>
                    <a:pt x="8575" y="7925"/>
                    <a:pt x="8500" y="7442"/>
                  </a:cubicBezTo>
                  <a:cubicBezTo>
                    <a:pt x="5184" y="8009"/>
                    <a:pt x="2414" y="4160"/>
                    <a:pt x="2707" y="0"/>
                  </a:cubicBezTo>
                  <a:cubicBezTo>
                    <a:pt x="1530" y="207"/>
                    <a:pt x="1530" y="207"/>
                    <a:pt x="1530" y="207"/>
                  </a:cubicBezTo>
                </a:path>
              </a:pathLst>
            </a:custGeom>
            <a:solidFill>
              <a:srgbClr val="DBE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FF9D3FFE-AD4D-4296-A0D1-7ABF1AF1E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68988" y="1530350"/>
              <a:ext cx="552450" cy="455612"/>
            </a:xfrm>
            <a:custGeom>
              <a:avLst/>
              <a:gdLst>
                <a:gd name="T0" fmla="*/ 52 w 1457"/>
                <a:gd name="T1" fmla="*/ 724 h 1209"/>
                <a:gd name="T2" fmla="*/ 633 w 1457"/>
                <a:gd name="T3" fmla="*/ 66 h 1209"/>
                <a:gd name="T4" fmla="*/ 1404 w 1457"/>
                <a:gd name="T5" fmla="*/ 486 h 1209"/>
                <a:gd name="T6" fmla="*/ 823 w 1457"/>
                <a:gd name="T7" fmla="*/ 1143 h 1209"/>
                <a:gd name="T8" fmla="*/ 52 w 1457"/>
                <a:gd name="T9" fmla="*/ 724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7" h="1209">
                  <a:moveTo>
                    <a:pt x="52" y="724"/>
                  </a:moveTo>
                  <a:cubicBezTo>
                    <a:pt x="0" y="427"/>
                    <a:pt x="260" y="132"/>
                    <a:pt x="633" y="66"/>
                  </a:cubicBezTo>
                  <a:cubicBezTo>
                    <a:pt x="1007" y="0"/>
                    <a:pt x="1352" y="188"/>
                    <a:pt x="1404" y="486"/>
                  </a:cubicBezTo>
                  <a:cubicBezTo>
                    <a:pt x="1457" y="783"/>
                    <a:pt x="1197" y="1077"/>
                    <a:pt x="823" y="1143"/>
                  </a:cubicBezTo>
                  <a:cubicBezTo>
                    <a:pt x="450" y="1209"/>
                    <a:pt x="105" y="1021"/>
                    <a:pt x="52" y="724"/>
                  </a:cubicBezTo>
                  <a:close/>
                </a:path>
              </a:pathLst>
            </a:custGeom>
            <a:solidFill>
              <a:srgbClr val="E38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913F33E1-9B68-49ED-B54F-5AA574ED1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81513" y="1285875"/>
              <a:ext cx="552450" cy="455612"/>
            </a:xfrm>
            <a:custGeom>
              <a:avLst/>
              <a:gdLst>
                <a:gd name="T0" fmla="*/ 1405 w 1457"/>
                <a:gd name="T1" fmla="*/ 485 h 1208"/>
                <a:gd name="T2" fmla="*/ 824 w 1457"/>
                <a:gd name="T3" fmla="*/ 1142 h 1208"/>
                <a:gd name="T4" fmla="*/ 52 w 1457"/>
                <a:gd name="T5" fmla="*/ 723 h 1208"/>
                <a:gd name="T6" fmla="*/ 634 w 1457"/>
                <a:gd name="T7" fmla="*/ 65 h 1208"/>
                <a:gd name="T8" fmla="*/ 1405 w 1457"/>
                <a:gd name="T9" fmla="*/ 485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7" h="1208">
                  <a:moveTo>
                    <a:pt x="1405" y="485"/>
                  </a:moveTo>
                  <a:cubicBezTo>
                    <a:pt x="1457" y="782"/>
                    <a:pt x="1197" y="1076"/>
                    <a:pt x="824" y="1142"/>
                  </a:cubicBezTo>
                  <a:cubicBezTo>
                    <a:pt x="450" y="1208"/>
                    <a:pt x="105" y="1020"/>
                    <a:pt x="52" y="723"/>
                  </a:cubicBezTo>
                  <a:cubicBezTo>
                    <a:pt x="0" y="426"/>
                    <a:pt x="260" y="131"/>
                    <a:pt x="634" y="65"/>
                  </a:cubicBezTo>
                  <a:cubicBezTo>
                    <a:pt x="1007" y="0"/>
                    <a:pt x="1352" y="187"/>
                    <a:pt x="1405" y="485"/>
                  </a:cubicBezTo>
                  <a:close/>
                </a:path>
              </a:pathLst>
            </a:custGeom>
            <a:solidFill>
              <a:srgbClr val="E38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97E7C5D2-9B24-45DC-8D61-C75F6CC32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76888" y="1357313"/>
              <a:ext cx="179387" cy="246062"/>
            </a:xfrm>
            <a:custGeom>
              <a:avLst/>
              <a:gdLst>
                <a:gd name="T0" fmla="*/ 258 w 473"/>
                <a:gd name="T1" fmla="*/ 654 h 654"/>
                <a:gd name="T2" fmla="*/ 61 w 473"/>
                <a:gd name="T3" fmla="*/ 489 h 654"/>
                <a:gd name="T4" fmla="*/ 19 w 473"/>
                <a:gd name="T5" fmla="*/ 251 h 654"/>
                <a:gd name="T6" fmla="*/ 181 w 473"/>
                <a:gd name="T7" fmla="*/ 20 h 654"/>
                <a:gd name="T8" fmla="*/ 412 w 473"/>
                <a:gd name="T9" fmla="*/ 181 h 654"/>
                <a:gd name="T10" fmla="*/ 454 w 473"/>
                <a:gd name="T11" fmla="*/ 420 h 654"/>
                <a:gd name="T12" fmla="*/ 292 w 473"/>
                <a:gd name="T13" fmla="*/ 651 h 654"/>
                <a:gd name="T14" fmla="*/ 258 w 473"/>
                <a:gd name="T15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654">
                  <a:moveTo>
                    <a:pt x="258" y="654"/>
                  </a:moveTo>
                  <a:cubicBezTo>
                    <a:pt x="163" y="654"/>
                    <a:pt x="79" y="586"/>
                    <a:pt x="61" y="489"/>
                  </a:cubicBezTo>
                  <a:cubicBezTo>
                    <a:pt x="19" y="251"/>
                    <a:pt x="19" y="251"/>
                    <a:pt x="19" y="251"/>
                  </a:cubicBezTo>
                  <a:cubicBezTo>
                    <a:pt x="0" y="142"/>
                    <a:pt x="73" y="39"/>
                    <a:pt x="181" y="20"/>
                  </a:cubicBezTo>
                  <a:cubicBezTo>
                    <a:pt x="290" y="0"/>
                    <a:pt x="393" y="73"/>
                    <a:pt x="412" y="181"/>
                  </a:cubicBezTo>
                  <a:cubicBezTo>
                    <a:pt x="454" y="420"/>
                    <a:pt x="454" y="420"/>
                    <a:pt x="454" y="420"/>
                  </a:cubicBezTo>
                  <a:cubicBezTo>
                    <a:pt x="473" y="529"/>
                    <a:pt x="401" y="632"/>
                    <a:pt x="292" y="651"/>
                  </a:cubicBezTo>
                  <a:cubicBezTo>
                    <a:pt x="281" y="653"/>
                    <a:pt x="269" y="654"/>
                    <a:pt x="258" y="654"/>
                  </a:cubicBezTo>
                  <a:close/>
                </a:path>
              </a:pathLst>
            </a:custGeom>
            <a:solidFill>
              <a:srgbClr val="49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31FFABC0-B476-496D-9291-9ADA92262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87863" y="1165225"/>
              <a:ext cx="179387" cy="247650"/>
            </a:xfrm>
            <a:custGeom>
              <a:avLst/>
              <a:gdLst>
                <a:gd name="T0" fmla="*/ 257 w 473"/>
                <a:gd name="T1" fmla="*/ 654 h 654"/>
                <a:gd name="T2" fmla="*/ 61 w 473"/>
                <a:gd name="T3" fmla="*/ 489 h 654"/>
                <a:gd name="T4" fmla="*/ 19 w 473"/>
                <a:gd name="T5" fmla="*/ 250 h 654"/>
                <a:gd name="T6" fmla="*/ 181 w 473"/>
                <a:gd name="T7" fmla="*/ 19 h 654"/>
                <a:gd name="T8" fmla="*/ 412 w 473"/>
                <a:gd name="T9" fmla="*/ 181 h 654"/>
                <a:gd name="T10" fmla="*/ 454 w 473"/>
                <a:gd name="T11" fmla="*/ 420 h 654"/>
                <a:gd name="T12" fmla="*/ 292 w 473"/>
                <a:gd name="T13" fmla="*/ 651 h 654"/>
                <a:gd name="T14" fmla="*/ 257 w 473"/>
                <a:gd name="T15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654">
                  <a:moveTo>
                    <a:pt x="257" y="654"/>
                  </a:moveTo>
                  <a:cubicBezTo>
                    <a:pt x="162" y="654"/>
                    <a:pt x="78" y="586"/>
                    <a:pt x="61" y="489"/>
                  </a:cubicBezTo>
                  <a:cubicBezTo>
                    <a:pt x="19" y="250"/>
                    <a:pt x="19" y="250"/>
                    <a:pt x="19" y="250"/>
                  </a:cubicBezTo>
                  <a:cubicBezTo>
                    <a:pt x="0" y="142"/>
                    <a:pt x="73" y="39"/>
                    <a:pt x="181" y="19"/>
                  </a:cubicBezTo>
                  <a:cubicBezTo>
                    <a:pt x="289" y="0"/>
                    <a:pt x="393" y="73"/>
                    <a:pt x="412" y="181"/>
                  </a:cubicBezTo>
                  <a:cubicBezTo>
                    <a:pt x="454" y="420"/>
                    <a:pt x="454" y="420"/>
                    <a:pt x="454" y="420"/>
                  </a:cubicBezTo>
                  <a:cubicBezTo>
                    <a:pt x="473" y="528"/>
                    <a:pt x="401" y="632"/>
                    <a:pt x="292" y="651"/>
                  </a:cubicBezTo>
                  <a:cubicBezTo>
                    <a:pt x="281" y="653"/>
                    <a:pt x="269" y="654"/>
                    <a:pt x="257" y="654"/>
                  </a:cubicBezTo>
                  <a:close/>
                </a:path>
              </a:pathLst>
            </a:custGeom>
            <a:solidFill>
              <a:srgbClr val="49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5D7A5484-3EA0-4CDF-8B05-A3319B5B1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62550" y="1325563"/>
              <a:ext cx="458787" cy="255587"/>
            </a:xfrm>
            <a:custGeom>
              <a:avLst/>
              <a:gdLst>
                <a:gd name="T0" fmla="*/ 545 w 1210"/>
                <a:gd name="T1" fmla="*/ 675 h 675"/>
                <a:gd name="T2" fmla="*/ 99 w 1210"/>
                <a:gd name="T3" fmla="*/ 517 h 675"/>
                <a:gd name="T4" fmla="*/ 69 w 1210"/>
                <a:gd name="T5" fmla="*/ 236 h 675"/>
                <a:gd name="T6" fmla="*/ 349 w 1210"/>
                <a:gd name="T7" fmla="*/ 207 h 675"/>
                <a:gd name="T8" fmla="*/ 599 w 1210"/>
                <a:gd name="T9" fmla="*/ 271 h 675"/>
                <a:gd name="T10" fmla="*/ 812 w 1210"/>
                <a:gd name="T11" fmla="*/ 125 h 675"/>
                <a:gd name="T12" fmla="*/ 1085 w 1210"/>
                <a:gd name="T13" fmla="*/ 57 h 675"/>
                <a:gd name="T14" fmla="*/ 1153 w 1210"/>
                <a:gd name="T15" fmla="*/ 331 h 675"/>
                <a:gd name="T16" fmla="*/ 668 w 1210"/>
                <a:gd name="T17" fmla="*/ 664 h 675"/>
                <a:gd name="T18" fmla="*/ 545 w 1210"/>
                <a:gd name="T19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0" h="675">
                  <a:moveTo>
                    <a:pt x="545" y="675"/>
                  </a:moveTo>
                  <a:cubicBezTo>
                    <a:pt x="384" y="675"/>
                    <a:pt x="226" y="620"/>
                    <a:pt x="99" y="517"/>
                  </a:cubicBezTo>
                  <a:cubicBezTo>
                    <a:pt x="13" y="447"/>
                    <a:pt x="0" y="322"/>
                    <a:pt x="69" y="236"/>
                  </a:cubicBezTo>
                  <a:cubicBezTo>
                    <a:pt x="138" y="151"/>
                    <a:pt x="263" y="137"/>
                    <a:pt x="349" y="207"/>
                  </a:cubicBezTo>
                  <a:cubicBezTo>
                    <a:pt x="419" y="263"/>
                    <a:pt x="510" y="287"/>
                    <a:pt x="599" y="271"/>
                  </a:cubicBezTo>
                  <a:cubicBezTo>
                    <a:pt x="687" y="256"/>
                    <a:pt x="765" y="202"/>
                    <a:pt x="812" y="125"/>
                  </a:cubicBezTo>
                  <a:cubicBezTo>
                    <a:pt x="868" y="31"/>
                    <a:pt x="991" y="0"/>
                    <a:pt x="1085" y="57"/>
                  </a:cubicBezTo>
                  <a:cubicBezTo>
                    <a:pt x="1179" y="114"/>
                    <a:pt x="1210" y="236"/>
                    <a:pt x="1153" y="331"/>
                  </a:cubicBezTo>
                  <a:cubicBezTo>
                    <a:pt x="1047" y="507"/>
                    <a:pt x="870" y="628"/>
                    <a:pt x="668" y="664"/>
                  </a:cubicBezTo>
                  <a:cubicBezTo>
                    <a:pt x="627" y="671"/>
                    <a:pt x="586" y="675"/>
                    <a:pt x="545" y="675"/>
                  </a:cubicBezTo>
                  <a:close/>
                </a:path>
              </a:pathLst>
            </a:custGeom>
            <a:solidFill>
              <a:srgbClr val="49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329BF882-2509-43B4-A242-64D675CAE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03863" y="1966913"/>
              <a:ext cx="1393825" cy="373062"/>
            </a:xfrm>
            <a:custGeom>
              <a:avLst/>
              <a:gdLst>
                <a:gd name="T0" fmla="*/ 216 w 3677"/>
                <a:gd name="T1" fmla="*/ 987 h 987"/>
                <a:gd name="T2" fmla="*/ 20 w 3677"/>
                <a:gd name="T3" fmla="*/ 823 h 987"/>
                <a:gd name="T4" fmla="*/ 181 w 3677"/>
                <a:gd name="T5" fmla="*/ 592 h 987"/>
                <a:gd name="T6" fmla="*/ 3427 w 3677"/>
                <a:gd name="T7" fmla="*/ 19 h 987"/>
                <a:gd name="T8" fmla="*/ 3657 w 3677"/>
                <a:gd name="T9" fmla="*/ 181 h 987"/>
                <a:gd name="T10" fmla="*/ 3496 w 3677"/>
                <a:gd name="T11" fmla="*/ 412 h 987"/>
                <a:gd name="T12" fmla="*/ 251 w 3677"/>
                <a:gd name="T13" fmla="*/ 984 h 987"/>
                <a:gd name="T14" fmla="*/ 216 w 3677"/>
                <a:gd name="T15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77" h="987">
                  <a:moveTo>
                    <a:pt x="216" y="987"/>
                  </a:moveTo>
                  <a:cubicBezTo>
                    <a:pt x="121" y="987"/>
                    <a:pt x="37" y="919"/>
                    <a:pt x="20" y="823"/>
                  </a:cubicBezTo>
                  <a:cubicBezTo>
                    <a:pt x="0" y="714"/>
                    <a:pt x="73" y="611"/>
                    <a:pt x="181" y="592"/>
                  </a:cubicBezTo>
                  <a:cubicBezTo>
                    <a:pt x="3427" y="19"/>
                    <a:pt x="3427" y="19"/>
                    <a:pt x="3427" y="19"/>
                  </a:cubicBezTo>
                  <a:cubicBezTo>
                    <a:pt x="3535" y="0"/>
                    <a:pt x="3638" y="73"/>
                    <a:pt x="3657" y="181"/>
                  </a:cubicBezTo>
                  <a:cubicBezTo>
                    <a:pt x="3677" y="289"/>
                    <a:pt x="3604" y="393"/>
                    <a:pt x="3496" y="412"/>
                  </a:cubicBezTo>
                  <a:cubicBezTo>
                    <a:pt x="251" y="984"/>
                    <a:pt x="251" y="984"/>
                    <a:pt x="251" y="984"/>
                  </a:cubicBezTo>
                  <a:cubicBezTo>
                    <a:pt x="239" y="986"/>
                    <a:pt x="227" y="987"/>
                    <a:pt x="216" y="987"/>
                  </a:cubicBezTo>
                  <a:close/>
                </a:path>
              </a:pathLst>
            </a:custGeom>
            <a:solidFill>
              <a:srgbClr val="49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B4FAADA0-14A2-458D-9637-D8F30E83A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38775" y="2327275"/>
              <a:ext cx="1392237" cy="373062"/>
            </a:xfrm>
            <a:custGeom>
              <a:avLst/>
              <a:gdLst>
                <a:gd name="T0" fmla="*/ 215 w 3676"/>
                <a:gd name="T1" fmla="*/ 987 h 987"/>
                <a:gd name="T2" fmla="*/ 19 w 3676"/>
                <a:gd name="T3" fmla="*/ 823 h 987"/>
                <a:gd name="T4" fmla="*/ 180 w 3676"/>
                <a:gd name="T5" fmla="*/ 592 h 987"/>
                <a:gd name="T6" fmla="*/ 3426 w 3676"/>
                <a:gd name="T7" fmla="*/ 19 h 987"/>
                <a:gd name="T8" fmla="*/ 3657 w 3676"/>
                <a:gd name="T9" fmla="*/ 181 h 987"/>
                <a:gd name="T10" fmla="*/ 3495 w 3676"/>
                <a:gd name="T11" fmla="*/ 412 h 987"/>
                <a:gd name="T12" fmla="*/ 250 w 3676"/>
                <a:gd name="T13" fmla="*/ 984 h 987"/>
                <a:gd name="T14" fmla="*/ 215 w 3676"/>
                <a:gd name="T15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76" h="987">
                  <a:moveTo>
                    <a:pt x="215" y="987"/>
                  </a:moveTo>
                  <a:cubicBezTo>
                    <a:pt x="120" y="987"/>
                    <a:pt x="36" y="919"/>
                    <a:pt x="19" y="823"/>
                  </a:cubicBezTo>
                  <a:cubicBezTo>
                    <a:pt x="0" y="714"/>
                    <a:pt x="72" y="611"/>
                    <a:pt x="180" y="592"/>
                  </a:cubicBezTo>
                  <a:cubicBezTo>
                    <a:pt x="3426" y="19"/>
                    <a:pt x="3426" y="19"/>
                    <a:pt x="3426" y="19"/>
                  </a:cubicBezTo>
                  <a:cubicBezTo>
                    <a:pt x="3534" y="0"/>
                    <a:pt x="3638" y="73"/>
                    <a:pt x="3657" y="181"/>
                  </a:cubicBezTo>
                  <a:cubicBezTo>
                    <a:pt x="3676" y="289"/>
                    <a:pt x="3603" y="393"/>
                    <a:pt x="3495" y="412"/>
                  </a:cubicBezTo>
                  <a:cubicBezTo>
                    <a:pt x="250" y="984"/>
                    <a:pt x="250" y="984"/>
                    <a:pt x="250" y="984"/>
                  </a:cubicBezTo>
                  <a:cubicBezTo>
                    <a:pt x="238" y="986"/>
                    <a:pt x="226" y="987"/>
                    <a:pt x="215" y="987"/>
                  </a:cubicBezTo>
                  <a:close/>
                </a:path>
              </a:pathLst>
            </a:custGeom>
            <a:solidFill>
              <a:srgbClr val="49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4BD766E3-708A-420F-8ACC-64736CC6B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80163" y="758825"/>
              <a:ext cx="784225" cy="979487"/>
            </a:xfrm>
            <a:custGeom>
              <a:avLst/>
              <a:gdLst>
                <a:gd name="T0" fmla="*/ 1530 w 2072"/>
                <a:gd name="T1" fmla="*/ 95 h 2591"/>
                <a:gd name="T2" fmla="*/ 162 w 2072"/>
                <a:gd name="T3" fmla="*/ 2049 h 2591"/>
                <a:gd name="T4" fmla="*/ 258 w 2072"/>
                <a:gd name="T5" fmla="*/ 2591 h 2591"/>
                <a:gd name="T6" fmla="*/ 749 w 2072"/>
                <a:gd name="T7" fmla="*/ 1781 h 2591"/>
                <a:gd name="T8" fmla="*/ 1479 w 2072"/>
                <a:gd name="T9" fmla="*/ 738 h 2591"/>
                <a:gd name="T10" fmla="*/ 2072 w 2072"/>
                <a:gd name="T11" fmla="*/ 0 h 2591"/>
                <a:gd name="T12" fmla="*/ 1530 w 2072"/>
                <a:gd name="T13" fmla="*/ 95 h 2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2" h="2591">
                  <a:moveTo>
                    <a:pt x="1530" y="95"/>
                  </a:moveTo>
                  <a:cubicBezTo>
                    <a:pt x="613" y="257"/>
                    <a:pt x="0" y="1132"/>
                    <a:pt x="162" y="2049"/>
                  </a:cubicBezTo>
                  <a:cubicBezTo>
                    <a:pt x="258" y="2591"/>
                    <a:pt x="258" y="2591"/>
                    <a:pt x="258" y="2591"/>
                  </a:cubicBezTo>
                  <a:cubicBezTo>
                    <a:pt x="213" y="2336"/>
                    <a:pt x="292" y="1862"/>
                    <a:pt x="749" y="1781"/>
                  </a:cubicBezTo>
                  <a:cubicBezTo>
                    <a:pt x="1238" y="1695"/>
                    <a:pt x="1565" y="1228"/>
                    <a:pt x="1479" y="738"/>
                  </a:cubicBezTo>
                  <a:cubicBezTo>
                    <a:pt x="1398" y="281"/>
                    <a:pt x="1817" y="45"/>
                    <a:pt x="2072" y="0"/>
                  </a:cubicBezTo>
                  <a:lnTo>
                    <a:pt x="1530" y="95"/>
                  </a:lnTo>
                  <a:close/>
                </a:path>
              </a:pathLst>
            </a:custGeom>
            <a:solidFill>
              <a:srgbClr val="909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65DA798F-2A58-483B-80AD-D8D010B53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70725" y="2805113"/>
              <a:ext cx="3416300" cy="2509837"/>
            </a:xfrm>
            <a:custGeom>
              <a:avLst/>
              <a:gdLst>
                <a:gd name="T0" fmla="*/ 28 w 9022"/>
                <a:gd name="T1" fmla="*/ 4939 h 6640"/>
                <a:gd name="T2" fmla="*/ 852 w 9022"/>
                <a:gd name="T3" fmla="*/ 266 h 6640"/>
                <a:gd name="T4" fmla="*/ 1191 w 9022"/>
                <a:gd name="T5" fmla="*/ 29 h 6640"/>
                <a:gd name="T6" fmla="*/ 8756 w 9022"/>
                <a:gd name="T7" fmla="*/ 1362 h 6640"/>
                <a:gd name="T8" fmla="*/ 8994 w 9022"/>
                <a:gd name="T9" fmla="*/ 1701 h 6640"/>
                <a:gd name="T10" fmla="*/ 8170 w 9022"/>
                <a:gd name="T11" fmla="*/ 6374 h 6640"/>
                <a:gd name="T12" fmla="*/ 7831 w 9022"/>
                <a:gd name="T13" fmla="*/ 6612 h 6640"/>
                <a:gd name="T14" fmla="*/ 266 w 9022"/>
                <a:gd name="T15" fmla="*/ 5278 h 6640"/>
                <a:gd name="T16" fmla="*/ 28 w 9022"/>
                <a:gd name="T17" fmla="*/ 4939 h 6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22" h="6640">
                  <a:moveTo>
                    <a:pt x="28" y="4939"/>
                  </a:moveTo>
                  <a:cubicBezTo>
                    <a:pt x="852" y="266"/>
                    <a:pt x="852" y="266"/>
                    <a:pt x="852" y="266"/>
                  </a:cubicBezTo>
                  <a:cubicBezTo>
                    <a:pt x="880" y="107"/>
                    <a:pt x="1032" y="0"/>
                    <a:pt x="1191" y="29"/>
                  </a:cubicBezTo>
                  <a:cubicBezTo>
                    <a:pt x="8756" y="1362"/>
                    <a:pt x="8756" y="1362"/>
                    <a:pt x="8756" y="1362"/>
                  </a:cubicBezTo>
                  <a:cubicBezTo>
                    <a:pt x="8915" y="1391"/>
                    <a:pt x="9022" y="1542"/>
                    <a:pt x="8994" y="1701"/>
                  </a:cubicBezTo>
                  <a:cubicBezTo>
                    <a:pt x="8170" y="6374"/>
                    <a:pt x="8170" y="6374"/>
                    <a:pt x="8170" y="6374"/>
                  </a:cubicBezTo>
                  <a:cubicBezTo>
                    <a:pt x="8142" y="6533"/>
                    <a:pt x="7990" y="6640"/>
                    <a:pt x="7831" y="6612"/>
                  </a:cubicBezTo>
                  <a:cubicBezTo>
                    <a:pt x="266" y="5278"/>
                    <a:pt x="266" y="5278"/>
                    <a:pt x="266" y="5278"/>
                  </a:cubicBezTo>
                  <a:cubicBezTo>
                    <a:pt x="107" y="5250"/>
                    <a:pt x="0" y="5098"/>
                    <a:pt x="28" y="4939"/>
                  </a:cubicBezTo>
                </a:path>
              </a:pathLst>
            </a:custGeom>
            <a:solidFill>
              <a:srgbClr val="BBE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F8A6C39C-365C-4374-9BDF-B83035916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50000" y="3640138"/>
              <a:ext cx="2516187" cy="1674812"/>
            </a:xfrm>
            <a:custGeom>
              <a:avLst/>
              <a:gdLst>
                <a:gd name="T0" fmla="*/ 5927 w 6646"/>
                <a:gd name="T1" fmla="*/ 4403 h 4431"/>
                <a:gd name="T2" fmla="*/ 6266 w 6646"/>
                <a:gd name="T3" fmla="*/ 4165 h 4431"/>
                <a:gd name="T4" fmla="*/ 6646 w 6646"/>
                <a:gd name="T5" fmla="*/ 2008 h 4431"/>
                <a:gd name="T6" fmla="*/ 5560 w 6646"/>
                <a:gd name="T7" fmla="*/ 457 h 4431"/>
                <a:gd name="T8" fmla="*/ 4428 w 6646"/>
                <a:gd name="T9" fmla="*/ 257 h 4431"/>
                <a:gd name="T10" fmla="*/ 0 w 6646"/>
                <a:gd name="T11" fmla="*/ 3358 h 4431"/>
                <a:gd name="T12" fmla="*/ 5927 w 6646"/>
                <a:gd name="T13" fmla="*/ 4403 h 4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46" h="4431">
                  <a:moveTo>
                    <a:pt x="5927" y="4403"/>
                  </a:moveTo>
                  <a:cubicBezTo>
                    <a:pt x="6086" y="4431"/>
                    <a:pt x="6238" y="4324"/>
                    <a:pt x="6266" y="4165"/>
                  </a:cubicBezTo>
                  <a:cubicBezTo>
                    <a:pt x="6646" y="2008"/>
                    <a:pt x="6646" y="2008"/>
                    <a:pt x="6646" y="2008"/>
                  </a:cubicBezTo>
                  <a:cubicBezTo>
                    <a:pt x="5560" y="457"/>
                    <a:pt x="5560" y="457"/>
                    <a:pt x="5560" y="457"/>
                  </a:cubicBezTo>
                  <a:cubicBezTo>
                    <a:pt x="5303" y="89"/>
                    <a:pt x="4796" y="0"/>
                    <a:pt x="4428" y="257"/>
                  </a:cubicBezTo>
                  <a:cubicBezTo>
                    <a:pt x="0" y="3358"/>
                    <a:pt x="0" y="3358"/>
                    <a:pt x="0" y="3358"/>
                  </a:cubicBezTo>
                  <a:cubicBezTo>
                    <a:pt x="5927" y="4403"/>
                    <a:pt x="5927" y="4403"/>
                    <a:pt x="5927" y="4403"/>
                  </a:cubicBezTo>
                </a:path>
              </a:pathLst>
            </a:custGeom>
            <a:solidFill>
              <a:srgbClr val="5B9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3D211472-3325-41CB-A81E-87C0ED5A3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86588" y="4033838"/>
              <a:ext cx="1974850" cy="1109662"/>
            </a:xfrm>
            <a:custGeom>
              <a:avLst/>
              <a:gdLst>
                <a:gd name="T0" fmla="*/ 0 w 5213"/>
                <a:gd name="T1" fmla="*/ 2014 h 2937"/>
                <a:gd name="T2" fmla="*/ 42 w 5213"/>
                <a:gd name="T3" fmla="*/ 2025 h 2937"/>
                <a:gd name="T4" fmla="*/ 5213 w 5213"/>
                <a:gd name="T5" fmla="*/ 2937 h 2937"/>
                <a:gd name="T6" fmla="*/ 3359 w 5213"/>
                <a:gd name="T7" fmla="*/ 289 h 2937"/>
                <a:gd name="T8" fmla="*/ 2643 w 5213"/>
                <a:gd name="T9" fmla="*/ 162 h 2937"/>
                <a:gd name="T10" fmla="*/ 0 w 5213"/>
                <a:gd name="T11" fmla="*/ 2014 h 2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13" h="2937">
                  <a:moveTo>
                    <a:pt x="0" y="2014"/>
                  </a:moveTo>
                  <a:cubicBezTo>
                    <a:pt x="13" y="2018"/>
                    <a:pt x="27" y="2022"/>
                    <a:pt x="42" y="2025"/>
                  </a:cubicBezTo>
                  <a:cubicBezTo>
                    <a:pt x="5213" y="2937"/>
                    <a:pt x="5213" y="2937"/>
                    <a:pt x="5213" y="2937"/>
                  </a:cubicBezTo>
                  <a:cubicBezTo>
                    <a:pt x="3359" y="289"/>
                    <a:pt x="3359" y="289"/>
                    <a:pt x="3359" y="289"/>
                  </a:cubicBezTo>
                  <a:cubicBezTo>
                    <a:pt x="3196" y="56"/>
                    <a:pt x="2876" y="0"/>
                    <a:pt x="2643" y="162"/>
                  </a:cubicBezTo>
                  <a:lnTo>
                    <a:pt x="0" y="2014"/>
                  </a:lnTo>
                  <a:close/>
                </a:path>
              </a:pathLst>
            </a:custGeom>
            <a:solidFill>
              <a:srgbClr val="72C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8">
              <a:extLst>
                <a:ext uri="{FF2B5EF4-FFF2-40B4-BE49-F238E27FC236}">
                  <a16:creationId xmlns:a16="http://schemas.microsoft.com/office/drawing/2014/main" id="{0D00DDC9-0BA5-4867-A668-B73B3E5047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415088" y="3179763"/>
              <a:ext cx="614362" cy="614362"/>
            </a:xfrm>
            <a:prstGeom prst="ellipse">
              <a:avLst/>
            </a:prstGeom>
            <a:solidFill>
              <a:srgbClr val="F8E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19">
              <a:extLst>
                <a:ext uri="{FF2B5EF4-FFF2-40B4-BE49-F238E27FC236}">
                  <a16:creationId xmlns:a16="http://schemas.microsoft.com/office/drawing/2014/main" id="{64E95A1B-C0F5-447B-921A-DBE35E4B9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146550" y="3397250"/>
              <a:ext cx="1833562" cy="1830387"/>
            </a:xfrm>
            <a:prstGeom prst="ellipse">
              <a:avLst/>
            </a:prstGeom>
            <a:solidFill>
              <a:srgbClr val="E38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2ABD332D-AC00-4723-AB2A-0CB23701B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89338" y="3846513"/>
              <a:ext cx="892175" cy="931862"/>
            </a:xfrm>
            <a:custGeom>
              <a:avLst/>
              <a:gdLst>
                <a:gd name="T0" fmla="*/ 2041 w 2355"/>
                <a:gd name="T1" fmla="*/ 1616 h 2469"/>
                <a:gd name="T2" fmla="*/ 617 w 2355"/>
                <a:gd name="T3" fmla="*/ 2327 h 2469"/>
                <a:gd name="T4" fmla="*/ 0 w 2355"/>
                <a:gd name="T5" fmla="*/ 1946 h 2469"/>
                <a:gd name="T6" fmla="*/ 0 w 2355"/>
                <a:gd name="T7" fmla="*/ 523 h 2469"/>
                <a:gd name="T8" fmla="*/ 617 w 2355"/>
                <a:gd name="T9" fmla="*/ 142 h 2469"/>
                <a:gd name="T10" fmla="*/ 2041 w 2355"/>
                <a:gd name="T11" fmla="*/ 853 h 2469"/>
                <a:gd name="T12" fmla="*/ 2041 w 2355"/>
                <a:gd name="T13" fmla="*/ 1616 h 2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5" h="2469">
                  <a:moveTo>
                    <a:pt x="2041" y="1616"/>
                  </a:moveTo>
                  <a:cubicBezTo>
                    <a:pt x="617" y="2327"/>
                    <a:pt x="617" y="2327"/>
                    <a:pt x="617" y="2327"/>
                  </a:cubicBezTo>
                  <a:cubicBezTo>
                    <a:pt x="334" y="2469"/>
                    <a:pt x="0" y="2263"/>
                    <a:pt x="0" y="1946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0" y="206"/>
                    <a:pt x="334" y="0"/>
                    <a:pt x="617" y="142"/>
                  </a:cubicBezTo>
                  <a:cubicBezTo>
                    <a:pt x="2041" y="853"/>
                    <a:pt x="2041" y="853"/>
                    <a:pt x="2041" y="853"/>
                  </a:cubicBezTo>
                  <a:cubicBezTo>
                    <a:pt x="2355" y="1010"/>
                    <a:pt x="2355" y="1459"/>
                    <a:pt x="2041" y="16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565C4BFA-53D9-4EA4-93AB-E208E151E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6550" y="3530600"/>
              <a:ext cx="1708150" cy="1697037"/>
            </a:xfrm>
            <a:custGeom>
              <a:avLst/>
              <a:gdLst>
                <a:gd name="T0" fmla="*/ 1162 w 4513"/>
                <a:gd name="T1" fmla="*/ 0 h 4490"/>
                <a:gd name="T2" fmla="*/ 0 w 4513"/>
                <a:gd name="T3" fmla="*/ 2068 h 4490"/>
                <a:gd name="T4" fmla="*/ 2422 w 4513"/>
                <a:gd name="T5" fmla="*/ 4490 h 4490"/>
                <a:gd name="T6" fmla="*/ 4513 w 4513"/>
                <a:gd name="T7" fmla="*/ 3291 h 4490"/>
                <a:gd name="T8" fmla="*/ 3733 w 4513"/>
                <a:gd name="T9" fmla="*/ 3371 h 4490"/>
                <a:gd name="T10" fmla="*/ 2378 w 4513"/>
                <a:gd name="T11" fmla="*/ 3018 h 4490"/>
                <a:gd name="T12" fmla="*/ 2091 w 4513"/>
                <a:gd name="T13" fmla="*/ 3161 h 4490"/>
                <a:gd name="T14" fmla="*/ 1901 w 4513"/>
                <a:gd name="T15" fmla="*/ 3207 h 4490"/>
                <a:gd name="T16" fmla="*/ 1474 w 4513"/>
                <a:gd name="T17" fmla="*/ 2780 h 4490"/>
                <a:gd name="T18" fmla="*/ 1474 w 4513"/>
                <a:gd name="T19" fmla="*/ 1706 h 4490"/>
                <a:gd name="T20" fmla="*/ 1743 w 4513"/>
                <a:gd name="T21" fmla="*/ 42 h 4490"/>
                <a:gd name="T22" fmla="*/ 1469 w 4513"/>
                <a:gd name="T23" fmla="*/ 42 h 4490"/>
                <a:gd name="T24" fmla="*/ 1162 w 4513"/>
                <a:gd name="T25" fmla="*/ 0 h 4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13" h="4490">
                  <a:moveTo>
                    <a:pt x="1162" y="0"/>
                  </a:moveTo>
                  <a:cubicBezTo>
                    <a:pt x="465" y="425"/>
                    <a:pt x="0" y="1193"/>
                    <a:pt x="0" y="2068"/>
                  </a:cubicBezTo>
                  <a:cubicBezTo>
                    <a:pt x="0" y="3406"/>
                    <a:pt x="1085" y="4490"/>
                    <a:pt x="2422" y="4490"/>
                  </a:cubicBezTo>
                  <a:cubicBezTo>
                    <a:pt x="3314" y="4490"/>
                    <a:pt x="4093" y="4009"/>
                    <a:pt x="4513" y="3291"/>
                  </a:cubicBezTo>
                  <a:cubicBezTo>
                    <a:pt x="4234" y="3346"/>
                    <a:pt x="3973" y="3371"/>
                    <a:pt x="3733" y="3371"/>
                  </a:cubicBezTo>
                  <a:cubicBezTo>
                    <a:pt x="3180" y="3371"/>
                    <a:pt x="2730" y="3238"/>
                    <a:pt x="2378" y="3018"/>
                  </a:cubicBezTo>
                  <a:cubicBezTo>
                    <a:pt x="2091" y="3161"/>
                    <a:pt x="2091" y="3161"/>
                    <a:pt x="2091" y="3161"/>
                  </a:cubicBezTo>
                  <a:cubicBezTo>
                    <a:pt x="2029" y="3193"/>
                    <a:pt x="1964" y="3207"/>
                    <a:pt x="1901" y="3207"/>
                  </a:cubicBezTo>
                  <a:cubicBezTo>
                    <a:pt x="1677" y="3207"/>
                    <a:pt x="1474" y="3027"/>
                    <a:pt x="1474" y="2780"/>
                  </a:cubicBezTo>
                  <a:cubicBezTo>
                    <a:pt x="1474" y="1706"/>
                    <a:pt x="1474" y="1706"/>
                    <a:pt x="1474" y="1706"/>
                  </a:cubicBezTo>
                  <a:cubicBezTo>
                    <a:pt x="1355" y="1148"/>
                    <a:pt x="1448" y="542"/>
                    <a:pt x="1743" y="42"/>
                  </a:cubicBezTo>
                  <a:cubicBezTo>
                    <a:pt x="1469" y="42"/>
                    <a:pt x="1469" y="42"/>
                    <a:pt x="1469" y="42"/>
                  </a:cubicBezTo>
                  <a:cubicBezTo>
                    <a:pt x="1362" y="42"/>
                    <a:pt x="1259" y="27"/>
                    <a:pt x="1162" y="0"/>
                  </a:cubicBezTo>
                </a:path>
              </a:pathLst>
            </a:custGeom>
            <a:solidFill>
              <a:srgbClr val="D47A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A46DD892-B12D-4A07-851E-4A523AA72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89338" y="4175125"/>
              <a:ext cx="342900" cy="566737"/>
            </a:xfrm>
            <a:custGeom>
              <a:avLst/>
              <a:gdLst>
                <a:gd name="T0" fmla="*/ 0 w 904"/>
                <a:gd name="T1" fmla="*/ 0 h 1501"/>
                <a:gd name="T2" fmla="*/ 0 w 904"/>
                <a:gd name="T3" fmla="*/ 1074 h 1501"/>
                <a:gd name="T4" fmla="*/ 427 w 904"/>
                <a:gd name="T5" fmla="*/ 1501 h 1501"/>
                <a:gd name="T6" fmla="*/ 617 w 904"/>
                <a:gd name="T7" fmla="*/ 1455 h 1501"/>
                <a:gd name="T8" fmla="*/ 904 w 904"/>
                <a:gd name="T9" fmla="*/ 1312 h 1501"/>
                <a:gd name="T10" fmla="*/ 0 w 904"/>
                <a:gd name="T11" fmla="*/ 0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4" h="1501">
                  <a:moveTo>
                    <a:pt x="0" y="0"/>
                  </a:moveTo>
                  <a:cubicBezTo>
                    <a:pt x="0" y="1074"/>
                    <a:pt x="0" y="1074"/>
                    <a:pt x="0" y="1074"/>
                  </a:cubicBezTo>
                  <a:cubicBezTo>
                    <a:pt x="0" y="1321"/>
                    <a:pt x="203" y="1501"/>
                    <a:pt x="427" y="1501"/>
                  </a:cubicBezTo>
                  <a:cubicBezTo>
                    <a:pt x="490" y="1501"/>
                    <a:pt x="555" y="1487"/>
                    <a:pt x="617" y="1455"/>
                  </a:cubicBezTo>
                  <a:cubicBezTo>
                    <a:pt x="904" y="1312"/>
                    <a:pt x="904" y="1312"/>
                    <a:pt x="904" y="1312"/>
                  </a:cubicBezTo>
                  <a:cubicBezTo>
                    <a:pt x="411" y="1003"/>
                    <a:pt x="112" y="523"/>
                    <a:pt x="0" y="0"/>
                  </a:cubicBezTo>
                </a:path>
              </a:pathLst>
            </a:custGeom>
            <a:solidFill>
              <a:srgbClr val="ECDF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3D689023-FA9F-425A-AD8B-6DDA24ADF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49613" y="1176338"/>
              <a:ext cx="655637" cy="1744662"/>
            </a:xfrm>
            <a:custGeom>
              <a:avLst/>
              <a:gdLst>
                <a:gd name="T0" fmla="*/ 187 w 413"/>
                <a:gd name="T1" fmla="*/ 0 h 1099"/>
                <a:gd name="T2" fmla="*/ 413 w 413"/>
                <a:gd name="T3" fmla="*/ 40 h 1099"/>
                <a:gd name="T4" fmla="*/ 226 w 413"/>
                <a:gd name="T5" fmla="*/ 1099 h 1099"/>
                <a:gd name="T6" fmla="*/ 0 w 413"/>
                <a:gd name="T7" fmla="*/ 1060 h 1099"/>
                <a:gd name="T8" fmla="*/ 187 w 413"/>
                <a:gd name="T9" fmla="*/ 0 h 1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1099">
                  <a:moveTo>
                    <a:pt x="187" y="0"/>
                  </a:moveTo>
                  <a:lnTo>
                    <a:pt x="413" y="40"/>
                  </a:lnTo>
                  <a:lnTo>
                    <a:pt x="226" y="1099"/>
                  </a:lnTo>
                  <a:lnTo>
                    <a:pt x="0" y="1060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6B7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DDD39098-004C-4DF8-BB8C-032B127BE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49613" y="1176338"/>
              <a:ext cx="655637" cy="1744662"/>
            </a:xfrm>
            <a:custGeom>
              <a:avLst/>
              <a:gdLst>
                <a:gd name="T0" fmla="*/ 187 w 413"/>
                <a:gd name="T1" fmla="*/ 0 h 1099"/>
                <a:gd name="T2" fmla="*/ 413 w 413"/>
                <a:gd name="T3" fmla="*/ 40 h 1099"/>
                <a:gd name="T4" fmla="*/ 226 w 413"/>
                <a:gd name="T5" fmla="*/ 1099 h 1099"/>
                <a:gd name="T6" fmla="*/ 0 w 413"/>
                <a:gd name="T7" fmla="*/ 1060 h 1099"/>
                <a:gd name="T8" fmla="*/ 187 w 413"/>
                <a:gd name="T9" fmla="*/ 0 h 1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1099">
                  <a:moveTo>
                    <a:pt x="187" y="0"/>
                  </a:moveTo>
                  <a:lnTo>
                    <a:pt x="413" y="40"/>
                  </a:lnTo>
                  <a:lnTo>
                    <a:pt x="226" y="1099"/>
                  </a:lnTo>
                  <a:lnTo>
                    <a:pt x="0" y="1060"/>
                  </a:lnTo>
                  <a:lnTo>
                    <a:pt x="18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id="{FAB0F763-E86A-4E2B-8EE9-85FB2ED7C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60825" y="2689225"/>
              <a:ext cx="1211262" cy="857250"/>
            </a:xfrm>
            <a:custGeom>
              <a:avLst/>
              <a:gdLst>
                <a:gd name="T0" fmla="*/ 1846 w 3199"/>
                <a:gd name="T1" fmla="*/ 2271 h 2271"/>
                <a:gd name="T2" fmla="*/ 1241 w 3199"/>
                <a:gd name="T3" fmla="*/ 2271 h 2271"/>
                <a:gd name="T4" fmla="*/ 123 w 3199"/>
                <a:gd name="T5" fmla="*/ 938 h 2271"/>
                <a:gd name="T6" fmla="*/ 1241 w 3199"/>
                <a:gd name="T7" fmla="*/ 0 h 2271"/>
                <a:gd name="T8" fmla="*/ 3199 w 3199"/>
                <a:gd name="T9" fmla="*/ 0 h 2271"/>
                <a:gd name="T10" fmla="*/ 2964 w 3199"/>
                <a:gd name="T11" fmla="*/ 1333 h 2271"/>
                <a:gd name="T12" fmla="*/ 1846 w 3199"/>
                <a:gd name="T13" fmla="*/ 2271 h 2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9" h="2271">
                  <a:moveTo>
                    <a:pt x="1846" y="2271"/>
                  </a:moveTo>
                  <a:cubicBezTo>
                    <a:pt x="1241" y="2271"/>
                    <a:pt x="1241" y="2271"/>
                    <a:pt x="1241" y="2271"/>
                  </a:cubicBezTo>
                  <a:cubicBezTo>
                    <a:pt x="535" y="2271"/>
                    <a:pt x="0" y="1633"/>
                    <a:pt x="123" y="938"/>
                  </a:cubicBezTo>
                  <a:cubicBezTo>
                    <a:pt x="219" y="396"/>
                    <a:pt x="690" y="0"/>
                    <a:pt x="1241" y="0"/>
                  </a:cubicBezTo>
                  <a:cubicBezTo>
                    <a:pt x="3199" y="0"/>
                    <a:pt x="3199" y="0"/>
                    <a:pt x="3199" y="0"/>
                  </a:cubicBezTo>
                  <a:cubicBezTo>
                    <a:pt x="2964" y="1333"/>
                    <a:pt x="2964" y="1333"/>
                    <a:pt x="2964" y="1333"/>
                  </a:cubicBezTo>
                  <a:cubicBezTo>
                    <a:pt x="2869" y="1875"/>
                    <a:pt x="2397" y="2271"/>
                    <a:pt x="1846" y="2271"/>
                  </a:cubicBezTo>
                </a:path>
              </a:pathLst>
            </a:custGeom>
            <a:solidFill>
              <a:srgbClr val="F8E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id="{A7A4C4FE-DB9C-4C98-B59B-44A94D643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21138" y="2689225"/>
              <a:ext cx="554037" cy="428625"/>
            </a:xfrm>
            <a:custGeom>
              <a:avLst/>
              <a:gdLst>
                <a:gd name="T0" fmla="*/ 1465 w 1465"/>
                <a:gd name="T1" fmla="*/ 0 h 1138"/>
                <a:gd name="T2" fmla="*/ 1136 w 1465"/>
                <a:gd name="T3" fmla="*/ 0 h 1138"/>
                <a:gd name="T4" fmla="*/ 18 w 1465"/>
                <a:gd name="T5" fmla="*/ 938 h 1138"/>
                <a:gd name="T6" fmla="*/ 0 w 1465"/>
                <a:gd name="T7" fmla="*/ 1138 h 1138"/>
                <a:gd name="T8" fmla="*/ 18 w 1465"/>
                <a:gd name="T9" fmla="*/ 938 h 1138"/>
                <a:gd name="T10" fmla="*/ 1136 w 1465"/>
                <a:gd name="T11" fmla="*/ 0 h 1138"/>
                <a:gd name="T12" fmla="*/ 1465 w 1465"/>
                <a:gd name="T13" fmla="*/ 0 h 1138"/>
                <a:gd name="T14" fmla="*/ 1465 w 1465"/>
                <a:gd name="T15" fmla="*/ 0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5" h="1138">
                  <a:moveTo>
                    <a:pt x="1465" y="0"/>
                  </a:moveTo>
                  <a:cubicBezTo>
                    <a:pt x="1136" y="0"/>
                    <a:pt x="1136" y="0"/>
                    <a:pt x="1136" y="0"/>
                  </a:cubicBezTo>
                  <a:cubicBezTo>
                    <a:pt x="585" y="0"/>
                    <a:pt x="114" y="396"/>
                    <a:pt x="18" y="938"/>
                  </a:cubicBezTo>
                  <a:cubicBezTo>
                    <a:pt x="6" y="1006"/>
                    <a:pt x="0" y="1072"/>
                    <a:pt x="0" y="1138"/>
                  </a:cubicBezTo>
                  <a:cubicBezTo>
                    <a:pt x="0" y="1072"/>
                    <a:pt x="6" y="1006"/>
                    <a:pt x="18" y="938"/>
                  </a:cubicBezTo>
                  <a:cubicBezTo>
                    <a:pt x="114" y="396"/>
                    <a:pt x="585" y="0"/>
                    <a:pt x="1136" y="0"/>
                  </a:cubicBezTo>
                  <a:cubicBezTo>
                    <a:pt x="1465" y="0"/>
                    <a:pt x="1465" y="0"/>
                    <a:pt x="1465" y="0"/>
                  </a:cubicBezTo>
                  <a:cubicBezTo>
                    <a:pt x="1465" y="0"/>
                    <a:pt x="1465" y="0"/>
                    <a:pt x="1465" y="0"/>
                  </a:cubicBezTo>
                </a:path>
              </a:pathLst>
            </a:custGeom>
            <a:solidFill>
              <a:srgbClr val="E8D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id="{DBFC3E0F-35C2-42C0-A51D-CAA142FC2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60738" y="3546475"/>
              <a:ext cx="14287" cy="0"/>
            </a:xfrm>
            <a:custGeom>
              <a:avLst/>
              <a:gdLst>
                <a:gd name="T0" fmla="*/ 1 w 38"/>
                <a:gd name="T1" fmla="*/ 1 h 1"/>
                <a:gd name="T2" fmla="*/ 0 w 38"/>
                <a:gd name="T3" fmla="*/ 1 h 1"/>
                <a:gd name="T4" fmla="*/ 1 w 38"/>
                <a:gd name="T5" fmla="*/ 1 h 1"/>
                <a:gd name="T6" fmla="*/ 3 w 38"/>
                <a:gd name="T7" fmla="*/ 1 h 1"/>
                <a:gd name="T8" fmla="*/ 2 w 38"/>
                <a:gd name="T9" fmla="*/ 1 h 1"/>
                <a:gd name="T10" fmla="*/ 3 w 38"/>
                <a:gd name="T11" fmla="*/ 1 h 1"/>
                <a:gd name="T12" fmla="*/ 4 w 38"/>
                <a:gd name="T13" fmla="*/ 1 h 1"/>
                <a:gd name="T14" fmla="*/ 4 w 38"/>
                <a:gd name="T15" fmla="*/ 1 h 1"/>
                <a:gd name="T16" fmla="*/ 4 w 38"/>
                <a:gd name="T17" fmla="*/ 1 h 1"/>
                <a:gd name="T18" fmla="*/ 6 w 38"/>
                <a:gd name="T19" fmla="*/ 1 h 1"/>
                <a:gd name="T20" fmla="*/ 5 w 38"/>
                <a:gd name="T21" fmla="*/ 1 h 1"/>
                <a:gd name="T22" fmla="*/ 6 w 38"/>
                <a:gd name="T23" fmla="*/ 1 h 1"/>
                <a:gd name="T24" fmla="*/ 8 w 38"/>
                <a:gd name="T25" fmla="*/ 1 h 1"/>
                <a:gd name="T26" fmla="*/ 7 w 38"/>
                <a:gd name="T27" fmla="*/ 1 h 1"/>
                <a:gd name="T28" fmla="*/ 8 w 38"/>
                <a:gd name="T29" fmla="*/ 1 h 1"/>
                <a:gd name="T30" fmla="*/ 9 w 38"/>
                <a:gd name="T31" fmla="*/ 1 h 1"/>
                <a:gd name="T32" fmla="*/ 9 w 38"/>
                <a:gd name="T33" fmla="*/ 1 h 1"/>
                <a:gd name="T34" fmla="*/ 9 w 38"/>
                <a:gd name="T35" fmla="*/ 1 h 1"/>
                <a:gd name="T36" fmla="*/ 11 w 38"/>
                <a:gd name="T37" fmla="*/ 1 h 1"/>
                <a:gd name="T38" fmla="*/ 11 w 38"/>
                <a:gd name="T39" fmla="*/ 1 h 1"/>
                <a:gd name="T40" fmla="*/ 11 w 38"/>
                <a:gd name="T41" fmla="*/ 1 h 1"/>
                <a:gd name="T42" fmla="*/ 15 w 38"/>
                <a:gd name="T43" fmla="*/ 1 h 1"/>
                <a:gd name="T44" fmla="*/ 15 w 38"/>
                <a:gd name="T45" fmla="*/ 1 h 1"/>
                <a:gd name="T46" fmla="*/ 15 w 38"/>
                <a:gd name="T47" fmla="*/ 1 h 1"/>
                <a:gd name="T48" fmla="*/ 17 w 38"/>
                <a:gd name="T49" fmla="*/ 1 h 1"/>
                <a:gd name="T50" fmla="*/ 16 w 38"/>
                <a:gd name="T51" fmla="*/ 1 h 1"/>
                <a:gd name="T52" fmla="*/ 17 w 38"/>
                <a:gd name="T53" fmla="*/ 1 h 1"/>
                <a:gd name="T54" fmla="*/ 19 w 38"/>
                <a:gd name="T55" fmla="*/ 1 h 1"/>
                <a:gd name="T56" fmla="*/ 18 w 38"/>
                <a:gd name="T57" fmla="*/ 1 h 1"/>
                <a:gd name="T58" fmla="*/ 19 w 38"/>
                <a:gd name="T59" fmla="*/ 1 h 1"/>
                <a:gd name="T60" fmla="*/ 20 w 38"/>
                <a:gd name="T61" fmla="*/ 0 h 1"/>
                <a:gd name="T62" fmla="*/ 20 w 38"/>
                <a:gd name="T63" fmla="*/ 1 h 1"/>
                <a:gd name="T64" fmla="*/ 20 w 38"/>
                <a:gd name="T65" fmla="*/ 0 h 1"/>
                <a:gd name="T66" fmla="*/ 22 w 38"/>
                <a:gd name="T67" fmla="*/ 0 h 1"/>
                <a:gd name="T68" fmla="*/ 22 w 38"/>
                <a:gd name="T69" fmla="*/ 0 h 1"/>
                <a:gd name="T70" fmla="*/ 22 w 38"/>
                <a:gd name="T71" fmla="*/ 0 h 1"/>
                <a:gd name="T72" fmla="*/ 24 w 38"/>
                <a:gd name="T73" fmla="*/ 0 h 1"/>
                <a:gd name="T74" fmla="*/ 23 w 38"/>
                <a:gd name="T75" fmla="*/ 0 h 1"/>
                <a:gd name="T76" fmla="*/ 24 w 38"/>
                <a:gd name="T77" fmla="*/ 0 h 1"/>
                <a:gd name="T78" fmla="*/ 26 w 38"/>
                <a:gd name="T79" fmla="*/ 0 h 1"/>
                <a:gd name="T80" fmla="*/ 25 w 38"/>
                <a:gd name="T81" fmla="*/ 0 h 1"/>
                <a:gd name="T82" fmla="*/ 26 w 38"/>
                <a:gd name="T83" fmla="*/ 0 h 1"/>
                <a:gd name="T84" fmla="*/ 31 w 38"/>
                <a:gd name="T85" fmla="*/ 0 h 1"/>
                <a:gd name="T86" fmla="*/ 31 w 38"/>
                <a:gd name="T87" fmla="*/ 0 h 1"/>
                <a:gd name="T88" fmla="*/ 31 w 38"/>
                <a:gd name="T89" fmla="*/ 0 h 1"/>
                <a:gd name="T90" fmla="*/ 33 w 38"/>
                <a:gd name="T91" fmla="*/ 0 h 1"/>
                <a:gd name="T92" fmla="*/ 33 w 38"/>
                <a:gd name="T93" fmla="*/ 0 h 1"/>
                <a:gd name="T94" fmla="*/ 33 w 38"/>
                <a:gd name="T95" fmla="*/ 0 h 1"/>
                <a:gd name="T96" fmla="*/ 35 w 38"/>
                <a:gd name="T97" fmla="*/ 0 h 1"/>
                <a:gd name="T98" fmla="*/ 34 w 38"/>
                <a:gd name="T99" fmla="*/ 0 h 1"/>
                <a:gd name="T100" fmla="*/ 35 w 38"/>
                <a:gd name="T101" fmla="*/ 0 h 1"/>
                <a:gd name="T102" fmla="*/ 36 w 38"/>
                <a:gd name="T103" fmla="*/ 0 h 1"/>
                <a:gd name="T104" fmla="*/ 36 w 38"/>
                <a:gd name="T105" fmla="*/ 0 h 1"/>
                <a:gd name="T106" fmla="*/ 36 w 38"/>
                <a:gd name="T107" fmla="*/ 0 h 1"/>
                <a:gd name="T108" fmla="*/ 38 w 38"/>
                <a:gd name="T109" fmla="*/ 0 h 1"/>
                <a:gd name="T110" fmla="*/ 38 w 38"/>
                <a:gd name="T111" fmla="*/ 0 h 1"/>
                <a:gd name="T112" fmla="*/ 38 w 38"/>
                <a:gd name="T1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" h="1">
                  <a:moveTo>
                    <a:pt x="1" y="1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moveTo>
                    <a:pt x="3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6" y="1"/>
                  </a:moveTo>
                  <a:cubicBezTo>
                    <a:pt x="6" y="1"/>
                    <a:pt x="6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moveTo>
                    <a:pt x="8" y="1"/>
                  </a:move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8" y="1"/>
                    <a:pt x="8" y="1"/>
                  </a:cubicBezTo>
                  <a:moveTo>
                    <a:pt x="9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moveTo>
                    <a:pt x="11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moveTo>
                    <a:pt x="15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moveTo>
                    <a:pt x="17" y="1"/>
                  </a:moveTo>
                  <a:cubicBezTo>
                    <a:pt x="17" y="1"/>
                    <a:pt x="17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moveTo>
                    <a:pt x="19" y="1"/>
                  </a:moveTo>
                  <a:cubicBezTo>
                    <a:pt x="19" y="1"/>
                    <a:pt x="18" y="1"/>
                    <a:pt x="18" y="1"/>
                  </a:cubicBezTo>
                  <a:cubicBezTo>
                    <a:pt x="18" y="1"/>
                    <a:pt x="19" y="1"/>
                    <a:pt x="19" y="1"/>
                  </a:cubicBezTo>
                  <a:moveTo>
                    <a:pt x="20" y="0"/>
                  </a:moveTo>
                  <a:cubicBezTo>
                    <a:pt x="20" y="0"/>
                    <a:pt x="20" y="0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moveTo>
                    <a:pt x="26" y="0"/>
                  </a:moveTo>
                  <a:cubicBezTo>
                    <a:pt x="26" y="0"/>
                    <a:pt x="25" y="0"/>
                    <a:pt x="25" y="0"/>
                  </a:cubicBezTo>
                  <a:cubicBezTo>
                    <a:pt x="25" y="0"/>
                    <a:pt x="26" y="0"/>
                    <a:pt x="26" y="0"/>
                  </a:cubicBezTo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4" y="0"/>
                  </a:cubicBezTo>
                  <a:cubicBezTo>
                    <a:pt x="35" y="0"/>
                    <a:pt x="35" y="0"/>
                    <a:pt x="35" y="0"/>
                  </a:cubicBezTo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DE8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id="{EC8CF08B-832C-4A24-A735-0FE16E21D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21138" y="2689225"/>
              <a:ext cx="962025" cy="857250"/>
            </a:xfrm>
            <a:custGeom>
              <a:avLst/>
              <a:gdLst>
                <a:gd name="T0" fmla="*/ 1465 w 2542"/>
                <a:gd name="T1" fmla="*/ 0 h 2271"/>
                <a:gd name="T2" fmla="*/ 1136 w 2542"/>
                <a:gd name="T3" fmla="*/ 0 h 2271"/>
                <a:gd name="T4" fmla="*/ 18 w 2542"/>
                <a:gd name="T5" fmla="*/ 938 h 2271"/>
                <a:gd name="T6" fmla="*/ 0 w 2542"/>
                <a:gd name="T7" fmla="*/ 1138 h 2271"/>
                <a:gd name="T8" fmla="*/ 1136 w 2542"/>
                <a:gd name="T9" fmla="*/ 2271 h 2271"/>
                <a:gd name="T10" fmla="*/ 1741 w 2542"/>
                <a:gd name="T11" fmla="*/ 2271 h 2271"/>
                <a:gd name="T12" fmla="*/ 1743 w 2542"/>
                <a:gd name="T13" fmla="*/ 2271 h 2271"/>
                <a:gd name="T14" fmla="*/ 1744 w 2542"/>
                <a:gd name="T15" fmla="*/ 2271 h 2271"/>
                <a:gd name="T16" fmla="*/ 1745 w 2542"/>
                <a:gd name="T17" fmla="*/ 2271 h 2271"/>
                <a:gd name="T18" fmla="*/ 1746 w 2542"/>
                <a:gd name="T19" fmla="*/ 2271 h 2271"/>
                <a:gd name="T20" fmla="*/ 1747 w 2542"/>
                <a:gd name="T21" fmla="*/ 2271 h 2271"/>
                <a:gd name="T22" fmla="*/ 1747 w 2542"/>
                <a:gd name="T23" fmla="*/ 2271 h 2271"/>
                <a:gd name="T24" fmla="*/ 1748 w 2542"/>
                <a:gd name="T25" fmla="*/ 2271 h 2271"/>
                <a:gd name="T26" fmla="*/ 1749 w 2542"/>
                <a:gd name="T27" fmla="*/ 2271 h 2271"/>
                <a:gd name="T28" fmla="*/ 1750 w 2542"/>
                <a:gd name="T29" fmla="*/ 2271 h 2271"/>
                <a:gd name="T30" fmla="*/ 1751 w 2542"/>
                <a:gd name="T31" fmla="*/ 2271 h 2271"/>
                <a:gd name="T32" fmla="*/ 1752 w 2542"/>
                <a:gd name="T33" fmla="*/ 2271 h 2271"/>
                <a:gd name="T34" fmla="*/ 1752 w 2542"/>
                <a:gd name="T35" fmla="*/ 2271 h 2271"/>
                <a:gd name="T36" fmla="*/ 1754 w 2542"/>
                <a:gd name="T37" fmla="*/ 2271 h 2271"/>
                <a:gd name="T38" fmla="*/ 1754 w 2542"/>
                <a:gd name="T39" fmla="*/ 2271 h 2271"/>
                <a:gd name="T40" fmla="*/ 1758 w 2542"/>
                <a:gd name="T41" fmla="*/ 2271 h 2271"/>
                <a:gd name="T42" fmla="*/ 1758 w 2542"/>
                <a:gd name="T43" fmla="*/ 2271 h 2271"/>
                <a:gd name="T44" fmla="*/ 1759 w 2542"/>
                <a:gd name="T45" fmla="*/ 2271 h 2271"/>
                <a:gd name="T46" fmla="*/ 1760 w 2542"/>
                <a:gd name="T47" fmla="*/ 2271 h 2271"/>
                <a:gd name="T48" fmla="*/ 1761 w 2542"/>
                <a:gd name="T49" fmla="*/ 2271 h 2271"/>
                <a:gd name="T50" fmla="*/ 1762 w 2542"/>
                <a:gd name="T51" fmla="*/ 2271 h 2271"/>
                <a:gd name="T52" fmla="*/ 1763 w 2542"/>
                <a:gd name="T53" fmla="*/ 2271 h 2271"/>
                <a:gd name="T54" fmla="*/ 1763 w 2542"/>
                <a:gd name="T55" fmla="*/ 2270 h 2271"/>
                <a:gd name="T56" fmla="*/ 1765 w 2542"/>
                <a:gd name="T57" fmla="*/ 2270 h 2271"/>
                <a:gd name="T58" fmla="*/ 1765 w 2542"/>
                <a:gd name="T59" fmla="*/ 2270 h 2271"/>
                <a:gd name="T60" fmla="*/ 1766 w 2542"/>
                <a:gd name="T61" fmla="*/ 2270 h 2271"/>
                <a:gd name="T62" fmla="*/ 1767 w 2542"/>
                <a:gd name="T63" fmla="*/ 2270 h 2271"/>
                <a:gd name="T64" fmla="*/ 1768 w 2542"/>
                <a:gd name="T65" fmla="*/ 2270 h 2271"/>
                <a:gd name="T66" fmla="*/ 1769 w 2542"/>
                <a:gd name="T67" fmla="*/ 2270 h 2271"/>
                <a:gd name="T68" fmla="*/ 1774 w 2542"/>
                <a:gd name="T69" fmla="*/ 2270 h 2271"/>
                <a:gd name="T70" fmla="*/ 1774 w 2542"/>
                <a:gd name="T71" fmla="*/ 2270 h 2271"/>
                <a:gd name="T72" fmla="*/ 1776 w 2542"/>
                <a:gd name="T73" fmla="*/ 2270 h 2271"/>
                <a:gd name="T74" fmla="*/ 1776 w 2542"/>
                <a:gd name="T75" fmla="*/ 2270 h 2271"/>
                <a:gd name="T76" fmla="*/ 1777 w 2542"/>
                <a:gd name="T77" fmla="*/ 2270 h 2271"/>
                <a:gd name="T78" fmla="*/ 1778 w 2542"/>
                <a:gd name="T79" fmla="*/ 2270 h 2271"/>
                <a:gd name="T80" fmla="*/ 1779 w 2542"/>
                <a:gd name="T81" fmla="*/ 2270 h 2271"/>
                <a:gd name="T82" fmla="*/ 1779 w 2542"/>
                <a:gd name="T83" fmla="*/ 2270 h 2271"/>
                <a:gd name="T84" fmla="*/ 1781 w 2542"/>
                <a:gd name="T85" fmla="*/ 2270 h 2271"/>
                <a:gd name="T86" fmla="*/ 1781 w 2542"/>
                <a:gd name="T87" fmla="*/ 2270 h 2271"/>
                <a:gd name="T88" fmla="*/ 2542 w 2542"/>
                <a:gd name="T89" fmla="*/ 1941 h 2271"/>
                <a:gd name="T90" fmla="*/ 2335 w 2542"/>
                <a:gd name="T91" fmla="*/ 1953 h 2271"/>
                <a:gd name="T92" fmla="*/ 1465 w 2542"/>
                <a:gd name="T93" fmla="*/ 0 h 2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2" h="2271">
                  <a:moveTo>
                    <a:pt x="1465" y="0"/>
                  </a:moveTo>
                  <a:cubicBezTo>
                    <a:pt x="1136" y="0"/>
                    <a:pt x="1136" y="0"/>
                    <a:pt x="1136" y="0"/>
                  </a:cubicBezTo>
                  <a:cubicBezTo>
                    <a:pt x="585" y="0"/>
                    <a:pt x="114" y="396"/>
                    <a:pt x="18" y="938"/>
                  </a:cubicBezTo>
                  <a:cubicBezTo>
                    <a:pt x="6" y="1006"/>
                    <a:pt x="0" y="1072"/>
                    <a:pt x="0" y="1138"/>
                  </a:cubicBezTo>
                  <a:cubicBezTo>
                    <a:pt x="0" y="1751"/>
                    <a:pt x="498" y="2271"/>
                    <a:pt x="1136" y="2271"/>
                  </a:cubicBezTo>
                  <a:cubicBezTo>
                    <a:pt x="1741" y="2271"/>
                    <a:pt x="1741" y="2271"/>
                    <a:pt x="1741" y="2271"/>
                  </a:cubicBezTo>
                  <a:cubicBezTo>
                    <a:pt x="1742" y="2271"/>
                    <a:pt x="1743" y="2271"/>
                    <a:pt x="1743" y="2271"/>
                  </a:cubicBezTo>
                  <a:cubicBezTo>
                    <a:pt x="1743" y="2271"/>
                    <a:pt x="1744" y="2271"/>
                    <a:pt x="1744" y="2271"/>
                  </a:cubicBezTo>
                  <a:cubicBezTo>
                    <a:pt x="1744" y="2271"/>
                    <a:pt x="1744" y="2271"/>
                    <a:pt x="1745" y="2271"/>
                  </a:cubicBezTo>
                  <a:cubicBezTo>
                    <a:pt x="1745" y="2271"/>
                    <a:pt x="1745" y="2271"/>
                    <a:pt x="1746" y="2271"/>
                  </a:cubicBezTo>
                  <a:cubicBezTo>
                    <a:pt x="1746" y="2271"/>
                    <a:pt x="1746" y="2271"/>
                    <a:pt x="1747" y="2271"/>
                  </a:cubicBezTo>
                  <a:cubicBezTo>
                    <a:pt x="1747" y="2271"/>
                    <a:pt x="1747" y="2271"/>
                    <a:pt x="1747" y="2271"/>
                  </a:cubicBezTo>
                  <a:cubicBezTo>
                    <a:pt x="1748" y="2271"/>
                    <a:pt x="1748" y="2271"/>
                    <a:pt x="1748" y="2271"/>
                  </a:cubicBezTo>
                  <a:cubicBezTo>
                    <a:pt x="1749" y="2271"/>
                    <a:pt x="1749" y="2271"/>
                    <a:pt x="1749" y="2271"/>
                  </a:cubicBezTo>
                  <a:cubicBezTo>
                    <a:pt x="1749" y="2271"/>
                    <a:pt x="1750" y="2271"/>
                    <a:pt x="1750" y="2271"/>
                  </a:cubicBezTo>
                  <a:cubicBezTo>
                    <a:pt x="1750" y="2271"/>
                    <a:pt x="1751" y="2271"/>
                    <a:pt x="1751" y="2271"/>
                  </a:cubicBezTo>
                  <a:cubicBezTo>
                    <a:pt x="1751" y="2271"/>
                    <a:pt x="1752" y="2271"/>
                    <a:pt x="1752" y="2271"/>
                  </a:cubicBezTo>
                  <a:cubicBezTo>
                    <a:pt x="1752" y="2271"/>
                    <a:pt x="1752" y="2271"/>
                    <a:pt x="1752" y="2271"/>
                  </a:cubicBezTo>
                  <a:cubicBezTo>
                    <a:pt x="1753" y="2271"/>
                    <a:pt x="1753" y="2271"/>
                    <a:pt x="1754" y="2271"/>
                  </a:cubicBezTo>
                  <a:cubicBezTo>
                    <a:pt x="1754" y="2271"/>
                    <a:pt x="1754" y="2271"/>
                    <a:pt x="1754" y="2271"/>
                  </a:cubicBezTo>
                  <a:cubicBezTo>
                    <a:pt x="1755" y="2271"/>
                    <a:pt x="1757" y="2271"/>
                    <a:pt x="1758" y="2271"/>
                  </a:cubicBezTo>
                  <a:cubicBezTo>
                    <a:pt x="1758" y="2271"/>
                    <a:pt x="1758" y="2271"/>
                    <a:pt x="1758" y="2271"/>
                  </a:cubicBezTo>
                  <a:cubicBezTo>
                    <a:pt x="1759" y="2271"/>
                    <a:pt x="1759" y="2271"/>
                    <a:pt x="1759" y="2271"/>
                  </a:cubicBezTo>
                  <a:cubicBezTo>
                    <a:pt x="1760" y="2271"/>
                    <a:pt x="1760" y="2271"/>
                    <a:pt x="1760" y="2271"/>
                  </a:cubicBezTo>
                  <a:cubicBezTo>
                    <a:pt x="1760" y="2271"/>
                    <a:pt x="1761" y="2271"/>
                    <a:pt x="1761" y="2271"/>
                  </a:cubicBezTo>
                  <a:cubicBezTo>
                    <a:pt x="1761" y="2271"/>
                    <a:pt x="1762" y="2271"/>
                    <a:pt x="1762" y="2271"/>
                  </a:cubicBezTo>
                  <a:cubicBezTo>
                    <a:pt x="1762" y="2271"/>
                    <a:pt x="1762" y="2271"/>
                    <a:pt x="1763" y="2271"/>
                  </a:cubicBezTo>
                  <a:cubicBezTo>
                    <a:pt x="1763" y="2270"/>
                    <a:pt x="1763" y="2270"/>
                    <a:pt x="1763" y="2270"/>
                  </a:cubicBezTo>
                  <a:cubicBezTo>
                    <a:pt x="1764" y="2270"/>
                    <a:pt x="1764" y="2270"/>
                    <a:pt x="1765" y="2270"/>
                  </a:cubicBezTo>
                  <a:cubicBezTo>
                    <a:pt x="1765" y="2270"/>
                    <a:pt x="1765" y="2270"/>
                    <a:pt x="1765" y="2270"/>
                  </a:cubicBezTo>
                  <a:cubicBezTo>
                    <a:pt x="1766" y="2270"/>
                    <a:pt x="1766" y="2270"/>
                    <a:pt x="1766" y="2270"/>
                  </a:cubicBezTo>
                  <a:cubicBezTo>
                    <a:pt x="1767" y="2270"/>
                    <a:pt x="1767" y="2270"/>
                    <a:pt x="1767" y="2270"/>
                  </a:cubicBezTo>
                  <a:cubicBezTo>
                    <a:pt x="1767" y="2270"/>
                    <a:pt x="1768" y="2270"/>
                    <a:pt x="1768" y="2270"/>
                  </a:cubicBezTo>
                  <a:cubicBezTo>
                    <a:pt x="1768" y="2270"/>
                    <a:pt x="1769" y="2270"/>
                    <a:pt x="1769" y="2270"/>
                  </a:cubicBezTo>
                  <a:cubicBezTo>
                    <a:pt x="1770" y="2270"/>
                    <a:pt x="1772" y="2270"/>
                    <a:pt x="1774" y="2270"/>
                  </a:cubicBezTo>
                  <a:cubicBezTo>
                    <a:pt x="1774" y="2270"/>
                    <a:pt x="1774" y="2270"/>
                    <a:pt x="1774" y="2270"/>
                  </a:cubicBezTo>
                  <a:cubicBezTo>
                    <a:pt x="1775" y="2270"/>
                    <a:pt x="1775" y="2270"/>
                    <a:pt x="1776" y="2270"/>
                  </a:cubicBezTo>
                  <a:cubicBezTo>
                    <a:pt x="1776" y="2270"/>
                    <a:pt x="1776" y="2270"/>
                    <a:pt x="1776" y="2270"/>
                  </a:cubicBezTo>
                  <a:cubicBezTo>
                    <a:pt x="1776" y="2270"/>
                    <a:pt x="1777" y="2270"/>
                    <a:pt x="1777" y="2270"/>
                  </a:cubicBezTo>
                  <a:cubicBezTo>
                    <a:pt x="1778" y="2270"/>
                    <a:pt x="1778" y="2270"/>
                    <a:pt x="1778" y="2270"/>
                  </a:cubicBezTo>
                  <a:cubicBezTo>
                    <a:pt x="1778" y="2270"/>
                    <a:pt x="1779" y="2270"/>
                    <a:pt x="1779" y="2270"/>
                  </a:cubicBezTo>
                  <a:cubicBezTo>
                    <a:pt x="1779" y="2270"/>
                    <a:pt x="1779" y="2270"/>
                    <a:pt x="1779" y="2270"/>
                  </a:cubicBezTo>
                  <a:cubicBezTo>
                    <a:pt x="1780" y="2270"/>
                    <a:pt x="1781" y="2270"/>
                    <a:pt x="1781" y="2270"/>
                  </a:cubicBezTo>
                  <a:cubicBezTo>
                    <a:pt x="1781" y="2270"/>
                    <a:pt x="1781" y="2270"/>
                    <a:pt x="1781" y="2270"/>
                  </a:cubicBezTo>
                  <a:cubicBezTo>
                    <a:pt x="2075" y="2260"/>
                    <a:pt x="2344" y="2137"/>
                    <a:pt x="2542" y="1941"/>
                  </a:cubicBezTo>
                  <a:cubicBezTo>
                    <a:pt x="2471" y="1949"/>
                    <a:pt x="2402" y="1953"/>
                    <a:pt x="2335" y="1953"/>
                  </a:cubicBezTo>
                  <a:cubicBezTo>
                    <a:pt x="1109" y="1953"/>
                    <a:pt x="670" y="568"/>
                    <a:pt x="1465" y="0"/>
                  </a:cubicBezTo>
                </a:path>
              </a:pathLst>
            </a:custGeom>
            <a:solidFill>
              <a:srgbClr val="EFC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1B5385A7-AAF9-4648-A2C4-39C8D71B0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92438" y="673100"/>
              <a:ext cx="1090612" cy="736600"/>
            </a:xfrm>
            <a:custGeom>
              <a:avLst/>
              <a:gdLst>
                <a:gd name="T0" fmla="*/ 2627 w 2883"/>
                <a:gd name="T1" fmla="*/ 0 h 1947"/>
                <a:gd name="T2" fmla="*/ 1110 w 2883"/>
                <a:gd name="T3" fmla="*/ 0 h 1947"/>
                <a:gd name="T4" fmla="*/ 210 w 2883"/>
                <a:gd name="T5" fmla="*/ 755 h 1947"/>
                <a:gd name="T6" fmla="*/ 0 w 2883"/>
                <a:gd name="T7" fmla="*/ 1947 h 1947"/>
                <a:gd name="T8" fmla="*/ 1504 w 2883"/>
                <a:gd name="T9" fmla="*/ 1947 h 1947"/>
                <a:gd name="T10" fmla="*/ 2746 w 2883"/>
                <a:gd name="T11" fmla="*/ 905 h 1947"/>
                <a:gd name="T12" fmla="*/ 2858 w 2883"/>
                <a:gd name="T13" fmla="*/ 275 h 1947"/>
                <a:gd name="T14" fmla="*/ 2627 w 2883"/>
                <a:gd name="T15" fmla="*/ 0 h 1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3" h="1947">
                  <a:moveTo>
                    <a:pt x="2627" y="0"/>
                  </a:moveTo>
                  <a:cubicBezTo>
                    <a:pt x="1110" y="0"/>
                    <a:pt x="1110" y="0"/>
                    <a:pt x="1110" y="0"/>
                  </a:cubicBezTo>
                  <a:cubicBezTo>
                    <a:pt x="667" y="0"/>
                    <a:pt x="287" y="319"/>
                    <a:pt x="210" y="755"/>
                  </a:cubicBezTo>
                  <a:cubicBezTo>
                    <a:pt x="0" y="1947"/>
                    <a:pt x="0" y="1947"/>
                    <a:pt x="0" y="1947"/>
                  </a:cubicBezTo>
                  <a:cubicBezTo>
                    <a:pt x="1504" y="1947"/>
                    <a:pt x="1504" y="1947"/>
                    <a:pt x="1504" y="1947"/>
                  </a:cubicBezTo>
                  <a:cubicBezTo>
                    <a:pt x="2116" y="1947"/>
                    <a:pt x="2640" y="1508"/>
                    <a:pt x="2746" y="905"/>
                  </a:cubicBezTo>
                  <a:cubicBezTo>
                    <a:pt x="2858" y="275"/>
                    <a:pt x="2858" y="275"/>
                    <a:pt x="2858" y="275"/>
                  </a:cubicBezTo>
                  <a:cubicBezTo>
                    <a:pt x="2883" y="132"/>
                    <a:pt x="2773" y="0"/>
                    <a:pt x="2627" y="0"/>
                  </a:cubicBezTo>
                </a:path>
              </a:pathLst>
            </a:custGeom>
            <a:solidFill>
              <a:srgbClr val="E38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BEE7F89D-123F-4127-A1AA-78DD64C4E6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24113" y="1409700"/>
              <a:ext cx="4762" cy="0"/>
            </a:xfrm>
            <a:custGeom>
              <a:avLst/>
              <a:gdLst>
                <a:gd name="T0" fmla="*/ 2 w 12"/>
                <a:gd name="T1" fmla="*/ 0 w 12"/>
                <a:gd name="T2" fmla="*/ 2 w 12"/>
                <a:gd name="T3" fmla="*/ 4 w 12"/>
                <a:gd name="T4" fmla="*/ 2 w 12"/>
                <a:gd name="T5" fmla="*/ 4 w 12"/>
                <a:gd name="T6" fmla="*/ 5 w 12"/>
                <a:gd name="T7" fmla="*/ 4 w 12"/>
                <a:gd name="T8" fmla="*/ 5 w 12"/>
                <a:gd name="T9" fmla="*/ 7 w 12"/>
                <a:gd name="T10" fmla="*/ 6 w 12"/>
                <a:gd name="T11" fmla="*/ 7 w 12"/>
                <a:gd name="T12" fmla="*/ 9 w 12"/>
                <a:gd name="T13" fmla="*/ 8 w 12"/>
                <a:gd name="T14" fmla="*/ 9 w 12"/>
                <a:gd name="T15" fmla="*/ 10 w 12"/>
                <a:gd name="T16" fmla="*/ 10 w 12"/>
                <a:gd name="T17" fmla="*/ 10 w 12"/>
                <a:gd name="T18" fmla="*/ 12 w 12"/>
                <a:gd name="T19" fmla="*/ 11 w 12"/>
                <a:gd name="T20" fmla="*/ 12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</a:cxnLst>
              <a:rect l="0" t="0" r="r" b="b"/>
              <a:pathLst>
                <a:path w="1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moveTo>
                    <a:pt x="5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7" y="0"/>
                  </a:move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ECDF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FBF7A80E-45DE-4399-8555-32E9C61D9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92438" y="673100"/>
              <a:ext cx="819150" cy="736600"/>
            </a:xfrm>
            <a:custGeom>
              <a:avLst/>
              <a:gdLst>
                <a:gd name="T0" fmla="*/ 1323 w 2167"/>
                <a:gd name="T1" fmla="*/ 0 h 1947"/>
                <a:gd name="T2" fmla="*/ 1110 w 2167"/>
                <a:gd name="T3" fmla="*/ 0 h 1947"/>
                <a:gd name="T4" fmla="*/ 210 w 2167"/>
                <a:gd name="T5" fmla="*/ 755 h 1947"/>
                <a:gd name="T6" fmla="*/ 0 w 2167"/>
                <a:gd name="T7" fmla="*/ 1947 h 1947"/>
                <a:gd name="T8" fmla="*/ 1504 w 2167"/>
                <a:gd name="T9" fmla="*/ 1947 h 1947"/>
                <a:gd name="T10" fmla="*/ 1504 w 2167"/>
                <a:gd name="T11" fmla="*/ 1947 h 1947"/>
                <a:gd name="T12" fmla="*/ 1504 w 2167"/>
                <a:gd name="T13" fmla="*/ 1947 h 1947"/>
                <a:gd name="T14" fmla="*/ 1506 w 2167"/>
                <a:gd name="T15" fmla="*/ 1947 h 1947"/>
                <a:gd name="T16" fmla="*/ 1506 w 2167"/>
                <a:gd name="T17" fmla="*/ 1947 h 1947"/>
                <a:gd name="T18" fmla="*/ 1508 w 2167"/>
                <a:gd name="T19" fmla="*/ 1947 h 1947"/>
                <a:gd name="T20" fmla="*/ 1508 w 2167"/>
                <a:gd name="T21" fmla="*/ 1947 h 1947"/>
                <a:gd name="T22" fmla="*/ 1509 w 2167"/>
                <a:gd name="T23" fmla="*/ 1947 h 1947"/>
                <a:gd name="T24" fmla="*/ 1510 w 2167"/>
                <a:gd name="T25" fmla="*/ 1947 h 1947"/>
                <a:gd name="T26" fmla="*/ 1511 w 2167"/>
                <a:gd name="T27" fmla="*/ 1947 h 1947"/>
                <a:gd name="T28" fmla="*/ 1512 w 2167"/>
                <a:gd name="T29" fmla="*/ 1947 h 1947"/>
                <a:gd name="T30" fmla="*/ 1513 w 2167"/>
                <a:gd name="T31" fmla="*/ 1947 h 1947"/>
                <a:gd name="T32" fmla="*/ 1514 w 2167"/>
                <a:gd name="T33" fmla="*/ 1947 h 1947"/>
                <a:gd name="T34" fmla="*/ 1514 w 2167"/>
                <a:gd name="T35" fmla="*/ 1947 h 1947"/>
                <a:gd name="T36" fmla="*/ 1515 w 2167"/>
                <a:gd name="T37" fmla="*/ 1947 h 1947"/>
                <a:gd name="T38" fmla="*/ 1516 w 2167"/>
                <a:gd name="T39" fmla="*/ 1947 h 1947"/>
                <a:gd name="T40" fmla="*/ 2167 w 2167"/>
                <a:gd name="T41" fmla="*/ 1758 h 1947"/>
                <a:gd name="T42" fmla="*/ 1323 w 2167"/>
                <a:gd name="T43" fmla="*/ 0 h 1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67" h="1947">
                  <a:moveTo>
                    <a:pt x="1323" y="0"/>
                  </a:moveTo>
                  <a:cubicBezTo>
                    <a:pt x="1110" y="0"/>
                    <a:pt x="1110" y="0"/>
                    <a:pt x="1110" y="0"/>
                  </a:cubicBezTo>
                  <a:cubicBezTo>
                    <a:pt x="667" y="0"/>
                    <a:pt x="287" y="319"/>
                    <a:pt x="210" y="755"/>
                  </a:cubicBezTo>
                  <a:cubicBezTo>
                    <a:pt x="0" y="1947"/>
                    <a:pt x="0" y="1947"/>
                    <a:pt x="0" y="1947"/>
                  </a:cubicBezTo>
                  <a:cubicBezTo>
                    <a:pt x="1504" y="1947"/>
                    <a:pt x="1504" y="1947"/>
                    <a:pt x="1504" y="1947"/>
                  </a:cubicBezTo>
                  <a:cubicBezTo>
                    <a:pt x="1504" y="1947"/>
                    <a:pt x="1504" y="1947"/>
                    <a:pt x="1504" y="1947"/>
                  </a:cubicBezTo>
                  <a:cubicBezTo>
                    <a:pt x="1504" y="1947"/>
                    <a:pt x="1504" y="1947"/>
                    <a:pt x="1504" y="1947"/>
                  </a:cubicBezTo>
                  <a:cubicBezTo>
                    <a:pt x="1505" y="1947"/>
                    <a:pt x="1505" y="1947"/>
                    <a:pt x="1506" y="1947"/>
                  </a:cubicBezTo>
                  <a:cubicBezTo>
                    <a:pt x="1506" y="1947"/>
                    <a:pt x="1506" y="1947"/>
                    <a:pt x="1506" y="1947"/>
                  </a:cubicBezTo>
                  <a:cubicBezTo>
                    <a:pt x="1507" y="1947"/>
                    <a:pt x="1507" y="1947"/>
                    <a:pt x="1508" y="1947"/>
                  </a:cubicBezTo>
                  <a:cubicBezTo>
                    <a:pt x="1508" y="1947"/>
                    <a:pt x="1508" y="1947"/>
                    <a:pt x="1508" y="1947"/>
                  </a:cubicBezTo>
                  <a:cubicBezTo>
                    <a:pt x="1508" y="1947"/>
                    <a:pt x="1509" y="1947"/>
                    <a:pt x="1509" y="1947"/>
                  </a:cubicBezTo>
                  <a:cubicBezTo>
                    <a:pt x="1509" y="1947"/>
                    <a:pt x="1510" y="1947"/>
                    <a:pt x="1510" y="1947"/>
                  </a:cubicBezTo>
                  <a:cubicBezTo>
                    <a:pt x="1510" y="1947"/>
                    <a:pt x="1511" y="1947"/>
                    <a:pt x="1511" y="1947"/>
                  </a:cubicBezTo>
                  <a:cubicBezTo>
                    <a:pt x="1512" y="1947"/>
                    <a:pt x="1512" y="1947"/>
                    <a:pt x="1512" y="1947"/>
                  </a:cubicBezTo>
                  <a:cubicBezTo>
                    <a:pt x="1512" y="1947"/>
                    <a:pt x="1513" y="1947"/>
                    <a:pt x="1513" y="1947"/>
                  </a:cubicBezTo>
                  <a:cubicBezTo>
                    <a:pt x="1513" y="1947"/>
                    <a:pt x="1514" y="1947"/>
                    <a:pt x="1514" y="1947"/>
                  </a:cubicBezTo>
                  <a:cubicBezTo>
                    <a:pt x="1514" y="1947"/>
                    <a:pt x="1514" y="1947"/>
                    <a:pt x="1514" y="1947"/>
                  </a:cubicBezTo>
                  <a:cubicBezTo>
                    <a:pt x="1515" y="1947"/>
                    <a:pt x="1515" y="1947"/>
                    <a:pt x="1515" y="1947"/>
                  </a:cubicBezTo>
                  <a:cubicBezTo>
                    <a:pt x="1516" y="1947"/>
                    <a:pt x="1516" y="1947"/>
                    <a:pt x="1516" y="1947"/>
                  </a:cubicBezTo>
                  <a:cubicBezTo>
                    <a:pt x="1753" y="1945"/>
                    <a:pt x="1977" y="1876"/>
                    <a:pt x="2167" y="1758"/>
                  </a:cubicBezTo>
                  <a:cubicBezTo>
                    <a:pt x="1486" y="1588"/>
                    <a:pt x="1225" y="485"/>
                    <a:pt x="1323" y="0"/>
                  </a:cubicBezTo>
                </a:path>
              </a:pathLst>
            </a:custGeom>
            <a:solidFill>
              <a:srgbClr val="D47A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777B46A6-3C84-4FF3-9788-5A63FED696AB}"/>
              </a:ext>
            </a:extLst>
          </p:cNvPr>
          <p:cNvSpPr/>
          <p:nvPr/>
        </p:nvSpPr>
        <p:spPr bwMode="auto">
          <a:xfrm>
            <a:off x="8742331" y="1942410"/>
            <a:ext cx="3449669" cy="4327756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1343AAE-38CF-4A22-A240-337E1762C080}"/>
              </a:ext>
            </a:extLst>
          </p:cNvPr>
          <p:cNvSpPr/>
          <p:nvPr/>
        </p:nvSpPr>
        <p:spPr>
          <a:xfrm>
            <a:off x="9072501" y="2406111"/>
            <a:ext cx="2789328" cy="3400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remaining essentially unchanged. It was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sheets containing Lorem Ipsum passages, and more</a:t>
            </a:r>
          </a:p>
        </p:txBody>
      </p:sp>
    </p:spTree>
    <p:extLst>
      <p:ext uri="{BB962C8B-B14F-4D97-AF65-F5344CB8AC3E}">
        <p14:creationId xmlns:p14="http://schemas.microsoft.com/office/powerpoint/2010/main" val="2408916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848F70-3D48-46A8-BD73-3F6A3A4FD29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Photography Information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B4F10DB-0ADA-49CF-8069-9CB1F5E4D38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dataz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F8946DE-A059-43DC-B1ED-C3A00BFC19C6}"/>
              </a:ext>
            </a:extLst>
          </p:cNvPr>
          <p:cNvGrpSpPr/>
          <p:nvPr/>
        </p:nvGrpSpPr>
        <p:grpSpPr>
          <a:xfrm>
            <a:off x="389362" y="1659452"/>
            <a:ext cx="4826314" cy="4898805"/>
            <a:chOff x="-6329363" y="1446213"/>
            <a:chExt cx="4756150" cy="4827587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8631FC19-4AE2-4C51-9C19-97F402D46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29363" y="1446213"/>
              <a:ext cx="4756150" cy="4827587"/>
            </a:xfrm>
            <a:custGeom>
              <a:avLst/>
              <a:gdLst>
                <a:gd name="T0" fmla="*/ 13163 w 13378"/>
                <a:gd name="T1" fmla="*/ 0 h 13606"/>
                <a:gd name="T2" fmla="*/ 215 w 13378"/>
                <a:gd name="T3" fmla="*/ 0 h 13606"/>
                <a:gd name="T4" fmla="*/ 0 w 13378"/>
                <a:gd name="T5" fmla="*/ 215 h 13606"/>
                <a:gd name="T6" fmla="*/ 0 w 13378"/>
                <a:gd name="T7" fmla="*/ 13391 h 13606"/>
                <a:gd name="T8" fmla="*/ 215 w 13378"/>
                <a:gd name="T9" fmla="*/ 13606 h 13606"/>
                <a:gd name="T10" fmla="*/ 13163 w 13378"/>
                <a:gd name="T11" fmla="*/ 13606 h 13606"/>
                <a:gd name="T12" fmla="*/ 13378 w 13378"/>
                <a:gd name="T13" fmla="*/ 13391 h 13606"/>
                <a:gd name="T14" fmla="*/ 13378 w 13378"/>
                <a:gd name="T15" fmla="*/ 215 h 13606"/>
                <a:gd name="T16" fmla="*/ 13163 w 13378"/>
                <a:gd name="T17" fmla="*/ 0 h 13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78" h="13606">
                  <a:moveTo>
                    <a:pt x="13163" y="0"/>
                  </a:moveTo>
                  <a:cubicBezTo>
                    <a:pt x="215" y="0"/>
                    <a:pt x="215" y="0"/>
                    <a:pt x="215" y="0"/>
                  </a:cubicBezTo>
                  <a:cubicBezTo>
                    <a:pt x="97" y="0"/>
                    <a:pt x="0" y="96"/>
                    <a:pt x="0" y="215"/>
                  </a:cubicBezTo>
                  <a:cubicBezTo>
                    <a:pt x="0" y="13391"/>
                    <a:pt x="0" y="13391"/>
                    <a:pt x="0" y="13391"/>
                  </a:cubicBezTo>
                  <a:cubicBezTo>
                    <a:pt x="0" y="13510"/>
                    <a:pt x="97" y="13606"/>
                    <a:pt x="215" y="13606"/>
                  </a:cubicBezTo>
                  <a:cubicBezTo>
                    <a:pt x="13163" y="13606"/>
                    <a:pt x="13163" y="13606"/>
                    <a:pt x="13163" y="13606"/>
                  </a:cubicBezTo>
                  <a:cubicBezTo>
                    <a:pt x="13281" y="13606"/>
                    <a:pt x="13378" y="13510"/>
                    <a:pt x="13378" y="13391"/>
                  </a:cubicBezTo>
                  <a:cubicBezTo>
                    <a:pt x="13378" y="215"/>
                    <a:pt x="13378" y="215"/>
                    <a:pt x="13378" y="215"/>
                  </a:cubicBezTo>
                  <a:cubicBezTo>
                    <a:pt x="13378" y="96"/>
                    <a:pt x="13281" y="0"/>
                    <a:pt x="13163" y="0"/>
                  </a:cubicBezTo>
                  <a:close/>
                </a:path>
              </a:pathLst>
            </a:custGeom>
            <a:solidFill>
              <a:srgbClr val="4AC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DA6280D5-4F58-4564-A5B5-DD8A5E1E0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29363" y="1446213"/>
              <a:ext cx="2389188" cy="4827587"/>
            </a:xfrm>
            <a:custGeom>
              <a:avLst/>
              <a:gdLst>
                <a:gd name="T0" fmla="*/ 215 w 6722"/>
                <a:gd name="T1" fmla="*/ 0 h 13606"/>
                <a:gd name="T2" fmla="*/ 0 w 6722"/>
                <a:gd name="T3" fmla="*/ 215 h 13606"/>
                <a:gd name="T4" fmla="*/ 0 w 6722"/>
                <a:gd name="T5" fmla="*/ 13391 h 13606"/>
                <a:gd name="T6" fmla="*/ 215 w 6722"/>
                <a:gd name="T7" fmla="*/ 13606 h 13606"/>
                <a:gd name="T8" fmla="*/ 6722 w 6722"/>
                <a:gd name="T9" fmla="*/ 13606 h 13606"/>
                <a:gd name="T10" fmla="*/ 6722 w 6722"/>
                <a:gd name="T11" fmla="*/ 0 h 13606"/>
                <a:gd name="T12" fmla="*/ 215 w 6722"/>
                <a:gd name="T13" fmla="*/ 0 h 13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22" h="13606">
                  <a:moveTo>
                    <a:pt x="215" y="0"/>
                  </a:moveTo>
                  <a:cubicBezTo>
                    <a:pt x="97" y="0"/>
                    <a:pt x="0" y="96"/>
                    <a:pt x="0" y="215"/>
                  </a:cubicBezTo>
                  <a:cubicBezTo>
                    <a:pt x="0" y="13391"/>
                    <a:pt x="0" y="13391"/>
                    <a:pt x="0" y="13391"/>
                  </a:cubicBezTo>
                  <a:cubicBezTo>
                    <a:pt x="0" y="13510"/>
                    <a:pt x="97" y="13606"/>
                    <a:pt x="215" y="13606"/>
                  </a:cubicBezTo>
                  <a:cubicBezTo>
                    <a:pt x="6722" y="13606"/>
                    <a:pt x="6722" y="13606"/>
                    <a:pt x="6722" y="13606"/>
                  </a:cubicBezTo>
                  <a:cubicBezTo>
                    <a:pt x="6722" y="0"/>
                    <a:pt x="6722" y="0"/>
                    <a:pt x="6722" y="0"/>
                  </a:cubicBezTo>
                  <a:lnTo>
                    <a:pt x="215" y="0"/>
                  </a:lnTo>
                  <a:close/>
                </a:path>
              </a:pathLst>
            </a:custGeom>
            <a:solidFill>
              <a:srgbClr val="0295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BFA2C792-4DBE-4DF6-8BF9-0CD43C64A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29363" y="3438525"/>
              <a:ext cx="4756150" cy="2835275"/>
            </a:xfrm>
            <a:custGeom>
              <a:avLst/>
              <a:gdLst>
                <a:gd name="T0" fmla="*/ 13312 w 13378"/>
                <a:gd name="T1" fmla="*/ 5216 h 7992"/>
                <a:gd name="T2" fmla="*/ 10447 w 13378"/>
                <a:gd name="T3" fmla="*/ 2466 h 7992"/>
                <a:gd name="T4" fmla="*/ 10151 w 13378"/>
                <a:gd name="T5" fmla="*/ 2465 h 7992"/>
                <a:gd name="T6" fmla="*/ 7465 w 13378"/>
                <a:gd name="T7" fmla="*/ 4990 h 7992"/>
                <a:gd name="T8" fmla="*/ 3942 w 13378"/>
                <a:gd name="T9" fmla="*/ 90 h 7992"/>
                <a:gd name="T10" fmla="*/ 3767 w 13378"/>
                <a:gd name="T11" fmla="*/ 0 h 7992"/>
                <a:gd name="T12" fmla="*/ 3766 w 13378"/>
                <a:gd name="T13" fmla="*/ 0 h 7992"/>
                <a:gd name="T14" fmla="*/ 3592 w 13378"/>
                <a:gd name="T15" fmla="*/ 91 h 7992"/>
                <a:gd name="T16" fmla="*/ 40 w 13378"/>
                <a:gd name="T17" fmla="*/ 5133 h 7992"/>
                <a:gd name="T18" fmla="*/ 0 w 13378"/>
                <a:gd name="T19" fmla="*/ 5257 h 7992"/>
                <a:gd name="T20" fmla="*/ 0 w 13378"/>
                <a:gd name="T21" fmla="*/ 7777 h 7992"/>
                <a:gd name="T22" fmla="*/ 215 w 13378"/>
                <a:gd name="T23" fmla="*/ 7992 h 7992"/>
                <a:gd name="T24" fmla="*/ 13163 w 13378"/>
                <a:gd name="T25" fmla="*/ 7992 h 7992"/>
                <a:gd name="T26" fmla="*/ 13378 w 13378"/>
                <a:gd name="T27" fmla="*/ 7777 h 7992"/>
                <a:gd name="T28" fmla="*/ 13378 w 13378"/>
                <a:gd name="T29" fmla="*/ 5371 h 7992"/>
                <a:gd name="T30" fmla="*/ 13312 w 13378"/>
                <a:gd name="T31" fmla="*/ 5216 h 7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378" h="7992">
                  <a:moveTo>
                    <a:pt x="13312" y="5216"/>
                  </a:moveTo>
                  <a:cubicBezTo>
                    <a:pt x="10447" y="2466"/>
                    <a:pt x="10447" y="2466"/>
                    <a:pt x="10447" y="2466"/>
                  </a:cubicBezTo>
                  <a:cubicBezTo>
                    <a:pt x="10365" y="2387"/>
                    <a:pt x="10234" y="2386"/>
                    <a:pt x="10151" y="2465"/>
                  </a:cubicBezTo>
                  <a:cubicBezTo>
                    <a:pt x="7465" y="4990"/>
                    <a:pt x="7465" y="4990"/>
                    <a:pt x="7465" y="4990"/>
                  </a:cubicBezTo>
                  <a:cubicBezTo>
                    <a:pt x="3942" y="90"/>
                    <a:pt x="3942" y="90"/>
                    <a:pt x="3942" y="90"/>
                  </a:cubicBezTo>
                  <a:cubicBezTo>
                    <a:pt x="3901" y="33"/>
                    <a:pt x="3836" y="0"/>
                    <a:pt x="3767" y="0"/>
                  </a:cubicBezTo>
                  <a:cubicBezTo>
                    <a:pt x="3767" y="0"/>
                    <a:pt x="3767" y="0"/>
                    <a:pt x="3766" y="0"/>
                  </a:cubicBezTo>
                  <a:cubicBezTo>
                    <a:pt x="3697" y="1"/>
                    <a:pt x="3632" y="35"/>
                    <a:pt x="3592" y="91"/>
                  </a:cubicBezTo>
                  <a:cubicBezTo>
                    <a:pt x="40" y="5133"/>
                    <a:pt x="40" y="5133"/>
                    <a:pt x="40" y="5133"/>
                  </a:cubicBezTo>
                  <a:cubicBezTo>
                    <a:pt x="14" y="5169"/>
                    <a:pt x="0" y="5212"/>
                    <a:pt x="0" y="5257"/>
                  </a:cubicBezTo>
                  <a:cubicBezTo>
                    <a:pt x="0" y="7777"/>
                    <a:pt x="0" y="7777"/>
                    <a:pt x="0" y="7777"/>
                  </a:cubicBezTo>
                  <a:cubicBezTo>
                    <a:pt x="0" y="7896"/>
                    <a:pt x="97" y="7992"/>
                    <a:pt x="215" y="7992"/>
                  </a:cubicBezTo>
                  <a:cubicBezTo>
                    <a:pt x="13163" y="7992"/>
                    <a:pt x="13163" y="7992"/>
                    <a:pt x="13163" y="7992"/>
                  </a:cubicBezTo>
                  <a:cubicBezTo>
                    <a:pt x="13281" y="7992"/>
                    <a:pt x="13378" y="7896"/>
                    <a:pt x="13378" y="7777"/>
                  </a:cubicBezTo>
                  <a:cubicBezTo>
                    <a:pt x="13378" y="5371"/>
                    <a:pt x="13378" y="5371"/>
                    <a:pt x="13378" y="5371"/>
                  </a:cubicBezTo>
                  <a:cubicBezTo>
                    <a:pt x="13378" y="5313"/>
                    <a:pt x="13354" y="5257"/>
                    <a:pt x="13312" y="5216"/>
                  </a:cubicBezTo>
                  <a:close/>
                </a:path>
              </a:pathLst>
            </a:custGeom>
            <a:solidFill>
              <a:srgbClr val="CDD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8">
              <a:extLst>
                <a:ext uri="{FF2B5EF4-FFF2-40B4-BE49-F238E27FC236}">
                  <a16:creationId xmlns:a16="http://schemas.microsoft.com/office/drawing/2014/main" id="{6ECEF33E-5D80-424C-AB1B-BA3D83F88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844926" y="2909888"/>
              <a:ext cx="1293813" cy="1290637"/>
            </a:xfrm>
            <a:prstGeom prst="ellipse">
              <a:avLst/>
            </a:prstGeom>
            <a:solidFill>
              <a:srgbClr val="FFD1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C61C1EDC-1895-4829-978D-4022EB069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44926" y="2909888"/>
              <a:ext cx="647700" cy="1290637"/>
            </a:xfrm>
            <a:custGeom>
              <a:avLst/>
              <a:gdLst>
                <a:gd name="T0" fmla="*/ 0 w 1819"/>
                <a:gd name="T1" fmla="*/ 1819 h 3638"/>
                <a:gd name="T2" fmla="*/ 1819 w 1819"/>
                <a:gd name="T3" fmla="*/ 3638 h 3638"/>
                <a:gd name="T4" fmla="*/ 1819 w 1819"/>
                <a:gd name="T5" fmla="*/ 0 h 3638"/>
                <a:gd name="T6" fmla="*/ 0 w 1819"/>
                <a:gd name="T7" fmla="*/ 1819 h 3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9" h="3638">
                  <a:moveTo>
                    <a:pt x="0" y="1819"/>
                  </a:moveTo>
                  <a:cubicBezTo>
                    <a:pt x="0" y="2822"/>
                    <a:pt x="816" y="3638"/>
                    <a:pt x="1819" y="3638"/>
                  </a:cubicBezTo>
                  <a:cubicBezTo>
                    <a:pt x="1819" y="0"/>
                    <a:pt x="1819" y="0"/>
                    <a:pt x="1819" y="0"/>
                  </a:cubicBezTo>
                  <a:cubicBezTo>
                    <a:pt x="816" y="0"/>
                    <a:pt x="0" y="816"/>
                    <a:pt x="0" y="1819"/>
                  </a:cubicBezTo>
                  <a:close/>
                </a:path>
              </a:pathLst>
            </a:custGeom>
            <a:solidFill>
              <a:srgbClr val="FF8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1B62BB6F-E697-4ADE-95D9-CB3119F0A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29363" y="5511800"/>
              <a:ext cx="4756150" cy="762000"/>
            </a:xfrm>
            <a:custGeom>
              <a:avLst/>
              <a:gdLst>
                <a:gd name="T0" fmla="*/ 13378 w 13378"/>
                <a:gd name="T1" fmla="*/ 0 h 2148"/>
                <a:gd name="T2" fmla="*/ 0 w 13378"/>
                <a:gd name="T3" fmla="*/ 0 h 2148"/>
                <a:gd name="T4" fmla="*/ 0 w 13378"/>
                <a:gd name="T5" fmla="*/ 1933 h 2148"/>
                <a:gd name="T6" fmla="*/ 215 w 13378"/>
                <a:gd name="T7" fmla="*/ 2148 h 2148"/>
                <a:gd name="T8" fmla="*/ 13163 w 13378"/>
                <a:gd name="T9" fmla="*/ 2148 h 2148"/>
                <a:gd name="T10" fmla="*/ 13378 w 13378"/>
                <a:gd name="T11" fmla="*/ 1933 h 2148"/>
                <a:gd name="T12" fmla="*/ 13378 w 13378"/>
                <a:gd name="T13" fmla="*/ 0 h 2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78" h="2148">
                  <a:moveTo>
                    <a:pt x="133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33"/>
                    <a:pt x="0" y="1933"/>
                    <a:pt x="0" y="1933"/>
                  </a:cubicBezTo>
                  <a:cubicBezTo>
                    <a:pt x="0" y="2052"/>
                    <a:pt x="97" y="2148"/>
                    <a:pt x="215" y="2148"/>
                  </a:cubicBezTo>
                  <a:cubicBezTo>
                    <a:pt x="13163" y="2148"/>
                    <a:pt x="13163" y="2148"/>
                    <a:pt x="13163" y="2148"/>
                  </a:cubicBezTo>
                  <a:cubicBezTo>
                    <a:pt x="13281" y="2148"/>
                    <a:pt x="13378" y="2052"/>
                    <a:pt x="13378" y="1933"/>
                  </a:cubicBezTo>
                  <a:lnTo>
                    <a:pt x="13378" y="0"/>
                  </a:lnTo>
                  <a:close/>
                </a:path>
              </a:pathLst>
            </a:custGeom>
            <a:solidFill>
              <a:srgbClr val="FF8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D17350F1-B567-4073-A8F4-E6DEE0C8C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40138" y="1974850"/>
              <a:ext cx="1619250" cy="396875"/>
            </a:xfrm>
            <a:custGeom>
              <a:avLst/>
              <a:gdLst>
                <a:gd name="T0" fmla="*/ 4339 w 4554"/>
                <a:gd name="T1" fmla="*/ 1118 h 1118"/>
                <a:gd name="T2" fmla="*/ 4125 w 4554"/>
                <a:gd name="T3" fmla="*/ 903 h 1118"/>
                <a:gd name="T4" fmla="*/ 3652 w 4554"/>
                <a:gd name="T5" fmla="*/ 430 h 1118"/>
                <a:gd name="T6" fmla="*/ 3179 w 4554"/>
                <a:gd name="T7" fmla="*/ 903 h 1118"/>
                <a:gd name="T8" fmla="*/ 2964 w 4554"/>
                <a:gd name="T9" fmla="*/ 1118 h 1118"/>
                <a:gd name="T10" fmla="*/ 2750 w 4554"/>
                <a:gd name="T11" fmla="*/ 903 h 1118"/>
                <a:gd name="T12" fmla="*/ 2277 w 4554"/>
                <a:gd name="T13" fmla="*/ 430 h 1118"/>
                <a:gd name="T14" fmla="*/ 1804 w 4554"/>
                <a:gd name="T15" fmla="*/ 903 h 1118"/>
                <a:gd name="T16" fmla="*/ 1590 w 4554"/>
                <a:gd name="T17" fmla="*/ 1118 h 1118"/>
                <a:gd name="T18" fmla="*/ 1375 w 4554"/>
                <a:gd name="T19" fmla="*/ 903 h 1118"/>
                <a:gd name="T20" fmla="*/ 902 w 4554"/>
                <a:gd name="T21" fmla="*/ 430 h 1118"/>
                <a:gd name="T22" fmla="*/ 429 w 4554"/>
                <a:gd name="T23" fmla="*/ 903 h 1118"/>
                <a:gd name="T24" fmla="*/ 215 w 4554"/>
                <a:gd name="T25" fmla="*/ 1118 h 1118"/>
                <a:gd name="T26" fmla="*/ 0 w 4554"/>
                <a:gd name="T27" fmla="*/ 903 h 1118"/>
                <a:gd name="T28" fmla="*/ 902 w 4554"/>
                <a:gd name="T29" fmla="*/ 0 h 1118"/>
                <a:gd name="T30" fmla="*/ 1590 w 4554"/>
                <a:gd name="T31" fmla="*/ 319 h 1118"/>
                <a:gd name="T32" fmla="*/ 2277 w 4554"/>
                <a:gd name="T33" fmla="*/ 0 h 1118"/>
                <a:gd name="T34" fmla="*/ 2964 w 4554"/>
                <a:gd name="T35" fmla="*/ 319 h 1118"/>
                <a:gd name="T36" fmla="*/ 3652 w 4554"/>
                <a:gd name="T37" fmla="*/ 0 h 1118"/>
                <a:gd name="T38" fmla="*/ 4554 w 4554"/>
                <a:gd name="T39" fmla="*/ 903 h 1118"/>
                <a:gd name="T40" fmla="*/ 4339 w 4554"/>
                <a:gd name="T41" fmla="*/ 11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54" h="1118">
                  <a:moveTo>
                    <a:pt x="4339" y="1118"/>
                  </a:moveTo>
                  <a:cubicBezTo>
                    <a:pt x="4221" y="1118"/>
                    <a:pt x="4125" y="1021"/>
                    <a:pt x="4125" y="903"/>
                  </a:cubicBezTo>
                  <a:cubicBezTo>
                    <a:pt x="4125" y="642"/>
                    <a:pt x="3913" y="430"/>
                    <a:pt x="3652" y="430"/>
                  </a:cubicBezTo>
                  <a:cubicBezTo>
                    <a:pt x="3391" y="430"/>
                    <a:pt x="3179" y="642"/>
                    <a:pt x="3179" y="903"/>
                  </a:cubicBezTo>
                  <a:cubicBezTo>
                    <a:pt x="3179" y="1021"/>
                    <a:pt x="3083" y="1118"/>
                    <a:pt x="2964" y="1118"/>
                  </a:cubicBezTo>
                  <a:cubicBezTo>
                    <a:pt x="2846" y="1118"/>
                    <a:pt x="2750" y="1021"/>
                    <a:pt x="2750" y="903"/>
                  </a:cubicBezTo>
                  <a:cubicBezTo>
                    <a:pt x="2750" y="642"/>
                    <a:pt x="2538" y="430"/>
                    <a:pt x="2277" y="430"/>
                  </a:cubicBezTo>
                  <a:cubicBezTo>
                    <a:pt x="2016" y="430"/>
                    <a:pt x="1804" y="642"/>
                    <a:pt x="1804" y="903"/>
                  </a:cubicBezTo>
                  <a:cubicBezTo>
                    <a:pt x="1804" y="1021"/>
                    <a:pt x="1708" y="1118"/>
                    <a:pt x="1590" y="1118"/>
                  </a:cubicBezTo>
                  <a:cubicBezTo>
                    <a:pt x="1471" y="1118"/>
                    <a:pt x="1375" y="1021"/>
                    <a:pt x="1375" y="903"/>
                  </a:cubicBezTo>
                  <a:cubicBezTo>
                    <a:pt x="1375" y="642"/>
                    <a:pt x="1163" y="430"/>
                    <a:pt x="902" y="430"/>
                  </a:cubicBezTo>
                  <a:cubicBezTo>
                    <a:pt x="641" y="430"/>
                    <a:pt x="429" y="642"/>
                    <a:pt x="429" y="903"/>
                  </a:cubicBezTo>
                  <a:cubicBezTo>
                    <a:pt x="429" y="1021"/>
                    <a:pt x="333" y="1118"/>
                    <a:pt x="215" y="1118"/>
                  </a:cubicBezTo>
                  <a:cubicBezTo>
                    <a:pt x="96" y="1118"/>
                    <a:pt x="0" y="1021"/>
                    <a:pt x="0" y="903"/>
                  </a:cubicBezTo>
                  <a:cubicBezTo>
                    <a:pt x="0" y="405"/>
                    <a:pt x="405" y="0"/>
                    <a:pt x="902" y="0"/>
                  </a:cubicBezTo>
                  <a:cubicBezTo>
                    <a:pt x="1177" y="0"/>
                    <a:pt x="1424" y="124"/>
                    <a:pt x="1590" y="319"/>
                  </a:cubicBezTo>
                  <a:cubicBezTo>
                    <a:pt x="1755" y="124"/>
                    <a:pt x="2002" y="0"/>
                    <a:pt x="2277" y="0"/>
                  </a:cubicBezTo>
                  <a:cubicBezTo>
                    <a:pt x="2552" y="0"/>
                    <a:pt x="2799" y="124"/>
                    <a:pt x="2964" y="319"/>
                  </a:cubicBezTo>
                  <a:cubicBezTo>
                    <a:pt x="3130" y="124"/>
                    <a:pt x="3377" y="0"/>
                    <a:pt x="3652" y="0"/>
                  </a:cubicBezTo>
                  <a:cubicBezTo>
                    <a:pt x="4149" y="0"/>
                    <a:pt x="4554" y="405"/>
                    <a:pt x="4554" y="903"/>
                  </a:cubicBezTo>
                  <a:cubicBezTo>
                    <a:pt x="4554" y="1021"/>
                    <a:pt x="4458" y="1118"/>
                    <a:pt x="4339" y="1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2B1BE16B-8086-4180-B10E-049044314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00726" y="2625725"/>
              <a:ext cx="1131888" cy="395287"/>
            </a:xfrm>
            <a:custGeom>
              <a:avLst/>
              <a:gdLst>
                <a:gd name="T0" fmla="*/ 2965 w 3180"/>
                <a:gd name="T1" fmla="*/ 1117 h 1117"/>
                <a:gd name="T2" fmla="*/ 2750 w 3180"/>
                <a:gd name="T3" fmla="*/ 902 h 1117"/>
                <a:gd name="T4" fmla="*/ 2277 w 3180"/>
                <a:gd name="T5" fmla="*/ 429 h 1117"/>
                <a:gd name="T6" fmla="*/ 1805 w 3180"/>
                <a:gd name="T7" fmla="*/ 902 h 1117"/>
                <a:gd name="T8" fmla="*/ 1590 w 3180"/>
                <a:gd name="T9" fmla="*/ 1117 h 1117"/>
                <a:gd name="T10" fmla="*/ 1375 w 3180"/>
                <a:gd name="T11" fmla="*/ 902 h 1117"/>
                <a:gd name="T12" fmla="*/ 902 w 3180"/>
                <a:gd name="T13" fmla="*/ 429 h 1117"/>
                <a:gd name="T14" fmla="*/ 430 w 3180"/>
                <a:gd name="T15" fmla="*/ 902 h 1117"/>
                <a:gd name="T16" fmla="*/ 215 w 3180"/>
                <a:gd name="T17" fmla="*/ 1117 h 1117"/>
                <a:gd name="T18" fmla="*/ 0 w 3180"/>
                <a:gd name="T19" fmla="*/ 902 h 1117"/>
                <a:gd name="T20" fmla="*/ 902 w 3180"/>
                <a:gd name="T21" fmla="*/ 0 h 1117"/>
                <a:gd name="T22" fmla="*/ 1590 w 3180"/>
                <a:gd name="T23" fmla="*/ 318 h 1117"/>
                <a:gd name="T24" fmla="*/ 2277 w 3180"/>
                <a:gd name="T25" fmla="*/ 0 h 1117"/>
                <a:gd name="T26" fmla="*/ 3180 w 3180"/>
                <a:gd name="T27" fmla="*/ 902 h 1117"/>
                <a:gd name="T28" fmla="*/ 2965 w 3180"/>
                <a:gd name="T29" fmla="*/ 1117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80" h="1117">
                  <a:moveTo>
                    <a:pt x="2965" y="1117"/>
                  </a:moveTo>
                  <a:cubicBezTo>
                    <a:pt x="2846" y="1117"/>
                    <a:pt x="2750" y="1021"/>
                    <a:pt x="2750" y="902"/>
                  </a:cubicBezTo>
                  <a:cubicBezTo>
                    <a:pt x="2750" y="641"/>
                    <a:pt x="2538" y="429"/>
                    <a:pt x="2277" y="429"/>
                  </a:cubicBezTo>
                  <a:cubicBezTo>
                    <a:pt x="2017" y="429"/>
                    <a:pt x="1805" y="641"/>
                    <a:pt x="1805" y="902"/>
                  </a:cubicBezTo>
                  <a:cubicBezTo>
                    <a:pt x="1805" y="1021"/>
                    <a:pt x="1708" y="1117"/>
                    <a:pt x="1590" y="1117"/>
                  </a:cubicBezTo>
                  <a:cubicBezTo>
                    <a:pt x="1471" y="1117"/>
                    <a:pt x="1375" y="1021"/>
                    <a:pt x="1375" y="902"/>
                  </a:cubicBezTo>
                  <a:cubicBezTo>
                    <a:pt x="1375" y="641"/>
                    <a:pt x="1163" y="429"/>
                    <a:pt x="902" y="429"/>
                  </a:cubicBezTo>
                  <a:cubicBezTo>
                    <a:pt x="642" y="429"/>
                    <a:pt x="430" y="641"/>
                    <a:pt x="430" y="902"/>
                  </a:cubicBezTo>
                  <a:cubicBezTo>
                    <a:pt x="430" y="1021"/>
                    <a:pt x="333" y="1117"/>
                    <a:pt x="215" y="1117"/>
                  </a:cubicBezTo>
                  <a:cubicBezTo>
                    <a:pt x="96" y="1117"/>
                    <a:pt x="0" y="1021"/>
                    <a:pt x="0" y="902"/>
                  </a:cubicBezTo>
                  <a:cubicBezTo>
                    <a:pt x="0" y="404"/>
                    <a:pt x="405" y="0"/>
                    <a:pt x="902" y="0"/>
                  </a:cubicBezTo>
                  <a:cubicBezTo>
                    <a:pt x="1177" y="0"/>
                    <a:pt x="1424" y="123"/>
                    <a:pt x="1590" y="318"/>
                  </a:cubicBezTo>
                  <a:cubicBezTo>
                    <a:pt x="1755" y="123"/>
                    <a:pt x="2002" y="0"/>
                    <a:pt x="2277" y="0"/>
                  </a:cubicBezTo>
                  <a:cubicBezTo>
                    <a:pt x="2775" y="0"/>
                    <a:pt x="3180" y="404"/>
                    <a:pt x="3180" y="902"/>
                  </a:cubicBezTo>
                  <a:cubicBezTo>
                    <a:pt x="3180" y="1021"/>
                    <a:pt x="3083" y="1117"/>
                    <a:pt x="2965" y="11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CE26C3F2-27BE-4FDD-B543-3090E1608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29363" y="3438525"/>
              <a:ext cx="2389188" cy="2835275"/>
            </a:xfrm>
            <a:custGeom>
              <a:avLst/>
              <a:gdLst>
                <a:gd name="T0" fmla="*/ 3942 w 6722"/>
                <a:gd name="T1" fmla="*/ 90 h 7992"/>
                <a:gd name="T2" fmla="*/ 3767 w 6722"/>
                <a:gd name="T3" fmla="*/ 0 h 7992"/>
                <a:gd name="T4" fmla="*/ 3766 w 6722"/>
                <a:gd name="T5" fmla="*/ 0 h 7992"/>
                <a:gd name="T6" fmla="*/ 3592 w 6722"/>
                <a:gd name="T7" fmla="*/ 91 h 7992"/>
                <a:gd name="T8" fmla="*/ 40 w 6722"/>
                <a:gd name="T9" fmla="*/ 5133 h 7992"/>
                <a:gd name="T10" fmla="*/ 0 w 6722"/>
                <a:gd name="T11" fmla="*/ 5257 h 7992"/>
                <a:gd name="T12" fmla="*/ 0 w 6722"/>
                <a:gd name="T13" fmla="*/ 7777 h 7992"/>
                <a:gd name="T14" fmla="*/ 215 w 6722"/>
                <a:gd name="T15" fmla="*/ 7992 h 7992"/>
                <a:gd name="T16" fmla="*/ 6722 w 6722"/>
                <a:gd name="T17" fmla="*/ 7992 h 7992"/>
                <a:gd name="T18" fmla="*/ 6722 w 6722"/>
                <a:gd name="T19" fmla="*/ 3956 h 7992"/>
                <a:gd name="T20" fmla="*/ 3942 w 6722"/>
                <a:gd name="T21" fmla="*/ 90 h 7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22" h="7992">
                  <a:moveTo>
                    <a:pt x="3942" y="90"/>
                  </a:moveTo>
                  <a:cubicBezTo>
                    <a:pt x="3901" y="33"/>
                    <a:pt x="3836" y="0"/>
                    <a:pt x="3767" y="0"/>
                  </a:cubicBezTo>
                  <a:cubicBezTo>
                    <a:pt x="3767" y="0"/>
                    <a:pt x="3767" y="0"/>
                    <a:pt x="3766" y="0"/>
                  </a:cubicBezTo>
                  <a:cubicBezTo>
                    <a:pt x="3697" y="1"/>
                    <a:pt x="3632" y="35"/>
                    <a:pt x="3592" y="91"/>
                  </a:cubicBezTo>
                  <a:cubicBezTo>
                    <a:pt x="40" y="5133"/>
                    <a:pt x="40" y="5133"/>
                    <a:pt x="40" y="5133"/>
                  </a:cubicBezTo>
                  <a:cubicBezTo>
                    <a:pt x="14" y="5169"/>
                    <a:pt x="0" y="5212"/>
                    <a:pt x="0" y="5257"/>
                  </a:cubicBezTo>
                  <a:cubicBezTo>
                    <a:pt x="0" y="7777"/>
                    <a:pt x="0" y="7777"/>
                    <a:pt x="0" y="7777"/>
                  </a:cubicBezTo>
                  <a:cubicBezTo>
                    <a:pt x="0" y="7896"/>
                    <a:pt x="97" y="7992"/>
                    <a:pt x="215" y="7992"/>
                  </a:cubicBezTo>
                  <a:cubicBezTo>
                    <a:pt x="6722" y="7992"/>
                    <a:pt x="6722" y="7992"/>
                    <a:pt x="6722" y="7992"/>
                  </a:cubicBezTo>
                  <a:cubicBezTo>
                    <a:pt x="6722" y="3956"/>
                    <a:pt x="6722" y="3956"/>
                    <a:pt x="6722" y="3956"/>
                  </a:cubicBezTo>
                  <a:lnTo>
                    <a:pt x="3942" y="90"/>
                  </a:lnTo>
                  <a:close/>
                </a:path>
              </a:pathLst>
            </a:custGeom>
            <a:solidFill>
              <a:srgbClr val="9BAA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287EF42-A226-446F-9DCE-5A5488CC1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29363" y="5511800"/>
              <a:ext cx="2389188" cy="762000"/>
            </a:xfrm>
            <a:custGeom>
              <a:avLst/>
              <a:gdLst>
                <a:gd name="T0" fmla="*/ 0 w 6722"/>
                <a:gd name="T1" fmla="*/ 0 h 2148"/>
                <a:gd name="T2" fmla="*/ 0 w 6722"/>
                <a:gd name="T3" fmla="*/ 1933 h 2148"/>
                <a:gd name="T4" fmla="*/ 215 w 6722"/>
                <a:gd name="T5" fmla="*/ 2148 h 2148"/>
                <a:gd name="T6" fmla="*/ 6722 w 6722"/>
                <a:gd name="T7" fmla="*/ 2148 h 2148"/>
                <a:gd name="T8" fmla="*/ 6722 w 6722"/>
                <a:gd name="T9" fmla="*/ 0 h 2148"/>
                <a:gd name="T10" fmla="*/ 0 w 6722"/>
                <a:gd name="T11" fmla="*/ 0 h 2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22" h="2148">
                  <a:moveTo>
                    <a:pt x="0" y="0"/>
                  </a:moveTo>
                  <a:cubicBezTo>
                    <a:pt x="0" y="1933"/>
                    <a:pt x="0" y="1933"/>
                    <a:pt x="0" y="1933"/>
                  </a:cubicBezTo>
                  <a:cubicBezTo>
                    <a:pt x="0" y="2052"/>
                    <a:pt x="97" y="2148"/>
                    <a:pt x="215" y="2148"/>
                  </a:cubicBezTo>
                  <a:cubicBezTo>
                    <a:pt x="6722" y="2148"/>
                    <a:pt x="6722" y="2148"/>
                    <a:pt x="6722" y="2148"/>
                  </a:cubicBezTo>
                  <a:cubicBezTo>
                    <a:pt x="6722" y="0"/>
                    <a:pt x="6722" y="0"/>
                    <a:pt x="67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D6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DB93ECF2-BDE4-4993-B229-9A1D094BC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14976" y="3438525"/>
              <a:ext cx="1058863" cy="685800"/>
            </a:xfrm>
            <a:custGeom>
              <a:avLst/>
              <a:gdLst>
                <a:gd name="T0" fmla="*/ 1649 w 2975"/>
                <a:gd name="T1" fmla="*/ 90 h 1934"/>
                <a:gd name="T2" fmla="*/ 1474 w 2975"/>
                <a:gd name="T3" fmla="*/ 0 h 1934"/>
                <a:gd name="T4" fmla="*/ 1473 w 2975"/>
                <a:gd name="T5" fmla="*/ 0 h 1934"/>
                <a:gd name="T6" fmla="*/ 1299 w 2975"/>
                <a:gd name="T7" fmla="*/ 91 h 1934"/>
                <a:gd name="T8" fmla="*/ 0 w 2975"/>
                <a:gd name="T9" fmla="*/ 1934 h 1934"/>
                <a:gd name="T10" fmla="*/ 2975 w 2975"/>
                <a:gd name="T11" fmla="*/ 1934 h 1934"/>
                <a:gd name="T12" fmla="*/ 1649 w 2975"/>
                <a:gd name="T13" fmla="*/ 90 h 1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5" h="1934">
                  <a:moveTo>
                    <a:pt x="1649" y="90"/>
                  </a:moveTo>
                  <a:cubicBezTo>
                    <a:pt x="1608" y="33"/>
                    <a:pt x="1543" y="0"/>
                    <a:pt x="1474" y="0"/>
                  </a:cubicBezTo>
                  <a:cubicBezTo>
                    <a:pt x="1474" y="0"/>
                    <a:pt x="1474" y="0"/>
                    <a:pt x="1473" y="0"/>
                  </a:cubicBezTo>
                  <a:cubicBezTo>
                    <a:pt x="1404" y="1"/>
                    <a:pt x="1339" y="35"/>
                    <a:pt x="1299" y="91"/>
                  </a:cubicBezTo>
                  <a:cubicBezTo>
                    <a:pt x="0" y="1934"/>
                    <a:pt x="0" y="1934"/>
                    <a:pt x="0" y="1934"/>
                  </a:cubicBezTo>
                  <a:cubicBezTo>
                    <a:pt x="2975" y="1934"/>
                    <a:pt x="2975" y="1934"/>
                    <a:pt x="2975" y="1934"/>
                  </a:cubicBezTo>
                  <a:lnTo>
                    <a:pt x="1649" y="90"/>
                  </a:lnTo>
                  <a:close/>
                </a:path>
              </a:pathLst>
            </a:custGeom>
            <a:solidFill>
              <a:srgbClr val="CDD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F22096FB-2BB2-467B-85CE-88D9D7E81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00413" y="4284663"/>
              <a:ext cx="1252538" cy="571500"/>
            </a:xfrm>
            <a:custGeom>
              <a:avLst/>
              <a:gdLst>
                <a:gd name="T0" fmla="*/ 1925 w 3519"/>
                <a:gd name="T1" fmla="*/ 80 h 1610"/>
                <a:gd name="T2" fmla="*/ 1629 w 3519"/>
                <a:gd name="T3" fmla="*/ 79 h 1610"/>
                <a:gd name="T4" fmla="*/ 0 w 3519"/>
                <a:gd name="T5" fmla="*/ 1610 h 1610"/>
                <a:gd name="T6" fmla="*/ 3519 w 3519"/>
                <a:gd name="T7" fmla="*/ 1610 h 1610"/>
                <a:gd name="T8" fmla="*/ 1925 w 3519"/>
                <a:gd name="T9" fmla="*/ 80 h 1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9" h="1610">
                  <a:moveTo>
                    <a:pt x="1925" y="80"/>
                  </a:moveTo>
                  <a:cubicBezTo>
                    <a:pt x="1843" y="1"/>
                    <a:pt x="1712" y="0"/>
                    <a:pt x="1629" y="79"/>
                  </a:cubicBezTo>
                  <a:cubicBezTo>
                    <a:pt x="0" y="1610"/>
                    <a:pt x="0" y="1610"/>
                    <a:pt x="0" y="1610"/>
                  </a:cubicBezTo>
                  <a:cubicBezTo>
                    <a:pt x="3519" y="1610"/>
                    <a:pt x="3519" y="1610"/>
                    <a:pt x="3519" y="1610"/>
                  </a:cubicBezTo>
                  <a:lnTo>
                    <a:pt x="1925" y="80"/>
                  </a:lnTo>
                  <a:close/>
                </a:path>
              </a:pathLst>
            </a:custGeom>
            <a:solidFill>
              <a:srgbClr val="E6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56D065A-4551-43B9-A7CD-870415FEA964}"/>
              </a:ext>
            </a:extLst>
          </p:cNvPr>
          <p:cNvGrpSpPr/>
          <p:nvPr/>
        </p:nvGrpSpPr>
        <p:grpSpPr>
          <a:xfrm>
            <a:off x="6160427" y="1865443"/>
            <a:ext cx="4842315" cy="757130"/>
            <a:chOff x="5928325" y="2033588"/>
            <a:chExt cx="4842315" cy="75713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455F813-BD71-444C-B262-A76D3CD75DD9}"/>
                </a:ext>
              </a:extLst>
            </p:cNvPr>
            <p:cNvSpPr/>
            <p:nvPr/>
          </p:nvSpPr>
          <p:spPr>
            <a:xfrm>
              <a:off x="6040233" y="2033588"/>
              <a:ext cx="473040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project an image of professionalism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D623CA2-492D-4F06-8C70-BC0EDFBAAD3C}"/>
                </a:ext>
              </a:extLst>
            </p:cNvPr>
            <p:cNvSpPr/>
            <p:nvPr/>
          </p:nvSpPr>
          <p:spPr>
            <a:xfrm flipH="1">
              <a:off x="5928325" y="2033588"/>
              <a:ext cx="52938" cy="7571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6C0854D-78EE-4BBB-B14A-79435EB6F52E}"/>
              </a:ext>
            </a:extLst>
          </p:cNvPr>
          <p:cNvGrpSpPr/>
          <p:nvPr/>
        </p:nvGrpSpPr>
        <p:grpSpPr>
          <a:xfrm>
            <a:off x="6160427" y="3160109"/>
            <a:ext cx="4842315" cy="757130"/>
            <a:chOff x="5928325" y="3283116"/>
            <a:chExt cx="4842315" cy="75713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EF6F60C-2B9C-4A1B-BA22-9380D90BD861}"/>
                </a:ext>
              </a:extLst>
            </p:cNvPr>
            <p:cNvSpPr/>
            <p:nvPr/>
          </p:nvSpPr>
          <p:spPr>
            <a:xfrm>
              <a:off x="6040233" y="3283116"/>
              <a:ext cx="473040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project an image of professionalism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B9319F5-52D5-48B9-A50D-3B3761FFF48B}"/>
                </a:ext>
              </a:extLst>
            </p:cNvPr>
            <p:cNvSpPr/>
            <p:nvPr/>
          </p:nvSpPr>
          <p:spPr>
            <a:xfrm flipH="1">
              <a:off x="5928325" y="3283116"/>
              <a:ext cx="52938" cy="75713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3B727D2-0C1B-4717-872A-D4A569B3BC41}"/>
              </a:ext>
            </a:extLst>
          </p:cNvPr>
          <p:cNvGrpSpPr/>
          <p:nvPr/>
        </p:nvGrpSpPr>
        <p:grpSpPr>
          <a:xfrm>
            <a:off x="6160427" y="4454775"/>
            <a:ext cx="4842315" cy="757130"/>
            <a:chOff x="5928325" y="4569731"/>
            <a:chExt cx="4842315" cy="75713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F624178-C49F-48DF-8864-960096CF6E3B}"/>
                </a:ext>
              </a:extLst>
            </p:cNvPr>
            <p:cNvSpPr/>
            <p:nvPr/>
          </p:nvSpPr>
          <p:spPr>
            <a:xfrm>
              <a:off x="6040233" y="4569731"/>
              <a:ext cx="473040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project an image of professionalism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F8F1445-861E-40FA-8014-962F1A0C7E70}"/>
                </a:ext>
              </a:extLst>
            </p:cNvPr>
            <p:cNvSpPr/>
            <p:nvPr/>
          </p:nvSpPr>
          <p:spPr>
            <a:xfrm flipH="1">
              <a:off x="5928325" y="4569731"/>
              <a:ext cx="52938" cy="75713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F2F712D-5AD7-4BD4-83AF-8D843FA2DA45}"/>
              </a:ext>
            </a:extLst>
          </p:cNvPr>
          <p:cNvGrpSpPr/>
          <p:nvPr/>
        </p:nvGrpSpPr>
        <p:grpSpPr>
          <a:xfrm>
            <a:off x="6160427" y="5749441"/>
            <a:ext cx="4842315" cy="757130"/>
            <a:chOff x="5928325" y="5755651"/>
            <a:chExt cx="4842315" cy="75713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DC90C08-F4C5-4F3F-9266-FD151DC53C49}"/>
                </a:ext>
              </a:extLst>
            </p:cNvPr>
            <p:cNvSpPr/>
            <p:nvPr/>
          </p:nvSpPr>
          <p:spPr>
            <a:xfrm>
              <a:off x="6040233" y="5755651"/>
              <a:ext cx="473040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project an image of professionalism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A627F5B-0D54-44A4-AE53-1109F118B99C}"/>
                </a:ext>
              </a:extLst>
            </p:cNvPr>
            <p:cNvSpPr/>
            <p:nvPr/>
          </p:nvSpPr>
          <p:spPr>
            <a:xfrm flipH="1">
              <a:off x="5928325" y="5755651"/>
              <a:ext cx="52938" cy="75713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2618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12F805F-EF1A-4CB6-9C2F-A9134B14A516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2" b="12152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B5FF4F1-165A-4644-8E5B-48BA81CC27A4}"/>
              </a:ext>
            </a:extLst>
          </p:cNvPr>
          <p:cNvSpPr/>
          <p:nvPr/>
        </p:nvSpPr>
        <p:spPr bwMode="auto">
          <a:xfrm>
            <a:off x="0" y="1781629"/>
            <a:ext cx="12192000" cy="3294742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4F8A5C-3A24-4674-8C48-1EA0A25D07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4912507A-B70B-4B87-858A-61C67DDEAA5E}"/>
              </a:ext>
            </a:extLst>
          </p:cNvPr>
          <p:cNvPicPr>
            <a:picLocks noGrp="1" noChangeAspect="1"/>
          </p:cNvPicPr>
          <p:nvPr>
            <p:ph type="pic" sz="quarter" idx="28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" b="8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CB608277-9D53-4438-8894-BE05F565C9DC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5" t="16370" r="11344"/>
          <a:stretch/>
        </p:blipFill>
        <p:spPr>
          <a:xfrm>
            <a:off x="0" y="1814513"/>
            <a:ext cx="3004932" cy="5043487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CDC6C4A3-0A94-4ED2-9F78-795BD45ED00B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3" r="13263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Text Single Column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dataz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28518B6-A7CB-449F-B919-08610B32A345}"/>
              </a:ext>
            </a:extLst>
          </p:cNvPr>
          <p:cNvGrpSpPr/>
          <p:nvPr/>
        </p:nvGrpSpPr>
        <p:grpSpPr>
          <a:xfrm>
            <a:off x="3203714" y="5722937"/>
            <a:ext cx="4842315" cy="757130"/>
            <a:chOff x="5928325" y="2033588"/>
            <a:chExt cx="4842315" cy="7571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909EB6B-9DAF-4FFA-9C49-E9665035916E}"/>
                </a:ext>
              </a:extLst>
            </p:cNvPr>
            <p:cNvSpPr/>
            <p:nvPr/>
          </p:nvSpPr>
          <p:spPr>
            <a:xfrm>
              <a:off x="6040233" y="2033588"/>
              <a:ext cx="473040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project an image of professionalism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A62C422-E7E2-4AA5-B016-1B6EDB41DBFC}"/>
                </a:ext>
              </a:extLst>
            </p:cNvPr>
            <p:cNvSpPr/>
            <p:nvPr/>
          </p:nvSpPr>
          <p:spPr>
            <a:xfrm flipH="1">
              <a:off x="5928325" y="2033588"/>
              <a:ext cx="52938" cy="7571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71DFE4BF-CB8B-4F4B-AD1C-F233F106597F}"/>
              </a:ext>
            </a:extLst>
          </p:cNvPr>
          <p:cNvSpPr/>
          <p:nvPr/>
        </p:nvSpPr>
        <p:spPr>
          <a:xfrm>
            <a:off x="8046648" y="5722937"/>
            <a:ext cx="3721281" cy="739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reliability. By using simple alignments we have project an image of professionalism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3268DD-34B4-49B7-8BF6-729F3B53E6CB}"/>
              </a:ext>
            </a:extLst>
          </p:cNvPr>
          <p:cNvSpPr/>
          <p:nvPr/>
        </p:nvSpPr>
        <p:spPr>
          <a:xfrm flipH="1">
            <a:off x="7934740" y="5722937"/>
            <a:ext cx="52938" cy="75713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5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DAE4F9E-7A59-463E-9C62-B669A2DB40FF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63" b="23663"/>
          <a:stretch>
            <a:fillRect/>
          </a:stretch>
        </p:blipFill>
        <p:spPr>
          <a:xfrm>
            <a:off x="0" y="1968501"/>
            <a:ext cx="10515600" cy="4150859"/>
          </a:xfrm>
          <a:custGeom>
            <a:avLst/>
            <a:gdLst>
              <a:gd name="connsiteX0" fmla="*/ 0 w 10515600"/>
              <a:gd name="connsiteY0" fmla="*/ 0 h 4150859"/>
              <a:gd name="connsiteX1" fmla="*/ 10515600 w 10515600"/>
              <a:gd name="connsiteY1" fmla="*/ 0 h 4150859"/>
              <a:gd name="connsiteX2" fmla="*/ 10515600 w 10515600"/>
              <a:gd name="connsiteY2" fmla="*/ 4150859 h 4150859"/>
              <a:gd name="connsiteX3" fmla="*/ 0 w 10515600"/>
              <a:gd name="connsiteY3" fmla="*/ 4150859 h 4150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600" h="4150859">
                <a:moveTo>
                  <a:pt x="0" y="0"/>
                </a:moveTo>
                <a:lnTo>
                  <a:pt x="10515600" y="0"/>
                </a:lnTo>
                <a:lnTo>
                  <a:pt x="10515600" y="4150859"/>
                </a:lnTo>
                <a:lnTo>
                  <a:pt x="0" y="4150859"/>
                </a:ln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8F75306-0151-463A-BD3C-EB1015697E64}"/>
              </a:ext>
            </a:extLst>
          </p:cNvPr>
          <p:cNvSpPr/>
          <p:nvPr/>
        </p:nvSpPr>
        <p:spPr bwMode="auto">
          <a:xfrm>
            <a:off x="4650014" y="2581956"/>
            <a:ext cx="2891972" cy="2615973"/>
          </a:xfrm>
          <a:prstGeom prst="rect">
            <a:avLst/>
          </a:prstGeom>
          <a:solidFill>
            <a:schemeClr val="accent4">
              <a:alpha val="82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941CC7-8592-41A4-BE6B-51699262E9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Square Image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7B8188-0ADC-4AD3-846B-A2D2CE3C353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dataz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952A31-B7FC-4EFC-A75A-49FD2D16A940}"/>
              </a:ext>
            </a:extLst>
          </p:cNvPr>
          <p:cNvSpPr/>
          <p:nvPr/>
        </p:nvSpPr>
        <p:spPr>
          <a:xfrm>
            <a:off x="4889597" y="3087447"/>
            <a:ext cx="2412806" cy="160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1960s with the release of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sheets containing Lorem Ipsum passages, and</a:t>
            </a:r>
          </a:p>
        </p:txBody>
      </p:sp>
    </p:spTree>
    <p:extLst>
      <p:ext uri="{BB962C8B-B14F-4D97-AF65-F5344CB8AC3E}">
        <p14:creationId xmlns:p14="http://schemas.microsoft.com/office/powerpoint/2010/main" val="1320396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E07A374B-4F48-45FE-8D10-735F248B8DB0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1" r="18141"/>
          <a:stretch>
            <a:fillRect/>
          </a:stretch>
        </p:blipFill>
        <p:spPr/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C098D14-EA28-4F40-855A-068C1A07B7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Square Image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654F4F8-A74B-4625-8211-D34C2EA5FE7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50E101A-C500-411F-91AE-D72ACEEEECAA}"/>
              </a:ext>
            </a:extLst>
          </p:cNvPr>
          <p:cNvGrpSpPr/>
          <p:nvPr/>
        </p:nvGrpSpPr>
        <p:grpSpPr>
          <a:xfrm>
            <a:off x="4965700" y="4965807"/>
            <a:ext cx="4842315" cy="757130"/>
            <a:chOff x="5928325" y="2033588"/>
            <a:chExt cx="4842315" cy="75713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CA771E8-3468-420E-B3F6-F7371AF504B1}"/>
                </a:ext>
              </a:extLst>
            </p:cNvPr>
            <p:cNvSpPr/>
            <p:nvPr/>
          </p:nvSpPr>
          <p:spPr>
            <a:xfrm>
              <a:off x="6040233" y="2033588"/>
              <a:ext cx="473040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project an image of professionalism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92B8832-375D-4EEA-B535-5802471665B5}"/>
                </a:ext>
              </a:extLst>
            </p:cNvPr>
            <p:cNvSpPr/>
            <p:nvPr/>
          </p:nvSpPr>
          <p:spPr>
            <a:xfrm flipH="1">
              <a:off x="5928325" y="2033588"/>
              <a:ext cx="52938" cy="7571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2011BDD1-0140-4A5D-8421-44CFF5C9B2B4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54" b="153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540995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15805B28-0292-43EE-BA42-4E4DDE9C719D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9" t="35044" r="18739" b="42512"/>
          <a:stretch/>
        </p:blipFill>
        <p:spPr>
          <a:xfrm>
            <a:off x="838201" y="2033588"/>
            <a:ext cx="6912429" cy="248194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0A8829-68FF-4EF4-9E1E-FB10E6C82E3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BC622DD-547B-448C-9FED-36E841EBD2A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DCAE81-167D-44E7-86FC-95B6BCD5AC70}"/>
              </a:ext>
            </a:extLst>
          </p:cNvPr>
          <p:cNvSpPr/>
          <p:nvPr/>
        </p:nvSpPr>
        <p:spPr>
          <a:xfrm>
            <a:off x="838200" y="4922838"/>
            <a:ext cx="6215743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survived not remaining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 containing Lorem Ipsum passages, and more recently with desktop publishing software like Aldus PageMaker including versions of Lorem Ipsum.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516A5782-4910-495E-ACF8-49E65F2C37DE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6" r="231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351902CD-C7E6-420A-91D6-FDD967097CAF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5" t="40016" r="25945" b="40016"/>
          <a:stretch/>
        </p:blipFill>
        <p:spPr>
          <a:xfrm>
            <a:off x="413656" y="1712687"/>
            <a:ext cx="11364687" cy="471737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182FCBF-0A34-4C0C-B772-1B23953E4B8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AC6068B-D227-460B-92F5-B19E12597E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854EDCD-ACF2-421B-95B6-010611D13696}"/>
              </a:ext>
            </a:extLst>
          </p:cNvPr>
          <p:cNvSpPr/>
          <p:nvPr/>
        </p:nvSpPr>
        <p:spPr bwMode="auto">
          <a:xfrm>
            <a:off x="1311964" y="2964816"/>
            <a:ext cx="2213113" cy="2213113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07F17AD-8A97-4B19-952B-91807E44E949}"/>
              </a:ext>
            </a:extLst>
          </p:cNvPr>
          <p:cNvSpPr/>
          <p:nvPr/>
        </p:nvSpPr>
        <p:spPr bwMode="auto">
          <a:xfrm>
            <a:off x="4989443" y="2964816"/>
            <a:ext cx="2213113" cy="2213113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0718335-F200-410E-9BB5-CFD706BDAE9B}"/>
              </a:ext>
            </a:extLst>
          </p:cNvPr>
          <p:cNvSpPr/>
          <p:nvPr/>
        </p:nvSpPr>
        <p:spPr bwMode="auto">
          <a:xfrm>
            <a:off x="8666921" y="2964816"/>
            <a:ext cx="2213113" cy="2213113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FD1F5E-694E-4046-BEA3-0B35ED39B1E3}"/>
              </a:ext>
            </a:extLst>
          </p:cNvPr>
          <p:cNvSpPr/>
          <p:nvPr/>
        </p:nvSpPr>
        <p:spPr>
          <a:xfrm>
            <a:off x="1537580" y="3397117"/>
            <a:ext cx="1761880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not remaining sheets containing Lorem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CD817E-53FB-44C1-B875-4E623D85A707}"/>
              </a:ext>
            </a:extLst>
          </p:cNvPr>
          <p:cNvSpPr/>
          <p:nvPr/>
        </p:nvSpPr>
        <p:spPr>
          <a:xfrm>
            <a:off x="5215059" y="3397117"/>
            <a:ext cx="1761880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not remaining sheets containing Lorem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E805BD-206F-4C96-A267-EBA5FB3D17B5}"/>
              </a:ext>
            </a:extLst>
          </p:cNvPr>
          <p:cNvSpPr/>
          <p:nvPr/>
        </p:nvSpPr>
        <p:spPr>
          <a:xfrm>
            <a:off x="8892537" y="3397117"/>
            <a:ext cx="1761880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not remaining sheets containing Lorem</a:t>
            </a:r>
          </a:p>
        </p:txBody>
      </p:sp>
    </p:spTree>
    <p:extLst>
      <p:ext uri="{BB962C8B-B14F-4D97-AF65-F5344CB8AC3E}">
        <p14:creationId xmlns:p14="http://schemas.microsoft.com/office/powerpoint/2010/main" val="4262343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00E624C-8EFE-4C03-9A01-340B02697629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1" b="7571"/>
          <a:stretch>
            <a:fillRect/>
          </a:stretch>
        </p:blipFill>
        <p:spPr>
          <a:xfrm>
            <a:off x="0" y="0"/>
            <a:ext cx="12192000" cy="6858000"/>
          </a:xfr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B73DF5E-05C1-4619-9D99-4AF6E7E3EEB5}"/>
              </a:ext>
            </a:extLst>
          </p:cNvPr>
          <p:cNvGrpSpPr/>
          <p:nvPr/>
        </p:nvGrpSpPr>
        <p:grpSpPr>
          <a:xfrm>
            <a:off x="3857807" y="3077825"/>
            <a:ext cx="4476387" cy="702350"/>
            <a:chOff x="3915708" y="3077825"/>
            <a:chExt cx="4476387" cy="70235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EE9339C-FF1D-4EE9-BF24-5F5F7F7CD0EA}"/>
                </a:ext>
              </a:extLst>
            </p:cNvPr>
            <p:cNvSpPr/>
            <p:nvPr/>
          </p:nvSpPr>
          <p:spPr bwMode="auto">
            <a:xfrm>
              <a:off x="5029200" y="3077825"/>
              <a:ext cx="2270695" cy="7023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BFF2056-4BFB-4FAE-9323-2B2AAF5DADCA}"/>
                </a:ext>
              </a:extLst>
            </p:cNvPr>
            <p:cNvSpPr txBox="1"/>
            <p:nvPr/>
          </p:nvSpPr>
          <p:spPr>
            <a:xfrm>
              <a:off x="5097747" y="3152001"/>
              <a:ext cx="21336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THE END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29CC4D6-286E-4CBD-993E-A4DA66AEFBD7}"/>
                </a:ext>
              </a:extLst>
            </p:cNvPr>
            <p:cNvCxnSpPr/>
            <p:nvPr/>
          </p:nvCxnSpPr>
          <p:spPr>
            <a:xfrm>
              <a:off x="7452295" y="3429000"/>
              <a:ext cx="939800" cy="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F9F68E0-D33F-4ED3-A799-D2E929CF2D0E}"/>
                </a:ext>
              </a:extLst>
            </p:cNvPr>
            <p:cNvCxnSpPr/>
            <p:nvPr/>
          </p:nvCxnSpPr>
          <p:spPr>
            <a:xfrm>
              <a:off x="3915708" y="3429000"/>
              <a:ext cx="939800" cy="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FD60A6C0-9F31-43AF-BA08-B489D7A0106D}"/>
              </a:ext>
            </a:extLst>
          </p:cNvPr>
          <p:cNvPicPr>
            <a:picLocks noGrp="1" noChangeAspect="1"/>
          </p:cNvPicPr>
          <p:nvPr>
            <p:ph type="pic" sz="quarter" idx="27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1" r="21511"/>
          <a:stretch>
            <a:fillRect/>
          </a:stretch>
        </p:blipFill>
        <p:spPr/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5B575AD3-EA77-44EE-8DBA-09F9BA9B7A1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latin typeface="Roboto Slab" pitchFamily="2" charset="0"/>
                <a:ea typeface="Roboto Slab" pitchFamily="2" charset="0"/>
              </a:rPr>
              <a:t>Welcom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Message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E768C0F-F799-4E39-8421-F0745EF11E1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A66AB7-0D7B-497B-9191-33DF12AB8838}"/>
              </a:ext>
            </a:extLst>
          </p:cNvPr>
          <p:cNvGrpSpPr/>
          <p:nvPr/>
        </p:nvGrpSpPr>
        <p:grpSpPr>
          <a:xfrm>
            <a:off x="7216148" y="2327648"/>
            <a:ext cx="3106772" cy="3326615"/>
            <a:chOff x="6670897" y="2049611"/>
            <a:chExt cx="3106772" cy="332661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6AF977E-74F2-42CB-B873-D65500C32761}"/>
                </a:ext>
              </a:extLst>
            </p:cNvPr>
            <p:cNvGrpSpPr/>
            <p:nvPr/>
          </p:nvGrpSpPr>
          <p:grpSpPr>
            <a:xfrm>
              <a:off x="6768292" y="5070364"/>
              <a:ext cx="958829" cy="305862"/>
              <a:chOff x="4052943" y="5412792"/>
              <a:chExt cx="958829" cy="305862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053E47C9-7D69-4732-AF31-91140449C018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D93D7B43-E8DB-4380-85E0-E43795FFF433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6" name="AutoShape 1">
                  <a:extLst>
                    <a:ext uri="{FF2B5EF4-FFF2-40B4-BE49-F238E27FC236}">
                      <a16:creationId xmlns:a16="http://schemas.microsoft.com/office/drawing/2014/main" id="{2DDC80B6-6891-42CB-B041-7DC085478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4D02105-B202-43CC-B224-1D29CE0CE816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F38792B5-5861-4117-BF7C-1916589107A9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" name="AutoShape 21">
                  <a:extLst>
                    <a:ext uri="{FF2B5EF4-FFF2-40B4-BE49-F238E27FC236}">
                      <a16:creationId xmlns:a16="http://schemas.microsoft.com/office/drawing/2014/main" id="{2444D6D4-A5DA-4A6A-8BD7-A0825B464D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0F663E7-A919-49F5-9721-21C38802DD05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284E763A-E060-4087-81FC-CCBD3399E32C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2" name="AutoShape 18">
                  <a:extLst>
                    <a:ext uri="{FF2B5EF4-FFF2-40B4-BE49-F238E27FC236}">
                      <a16:creationId xmlns:a16="http://schemas.microsoft.com/office/drawing/2014/main" id="{507CEDB8-8EE1-4B44-9250-071741B615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0DE4BF5-D548-42F7-9BA4-30C2FE8223C5}"/>
                </a:ext>
              </a:extLst>
            </p:cNvPr>
            <p:cNvSpPr txBox="1"/>
            <p:nvPr/>
          </p:nvSpPr>
          <p:spPr>
            <a:xfrm>
              <a:off x="6670898" y="4426409"/>
              <a:ext cx="2540947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www.website/ fb/ you tube/</a:t>
              </a:r>
            </a:p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company name.com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C2F6088-FF5D-4D6A-82E6-EB9159656C0C}"/>
                </a:ext>
              </a:extLst>
            </p:cNvPr>
            <p:cNvGrpSpPr/>
            <p:nvPr/>
          </p:nvGrpSpPr>
          <p:grpSpPr>
            <a:xfrm>
              <a:off x="6670897" y="2049611"/>
              <a:ext cx="3106772" cy="1872174"/>
              <a:chOff x="840881" y="1592392"/>
              <a:chExt cx="3106772" cy="1872174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6E53986B-009A-4ABB-93F0-51C434294812}"/>
                  </a:ext>
                </a:extLst>
              </p:cNvPr>
              <p:cNvGrpSpPr/>
              <p:nvPr/>
            </p:nvGrpSpPr>
            <p:grpSpPr>
              <a:xfrm>
                <a:off x="840881" y="1592392"/>
                <a:ext cx="3106772" cy="817706"/>
                <a:chOff x="2468335" y="1790625"/>
                <a:chExt cx="2564203" cy="817706"/>
              </a:xfrm>
            </p:grpSpPr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0A8FFDFE-92F1-4381-93CE-0D463EE948F5}"/>
                    </a:ext>
                  </a:extLst>
                </p:cNvPr>
                <p:cNvSpPr txBox="1"/>
                <p:nvPr/>
              </p:nvSpPr>
              <p:spPr>
                <a:xfrm>
                  <a:off x="2468335" y="1790625"/>
                  <a:ext cx="13788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spc="200" dirty="0">
                      <a:latin typeface="Roboto Slab" pitchFamily="2" charset="0"/>
                      <a:ea typeface="Roboto Slab" pitchFamily="2" charset="0"/>
                    </a:rPr>
                    <a:t>HELLO”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8352520-C39E-454D-B8BD-842B31D8B996}"/>
                    </a:ext>
                  </a:extLst>
                </p:cNvPr>
                <p:cNvSpPr txBox="1"/>
                <p:nvPr/>
              </p:nvSpPr>
              <p:spPr>
                <a:xfrm>
                  <a:off x="2468337" y="2269777"/>
                  <a:ext cx="256420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</a:rPr>
                    <a:t>Iam</a:t>
                  </a:r>
                  <a:r>
                    <a:rPr lang="en-US" sz="16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</a:rPr>
                    <a:t> John Deo, Your Presenter!</a:t>
                  </a:r>
                </a:p>
              </p:txBody>
            </p:sp>
          </p:grpSp>
          <p:sp>
            <p:nvSpPr>
              <p:cNvPr id="18" name="Rectangle 9">
                <a:extLst>
                  <a:ext uri="{FF2B5EF4-FFF2-40B4-BE49-F238E27FC236}">
                    <a16:creationId xmlns:a16="http://schemas.microsoft.com/office/drawing/2014/main" id="{D3AEF147-4D9E-4E18-A501-6C3B81453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262" y="2643863"/>
                <a:ext cx="3010389" cy="820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professionalism and lorem to reliability. By using simple alignments are This letterhead design is meant to project an image professionalism</a:t>
                </a:r>
              </a:p>
            </p:txBody>
          </p: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BCB84D4-8446-4216-B3D7-D8E622332D83}"/>
                </a:ext>
              </a:extLst>
            </p:cNvPr>
            <p:cNvCxnSpPr>
              <a:cxnSpLocks/>
            </p:cNvCxnSpPr>
            <p:nvPr/>
          </p:nvCxnSpPr>
          <p:spPr>
            <a:xfrm>
              <a:off x="6767278" y="4202470"/>
              <a:ext cx="274936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B8869D83-A7E8-4722-841C-8073A7CD3832}"/>
              </a:ext>
            </a:extLst>
          </p:cNvPr>
          <p:cNvSpPr/>
          <p:nvPr/>
        </p:nvSpPr>
        <p:spPr bwMode="auto">
          <a:xfrm>
            <a:off x="4075997" y="2906285"/>
            <a:ext cx="2169342" cy="216934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3E7B406-F11F-4D85-B26D-32BF8E14FDDA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3" t="8365" r="5255" b="17653"/>
          <a:stretch/>
        </p:blipFill>
        <p:spPr>
          <a:xfrm>
            <a:off x="4241744" y="3072032"/>
            <a:ext cx="1837848" cy="1837848"/>
          </a:xfrm>
        </p:spPr>
      </p:pic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0A81FE3-8737-4594-BEF1-713BAB087C26}"/>
              </a:ext>
            </a:extLst>
          </p:cNvPr>
          <p:cNvPicPr>
            <a:picLocks noGrp="1" noChangeAspect="1"/>
          </p:cNvPicPr>
          <p:nvPr>
            <p:ph type="pic" sz="quarter" idx="27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3" b="9243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B61ED0-7011-41EE-A80B-A05BC0FD418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latin typeface="Roboto Slab" pitchFamily="2" charset="0"/>
                <a:ea typeface="Roboto Slab" pitchFamily="2" charset="0"/>
              </a:rPr>
              <a:t>Welcom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Message</a:t>
            </a:r>
          </a:p>
        </p:txBody>
      </p:sp>
      <p:sp>
        <p:nvSpPr>
          <p:cNvPr id="30" name="Subtitle 5">
            <a:extLst>
              <a:ext uri="{FF2B5EF4-FFF2-40B4-BE49-F238E27FC236}">
                <a16:creationId xmlns:a16="http://schemas.microsoft.com/office/drawing/2014/main" id="{8A49BA70-1330-475A-B8A2-9A52F16F9AE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DAF676B-61CF-47AE-895D-63FC6E534D39}"/>
              </a:ext>
            </a:extLst>
          </p:cNvPr>
          <p:cNvGrpSpPr/>
          <p:nvPr/>
        </p:nvGrpSpPr>
        <p:grpSpPr>
          <a:xfrm>
            <a:off x="7284414" y="2228544"/>
            <a:ext cx="3106770" cy="3265793"/>
            <a:chOff x="6670897" y="2110433"/>
            <a:chExt cx="3106770" cy="3265793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77D6B21-5B1A-4FEA-BE3A-9986E976C03C}"/>
                </a:ext>
              </a:extLst>
            </p:cNvPr>
            <p:cNvGrpSpPr/>
            <p:nvPr/>
          </p:nvGrpSpPr>
          <p:grpSpPr>
            <a:xfrm>
              <a:off x="6768292" y="5070364"/>
              <a:ext cx="958829" cy="305862"/>
              <a:chOff x="4052943" y="5412792"/>
              <a:chExt cx="958829" cy="305862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920631D6-469B-4C3F-8665-B375CD6A52DE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4C5E5305-1027-4C52-B81A-A0387C3F52E2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AutoShape 1">
                  <a:extLst>
                    <a:ext uri="{FF2B5EF4-FFF2-40B4-BE49-F238E27FC236}">
                      <a16:creationId xmlns:a16="http://schemas.microsoft.com/office/drawing/2014/main" id="{6610C497-7CED-465C-9977-2465E17EC3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45533DCE-55C3-494D-BF23-35C4B42D9475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C3135EEC-3ED7-42E6-A461-6645B34FC275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7" name="AutoShape 21">
                  <a:extLst>
                    <a:ext uri="{FF2B5EF4-FFF2-40B4-BE49-F238E27FC236}">
                      <a16:creationId xmlns:a16="http://schemas.microsoft.com/office/drawing/2014/main" id="{0E9628E1-E8DF-4070-9666-4A39E3E0FE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3D68C6B5-6D24-41F2-9C2A-519934446F52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B359DDB2-E389-45F1-B038-7F7DA1B7F6E2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" name="AutoShape 18">
                  <a:extLst>
                    <a:ext uri="{FF2B5EF4-FFF2-40B4-BE49-F238E27FC236}">
                      <a16:creationId xmlns:a16="http://schemas.microsoft.com/office/drawing/2014/main" id="{5A125109-3D12-4A61-B3C2-F7EC88FECB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3E7E4AE-508A-453A-898B-E2021417E6EF}"/>
                </a:ext>
              </a:extLst>
            </p:cNvPr>
            <p:cNvSpPr txBox="1"/>
            <p:nvPr/>
          </p:nvSpPr>
          <p:spPr>
            <a:xfrm>
              <a:off x="6670898" y="4426409"/>
              <a:ext cx="2540947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www.website/ fb/ you tube/</a:t>
              </a:r>
            </a:p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company name.com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82ED6E6-E3C0-4BC6-9112-958D442C2E4C}"/>
                </a:ext>
              </a:extLst>
            </p:cNvPr>
            <p:cNvGrpSpPr/>
            <p:nvPr/>
          </p:nvGrpSpPr>
          <p:grpSpPr>
            <a:xfrm>
              <a:off x="6670897" y="2110433"/>
              <a:ext cx="3106770" cy="1811352"/>
              <a:chOff x="840881" y="1653214"/>
              <a:chExt cx="3106770" cy="1811352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86B931C6-4EDF-4C60-B569-54578C235FCA}"/>
                  </a:ext>
                </a:extLst>
              </p:cNvPr>
              <p:cNvGrpSpPr/>
              <p:nvPr/>
            </p:nvGrpSpPr>
            <p:grpSpPr>
              <a:xfrm>
                <a:off x="840881" y="1653214"/>
                <a:ext cx="3106770" cy="756884"/>
                <a:chOff x="2468336" y="1851447"/>
                <a:chExt cx="2564202" cy="756884"/>
              </a:xfrm>
            </p:grpSpPr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20E4BF5-0343-4D09-9209-E770C186AF0D}"/>
                    </a:ext>
                  </a:extLst>
                </p:cNvPr>
                <p:cNvSpPr txBox="1"/>
                <p:nvPr/>
              </p:nvSpPr>
              <p:spPr>
                <a:xfrm>
                  <a:off x="2468336" y="1851447"/>
                  <a:ext cx="13788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spc="200" dirty="0">
                      <a:latin typeface="Roboto Slab" pitchFamily="2" charset="0"/>
                      <a:ea typeface="Roboto Slab" pitchFamily="2" charset="0"/>
                    </a:rPr>
                    <a:t>HELLO”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166681A7-6768-41E0-B21E-D5158DCC5EF0}"/>
                    </a:ext>
                  </a:extLst>
                </p:cNvPr>
                <p:cNvSpPr txBox="1"/>
                <p:nvPr/>
              </p:nvSpPr>
              <p:spPr>
                <a:xfrm>
                  <a:off x="2468337" y="2269777"/>
                  <a:ext cx="256420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</a:rPr>
                    <a:t>Iam</a:t>
                  </a:r>
                  <a:r>
                    <a:rPr lang="en-US" sz="16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</a:rPr>
                    <a:t> John Deo, Your Presenter!</a:t>
                  </a:r>
                </a:p>
              </p:txBody>
            </p:sp>
          </p:grp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id="{B49DFAD3-F085-422D-AE9E-CD311A93B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262" y="2643863"/>
                <a:ext cx="3010389" cy="820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professionalism and lorem to reliability. By using simple alignments are This letterhead design is meant to project an image professionalism</a:t>
                </a:r>
              </a:p>
            </p:txBody>
          </p: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4FFB0DF-FD4B-438B-B886-46609001B0E8}"/>
                </a:ext>
              </a:extLst>
            </p:cNvPr>
            <p:cNvCxnSpPr>
              <a:cxnSpLocks/>
            </p:cNvCxnSpPr>
            <p:nvPr/>
          </p:nvCxnSpPr>
          <p:spPr>
            <a:xfrm>
              <a:off x="6767278" y="4202470"/>
              <a:ext cx="274936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19F8A2-0988-4967-95C5-F2B64F414506}"/>
              </a:ext>
            </a:extLst>
          </p:cNvPr>
          <p:cNvSpPr/>
          <p:nvPr/>
        </p:nvSpPr>
        <p:spPr>
          <a:xfrm>
            <a:off x="5950227" y="940064"/>
            <a:ext cx="2983509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</a:rPr>
              <a:t>Our About us</a:t>
            </a:r>
            <a:endParaRPr lang="en-US" sz="35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772D93-2522-45E8-8A30-BF5F11324235}"/>
              </a:ext>
            </a:extLst>
          </p:cNvPr>
          <p:cNvSpPr/>
          <p:nvPr/>
        </p:nvSpPr>
        <p:spPr>
          <a:xfrm>
            <a:off x="5950227" y="1585482"/>
            <a:ext cx="5326743" cy="211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remaining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 containing Lorem Ipsum passages, and more recently with desktop publishing software like Aldus PageMaker including versions of Lorem Ipsum.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F910D1D-45CF-43C1-B94B-0A5A9FBF761F}"/>
              </a:ext>
            </a:extLst>
          </p:cNvPr>
          <p:cNvGrpSpPr/>
          <p:nvPr/>
        </p:nvGrpSpPr>
        <p:grpSpPr>
          <a:xfrm>
            <a:off x="6125110" y="4170674"/>
            <a:ext cx="5617251" cy="1747262"/>
            <a:chOff x="6272916" y="4312315"/>
            <a:chExt cx="5617251" cy="174726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F11E717-3226-461D-8434-C6BAF80082CB}"/>
                </a:ext>
              </a:extLst>
            </p:cNvPr>
            <p:cNvSpPr/>
            <p:nvPr/>
          </p:nvSpPr>
          <p:spPr>
            <a:xfrm>
              <a:off x="6272916" y="5594621"/>
              <a:ext cx="363346" cy="36334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5BCF47E-99B1-4834-AFB3-22F55A3EA799}"/>
                </a:ext>
              </a:extLst>
            </p:cNvPr>
            <p:cNvSpPr txBox="1"/>
            <p:nvPr/>
          </p:nvSpPr>
          <p:spPr>
            <a:xfrm>
              <a:off x="6291567" y="5630100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8FAD5EE-9F8B-46B6-BE8E-1C31D1E68B96}"/>
                </a:ext>
              </a:extLst>
            </p:cNvPr>
            <p:cNvCxnSpPr>
              <a:cxnSpLocks/>
            </p:cNvCxnSpPr>
            <p:nvPr/>
          </p:nvCxnSpPr>
          <p:spPr>
            <a:xfrm>
              <a:off x="8145420" y="5630100"/>
              <a:ext cx="0" cy="2923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AD8C807-E51E-4128-85E5-3B782901322D}"/>
                </a:ext>
              </a:extLst>
            </p:cNvPr>
            <p:cNvSpPr txBox="1"/>
            <p:nvPr/>
          </p:nvSpPr>
          <p:spPr>
            <a:xfrm>
              <a:off x="6929761" y="5499295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26%</a:t>
              </a:r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D02E98B0-3C73-4C33-9F89-873CC8FE4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1742" y="5493012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3BE60CC-FEAA-4207-8D79-D5A583634CA1}"/>
                </a:ext>
              </a:extLst>
            </p:cNvPr>
            <p:cNvSpPr/>
            <p:nvPr/>
          </p:nvSpPr>
          <p:spPr>
            <a:xfrm>
              <a:off x="6272916" y="4413924"/>
              <a:ext cx="363346" cy="36334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91F355B-4C0F-4B89-A882-E442AEF68EB1}"/>
                </a:ext>
              </a:extLst>
            </p:cNvPr>
            <p:cNvSpPr txBox="1"/>
            <p:nvPr/>
          </p:nvSpPr>
          <p:spPr>
            <a:xfrm>
              <a:off x="6291567" y="4449403"/>
              <a:ext cx="33179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D14637A-7478-4211-8CD0-5D8764546507}"/>
                </a:ext>
              </a:extLst>
            </p:cNvPr>
            <p:cNvCxnSpPr>
              <a:cxnSpLocks/>
            </p:cNvCxnSpPr>
            <p:nvPr/>
          </p:nvCxnSpPr>
          <p:spPr>
            <a:xfrm>
              <a:off x="8145420" y="4449403"/>
              <a:ext cx="0" cy="2923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CA5DA03-7510-4E56-83CC-83F500751F24}"/>
                </a:ext>
              </a:extLst>
            </p:cNvPr>
            <p:cNvSpPr txBox="1"/>
            <p:nvPr/>
          </p:nvSpPr>
          <p:spPr>
            <a:xfrm>
              <a:off x="6929761" y="4318598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25%</a:t>
              </a:r>
            </a:p>
          </p:txBody>
        </p:sp>
        <p:sp>
          <p:nvSpPr>
            <p:cNvPr id="26" name="Rectangle 9">
              <a:extLst>
                <a:ext uri="{FF2B5EF4-FFF2-40B4-BE49-F238E27FC236}">
                  <a16:creationId xmlns:a16="http://schemas.microsoft.com/office/drawing/2014/main" id="{44388536-C43E-4251-A3F2-4F30C435F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1742" y="4312315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</p:grpSp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76F3CE44-B02F-410B-A811-B92D1AE3EE08}"/>
              </a:ext>
            </a:extLst>
          </p:cNvPr>
          <p:cNvPicPr>
            <a:picLocks noGrp="1" noChangeAspect="1"/>
          </p:cNvPicPr>
          <p:nvPr>
            <p:ph type="pic" sz="quarter" idx="27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82" r="225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95AA8784-E6CD-4E48-9735-11C18B940146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5" r="21865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024745C-6EC4-4108-9694-0430D0420BD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Photography About us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73C2E38-1277-44A1-AE14-CF62AAA972B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A517AE3-E56A-472B-B990-7693DAB48D8E}"/>
              </a:ext>
            </a:extLst>
          </p:cNvPr>
          <p:cNvGrpSpPr/>
          <p:nvPr/>
        </p:nvGrpSpPr>
        <p:grpSpPr>
          <a:xfrm>
            <a:off x="8321367" y="3560614"/>
            <a:ext cx="2535878" cy="731661"/>
            <a:chOff x="5914937" y="5084415"/>
            <a:chExt cx="2535878" cy="731661"/>
          </a:xfrm>
        </p:grpSpPr>
        <p:sp>
          <p:nvSpPr>
            <p:cNvPr id="10" name="Rectangle 17">
              <a:extLst>
                <a:ext uri="{FF2B5EF4-FFF2-40B4-BE49-F238E27FC236}">
                  <a16:creationId xmlns:a16="http://schemas.microsoft.com/office/drawing/2014/main" id="{C2F44880-DAF4-45DB-824C-CCADE3863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4937" y="5466421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2B13C1B9-D474-42E2-9A0E-7EE85F142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675" y="5084415"/>
              <a:ext cx="1980201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</a:rPr>
                <a:t>Photography</a:t>
              </a:r>
              <a:endParaRPr lang="en-US" sz="1500" b="1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8212C0D-7EDF-4685-8F49-FB16E8293DB1}"/>
                </a:ext>
              </a:extLst>
            </p:cNvPr>
            <p:cNvSpPr/>
            <p:nvPr/>
          </p:nvSpPr>
          <p:spPr bwMode="auto">
            <a:xfrm>
              <a:off x="5914937" y="5147887"/>
              <a:ext cx="131694" cy="131694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2CE20B0-BFAA-4F1C-A36E-EF7C497CBC5B}"/>
              </a:ext>
            </a:extLst>
          </p:cNvPr>
          <p:cNvGrpSpPr/>
          <p:nvPr/>
        </p:nvGrpSpPr>
        <p:grpSpPr>
          <a:xfrm>
            <a:off x="8321367" y="2323345"/>
            <a:ext cx="2585089" cy="731661"/>
            <a:chOff x="9149711" y="3613875"/>
            <a:chExt cx="2585089" cy="731661"/>
          </a:xfrm>
        </p:grpSpPr>
        <p:sp>
          <p:nvSpPr>
            <p:cNvPr id="14" name="Rectangle 17">
              <a:extLst>
                <a:ext uri="{FF2B5EF4-FFF2-40B4-BE49-F238E27FC236}">
                  <a16:creationId xmlns:a16="http://schemas.microsoft.com/office/drawing/2014/main" id="{EB923436-2C40-460C-97E4-F68271A9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9711" y="3995881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15" name="Rectangle 6">
              <a:extLst>
                <a:ext uri="{FF2B5EF4-FFF2-40B4-BE49-F238E27FC236}">
                  <a16:creationId xmlns:a16="http://schemas.microsoft.com/office/drawing/2014/main" id="{408943BD-F243-43C4-8606-5DF0AAAD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449" y="3613875"/>
              <a:ext cx="1955351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Photography</a:t>
              </a:r>
              <a:endParaRPr lang="en-US" sz="15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5D49F8F-3DB9-421B-A00E-0657C989FBEF}"/>
                </a:ext>
              </a:extLst>
            </p:cNvPr>
            <p:cNvSpPr/>
            <p:nvPr/>
          </p:nvSpPr>
          <p:spPr bwMode="auto">
            <a:xfrm>
              <a:off x="9149711" y="3677347"/>
              <a:ext cx="131694" cy="131694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1C4892E-30B5-4FDA-92E9-CED68AD44B2D}"/>
              </a:ext>
            </a:extLst>
          </p:cNvPr>
          <p:cNvGrpSpPr/>
          <p:nvPr/>
        </p:nvGrpSpPr>
        <p:grpSpPr>
          <a:xfrm>
            <a:off x="8321367" y="4797882"/>
            <a:ext cx="2535878" cy="731661"/>
            <a:chOff x="5914937" y="5084415"/>
            <a:chExt cx="2535878" cy="73166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5A974EB-809B-43D9-B9E7-4D801F9B1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4937" y="5466421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19" name="Rectangle 6">
              <a:extLst>
                <a:ext uri="{FF2B5EF4-FFF2-40B4-BE49-F238E27FC236}">
                  <a16:creationId xmlns:a16="http://schemas.microsoft.com/office/drawing/2014/main" id="{6343AE70-1263-4648-B82C-F20C15012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675" y="5084415"/>
              <a:ext cx="1980201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</a:rPr>
                <a:t>Photography</a:t>
              </a:r>
              <a:endParaRPr lang="en-US" sz="1500" b="1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F85DCDC-60C6-4AF9-8AB3-13A6E1ADB73D}"/>
                </a:ext>
              </a:extLst>
            </p:cNvPr>
            <p:cNvSpPr/>
            <p:nvPr/>
          </p:nvSpPr>
          <p:spPr bwMode="auto">
            <a:xfrm>
              <a:off x="5914937" y="5147887"/>
              <a:ext cx="131694" cy="131694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9E305426-6802-4C37-A9E5-7B962198A33A}"/>
              </a:ext>
            </a:extLst>
          </p:cNvPr>
          <p:cNvPicPr>
            <a:picLocks noGrp="1" noChangeAspect="1"/>
          </p:cNvPicPr>
          <p:nvPr>
            <p:ph type="pic" sz="quarter" idx="277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30" r="7034"/>
          <a:stretch/>
        </p:blipFill>
        <p:spPr>
          <a:xfrm>
            <a:off x="354027" y="1828692"/>
            <a:ext cx="4124393" cy="4885576"/>
          </a:xfrm>
        </p:spPr>
      </p:pic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Placeholder 97">
            <a:extLst>
              <a:ext uri="{FF2B5EF4-FFF2-40B4-BE49-F238E27FC236}">
                <a16:creationId xmlns:a16="http://schemas.microsoft.com/office/drawing/2014/main" id="{1E3C1F22-A0CC-4D38-A4A3-BCA6C64284CE}"/>
              </a:ext>
            </a:extLst>
          </p:cNvPr>
          <p:cNvPicPr>
            <a:picLocks noGrp="1" noChangeAspect="1"/>
          </p:cNvPicPr>
          <p:nvPr>
            <p:ph type="pic" sz="quarter" idx="27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0" r="15540"/>
          <a:stretch>
            <a:fillRect/>
          </a:stretch>
        </p:blipFill>
        <p:spPr/>
      </p:pic>
      <p:pic>
        <p:nvPicPr>
          <p:cNvPr id="100" name="Picture Placeholder 99">
            <a:extLst>
              <a:ext uri="{FF2B5EF4-FFF2-40B4-BE49-F238E27FC236}">
                <a16:creationId xmlns:a16="http://schemas.microsoft.com/office/drawing/2014/main" id="{729478BA-4585-485C-9C4F-D0781C0ACE45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0" r="15540"/>
          <a:stretch>
            <a:fillRect/>
          </a:stretch>
        </p:blipFill>
        <p:spPr/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174678-3AF6-49B3-8352-38D61B8D75B3}"/>
              </a:ext>
            </a:extLst>
          </p:cNvPr>
          <p:cNvCxnSpPr/>
          <p:nvPr/>
        </p:nvCxnSpPr>
        <p:spPr>
          <a:xfrm>
            <a:off x="7089912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D217CA7C-2C33-436C-A08A-38FAD65FA8FD}"/>
              </a:ext>
            </a:extLst>
          </p:cNvPr>
          <p:cNvSpPr/>
          <p:nvPr/>
        </p:nvSpPr>
        <p:spPr>
          <a:xfrm>
            <a:off x="7375683" y="1569867"/>
            <a:ext cx="3057247" cy="10669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800"/>
              </a:lnSpc>
            </a:pPr>
            <a:r>
              <a:rPr lang="en-US" sz="3500" b="1" dirty="0">
                <a:latin typeface="Roboto Slab" pitchFamily="2" charset="0"/>
                <a:ea typeface="Roboto Slab" pitchFamily="2" charset="0"/>
              </a:rPr>
              <a:t>Photography </a:t>
            </a:r>
          </a:p>
          <a:p>
            <a:pPr>
              <a:lnSpc>
                <a:spcPts val="3800"/>
              </a:lnSpc>
            </a:pPr>
            <a:r>
              <a:rPr lang="en-US" sz="3500" b="1" dirty="0">
                <a:latin typeface="Roboto Slab" pitchFamily="2" charset="0"/>
                <a:ea typeface="Roboto Slab" pitchFamily="2" charset="0"/>
              </a:rPr>
              <a:t>Services</a:t>
            </a:r>
            <a:endParaRPr lang="en-US" sz="35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114CAB-45F4-4866-8817-07933F3E4831}"/>
              </a:ext>
            </a:extLst>
          </p:cNvPr>
          <p:cNvSpPr/>
          <p:nvPr/>
        </p:nvSpPr>
        <p:spPr>
          <a:xfrm>
            <a:off x="7375683" y="2711666"/>
            <a:ext cx="4033808" cy="2630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remaining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 containing Lorem Ipsum passages, and more recently with desktop publishing software like Aldus PageMaker including versions of Lorem Ipsum.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117" name="Group 1116">
            <a:extLst>
              <a:ext uri="{FF2B5EF4-FFF2-40B4-BE49-F238E27FC236}">
                <a16:creationId xmlns:a16="http://schemas.microsoft.com/office/drawing/2014/main" id="{F9004B80-C5B3-409C-A44E-C608EA5D3DAE}"/>
              </a:ext>
            </a:extLst>
          </p:cNvPr>
          <p:cNvGrpSpPr/>
          <p:nvPr/>
        </p:nvGrpSpPr>
        <p:grpSpPr>
          <a:xfrm>
            <a:off x="4082541" y="547398"/>
            <a:ext cx="2471738" cy="2326984"/>
            <a:chOff x="-2757509" y="1983326"/>
            <a:chExt cx="2471738" cy="2326984"/>
          </a:xfrm>
        </p:grpSpPr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52628134-82D8-4601-A5D7-C673072A2C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57509" y="3135560"/>
              <a:ext cx="2471738" cy="1174750"/>
            </a:xfrm>
            <a:custGeom>
              <a:avLst/>
              <a:gdLst>
                <a:gd name="T0" fmla="*/ 32 w 481"/>
                <a:gd name="T1" fmla="*/ 211 h 229"/>
                <a:gd name="T2" fmla="*/ 24 w 481"/>
                <a:gd name="T3" fmla="*/ 161 h 229"/>
                <a:gd name="T4" fmla="*/ 456 w 481"/>
                <a:gd name="T5" fmla="*/ 107 h 229"/>
                <a:gd name="T6" fmla="*/ 97 w 481"/>
                <a:gd name="T7" fmla="*/ 175 h 229"/>
                <a:gd name="T8" fmla="*/ 58 w 481"/>
                <a:gd name="T9" fmla="*/ 158 h 229"/>
                <a:gd name="T10" fmla="*/ 76 w 481"/>
                <a:gd name="T11" fmla="*/ 160 h 229"/>
                <a:gd name="T12" fmla="*/ 71 w 481"/>
                <a:gd name="T13" fmla="*/ 177 h 229"/>
                <a:gd name="T14" fmla="*/ 62 w 481"/>
                <a:gd name="T15" fmla="*/ 212 h 229"/>
                <a:gd name="T16" fmla="*/ 19 w 481"/>
                <a:gd name="T17" fmla="*/ 115 h 229"/>
                <a:gd name="T18" fmla="*/ 211 w 481"/>
                <a:gd name="T19" fmla="*/ 161 h 229"/>
                <a:gd name="T20" fmla="*/ 203 w 481"/>
                <a:gd name="T21" fmla="*/ 159 h 229"/>
                <a:gd name="T22" fmla="*/ 57 w 481"/>
                <a:gd name="T23" fmla="*/ 119 h 229"/>
                <a:gd name="T24" fmla="*/ 59 w 481"/>
                <a:gd name="T25" fmla="*/ 113 h 229"/>
                <a:gd name="T26" fmla="*/ 152 w 481"/>
                <a:gd name="T27" fmla="*/ 123 h 229"/>
                <a:gd name="T28" fmla="*/ 152 w 481"/>
                <a:gd name="T29" fmla="*/ 110 h 229"/>
                <a:gd name="T30" fmla="*/ 49 w 481"/>
                <a:gd name="T31" fmla="*/ 105 h 229"/>
                <a:gd name="T32" fmla="*/ 10 w 481"/>
                <a:gd name="T33" fmla="*/ 156 h 229"/>
                <a:gd name="T34" fmla="*/ 5 w 481"/>
                <a:gd name="T35" fmla="*/ 224 h 229"/>
                <a:gd name="T36" fmla="*/ 240 w 481"/>
                <a:gd name="T37" fmla="*/ 109 h 229"/>
                <a:gd name="T38" fmla="*/ 137 w 481"/>
                <a:gd name="T39" fmla="*/ 122 h 229"/>
                <a:gd name="T40" fmla="*/ 209 w 481"/>
                <a:gd name="T41" fmla="*/ 110 h 229"/>
                <a:gd name="T42" fmla="*/ 308 w 481"/>
                <a:gd name="T43" fmla="*/ 119 h 229"/>
                <a:gd name="T44" fmla="*/ 355 w 481"/>
                <a:gd name="T45" fmla="*/ 96 h 229"/>
                <a:gd name="T46" fmla="*/ 341 w 481"/>
                <a:gd name="T47" fmla="*/ 108 h 229"/>
                <a:gd name="T48" fmla="*/ 337 w 481"/>
                <a:gd name="T49" fmla="*/ 121 h 229"/>
                <a:gd name="T50" fmla="*/ 324 w 481"/>
                <a:gd name="T51" fmla="*/ 159 h 229"/>
                <a:gd name="T52" fmla="*/ 290 w 481"/>
                <a:gd name="T53" fmla="*/ 160 h 229"/>
                <a:gd name="T54" fmla="*/ 89 w 481"/>
                <a:gd name="T55" fmla="*/ 108 h 229"/>
                <a:gd name="T56" fmla="*/ 317 w 481"/>
                <a:gd name="T57" fmla="*/ 125 h 229"/>
                <a:gd name="T58" fmla="*/ 423 w 481"/>
                <a:gd name="T59" fmla="*/ 108 h 229"/>
                <a:gd name="T60" fmla="*/ 372 w 481"/>
                <a:gd name="T61" fmla="*/ 122 h 229"/>
                <a:gd name="T62" fmla="*/ 440 w 481"/>
                <a:gd name="T63" fmla="*/ 156 h 229"/>
                <a:gd name="T64" fmla="*/ 478 w 481"/>
                <a:gd name="T65" fmla="*/ 120 h 229"/>
                <a:gd name="T66" fmla="*/ 473 w 481"/>
                <a:gd name="T67" fmla="*/ 105 h 229"/>
                <a:gd name="T68" fmla="*/ 401 w 481"/>
                <a:gd name="T69" fmla="*/ 106 h 229"/>
                <a:gd name="T70" fmla="*/ 396 w 481"/>
                <a:gd name="T71" fmla="*/ 122 h 229"/>
                <a:gd name="T72" fmla="*/ 375 w 481"/>
                <a:gd name="T73" fmla="*/ 157 h 229"/>
                <a:gd name="T74" fmla="*/ 399 w 481"/>
                <a:gd name="T75" fmla="*/ 165 h 229"/>
                <a:gd name="T76" fmla="*/ 400 w 481"/>
                <a:gd name="T77" fmla="*/ 174 h 229"/>
                <a:gd name="T78" fmla="*/ 308 w 481"/>
                <a:gd name="T79" fmla="*/ 176 h 229"/>
                <a:gd name="T80" fmla="*/ 138 w 481"/>
                <a:gd name="T81" fmla="*/ 159 h 229"/>
                <a:gd name="T82" fmla="*/ 149 w 481"/>
                <a:gd name="T83" fmla="*/ 160 h 229"/>
                <a:gd name="T84" fmla="*/ 156 w 481"/>
                <a:gd name="T85" fmla="*/ 159 h 229"/>
                <a:gd name="T86" fmla="*/ 136 w 481"/>
                <a:gd name="T87" fmla="*/ 229 h 229"/>
                <a:gd name="T88" fmla="*/ 163 w 481"/>
                <a:gd name="T89" fmla="*/ 214 h 229"/>
                <a:gd name="T90" fmla="*/ 105 w 481"/>
                <a:gd name="T91" fmla="*/ 213 h 229"/>
                <a:gd name="T92" fmla="*/ 104 w 481"/>
                <a:gd name="T93" fmla="*/ 225 h 229"/>
                <a:gd name="T94" fmla="*/ 125 w 481"/>
                <a:gd name="T95" fmla="*/ 151 h 229"/>
                <a:gd name="T96" fmla="*/ 119 w 481"/>
                <a:gd name="T97" fmla="*/ 159 h 229"/>
                <a:gd name="T98" fmla="*/ 124 w 481"/>
                <a:gd name="T99" fmla="*/ 203 h 229"/>
                <a:gd name="T100" fmla="*/ 271 w 481"/>
                <a:gd name="T101" fmla="*/ 109 h 229"/>
                <a:gd name="T102" fmla="*/ 240 w 481"/>
                <a:gd name="T103" fmla="*/ 209 h 229"/>
                <a:gd name="T104" fmla="*/ 248 w 481"/>
                <a:gd name="T105" fmla="*/ 213 h 229"/>
                <a:gd name="T106" fmla="*/ 214 w 481"/>
                <a:gd name="T107" fmla="*/ 211 h 229"/>
                <a:gd name="T108" fmla="*/ 202 w 481"/>
                <a:gd name="T109" fmla="*/ 217 h 229"/>
                <a:gd name="T110" fmla="*/ 188 w 481"/>
                <a:gd name="T111" fmla="*/ 209 h 229"/>
                <a:gd name="T112" fmla="*/ 274 w 481"/>
                <a:gd name="T113" fmla="*/ 19 h 229"/>
                <a:gd name="T114" fmla="*/ 95 w 481"/>
                <a:gd name="T115" fmla="*/ 28 h 229"/>
                <a:gd name="T116" fmla="*/ 86 w 481"/>
                <a:gd name="T117" fmla="*/ 21 h 229"/>
                <a:gd name="T118" fmla="*/ 232 w 481"/>
                <a:gd name="T119" fmla="*/ 37 h 229"/>
                <a:gd name="T120" fmla="*/ 3 w 481"/>
                <a:gd name="T121" fmla="*/ 34 h 229"/>
                <a:gd name="T122" fmla="*/ 23 w 481"/>
                <a:gd name="T123" fmla="*/ 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1" h="229">
                  <a:moveTo>
                    <a:pt x="47" y="229"/>
                  </a:moveTo>
                  <a:cubicBezTo>
                    <a:pt x="50" y="229"/>
                    <a:pt x="50" y="229"/>
                    <a:pt x="50" y="229"/>
                  </a:cubicBezTo>
                  <a:cubicBezTo>
                    <a:pt x="50" y="199"/>
                    <a:pt x="50" y="199"/>
                    <a:pt x="50" y="199"/>
                  </a:cubicBezTo>
                  <a:cubicBezTo>
                    <a:pt x="47" y="199"/>
                    <a:pt x="47" y="199"/>
                    <a:pt x="47" y="199"/>
                  </a:cubicBezTo>
                  <a:lnTo>
                    <a:pt x="47" y="229"/>
                  </a:lnTo>
                  <a:close/>
                  <a:moveTo>
                    <a:pt x="39" y="211"/>
                  </a:moveTo>
                  <a:cubicBezTo>
                    <a:pt x="39" y="210"/>
                    <a:pt x="38" y="209"/>
                    <a:pt x="36" y="209"/>
                  </a:cubicBezTo>
                  <a:cubicBezTo>
                    <a:pt x="35" y="209"/>
                    <a:pt x="34" y="208"/>
                    <a:pt x="32" y="208"/>
                  </a:cubicBezTo>
                  <a:cubicBezTo>
                    <a:pt x="31" y="208"/>
                    <a:pt x="30" y="209"/>
                    <a:pt x="28" y="209"/>
                  </a:cubicBezTo>
                  <a:cubicBezTo>
                    <a:pt x="27" y="209"/>
                    <a:pt x="26" y="210"/>
                    <a:pt x="25" y="211"/>
                  </a:cubicBezTo>
                  <a:cubicBezTo>
                    <a:pt x="25" y="212"/>
                    <a:pt x="24" y="213"/>
                    <a:pt x="23" y="214"/>
                  </a:cubicBezTo>
                  <a:cubicBezTo>
                    <a:pt x="23" y="216"/>
                    <a:pt x="23" y="217"/>
                    <a:pt x="23" y="219"/>
                  </a:cubicBezTo>
                  <a:cubicBezTo>
                    <a:pt x="23" y="220"/>
                    <a:pt x="23" y="222"/>
                    <a:pt x="23" y="223"/>
                  </a:cubicBezTo>
                  <a:cubicBezTo>
                    <a:pt x="24" y="224"/>
                    <a:pt x="25" y="225"/>
                    <a:pt x="25" y="226"/>
                  </a:cubicBezTo>
                  <a:cubicBezTo>
                    <a:pt x="26" y="227"/>
                    <a:pt x="27" y="228"/>
                    <a:pt x="28" y="228"/>
                  </a:cubicBezTo>
                  <a:cubicBezTo>
                    <a:pt x="30" y="229"/>
                    <a:pt x="31" y="229"/>
                    <a:pt x="32" y="229"/>
                  </a:cubicBezTo>
                  <a:cubicBezTo>
                    <a:pt x="34" y="229"/>
                    <a:pt x="35" y="229"/>
                    <a:pt x="36" y="228"/>
                  </a:cubicBezTo>
                  <a:cubicBezTo>
                    <a:pt x="38" y="228"/>
                    <a:pt x="39" y="227"/>
                    <a:pt x="39" y="226"/>
                  </a:cubicBezTo>
                  <a:cubicBezTo>
                    <a:pt x="40" y="225"/>
                    <a:pt x="41" y="224"/>
                    <a:pt x="41" y="223"/>
                  </a:cubicBezTo>
                  <a:cubicBezTo>
                    <a:pt x="42" y="222"/>
                    <a:pt x="42" y="220"/>
                    <a:pt x="42" y="219"/>
                  </a:cubicBezTo>
                  <a:cubicBezTo>
                    <a:pt x="42" y="217"/>
                    <a:pt x="42" y="216"/>
                    <a:pt x="41" y="214"/>
                  </a:cubicBezTo>
                  <a:cubicBezTo>
                    <a:pt x="41" y="213"/>
                    <a:pt x="40" y="212"/>
                    <a:pt x="39" y="211"/>
                  </a:cubicBezTo>
                  <a:close/>
                  <a:moveTo>
                    <a:pt x="37" y="224"/>
                  </a:moveTo>
                  <a:cubicBezTo>
                    <a:pt x="36" y="226"/>
                    <a:pt x="34" y="226"/>
                    <a:pt x="32" y="226"/>
                  </a:cubicBezTo>
                  <a:cubicBezTo>
                    <a:pt x="30" y="226"/>
                    <a:pt x="29" y="226"/>
                    <a:pt x="28" y="224"/>
                  </a:cubicBezTo>
                  <a:cubicBezTo>
                    <a:pt x="27" y="223"/>
                    <a:pt x="26" y="221"/>
                    <a:pt x="26" y="219"/>
                  </a:cubicBezTo>
                  <a:cubicBezTo>
                    <a:pt x="26" y="218"/>
                    <a:pt x="27" y="216"/>
                    <a:pt x="27" y="215"/>
                  </a:cubicBezTo>
                  <a:cubicBezTo>
                    <a:pt x="27" y="215"/>
                    <a:pt x="27" y="214"/>
                    <a:pt x="28" y="213"/>
                  </a:cubicBezTo>
                  <a:cubicBezTo>
                    <a:pt x="28" y="212"/>
                    <a:pt x="29" y="212"/>
                    <a:pt x="30" y="212"/>
                  </a:cubicBezTo>
                  <a:cubicBezTo>
                    <a:pt x="31" y="211"/>
                    <a:pt x="31" y="211"/>
                    <a:pt x="32" y="211"/>
                  </a:cubicBezTo>
                  <a:cubicBezTo>
                    <a:pt x="34" y="211"/>
                    <a:pt x="36" y="212"/>
                    <a:pt x="37" y="213"/>
                  </a:cubicBezTo>
                  <a:cubicBezTo>
                    <a:pt x="38" y="214"/>
                    <a:pt x="38" y="216"/>
                    <a:pt x="38" y="219"/>
                  </a:cubicBezTo>
                  <a:cubicBezTo>
                    <a:pt x="38" y="221"/>
                    <a:pt x="38" y="223"/>
                    <a:pt x="37" y="224"/>
                  </a:cubicBezTo>
                  <a:close/>
                  <a:moveTo>
                    <a:pt x="257" y="174"/>
                  </a:moveTo>
                  <a:cubicBezTo>
                    <a:pt x="244" y="174"/>
                    <a:pt x="244" y="174"/>
                    <a:pt x="244" y="174"/>
                  </a:cubicBezTo>
                  <a:cubicBezTo>
                    <a:pt x="244" y="148"/>
                    <a:pt x="244" y="148"/>
                    <a:pt x="244" y="148"/>
                  </a:cubicBezTo>
                  <a:cubicBezTo>
                    <a:pt x="241" y="148"/>
                    <a:pt x="241" y="148"/>
                    <a:pt x="241" y="148"/>
                  </a:cubicBezTo>
                  <a:cubicBezTo>
                    <a:pt x="241" y="177"/>
                    <a:pt x="241" y="177"/>
                    <a:pt x="241" y="177"/>
                  </a:cubicBezTo>
                  <a:cubicBezTo>
                    <a:pt x="257" y="177"/>
                    <a:pt x="257" y="177"/>
                    <a:pt x="257" y="177"/>
                  </a:cubicBezTo>
                  <a:lnTo>
                    <a:pt x="257" y="174"/>
                  </a:lnTo>
                  <a:close/>
                  <a:moveTo>
                    <a:pt x="29" y="177"/>
                  </a:moveTo>
                  <a:cubicBezTo>
                    <a:pt x="30" y="177"/>
                    <a:pt x="32" y="177"/>
                    <a:pt x="33" y="176"/>
                  </a:cubicBezTo>
                  <a:cubicBezTo>
                    <a:pt x="34" y="176"/>
                    <a:pt x="35" y="175"/>
                    <a:pt x="36" y="174"/>
                  </a:cubicBezTo>
                  <a:cubicBezTo>
                    <a:pt x="37" y="173"/>
                    <a:pt x="37" y="172"/>
                    <a:pt x="38" y="171"/>
                  </a:cubicBezTo>
                  <a:cubicBezTo>
                    <a:pt x="38" y="170"/>
                    <a:pt x="38" y="168"/>
                    <a:pt x="38" y="167"/>
                  </a:cubicBezTo>
                  <a:cubicBezTo>
                    <a:pt x="38" y="165"/>
                    <a:pt x="38" y="164"/>
                    <a:pt x="38" y="162"/>
                  </a:cubicBezTo>
                  <a:cubicBezTo>
                    <a:pt x="37" y="161"/>
                    <a:pt x="37" y="160"/>
                    <a:pt x="36" y="159"/>
                  </a:cubicBezTo>
                  <a:cubicBezTo>
                    <a:pt x="35" y="158"/>
                    <a:pt x="34" y="157"/>
                    <a:pt x="33" y="157"/>
                  </a:cubicBezTo>
                  <a:cubicBezTo>
                    <a:pt x="32" y="157"/>
                    <a:pt x="30" y="156"/>
                    <a:pt x="29" y="156"/>
                  </a:cubicBezTo>
                  <a:cubicBezTo>
                    <a:pt x="27" y="156"/>
                    <a:pt x="26" y="157"/>
                    <a:pt x="25" y="157"/>
                  </a:cubicBezTo>
                  <a:cubicBezTo>
                    <a:pt x="24" y="157"/>
                    <a:pt x="23" y="158"/>
                    <a:pt x="22" y="159"/>
                  </a:cubicBezTo>
                  <a:cubicBezTo>
                    <a:pt x="21" y="160"/>
                    <a:pt x="20" y="161"/>
                    <a:pt x="20" y="162"/>
                  </a:cubicBezTo>
                  <a:cubicBezTo>
                    <a:pt x="19" y="164"/>
                    <a:pt x="19" y="165"/>
                    <a:pt x="19" y="167"/>
                  </a:cubicBezTo>
                  <a:cubicBezTo>
                    <a:pt x="19" y="168"/>
                    <a:pt x="19" y="170"/>
                    <a:pt x="20" y="171"/>
                  </a:cubicBezTo>
                  <a:cubicBezTo>
                    <a:pt x="20" y="172"/>
                    <a:pt x="21" y="173"/>
                    <a:pt x="22" y="174"/>
                  </a:cubicBezTo>
                  <a:cubicBezTo>
                    <a:pt x="23" y="175"/>
                    <a:pt x="24" y="176"/>
                    <a:pt x="25" y="176"/>
                  </a:cubicBezTo>
                  <a:cubicBezTo>
                    <a:pt x="26" y="177"/>
                    <a:pt x="27" y="177"/>
                    <a:pt x="29" y="177"/>
                  </a:cubicBezTo>
                  <a:close/>
                  <a:moveTo>
                    <a:pt x="23" y="167"/>
                  </a:moveTo>
                  <a:cubicBezTo>
                    <a:pt x="23" y="166"/>
                    <a:pt x="23" y="164"/>
                    <a:pt x="23" y="163"/>
                  </a:cubicBezTo>
                  <a:cubicBezTo>
                    <a:pt x="23" y="163"/>
                    <a:pt x="24" y="162"/>
                    <a:pt x="24" y="161"/>
                  </a:cubicBezTo>
                  <a:cubicBezTo>
                    <a:pt x="25" y="160"/>
                    <a:pt x="25" y="160"/>
                    <a:pt x="26" y="160"/>
                  </a:cubicBezTo>
                  <a:cubicBezTo>
                    <a:pt x="27" y="159"/>
                    <a:pt x="28" y="159"/>
                    <a:pt x="29" y="159"/>
                  </a:cubicBezTo>
                  <a:cubicBezTo>
                    <a:pt x="31" y="159"/>
                    <a:pt x="32" y="160"/>
                    <a:pt x="33" y="161"/>
                  </a:cubicBezTo>
                  <a:cubicBezTo>
                    <a:pt x="34" y="162"/>
                    <a:pt x="35" y="164"/>
                    <a:pt x="35" y="167"/>
                  </a:cubicBezTo>
                  <a:cubicBezTo>
                    <a:pt x="35" y="169"/>
                    <a:pt x="34" y="171"/>
                    <a:pt x="33" y="172"/>
                  </a:cubicBezTo>
                  <a:cubicBezTo>
                    <a:pt x="32" y="174"/>
                    <a:pt x="31" y="174"/>
                    <a:pt x="29" y="174"/>
                  </a:cubicBezTo>
                  <a:cubicBezTo>
                    <a:pt x="27" y="174"/>
                    <a:pt x="25" y="174"/>
                    <a:pt x="24" y="172"/>
                  </a:cubicBezTo>
                  <a:cubicBezTo>
                    <a:pt x="23" y="171"/>
                    <a:pt x="23" y="169"/>
                    <a:pt x="23" y="167"/>
                  </a:cubicBezTo>
                  <a:close/>
                  <a:moveTo>
                    <a:pt x="443" y="122"/>
                  </a:moveTo>
                  <a:cubicBezTo>
                    <a:pt x="444" y="123"/>
                    <a:pt x="445" y="124"/>
                    <a:pt x="446" y="124"/>
                  </a:cubicBezTo>
                  <a:cubicBezTo>
                    <a:pt x="447" y="125"/>
                    <a:pt x="449" y="125"/>
                    <a:pt x="450" y="125"/>
                  </a:cubicBezTo>
                  <a:cubicBezTo>
                    <a:pt x="451" y="125"/>
                    <a:pt x="451" y="125"/>
                    <a:pt x="452" y="125"/>
                  </a:cubicBezTo>
                  <a:cubicBezTo>
                    <a:pt x="453" y="125"/>
                    <a:pt x="454" y="125"/>
                    <a:pt x="454" y="124"/>
                  </a:cubicBezTo>
                  <a:cubicBezTo>
                    <a:pt x="455" y="124"/>
                    <a:pt x="456" y="124"/>
                    <a:pt x="456" y="123"/>
                  </a:cubicBezTo>
                  <a:cubicBezTo>
                    <a:pt x="457" y="123"/>
                    <a:pt x="457" y="123"/>
                    <a:pt x="458" y="122"/>
                  </a:cubicBezTo>
                  <a:cubicBezTo>
                    <a:pt x="457" y="121"/>
                    <a:pt x="457" y="121"/>
                    <a:pt x="457" y="121"/>
                  </a:cubicBezTo>
                  <a:cubicBezTo>
                    <a:pt x="457" y="120"/>
                    <a:pt x="457" y="120"/>
                    <a:pt x="456" y="120"/>
                  </a:cubicBezTo>
                  <a:cubicBezTo>
                    <a:pt x="456" y="120"/>
                    <a:pt x="456" y="120"/>
                    <a:pt x="455" y="121"/>
                  </a:cubicBezTo>
                  <a:cubicBezTo>
                    <a:pt x="455" y="121"/>
                    <a:pt x="455" y="121"/>
                    <a:pt x="454" y="121"/>
                  </a:cubicBezTo>
                  <a:cubicBezTo>
                    <a:pt x="454" y="122"/>
                    <a:pt x="453" y="122"/>
                    <a:pt x="453" y="122"/>
                  </a:cubicBezTo>
                  <a:cubicBezTo>
                    <a:pt x="452" y="122"/>
                    <a:pt x="451" y="122"/>
                    <a:pt x="450" y="122"/>
                  </a:cubicBezTo>
                  <a:cubicBezTo>
                    <a:pt x="449" y="122"/>
                    <a:pt x="448" y="122"/>
                    <a:pt x="448" y="122"/>
                  </a:cubicBezTo>
                  <a:cubicBezTo>
                    <a:pt x="447" y="122"/>
                    <a:pt x="446" y="121"/>
                    <a:pt x="446" y="120"/>
                  </a:cubicBezTo>
                  <a:cubicBezTo>
                    <a:pt x="445" y="120"/>
                    <a:pt x="445" y="119"/>
                    <a:pt x="444" y="118"/>
                  </a:cubicBezTo>
                  <a:cubicBezTo>
                    <a:pt x="444" y="117"/>
                    <a:pt x="444" y="116"/>
                    <a:pt x="444" y="115"/>
                  </a:cubicBezTo>
                  <a:cubicBezTo>
                    <a:pt x="457" y="115"/>
                    <a:pt x="457" y="115"/>
                    <a:pt x="457" y="115"/>
                  </a:cubicBezTo>
                  <a:cubicBezTo>
                    <a:pt x="458" y="115"/>
                    <a:pt x="458" y="115"/>
                    <a:pt x="458" y="114"/>
                  </a:cubicBezTo>
                  <a:cubicBezTo>
                    <a:pt x="458" y="114"/>
                    <a:pt x="458" y="114"/>
                    <a:pt x="458" y="113"/>
                  </a:cubicBezTo>
                  <a:cubicBezTo>
                    <a:pt x="458" y="112"/>
                    <a:pt x="458" y="111"/>
                    <a:pt x="458" y="109"/>
                  </a:cubicBezTo>
                  <a:cubicBezTo>
                    <a:pt x="457" y="108"/>
                    <a:pt x="457" y="107"/>
                    <a:pt x="456" y="107"/>
                  </a:cubicBezTo>
                  <a:cubicBezTo>
                    <a:pt x="455" y="106"/>
                    <a:pt x="454" y="105"/>
                    <a:pt x="453" y="105"/>
                  </a:cubicBezTo>
                  <a:cubicBezTo>
                    <a:pt x="452" y="104"/>
                    <a:pt x="451" y="104"/>
                    <a:pt x="450" y="104"/>
                  </a:cubicBezTo>
                  <a:cubicBezTo>
                    <a:pt x="448" y="104"/>
                    <a:pt x="447" y="105"/>
                    <a:pt x="446" y="105"/>
                  </a:cubicBezTo>
                  <a:cubicBezTo>
                    <a:pt x="445" y="106"/>
                    <a:pt x="444" y="106"/>
                    <a:pt x="443" y="107"/>
                  </a:cubicBezTo>
                  <a:cubicBezTo>
                    <a:pt x="442" y="108"/>
                    <a:pt x="441" y="109"/>
                    <a:pt x="441" y="110"/>
                  </a:cubicBezTo>
                  <a:cubicBezTo>
                    <a:pt x="441" y="112"/>
                    <a:pt x="440" y="113"/>
                    <a:pt x="440" y="114"/>
                  </a:cubicBezTo>
                  <a:cubicBezTo>
                    <a:pt x="440" y="116"/>
                    <a:pt x="441" y="118"/>
                    <a:pt x="441" y="119"/>
                  </a:cubicBezTo>
                  <a:cubicBezTo>
                    <a:pt x="442" y="120"/>
                    <a:pt x="442" y="121"/>
                    <a:pt x="443" y="122"/>
                  </a:cubicBezTo>
                  <a:close/>
                  <a:moveTo>
                    <a:pt x="446" y="108"/>
                  </a:moveTo>
                  <a:cubicBezTo>
                    <a:pt x="447" y="107"/>
                    <a:pt x="448" y="107"/>
                    <a:pt x="450" y="107"/>
                  </a:cubicBezTo>
                  <a:cubicBezTo>
                    <a:pt x="451" y="107"/>
                    <a:pt x="451" y="107"/>
                    <a:pt x="452" y="107"/>
                  </a:cubicBezTo>
                  <a:cubicBezTo>
                    <a:pt x="453" y="108"/>
                    <a:pt x="453" y="108"/>
                    <a:pt x="454" y="108"/>
                  </a:cubicBezTo>
                  <a:cubicBezTo>
                    <a:pt x="454" y="109"/>
                    <a:pt x="454" y="110"/>
                    <a:pt x="455" y="110"/>
                  </a:cubicBezTo>
                  <a:cubicBezTo>
                    <a:pt x="455" y="111"/>
                    <a:pt x="455" y="112"/>
                    <a:pt x="455" y="113"/>
                  </a:cubicBezTo>
                  <a:cubicBezTo>
                    <a:pt x="444" y="113"/>
                    <a:pt x="444" y="113"/>
                    <a:pt x="444" y="113"/>
                  </a:cubicBezTo>
                  <a:cubicBezTo>
                    <a:pt x="444" y="111"/>
                    <a:pt x="445" y="109"/>
                    <a:pt x="446" y="108"/>
                  </a:cubicBezTo>
                  <a:close/>
                  <a:moveTo>
                    <a:pt x="97" y="159"/>
                  </a:moveTo>
                  <a:cubicBezTo>
                    <a:pt x="96" y="158"/>
                    <a:pt x="95" y="157"/>
                    <a:pt x="94" y="157"/>
                  </a:cubicBezTo>
                  <a:cubicBezTo>
                    <a:pt x="93" y="156"/>
                    <a:pt x="92" y="156"/>
                    <a:pt x="91" y="156"/>
                  </a:cubicBezTo>
                  <a:cubicBezTo>
                    <a:pt x="89" y="156"/>
                    <a:pt x="88" y="157"/>
                    <a:pt x="87" y="157"/>
                  </a:cubicBezTo>
                  <a:cubicBezTo>
                    <a:pt x="86" y="158"/>
                    <a:pt x="85" y="158"/>
                    <a:pt x="84" y="159"/>
                  </a:cubicBezTo>
                  <a:cubicBezTo>
                    <a:pt x="83" y="160"/>
                    <a:pt x="82" y="161"/>
                    <a:pt x="82" y="162"/>
                  </a:cubicBezTo>
                  <a:cubicBezTo>
                    <a:pt x="82" y="164"/>
                    <a:pt x="81" y="165"/>
                    <a:pt x="81" y="166"/>
                  </a:cubicBezTo>
                  <a:cubicBezTo>
                    <a:pt x="81" y="168"/>
                    <a:pt x="82" y="170"/>
                    <a:pt x="82" y="171"/>
                  </a:cubicBezTo>
                  <a:cubicBezTo>
                    <a:pt x="83" y="172"/>
                    <a:pt x="83" y="173"/>
                    <a:pt x="84" y="174"/>
                  </a:cubicBezTo>
                  <a:cubicBezTo>
                    <a:pt x="85" y="175"/>
                    <a:pt x="86" y="176"/>
                    <a:pt x="87" y="176"/>
                  </a:cubicBezTo>
                  <a:cubicBezTo>
                    <a:pt x="88" y="177"/>
                    <a:pt x="90" y="177"/>
                    <a:pt x="91" y="177"/>
                  </a:cubicBezTo>
                  <a:cubicBezTo>
                    <a:pt x="92" y="177"/>
                    <a:pt x="93" y="177"/>
                    <a:pt x="93" y="177"/>
                  </a:cubicBezTo>
                  <a:cubicBezTo>
                    <a:pt x="94" y="177"/>
                    <a:pt x="95" y="177"/>
                    <a:pt x="95" y="176"/>
                  </a:cubicBezTo>
                  <a:cubicBezTo>
                    <a:pt x="96" y="176"/>
                    <a:pt x="97" y="176"/>
                    <a:pt x="97" y="175"/>
                  </a:cubicBezTo>
                  <a:cubicBezTo>
                    <a:pt x="98" y="175"/>
                    <a:pt x="99" y="175"/>
                    <a:pt x="99" y="174"/>
                  </a:cubicBezTo>
                  <a:cubicBezTo>
                    <a:pt x="98" y="173"/>
                    <a:pt x="98" y="173"/>
                    <a:pt x="98" y="173"/>
                  </a:cubicBezTo>
                  <a:cubicBezTo>
                    <a:pt x="98" y="172"/>
                    <a:pt x="98" y="172"/>
                    <a:pt x="97" y="172"/>
                  </a:cubicBezTo>
                  <a:cubicBezTo>
                    <a:pt x="97" y="172"/>
                    <a:pt x="97" y="172"/>
                    <a:pt x="96" y="173"/>
                  </a:cubicBezTo>
                  <a:cubicBezTo>
                    <a:pt x="96" y="173"/>
                    <a:pt x="96" y="173"/>
                    <a:pt x="95" y="173"/>
                  </a:cubicBezTo>
                  <a:cubicBezTo>
                    <a:pt x="95" y="174"/>
                    <a:pt x="94" y="174"/>
                    <a:pt x="94" y="174"/>
                  </a:cubicBezTo>
                  <a:cubicBezTo>
                    <a:pt x="93" y="174"/>
                    <a:pt x="92" y="174"/>
                    <a:pt x="91" y="174"/>
                  </a:cubicBezTo>
                  <a:cubicBezTo>
                    <a:pt x="90" y="174"/>
                    <a:pt x="90" y="174"/>
                    <a:pt x="89" y="174"/>
                  </a:cubicBezTo>
                  <a:cubicBezTo>
                    <a:pt x="88" y="174"/>
                    <a:pt x="87" y="173"/>
                    <a:pt x="87" y="172"/>
                  </a:cubicBezTo>
                  <a:cubicBezTo>
                    <a:pt x="86" y="172"/>
                    <a:pt x="86" y="171"/>
                    <a:pt x="85" y="170"/>
                  </a:cubicBezTo>
                  <a:cubicBezTo>
                    <a:pt x="85" y="169"/>
                    <a:pt x="85" y="168"/>
                    <a:pt x="85" y="167"/>
                  </a:cubicBezTo>
                  <a:cubicBezTo>
                    <a:pt x="98" y="167"/>
                    <a:pt x="98" y="167"/>
                    <a:pt x="98" y="167"/>
                  </a:cubicBezTo>
                  <a:cubicBezTo>
                    <a:pt x="99" y="167"/>
                    <a:pt x="99" y="167"/>
                    <a:pt x="99" y="166"/>
                  </a:cubicBezTo>
                  <a:cubicBezTo>
                    <a:pt x="99" y="166"/>
                    <a:pt x="99" y="166"/>
                    <a:pt x="99" y="165"/>
                  </a:cubicBezTo>
                  <a:cubicBezTo>
                    <a:pt x="99" y="164"/>
                    <a:pt x="99" y="163"/>
                    <a:pt x="99" y="161"/>
                  </a:cubicBezTo>
                  <a:cubicBezTo>
                    <a:pt x="98" y="160"/>
                    <a:pt x="98" y="159"/>
                    <a:pt x="97" y="159"/>
                  </a:cubicBezTo>
                  <a:close/>
                  <a:moveTo>
                    <a:pt x="85" y="165"/>
                  </a:moveTo>
                  <a:cubicBezTo>
                    <a:pt x="85" y="163"/>
                    <a:pt x="86" y="161"/>
                    <a:pt x="87" y="160"/>
                  </a:cubicBezTo>
                  <a:cubicBezTo>
                    <a:pt x="88" y="159"/>
                    <a:pt x="89" y="159"/>
                    <a:pt x="91" y="159"/>
                  </a:cubicBezTo>
                  <a:cubicBezTo>
                    <a:pt x="92" y="159"/>
                    <a:pt x="92" y="159"/>
                    <a:pt x="93" y="159"/>
                  </a:cubicBezTo>
                  <a:cubicBezTo>
                    <a:pt x="94" y="160"/>
                    <a:pt x="94" y="160"/>
                    <a:pt x="95" y="160"/>
                  </a:cubicBezTo>
                  <a:cubicBezTo>
                    <a:pt x="95" y="161"/>
                    <a:pt x="96" y="162"/>
                    <a:pt x="96" y="162"/>
                  </a:cubicBezTo>
                  <a:cubicBezTo>
                    <a:pt x="96" y="163"/>
                    <a:pt x="96" y="164"/>
                    <a:pt x="96" y="165"/>
                  </a:cubicBezTo>
                  <a:lnTo>
                    <a:pt x="85" y="165"/>
                  </a:lnTo>
                  <a:close/>
                  <a:moveTo>
                    <a:pt x="56" y="164"/>
                  </a:moveTo>
                  <a:cubicBezTo>
                    <a:pt x="56" y="177"/>
                    <a:pt x="56" y="177"/>
                    <a:pt x="56" y="177"/>
                  </a:cubicBezTo>
                  <a:cubicBezTo>
                    <a:pt x="60" y="177"/>
                    <a:pt x="60" y="177"/>
                    <a:pt x="60" y="177"/>
                  </a:cubicBezTo>
                  <a:cubicBezTo>
                    <a:pt x="60" y="164"/>
                    <a:pt x="60" y="164"/>
                    <a:pt x="60" y="164"/>
                  </a:cubicBezTo>
                  <a:cubicBezTo>
                    <a:pt x="60" y="163"/>
                    <a:pt x="60" y="162"/>
                    <a:pt x="59" y="161"/>
                  </a:cubicBezTo>
                  <a:cubicBezTo>
                    <a:pt x="59" y="160"/>
                    <a:pt x="59" y="159"/>
                    <a:pt x="58" y="158"/>
                  </a:cubicBezTo>
                  <a:cubicBezTo>
                    <a:pt x="57" y="158"/>
                    <a:pt x="57" y="157"/>
                    <a:pt x="56" y="157"/>
                  </a:cubicBezTo>
                  <a:cubicBezTo>
                    <a:pt x="55" y="156"/>
                    <a:pt x="54" y="156"/>
                    <a:pt x="53" y="156"/>
                  </a:cubicBezTo>
                  <a:cubicBezTo>
                    <a:pt x="52" y="156"/>
                    <a:pt x="52" y="156"/>
                    <a:pt x="51" y="156"/>
                  </a:cubicBezTo>
                  <a:cubicBezTo>
                    <a:pt x="50" y="157"/>
                    <a:pt x="50" y="157"/>
                    <a:pt x="49" y="157"/>
                  </a:cubicBezTo>
                  <a:cubicBezTo>
                    <a:pt x="49" y="157"/>
                    <a:pt x="48" y="158"/>
                    <a:pt x="48" y="158"/>
                  </a:cubicBezTo>
                  <a:cubicBezTo>
                    <a:pt x="47" y="159"/>
                    <a:pt x="47" y="159"/>
                    <a:pt x="46" y="160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57"/>
                    <a:pt x="46" y="157"/>
                    <a:pt x="45" y="157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62"/>
                    <a:pt x="46" y="162"/>
                    <a:pt x="46" y="162"/>
                  </a:cubicBezTo>
                  <a:cubicBezTo>
                    <a:pt x="47" y="161"/>
                    <a:pt x="48" y="160"/>
                    <a:pt x="49" y="160"/>
                  </a:cubicBezTo>
                  <a:cubicBezTo>
                    <a:pt x="50" y="159"/>
                    <a:pt x="51" y="159"/>
                    <a:pt x="52" y="159"/>
                  </a:cubicBezTo>
                  <a:cubicBezTo>
                    <a:pt x="53" y="159"/>
                    <a:pt x="54" y="160"/>
                    <a:pt x="55" y="160"/>
                  </a:cubicBezTo>
                  <a:cubicBezTo>
                    <a:pt x="56" y="161"/>
                    <a:pt x="56" y="162"/>
                    <a:pt x="56" y="164"/>
                  </a:cubicBezTo>
                  <a:close/>
                  <a:moveTo>
                    <a:pt x="77" y="167"/>
                  </a:moveTo>
                  <a:cubicBezTo>
                    <a:pt x="76" y="167"/>
                    <a:pt x="75" y="166"/>
                    <a:pt x="75" y="166"/>
                  </a:cubicBezTo>
                  <a:cubicBezTo>
                    <a:pt x="74" y="166"/>
                    <a:pt x="74" y="166"/>
                    <a:pt x="73" y="165"/>
                  </a:cubicBezTo>
                  <a:cubicBezTo>
                    <a:pt x="72" y="165"/>
                    <a:pt x="72" y="165"/>
                    <a:pt x="71" y="165"/>
                  </a:cubicBezTo>
                  <a:cubicBezTo>
                    <a:pt x="70" y="165"/>
                    <a:pt x="70" y="164"/>
                    <a:pt x="69" y="164"/>
                  </a:cubicBezTo>
                  <a:cubicBezTo>
                    <a:pt x="69" y="164"/>
                    <a:pt x="68" y="164"/>
                    <a:pt x="68" y="163"/>
                  </a:cubicBezTo>
                  <a:cubicBezTo>
                    <a:pt x="68" y="163"/>
                    <a:pt x="68" y="162"/>
                    <a:pt x="68" y="162"/>
                  </a:cubicBezTo>
                  <a:cubicBezTo>
                    <a:pt x="68" y="161"/>
                    <a:pt x="68" y="161"/>
                    <a:pt x="68" y="161"/>
                  </a:cubicBezTo>
                  <a:cubicBezTo>
                    <a:pt x="68" y="160"/>
                    <a:pt x="68" y="160"/>
                    <a:pt x="69" y="160"/>
                  </a:cubicBezTo>
                  <a:cubicBezTo>
                    <a:pt x="69" y="160"/>
                    <a:pt x="69" y="159"/>
                    <a:pt x="70" y="159"/>
                  </a:cubicBezTo>
                  <a:cubicBezTo>
                    <a:pt x="70" y="159"/>
                    <a:pt x="71" y="159"/>
                    <a:pt x="72" y="159"/>
                  </a:cubicBezTo>
                  <a:cubicBezTo>
                    <a:pt x="72" y="159"/>
                    <a:pt x="73" y="159"/>
                    <a:pt x="73" y="159"/>
                  </a:cubicBezTo>
                  <a:cubicBezTo>
                    <a:pt x="74" y="159"/>
                    <a:pt x="74" y="159"/>
                    <a:pt x="75" y="160"/>
                  </a:cubicBezTo>
                  <a:cubicBezTo>
                    <a:pt x="75" y="160"/>
                    <a:pt x="75" y="160"/>
                    <a:pt x="76" y="160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7" y="158"/>
                    <a:pt x="76" y="157"/>
                    <a:pt x="75" y="157"/>
                  </a:cubicBezTo>
                  <a:cubicBezTo>
                    <a:pt x="74" y="156"/>
                    <a:pt x="73" y="156"/>
                    <a:pt x="71" y="156"/>
                  </a:cubicBezTo>
                  <a:cubicBezTo>
                    <a:pt x="70" y="156"/>
                    <a:pt x="69" y="156"/>
                    <a:pt x="68" y="157"/>
                  </a:cubicBezTo>
                  <a:cubicBezTo>
                    <a:pt x="68" y="157"/>
                    <a:pt x="67" y="157"/>
                    <a:pt x="66" y="158"/>
                  </a:cubicBezTo>
                  <a:cubicBezTo>
                    <a:pt x="66" y="159"/>
                    <a:pt x="65" y="159"/>
                    <a:pt x="65" y="160"/>
                  </a:cubicBezTo>
                  <a:cubicBezTo>
                    <a:pt x="64" y="161"/>
                    <a:pt x="64" y="161"/>
                    <a:pt x="64" y="162"/>
                  </a:cubicBezTo>
                  <a:cubicBezTo>
                    <a:pt x="64" y="163"/>
                    <a:pt x="64" y="164"/>
                    <a:pt x="65" y="164"/>
                  </a:cubicBezTo>
                  <a:cubicBezTo>
                    <a:pt x="65" y="165"/>
                    <a:pt x="65" y="165"/>
                    <a:pt x="66" y="166"/>
                  </a:cubicBezTo>
                  <a:cubicBezTo>
                    <a:pt x="66" y="166"/>
                    <a:pt x="67" y="167"/>
                    <a:pt x="68" y="167"/>
                  </a:cubicBezTo>
                  <a:cubicBezTo>
                    <a:pt x="68" y="167"/>
                    <a:pt x="69" y="167"/>
                    <a:pt x="70" y="168"/>
                  </a:cubicBezTo>
                  <a:cubicBezTo>
                    <a:pt x="70" y="168"/>
                    <a:pt x="71" y="168"/>
                    <a:pt x="71" y="168"/>
                  </a:cubicBezTo>
                  <a:cubicBezTo>
                    <a:pt x="72" y="168"/>
                    <a:pt x="73" y="169"/>
                    <a:pt x="73" y="169"/>
                  </a:cubicBezTo>
                  <a:cubicBezTo>
                    <a:pt x="74" y="169"/>
                    <a:pt x="74" y="170"/>
                    <a:pt x="74" y="170"/>
                  </a:cubicBezTo>
                  <a:cubicBezTo>
                    <a:pt x="75" y="170"/>
                    <a:pt x="75" y="171"/>
                    <a:pt x="75" y="171"/>
                  </a:cubicBezTo>
                  <a:cubicBezTo>
                    <a:pt x="75" y="172"/>
                    <a:pt x="75" y="172"/>
                    <a:pt x="75" y="173"/>
                  </a:cubicBezTo>
                  <a:cubicBezTo>
                    <a:pt x="74" y="173"/>
                    <a:pt x="74" y="173"/>
                    <a:pt x="74" y="174"/>
                  </a:cubicBezTo>
                  <a:cubicBezTo>
                    <a:pt x="73" y="174"/>
                    <a:pt x="73" y="174"/>
                    <a:pt x="73" y="174"/>
                  </a:cubicBezTo>
                  <a:cubicBezTo>
                    <a:pt x="72" y="175"/>
                    <a:pt x="71" y="175"/>
                    <a:pt x="71" y="175"/>
                  </a:cubicBezTo>
                  <a:cubicBezTo>
                    <a:pt x="70" y="175"/>
                    <a:pt x="69" y="175"/>
                    <a:pt x="69" y="174"/>
                  </a:cubicBezTo>
                  <a:cubicBezTo>
                    <a:pt x="68" y="174"/>
                    <a:pt x="68" y="174"/>
                    <a:pt x="67" y="174"/>
                  </a:cubicBezTo>
                  <a:cubicBezTo>
                    <a:pt x="67" y="173"/>
                    <a:pt x="67" y="173"/>
                    <a:pt x="66" y="173"/>
                  </a:cubicBezTo>
                  <a:cubicBezTo>
                    <a:pt x="66" y="173"/>
                    <a:pt x="66" y="173"/>
                    <a:pt x="66" y="173"/>
                  </a:cubicBezTo>
                  <a:cubicBezTo>
                    <a:pt x="65" y="173"/>
                    <a:pt x="65" y="173"/>
                    <a:pt x="65" y="173"/>
                  </a:cubicBezTo>
                  <a:cubicBezTo>
                    <a:pt x="65" y="173"/>
                    <a:pt x="65" y="173"/>
                    <a:pt x="65" y="173"/>
                  </a:cubicBezTo>
                  <a:cubicBezTo>
                    <a:pt x="64" y="175"/>
                    <a:pt x="64" y="175"/>
                    <a:pt x="64" y="175"/>
                  </a:cubicBezTo>
                  <a:cubicBezTo>
                    <a:pt x="65" y="175"/>
                    <a:pt x="66" y="176"/>
                    <a:pt x="67" y="176"/>
                  </a:cubicBezTo>
                  <a:cubicBezTo>
                    <a:pt x="68" y="177"/>
                    <a:pt x="69" y="177"/>
                    <a:pt x="71" y="177"/>
                  </a:cubicBezTo>
                  <a:cubicBezTo>
                    <a:pt x="72" y="177"/>
                    <a:pt x="73" y="177"/>
                    <a:pt x="74" y="177"/>
                  </a:cubicBezTo>
                  <a:cubicBezTo>
                    <a:pt x="75" y="176"/>
                    <a:pt x="76" y="176"/>
                    <a:pt x="76" y="175"/>
                  </a:cubicBezTo>
                  <a:cubicBezTo>
                    <a:pt x="77" y="175"/>
                    <a:pt x="77" y="174"/>
                    <a:pt x="78" y="173"/>
                  </a:cubicBezTo>
                  <a:cubicBezTo>
                    <a:pt x="78" y="172"/>
                    <a:pt x="78" y="172"/>
                    <a:pt x="78" y="171"/>
                  </a:cubicBezTo>
                  <a:cubicBezTo>
                    <a:pt x="78" y="170"/>
                    <a:pt x="78" y="169"/>
                    <a:pt x="78" y="169"/>
                  </a:cubicBezTo>
                  <a:cubicBezTo>
                    <a:pt x="77" y="168"/>
                    <a:pt x="77" y="167"/>
                    <a:pt x="77" y="167"/>
                  </a:cubicBezTo>
                  <a:close/>
                  <a:moveTo>
                    <a:pt x="72" y="211"/>
                  </a:moveTo>
                  <a:cubicBezTo>
                    <a:pt x="71" y="210"/>
                    <a:pt x="70" y="209"/>
                    <a:pt x="69" y="209"/>
                  </a:cubicBezTo>
                  <a:cubicBezTo>
                    <a:pt x="67" y="209"/>
                    <a:pt x="66" y="208"/>
                    <a:pt x="65" y="208"/>
                  </a:cubicBezTo>
                  <a:cubicBezTo>
                    <a:pt x="63" y="208"/>
                    <a:pt x="62" y="209"/>
                    <a:pt x="61" y="209"/>
                  </a:cubicBezTo>
                  <a:cubicBezTo>
                    <a:pt x="59" y="209"/>
                    <a:pt x="58" y="210"/>
                    <a:pt x="57" y="211"/>
                  </a:cubicBezTo>
                  <a:cubicBezTo>
                    <a:pt x="57" y="212"/>
                    <a:pt x="56" y="213"/>
                    <a:pt x="56" y="214"/>
                  </a:cubicBezTo>
                  <a:cubicBezTo>
                    <a:pt x="55" y="216"/>
                    <a:pt x="55" y="217"/>
                    <a:pt x="55" y="219"/>
                  </a:cubicBezTo>
                  <a:cubicBezTo>
                    <a:pt x="55" y="220"/>
                    <a:pt x="55" y="222"/>
                    <a:pt x="56" y="223"/>
                  </a:cubicBezTo>
                  <a:cubicBezTo>
                    <a:pt x="56" y="224"/>
                    <a:pt x="57" y="225"/>
                    <a:pt x="57" y="226"/>
                  </a:cubicBezTo>
                  <a:cubicBezTo>
                    <a:pt x="58" y="227"/>
                    <a:pt x="59" y="228"/>
                    <a:pt x="61" y="228"/>
                  </a:cubicBezTo>
                  <a:cubicBezTo>
                    <a:pt x="62" y="229"/>
                    <a:pt x="63" y="229"/>
                    <a:pt x="65" y="229"/>
                  </a:cubicBezTo>
                  <a:cubicBezTo>
                    <a:pt x="66" y="229"/>
                    <a:pt x="67" y="229"/>
                    <a:pt x="69" y="228"/>
                  </a:cubicBezTo>
                  <a:cubicBezTo>
                    <a:pt x="70" y="228"/>
                    <a:pt x="71" y="227"/>
                    <a:pt x="72" y="226"/>
                  </a:cubicBezTo>
                  <a:cubicBezTo>
                    <a:pt x="72" y="225"/>
                    <a:pt x="73" y="224"/>
                    <a:pt x="74" y="223"/>
                  </a:cubicBezTo>
                  <a:cubicBezTo>
                    <a:pt x="74" y="222"/>
                    <a:pt x="74" y="220"/>
                    <a:pt x="74" y="219"/>
                  </a:cubicBezTo>
                  <a:cubicBezTo>
                    <a:pt x="74" y="217"/>
                    <a:pt x="74" y="216"/>
                    <a:pt x="74" y="214"/>
                  </a:cubicBezTo>
                  <a:cubicBezTo>
                    <a:pt x="73" y="213"/>
                    <a:pt x="72" y="212"/>
                    <a:pt x="72" y="211"/>
                  </a:cubicBezTo>
                  <a:close/>
                  <a:moveTo>
                    <a:pt x="69" y="224"/>
                  </a:moveTo>
                  <a:cubicBezTo>
                    <a:pt x="68" y="226"/>
                    <a:pt x="67" y="226"/>
                    <a:pt x="65" y="226"/>
                  </a:cubicBezTo>
                  <a:cubicBezTo>
                    <a:pt x="63" y="226"/>
                    <a:pt x="61" y="226"/>
                    <a:pt x="60" y="224"/>
                  </a:cubicBezTo>
                  <a:cubicBezTo>
                    <a:pt x="59" y="223"/>
                    <a:pt x="59" y="221"/>
                    <a:pt x="59" y="219"/>
                  </a:cubicBezTo>
                  <a:cubicBezTo>
                    <a:pt x="59" y="218"/>
                    <a:pt x="59" y="216"/>
                    <a:pt x="59" y="215"/>
                  </a:cubicBezTo>
                  <a:cubicBezTo>
                    <a:pt x="59" y="215"/>
                    <a:pt x="60" y="214"/>
                    <a:pt x="60" y="213"/>
                  </a:cubicBezTo>
                  <a:cubicBezTo>
                    <a:pt x="61" y="212"/>
                    <a:pt x="61" y="212"/>
                    <a:pt x="62" y="212"/>
                  </a:cubicBezTo>
                  <a:cubicBezTo>
                    <a:pt x="63" y="211"/>
                    <a:pt x="64" y="211"/>
                    <a:pt x="65" y="211"/>
                  </a:cubicBezTo>
                  <a:cubicBezTo>
                    <a:pt x="67" y="211"/>
                    <a:pt x="68" y="212"/>
                    <a:pt x="69" y="213"/>
                  </a:cubicBezTo>
                  <a:cubicBezTo>
                    <a:pt x="70" y="214"/>
                    <a:pt x="71" y="216"/>
                    <a:pt x="71" y="219"/>
                  </a:cubicBezTo>
                  <a:cubicBezTo>
                    <a:pt x="71" y="221"/>
                    <a:pt x="70" y="223"/>
                    <a:pt x="69" y="224"/>
                  </a:cubicBezTo>
                  <a:close/>
                  <a:moveTo>
                    <a:pt x="88" y="208"/>
                  </a:moveTo>
                  <a:cubicBezTo>
                    <a:pt x="86" y="208"/>
                    <a:pt x="85" y="209"/>
                    <a:pt x="84" y="209"/>
                  </a:cubicBezTo>
                  <a:cubicBezTo>
                    <a:pt x="83" y="210"/>
                    <a:pt x="83" y="211"/>
                    <a:pt x="82" y="213"/>
                  </a:cubicBezTo>
                  <a:cubicBezTo>
                    <a:pt x="82" y="210"/>
                    <a:pt x="82" y="210"/>
                    <a:pt x="82" y="210"/>
                  </a:cubicBezTo>
                  <a:cubicBezTo>
                    <a:pt x="82" y="209"/>
                    <a:pt x="82" y="209"/>
                    <a:pt x="82" y="209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79" y="209"/>
                    <a:pt x="79" y="209"/>
                    <a:pt x="79" y="209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82" y="229"/>
                    <a:pt x="82" y="229"/>
                    <a:pt x="82" y="229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3" y="215"/>
                    <a:pt x="83" y="215"/>
                    <a:pt x="83" y="214"/>
                  </a:cubicBezTo>
                  <a:cubicBezTo>
                    <a:pt x="83" y="214"/>
                    <a:pt x="84" y="213"/>
                    <a:pt x="84" y="213"/>
                  </a:cubicBezTo>
                  <a:cubicBezTo>
                    <a:pt x="85" y="212"/>
                    <a:pt x="85" y="212"/>
                    <a:pt x="86" y="212"/>
                  </a:cubicBezTo>
                  <a:cubicBezTo>
                    <a:pt x="86" y="212"/>
                    <a:pt x="87" y="212"/>
                    <a:pt x="87" y="212"/>
                  </a:cubicBezTo>
                  <a:cubicBezTo>
                    <a:pt x="88" y="212"/>
                    <a:pt x="88" y="212"/>
                    <a:pt x="88" y="212"/>
                  </a:cubicBezTo>
                  <a:cubicBezTo>
                    <a:pt x="89" y="212"/>
                    <a:pt x="89" y="212"/>
                    <a:pt x="89" y="212"/>
                  </a:cubicBezTo>
                  <a:cubicBezTo>
                    <a:pt x="90" y="212"/>
                    <a:pt x="90" y="212"/>
                    <a:pt x="90" y="211"/>
                  </a:cubicBezTo>
                  <a:cubicBezTo>
                    <a:pt x="90" y="209"/>
                    <a:pt x="90" y="209"/>
                    <a:pt x="90" y="209"/>
                  </a:cubicBezTo>
                  <a:cubicBezTo>
                    <a:pt x="90" y="209"/>
                    <a:pt x="89" y="208"/>
                    <a:pt x="89" y="208"/>
                  </a:cubicBezTo>
                  <a:cubicBezTo>
                    <a:pt x="89" y="208"/>
                    <a:pt x="88" y="208"/>
                    <a:pt x="88" y="208"/>
                  </a:cubicBezTo>
                  <a:close/>
                  <a:moveTo>
                    <a:pt x="33" y="105"/>
                  </a:moveTo>
                  <a:cubicBezTo>
                    <a:pt x="32" y="105"/>
                    <a:pt x="31" y="104"/>
                    <a:pt x="29" y="104"/>
                  </a:cubicBezTo>
                  <a:cubicBezTo>
                    <a:pt x="28" y="104"/>
                    <a:pt x="26" y="105"/>
                    <a:pt x="25" y="105"/>
                  </a:cubicBezTo>
                  <a:cubicBezTo>
                    <a:pt x="24" y="105"/>
                    <a:pt x="23" y="106"/>
                    <a:pt x="22" y="107"/>
                  </a:cubicBezTo>
                  <a:cubicBezTo>
                    <a:pt x="21" y="108"/>
                    <a:pt x="21" y="109"/>
                    <a:pt x="20" y="110"/>
                  </a:cubicBezTo>
                  <a:cubicBezTo>
                    <a:pt x="20" y="112"/>
                    <a:pt x="19" y="113"/>
                    <a:pt x="19" y="115"/>
                  </a:cubicBezTo>
                  <a:cubicBezTo>
                    <a:pt x="19" y="116"/>
                    <a:pt x="20" y="118"/>
                    <a:pt x="20" y="119"/>
                  </a:cubicBezTo>
                  <a:cubicBezTo>
                    <a:pt x="21" y="120"/>
                    <a:pt x="21" y="121"/>
                    <a:pt x="22" y="122"/>
                  </a:cubicBezTo>
                  <a:cubicBezTo>
                    <a:pt x="23" y="123"/>
                    <a:pt x="24" y="124"/>
                    <a:pt x="25" y="124"/>
                  </a:cubicBezTo>
                  <a:cubicBezTo>
                    <a:pt x="26" y="125"/>
                    <a:pt x="28" y="125"/>
                    <a:pt x="29" y="125"/>
                  </a:cubicBezTo>
                  <a:cubicBezTo>
                    <a:pt x="31" y="125"/>
                    <a:pt x="32" y="125"/>
                    <a:pt x="33" y="124"/>
                  </a:cubicBezTo>
                  <a:cubicBezTo>
                    <a:pt x="34" y="124"/>
                    <a:pt x="35" y="123"/>
                    <a:pt x="36" y="122"/>
                  </a:cubicBezTo>
                  <a:cubicBezTo>
                    <a:pt x="37" y="121"/>
                    <a:pt x="38" y="120"/>
                    <a:pt x="38" y="119"/>
                  </a:cubicBezTo>
                  <a:cubicBezTo>
                    <a:pt x="39" y="118"/>
                    <a:pt x="39" y="116"/>
                    <a:pt x="39" y="115"/>
                  </a:cubicBezTo>
                  <a:cubicBezTo>
                    <a:pt x="39" y="113"/>
                    <a:pt x="39" y="112"/>
                    <a:pt x="38" y="110"/>
                  </a:cubicBezTo>
                  <a:cubicBezTo>
                    <a:pt x="38" y="109"/>
                    <a:pt x="37" y="108"/>
                    <a:pt x="36" y="107"/>
                  </a:cubicBezTo>
                  <a:cubicBezTo>
                    <a:pt x="35" y="106"/>
                    <a:pt x="34" y="105"/>
                    <a:pt x="33" y="105"/>
                  </a:cubicBezTo>
                  <a:close/>
                  <a:moveTo>
                    <a:pt x="34" y="120"/>
                  </a:moveTo>
                  <a:cubicBezTo>
                    <a:pt x="33" y="122"/>
                    <a:pt x="31" y="122"/>
                    <a:pt x="29" y="122"/>
                  </a:cubicBezTo>
                  <a:cubicBezTo>
                    <a:pt x="27" y="122"/>
                    <a:pt x="26" y="122"/>
                    <a:pt x="25" y="120"/>
                  </a:cubicBezTo>
                  <a:cubicBezTo>
                    <a:pt x="24" y="119"/>
                    <a:pt x="23" y="117"/>
                    <a:pt x="23" y="115"/>
                  </a:cubicBezTo>
                  <a:cubicBezTo>
                    <a:pt x="23" y="114"/>
                    <a:pt x="23" y="112"/>
                    <a:pt x="23" y="111"/>
                  </a:cubicBezTo>
                  <a:cubicBezTo>
                    <a:pt x="24" y="111"/>
                    <a:pt x="24" y="110"/>
                    <a:pt x="25" y="109"/>
                  </a:cubicBezTo>
                  <a:cubicBezTo>
                    <a:pt x="25" y="108"/>
                    <a:pt x="26" y="108"/>
                    <a:pt x="26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1" y="107"/>
                    <a:pt x="33" y="108"/>
                    <a:pt x="34" y="109"/>
                  </a:cubicBezTo>
                  <a:cubicBezTo>
                    <a:pt x="35" y="110"/>
                    <a:pt x="35" y="112"/>
                    <a:pt x="35" y="115"/>
                  </a:cubicBezTo>
                  <a:cubicBezTo>
                    <a:pt x="35" y="117"/>
                    <a:pt x="35" y="119"/>
                    <a:pt x="34" y="120"/>
                  </a:cubicBezTo>
                  <a:close/>
                  <a:moveTo>
                    <a:pt x="121" y="125"/>
                  </a:moveTo>
                  <a:cubicBezTo>
                    <a:pt x="125" y="125"/>
                    <a:pt x="125" y="125"/>
                    <a:pt x="125" y="125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1" y="105"/>
                    <a:pt x="121" y="105"/>
                    <a:pt x="121" y="105"/>
                  </a:cubicBezTo>
                  <a:lnTo>
                    <a:pt x="121" y="125"/>
                  </a:lnTo>
                  <a:close/>
                  <a:moveTo>
                    <a:pt x="211" y="166"/>
                  </a:moveTo>
                  <a:cubicBezTo>
                    <a:pt x="211" y="166"/>
                    <a:pt x="211" y="166"/>
                    <a:pt x="211" y="165"/>
                  </a:cubicBezTo>
                  <a:cubicBezTo>
                    <a:pt x="211" y="164"/>
                    <a:pt x="211" y="163"/>
                    <a:pt x="211" y="161"/>
                  </a:cubicBezTo>
                  <a:cubicBezTo>
                    <a:pt x="210" y="160"/>
                    <a:pt x="210" y="159"/>
                    <a:pt x="209" y="159"/>
                  </a:cubicBezTo>
                  <a:cubicBezTo>
                    <a:pt x="208" y="158"/>
                    <a:pt x="207" y="157"/>
                    <a:pt x="206" y="157"/>
                  </a:cubicBezTo>
                  <a:cubicBezTo>
                    <a:pt x="205" y="156"/>
                    <a:pt x="204" y="156"/>
                    <a:pt x="203" y="156"/>
                  </a:cubicBezTo>
                  <a:cubicBezTo>
                    <a:pt x="201" y="156"/>
                    <a:pt x="200" y="157"/>
                    <a:pt x="199" y="157"/>
                  </a:cubicBezTo>
                  <a:cubicBezTo>
                    <a:pt x="198" y="158"/>
                    <a:pt x="197" y="158"/>
                    <a:pt x="196" y="159"/>
                  </a:cubicBezTo>
                  <a:cubicBezTo>
                    <a:pt x="195" y="160"/>
                    <a:pt x="195" y="161"/>
                    <a:pt x="194" y="162"/>
                  </a:cubicBezTo>
                  <a:cubicBezTo>
                    <a:pt x="194" y="164"/>
                    <a:pt x="193" y="165"/>
                    <a:pt x="193" y="166"/>
                  </a:cubicBezTo>
                  <a:cubicBezTo>
                    <a:pt x="193" y="168"/>
                    <a:pt x="194" y="170"/>
                    <a:pt x="194" y="171"/>
                  </a:cubicBezTo>
                  <a:cubicBezTo>
                    <a:pt x="195" y="172"/>
                    <a:pt x="195" y="173"/>
                    <a:pt x="196" y="174"/>
                  </a:cubicBezTo>
                  <a:cubicBezTo>
                    <a:pt x="197" y="175"/>
                    <a:pt x="198" y="176"/>
                    <a:pt x="199" y="176"/>
                  </a:cubicBezTo>
                  <a:cubicBezTo>
                    <a:pt x="200" y="177"/>
                    <a:pt x="202" y="177"/>
                    <a:pt x="203" y="177"/>
                  </a:cubicBezTo>
                  <a:cubicBezTo>
                    <a:pt x="204" y="177"/>
                    <a:pt x="205" y="177"/>
                    <a:pt x="205" y="177"/>
                  </a:cubicBezTo>
                  <a:cubicBezTo>
                    <a:pt x="206" y="177"/>
                    <a:pt x="207" y="177"/>
                    <a:pt x="208" y="176"/>
                  </a:cubicBezTo>
                  <a:cubicBezTo>
                    <a:pt x="208" y="176"/>
                    <a:pt x="209" y="176"/>
                    <a:pt x="209" y="175"/>
                  </a:cubicBezTo>
                  <a:cubicBezTo>
                    <a:pt x="210" y="175"/>
                    <a:pt x="211" y="175"/>
                    <a:pt x="211" y="174"/>
                  </a:cubicBezTo>
                  <a:cubicBezTo>
                    <a:pt x="210" y="173"/>
                    <a:pt x="210" y="173"/>
                    <a:pt x="210" y="173"/>
                  </a:cubicBezTo>
                  <a:cubicBezTo>
                    <a:pt x="210" y="172"/>
                    <a:pt x="210" y="172"/>
                    <a:pt x="209" y="172"/>
                  </a:cubicBezTo>
                  <a:cubicBezTo>
                    <a:pt x="209" y="172"/>
                    <a:pt x="209" y="172"/>
                    <a:pt x="209" y="173"/>
                  </a:cubicBezTo>
                  <a:cubicBezTo>
                    <a:pt x="208" y="173"/>
                    <a:pt x="208" y="173"/>
                    <a:pt x="207" y="173"/>
                  </a:cubicBezTo>
                  <a:cubicBezTo>
                    <a:pt x="207" y="174"/>
                    <a:pt x="206" y="174"/>
                    <a:pt x="206" y="174"/>
                  </a:cubicBezTo>
                  <a:cubicBezTo>
                    <a:pt x="205" y="174"/>
                    <a:pt x="204" y="174"/>
                    <a:pt x="203" y="174"/>
                  </a:cubicBezTo>
                  <a:cubicBezTo>
                    <a:pt x="202" y="174"/>
                    <a:pt x="202" y="174"/>
                    <a:pt x="201" y="174"/>
                  </a:cubicBezTo>
                  <a:cubicBezTo>
                    <a:pt x="200" y="174"/>
                    <a:pt x="199" y="173"/>
                    <a:pt x="199" y="172"/>
                  </a:cubicBezTo>
                  <a:cubicBezTo>
                    <a:pt x="198" y="172"/>
                    <a:pt x="198" y="171"/>
                    <a:pt x="198" y="170"/>
                  </a:cubicBezTo>
                  <a:cubicBezTo>
                    <a:pt x="197" y="169"/>
                    <a:pt x="197" y="168"/>
                    <a:pt x="197" y="167"/>
                  </a:cubicBezTo>
                  <a:cubicBezTo>
                    <a:pt x="211" y="167"/>
                    <a:pt x="211" y="167"/>
                    <a:pt x="211" y="167"/>
                  </a:cubicBezTo>
                  <a:cubicBezTo>
                    <a:pt x="211" y="167"/>
                    <a:pt x="211" y="167"/>
                    <a:pt x="211" y="166"/>
                  </a:cubicBezTo>
                  <a:close/>
                  <a:moveTo>
                    <a:pt x="197" y="165"/>
                  </a:moveTo>
                  <a:cubicBezTo>
                    <a:pt x="197" y="163"/>
                    <a:pt x="198" y="161"/>
                    <a:pt x="199" y="160"/>
                  </a:cubicBezTo>
                  <a:cubicBezTo>
                    <a:pt x="200" y="159"/>
                    <a:pt x="201" y="159"/>
                    <a:pt x="203" y="159"/>
                  </a:cubicBezTo>
                  <a:cubicBezTo>
                    <a:pt x="204" y="159"/>
                    <a:pt x="205" y="159"/>
                    <a:pt x="205" y="159"/>
                  </a:cubicBezTo>
                  <a:cubicBezTo>
                    <a:pt x="206" y="160"/>
                    <a:pt x="206" y="160"/>
                    <a:pt x="207" y="160"/>
                  </a:cubicBezTo>
                  <a:cubicBezTo>
                    <a:pt x="207" y="161"/>
                    <a:pt x="208" y="162"/>
                    <a:pt x="208" y="162"/>
                  </a:cubicBezTo>
                  <a:cubicBezTo>
                    <a:pt x="208" y="163"/>
                    <a:pt x="208" y="164"/>
                    <a:pt x="208" y="165"/>
                  </a:cubicBezTo>
                  <a:lnTo>
                    <a:pt x="197" y="165"/>
                  </a:lnTo>
                  <a:close/>
                  <a:moveTo>
                    <a:pt x="175" y="121"/>
                  </a:moveTo>
                  <a:cubicBezTo>
                    <a:pt x="174" y="120"/>
                    <a:pt x="174" y="119"/>
                    <a:pt x="174" y="118"/>
                  </a:cubicBezTo>
                  <a:cubicBezTo>
                    <a:pt x="174" y="105"/>
                    <a:pt x="174" y="105"/>
                    <a:pt x="174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70" y="118"/>
                    <a:pt x="170" y="118"/>
                    <a:pt x="170" y="118"/>
                  </a:cubicBezTo>
                  <a:cubicBezTo>
                    <a:pt x="170" y="119"/>
                    <a:pt x="171" y="120"/>
                    <a:pt x="171" y="121"/>
                  </a:cubicBezTo>
                  <a:cubicBezTo>
                    <a:pt x="171" y="122"/>
                    <a:pt x="172" y="122"/>
                    <a:pt x="172" y="123"/>
                  </a:cubicBezTo>
                  <a:cubicBezTo>
                    <a:pt x="173" y="124"/>
                    <a:pt x="173" y="124"/>
                    <a:pt x="174" y="125"/>
                  </a:cubicBezTo>
                  <a:cubicBezTo>
                    <a:pt x="175" y="125"/>
                    <a:pt x="176" y="125"/>
                    <a:pt x="177" y="125"/>
                  </a:cubicBezTo>
                  <a:cubicBezTo>
                    <a:pt x="179" y="125"/>
                    <a:pt x="180" y="125"/>
                    <a:pt x="181" y="124"/>
                  </a:cubicBezTo>
                  <a:cubicBezTo>
                    <a:pt x="182" y="124"/>
                    <a:pt x="183" y="123"/>
                    <a:pt x="184" y="122"/>
                  </a:cubicBezTo>
                  <a:cubicBezTo>
                    <a:pt x="184" y="124"/>
                    <a:pt x="184" y="124"/>
                    <a:pt x="184" y="124"/>
                  </a:cubicBezTo>
                  <a:cubicBezTo>
                    <a:pt x="184" y="125"/>
                    <a:pt x="185" y="125"/>
                    <a:pt x="185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7" y="105"/>
                    <a:pt x="187" y="105"/>
                    <a:pt x="187" y="105"/>
                  </a:cubicBezTo>
                  <a:cubicBezTo>
                    <a:pt x="184" y="105"/>
                    <a:pt x="184" y="105"/>
                    <a:pt x="184" y="105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3" y="120"/>
                    <a:pt x="182" y="121"/>
                    <a:pt x="181" y="122"/>
                  </a:cubicBezTo>
                  <a:cubicBezTo>
                    <a:pt x="180" y="122"/>
                    <a:pt x="179" y="122"/>
                    <a:pt x="178" y="122"/>
                  </a:cubicBezTo>
                  <a:cubicBezTo>
                    <a:pt x="177" y="122"/>
                    <a:pt x="176" y="122"/>
                    <a:pt x="175" y="121"/>
                  </a:cubicBezTo>
                  <a:close/>
                  <a:moveTo>
                    <a:pt x="61" y="105"/>
                  </a:moveTo>
                  <a:cubicBezTo>
                    <a:pt x="60" y="106"/>
                    <a:pt x="59" y="106"/>
                    <a:pt x="58" y="107"/>
                  </a:cubicBezTo>
                  <a:cubicBezTo>
                    <a:pt x="58" y="108"/>
                    <a:pt x="57" y="109"/>
                    <a:pt x="56" y="110"/>
                  </a:cubicBezTo>
                  <a:cubicBezTo>
                    <a:pt x="56" y="112"/>
                    <a:pt x="56" y="113"/>
                    <a:pt x="56" y="114"/>
                  </a:cubicBezTo>
                  <a:cubicBezTo>
                    <a:pt x="56" y="116"/>
                    <a:pt x="56" y="118"/>
                    <a:pt x="57" y="119"/>
                  </a:cubicBezTo>
                  <a:cubicBezTo>
                    <a:pt x="57" y="120"/>
                    <a:pt x="58" y="121"/>
                    <a:pt x="59" y="122"/>
                  </a:cubicBezTo>
                  <a:cubicBezTo>
                    <a:pt x="59" y="123"/>
                    <a:pt x="60" y="124"/>
                    <a:pt x="62" y="124"/>
                  </a:cubicBezTo>
                  <a:cubicBezTo>
                    <a:pt x="63" y="125"/>
                    <a:pt x="64" y="125"/>
                    <a:pt x="65" y="125"/>
                  </a:cubicBezTo>
                  <a:cubicBezTo>
                    <a:pt x="66" y="125"/>
                    <a:pt x="67" y="125"/>
                    <a:pt x="68" y="125"/>
                  </a:cubicBezTo>
                  <a:cubicBezTo>
                    <a:pt x="68" y="125"/>
                    <a:pt x="69" y="125"/>
                    <a:pt x="70" y="124"/>
                  </a:cubicBezTo>
                  <a:cubicBezTo>
                    <a:pt x="71" y="124"/>
                    <a:pt x="71" y="124"/>
                    <a:pt x="72" y="123"/>
                  </a:cubicBezTo>
                  <a:cubicBezTo>
                    <a:pt x="72" y="123"/>
                    <a:pt x="73" y="123"/>
                    <a:pt x="73" y="122"/>
                  </a:cubicBezTo>
                  <a:cubicBezTo>
                    <a:pt x="72" y="121"/>
                    <a:pt x="72" y="121"/>
                    <a:pt x="72" y="121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20"/>
                    <a:pt x="71" y="120"/>
                    <a:pt x="71" y="121"/>
                  </a:cubicBezTo>
                  <a:cubicBezTo>
                    <a:pt x="71" y="121"/>
                    <a:pt x="70" y="121"/>
                    <a:pt x="70" y="121"/>
                  </a:cubicBezTo>
                  <a:cubicBezTo>
                    <a:pt x="69" y="122"/>
                    <a:pt x="69" y="122"/>
                    <a:pt x="68" y="122"/>
                  </a:cubicBezTo>
                  <a:cubicBezTo>
                    <a:pt x="67" y="122"/>
                    <a:pt x="67" y="122"/>
                    <a:pt x="66" y="122"/>
                  </a:cubicBezTo>
                  <a:cubicBezTo>
                    <a:pt x="65" y="122"/>
                    <a:pt x="64" y="122"/>
                    <a:pt x="63" y="122"/>
                  </a:cubicBezTo>
                  <a:cubicBezTo>
                    <a:pt x="62" y="122"/>
                    <a:pt x="62" y="121"/>
                    <a:pt x="61" y="120"/>
                  </a:cubicBezTo>
                  <a:cubicBezTo>
                    <a:pt x="61" y="120"/>
                    <a:pt x="60" y="119"/>
                    <a:pt x="60" y="118"/>
                  </a:cubicBezTo>
                  <a:cubicBezTo>
                    <a:pt x="60" y="117"/>
                    <a:pt x="59" y="116"/>
                    <a:pt x="59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3" y="115"/>
                    <a:pt x="73" y="115"/>
                    <a:pt x="74" y="114"/>
                  </a:cubicBezTo>
                  <a:cubicBezTo>
                    <a:pt x="74" y="114"/>
                    <a:pt x="74" y="114"/>
                    <a:pt x="74" y="113"/>
                  </a:cubicBezTo>
                  <a:cubicBezTo>
                    <a:pt x="74" y="112"/>
                    <a:pt x="74" y="111"/>
                    <a:pt x="73" y="109"/>
                  </a:cubicBezTo>
                  <a:cubicBezTo>
                    <a:pt x="73" y="108"/>
                    <a:pt x="72" y="107"/>
                    <a:pt x="71" y="107"/>
                  </a:cubicBezTo>
                  <a:cubicBezTo>
                    <a:pt x="71" y="106"/>
                    <a:pt x="70" y="105"/>
                    <a:pt x="69" y="105"/>
                  </a:cubicBezTo>
                  <a:cubicBezTo>
                    <a:pt x="68" y="104"/>
                    <a:pt x="66" y="104"/>
                    <a:pt x="65" y="104"/>
                  </a:cubicBezTo>
                  <a:cubicBezTo>
                    <a:pt x="64" y="104"/>
                    <a:pt x="62" y="105"/>
                    <a:pt x="61" y="105"/>
                  </a:cubicBezTo>
                  <a:close/>
                  <a:moveTo>
                    <a:pt x="68" y="107"/>
                  </a:moveTo>
                  <a:cubicBezTo>
                    <a:pt x="68" y="108"/>
                    <a:pt x="69" y="108"/>
                    <a:pt x="69" y="108"/>
                  </a:cubicBezTo>
                  <a:cubicBezTo>
                    <a:pt x="70" y="109"/>
                    <a:pt x="70" y="110"/>
                    <a:pt x="70" y="110"/>
                  </a:cubicBezTo>
                  <a:cubicBezTo>
                    <a:pt x="70" y="111"/>
                    <a:pt x="71" y="112"/>
                    <a:pt x="71" y="113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0" y="111"/>
                    <a:pt x="60" y="109"/>
                    <a:pt x="61" y="108"/>
                  </a:cubicBezTo>
                  <a:cubicBezTo>
                    <a:pt x="62" y="107"/>
                    <a:pt x="64" y="107"/>
                    <a:pt x="65" y="107"/>
                  </a:cubicBezTo>
                  <a:cubicBezTo>
                    <a:pt x="66" y="107"/>
                    <a:pt x="67" y="107"/>
                    <a:pt x="68" y="107"/>
                  </a:cubicBezTo>
                  <a:close/>
                  <a:moveTo>
                    <a:pt x="126" y="98"/>
                  </a:moveTo>
                  <a:cubicBezTo>
                    <a:pt x="126" y="98"/>
                    <a:pt x="126" y="98"/>
                    <a:pt x="126" y="97"/>
                  </a:cubicBezTo>
                  <a:cubicBezTo>
                    <a:pt x="125" y="97"/>
                    <a:pt x="125" y="97"/>
                    <a:pt x="125" y="96"/>
                  </a:cubicBezTo>
                  <a:cubicBezTo>
                    <a:pt x="125" y="96"/>
                    <a:pt x="124" y="96"/>
                    <a:pt x="124" y="96"/>
                  </a:cubicBezTo>
                  <a:cubicBezTo>
                    <a:pt x="124" y="96"/>
                    <a:pt x="124" y="96"/>
                    <a:pt x="123" y="96"/>
                  </a:cubicBezTo>
                  <a:cubicBezTo>
                    <a:pt x="123" y="96"/>
                    <a:pt x="123" y="96"/>
                    <a:pt x="122" y="96"/>
                  </a:cubicBezTo>
                  <a:cubicBezTo>
                    <a:pt x="122" y="96"/>
                    <a:pt x="122" y="96"/>
                    <a:pt x="121" y="96"/>
                  </a:cubicBezTo>
                  <a:cubicBezTo>
                    <a:pt x="121" y="97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9"/>
                    <a:pt x="121" y="99"/>
                    <a:pt x="121" y="99"/>
                  </a:cubicBezTo>
                  <a:cubicBezTo>
                    <a:pt x="121" y="99"/>
                    <a:pt x="121" y="100"/>
                    <a:pt x="121" y="100"/>
                  </a:cubicBezTo>
                  <a:cubicBezTo>
                    <a:pt x="122" y="100"/>
                    <a:pt x="122" y="100"/>
                    <a:pt x="122" y="101"/>
                  </a:cubicBezTo>
                  <a:cubicBezTo>
                    <a:pt x="123" y="101"/>
                    <a:pt x="123" y="101"/>
                    <a:pt x="123" y="101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24" y="100"/>
                    <a:pt x="125" y="100"/>
                    <a:pt x="125" y="100"/>
                  </a:cubicBezTo>
                  <a:cubicBezTo>
                    <a:pt x="125" y="100"/>
                    <a:pt x="125" y="99"/>
                    <a:pt x="126" y="99"/>
                  </a:cubicBezTo>
                  <a:cubicBezTo>
                    <a:pt x="126" y="99"/>
                    <a:pt x="126" y="99"/>
                    <a:pt x="126" y="98"/>
                  </a:cubicBezTo>
                  <a:close/>
                  <a:moveTo>
                    <a:pt x="162" y="122"/>
                  </a:moveTo>
                  <a:cubicBezTo>
                    <a:pt x="161" y="122"/>
                    <a:pt x="161" y="122"/>
                    <a:pt x="161" y="122"/>
                  </a:cubicBezTo>
                  <a:cubicBezTo>
                    <a:pt x="160" y="123"/>
                    <a:pt x="159" y="123"/>
                    <a:pt x="159" y="123"/>
                  </a:cubicBezTo>
                  <a:cubicBezTo>
                    <a:pt x="158" y="123"/>
                    <a:pt x="157" y="123"/>
                    <a:pt x="157" y="122"/>
                  </a:cubicBezTo>
                  <a:cubicBezTo>
                    <a:pt x="156" y="122"/>
                    <a:pt x="156" y="122"/>
                    <a:pt x="155" y="122"/>
                  </a:cubicBezTo>
                  <a:cubicBezTo>
                    <a:pt x="155" y="121"/>
                    <a:pt x="155" y="121"/>
                    <a:pt x="154" y="121"/>
                  </a:cubicBezTo>
                  <a:cubicBezTo>
                    <a:pt x="154" y="121"/>
                    <a:pt x="154" y="121"/>
                    <a:pt x="154" y="121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53" y="123"/>
                    <a:pt x="154" y="124"/>
                    <a:pt x="155" y="124"/>
                  </a:cubicBezTo>
                  <a:cubicBezTo>
                    <a:pt x="156" y="125"/>
                    <a:pt x="157" y="125"/>
                    <a:pt x="159" y="125"/>
                  </a:cubicBezTo>
                  <a:cubicBezTo>
                    <a:pt x="160" y="125"/>
                    <a:pt x="161" y="125"/>
                    <a:pt x="162" y="125"/>
                  </a:cubicBezTo>
                  <a:cubicBezTo>
                    <a:pt x="163" y="124"/>
                    <a:pt x="164" y="124"/>
                    <a:pt x="164" y="123"/>
                  </a:cubicBezTo>
                  <a:cubicBezTo>
                    <a:pt x="165" y="123"/>
                    <a:pt x="165" y="122"/>
                    <a:pt x="166" y="121"/>
                  </a:cubicBezTo>
                  <a:cubicBezTo>
                    <a:pt x="166" y="120"/>
                    <a:pt x="166" y="120"/>
                    <a:pt x="166" y="119"/>
                  </a:cubicBezTo>
                  <a:cubicBezTo>
                    <a:pt x="166" y="118"/>
                    <a:pt x="166" y="117"/>
                    <a:pt x="166" y="117"/>
                  </a:cubicBezTo>
                  <a:cubicBezTo>
                    <a:pt x="165" y="116"/>
                    <a:pt x="165" y="115"/>
                    <a:pt x="165" y="115"/>
                  </a:cubicBezTo>
                  <a:cubicBezTo>
                    <a:pt x="164" y="115"/>
                    <a:pt x="164" y="114"/>
                    <a:pt x="163" y="114"/>
                  </a:cubicBezTo>
                  <a:cubicBezTo>
                    <a:pt x="162" y="114"/>
                    <a:pt x="162" y="114"/>
                    <a:pt x="161" y="113"/>
                  </a:cubicBezTo>
                  <a:cubicBezTo>
                    <a:pt x="160" y="113"/>
                    <a:pt x="160" y="113"/>
                    <a:pt x="159" y="113"/>
                  </a:cubicBezTo>
                  <a:cubicBezTo>
                    <a:pt x="158" y="113"/>
                    <a:pt x="158" y="112"/>
                    <a:pt x="157" y="112"/>
                  </a:cubicBezTo>
                  <a:cubicBezTo>
                    <a:pt x="157" y="112"/>
                    <a:pt x="156" y="112"/>
                    <a:pt x="156" y="111"/>
                  </a:cubicBezTo>
                  <a:cubicBezTo>
                    <a:pt x="156" y="111"/>
                    <a:pt x="156" y="110"/>
                    <a:pt x="156" y="110"/>
                  </a:cubicBezTo>
                  <a:cubicBezTo>
                    <a:pt x="156" y="109"/>
                    <a:pt x="156" y="109"/>
                    <a:pt x="156" y="109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8" y="107"/>
                    <a:pt x="158" y="107"/>
                  </a:cubicBezTo>
                  <a:cubicBezTo>
                    <a:pt x="158" y="107"/>
                    <a:pt x="159" y="107"/>
                    <a:pt x="160" y="107"/>
                  </a:cubicBezTo>
                  <a:cubicBezTo>
                    <a:pt x="160" y="107"/>
                    <a:pt x="161" y="107"/>
                    <a:pt x="161" y="107"/>
                  </a:cubicBezTo>
                  <a:cubicBezTo>
                    <a:pt x="162" y="107"/>
                    <a:pt x="162" y="107"/>
                    <a:pt x="163" y="108"/>
                  </a:cubicBezTo>
                  <a:cubicBezTo>
                    <a:pt x="163" y="108"/>
                    <a:pt x="163" y="108"/>
                    <a:pt x="164" y="10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5" y="106"/>
                    <a:pt x="164" y="105"/>
                    <a:pt x="163" y="105"/>
                  </a:cubicBezTo>
                  <a:cubicBezTo>
                    <a:pt x="162" y="104"/>
                    <a:pt x="161" y="104"/>
                    <a:pt x="160" y="104"/>
                  </a:cubicBezTo>
                  <a:cubicBezTo>
                    <a:pt x="158" y="104"/>
                    <a:pt x="157" y="104"/>
                    <a:pt x="156" y="105"/>
                  </a:cubicBezTo>
                  <a:cubicBezTo>
                    <a:pt x="156" y="105"/>
                    <a:pt x="155" y="105"/>
                    <a:pt x="154" y="106"/>
                  </a:cubicBezTo>
                  <a:cubicBezTo>
                    <a:pt x="154" y="107"/>
                    <a:pt x="153" y="107"/>
                    <a:pt x="153" y="108"/>
                  </a:cubicBezTo>
                  <a:cubicBezTo>
                    <a:pt x="152" y="109"/>
                    <a:pt x="152" y="109"/>
                    <a:pt x="152" y="110"/>
                  </a:cubicBezTo>
                  <a:cubicBezTo>
                    <a:pt x="152" y="111"/>
                    <a:pt x="152" y="112"/>
                    <a:pt x="153" y="112"/>
                  </a:cubicBezTo>
                  <a:cubicBezTo>
                    <a:pt x="153" y="113"/>
                    <a:pt x="153" y="113"/>
                    <a:pt x="154" y="114"/>
                  </a:cubicBezTo>
                  <a:cubicBezTo>
                    <a:pt x="154" y="114"/>
                    <a:pt x="155" y="115"/>
                    <a:pt x="156" y="115"/>
                  </a:cubicBezTo>
                  <a:cubicBezTo>
                    <a:pt x="156" y="115"/>
                    <a:pt x="157" y="115"/>
                    <a:pt x="158" y="116"/>
                  </a:cubicBezTo>
                  <a:cubicBezTo>
                    <a:pt x="158" y="116"/>
                    <a:pt x="159" y="116"/>
                    <a:pt x="160" y="116"/>
                  </a:cubicBezTo>
                  <a:cubicBezTo>
                    <a:pt x="160" y="116"/>
                    <a:pt x="161" y="117"/>
                    <a:pt x="161" y="117"/>
                  </a:cubicBezTo>
                  <a:cubicBezTo>
                    <a:pt x="162" y="117"/>
                    <a:pt x="162" y="118"/>
                    <a:pt x="162" y="118"/>
                  </a:cubicBezTo>
                  <a:cubicBezTo>
                    <a:pt x="163" y="118"/>
                    <a:pt x="163" y="119"/>
                    <a:pt x="163" y="119"/>
                  </a:cubicBezTo>
                  <a:cubicBezTo>
                    <a:pt x="163" y="120"/>
                    <a:pt x="163" y="120"/>
                    <a:pt x="163" y="121"/>
                  </a:cubicBezTo>
                  <a:cubicBezTo>
                    <a:pt x="162" y="121"/>
                    <a:pt x="162" y="121"/>
                    <a:pt x="162" y="122"/>
                  </a:cubicBezTo>
                  <a:close/>
                  <a:moveTo>
                    <a:pt x="49" y="105"/>
                  </a:moveTo>
                  <a:cubicBezTo>
                    <a:pt x="48" y="106"/>
                    <a:pt x="47" y="107"/>
                    <a:pt x="47" y="109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6" y="105"/>
                    <a:pt x="46" y="105"/>
                    <a:pt x="45" y="105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7" y="111"/>
                    <a:pt x="47" y="111"/>
                    <a:pt x="48" y="110"/>
                  </a:cubicBezTo>
                  <a:cubicBezTo>
                    <a:pt x="48" y="110"/>
                    <a:pt x="48" y="109"/>
                    <a:pt x="49" y="109"/>
                  </a:cubicBezTo>
                  <a:cubicBezTo>
                    <a:pt x="49" y="108"/>
                    <a:pt x="50" y="108"/>
                    <a:pt x="50" y="108"/>
                  </a:cubicBezTo>
                  <a:cubicBezTo>
                    <a:pt x="51" y="108"/>
                    <a:pt x="51" y="108"/>
                    <a:pt x="52" y="108"/>
                  </a:cubicBezTo>
                  <a:cubicBezTo>
                    <a:pt x="52" y="108"/>
                    <a:pt x="53" y="108"/>
                    <a:pt x="53" y="108"/>
                  </a:cubicBezTo>
                  <a:cubicBezTo>
                    <a:pt x="53" y="108"/>
                    <a:pt x="54" y="108"/>
                    <a:pt x="54" y="108"/>
                  </a:cubicBezTo>
                  <a:cubicBezTo>
                    <a:pt x="54" y="108"/>
                    <a:pt x="54" y="108"/>
                    <a:pt x="54" y="107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4" y="105"/>
                    <a:pt x="54" y="104"/>
                    <a:pt x="54" y="104"/>
                  </a:cubicBezTo>
                  <a:cubicBezTo>
                    <a:pt x="53" y="104"/>
                    <a:pt x="53" y="104"/>
                    <a:pt x="52" y="104"/>
                  </a:cubicBezTo>
                  <a:cubicBezTo>
                    <a:pt x="51" y="104"/>
                    <a:pt x="50" y="105"/>
                    <a:pt x="49" y="105"/>
                  </a:cubicBezTo>
                  <a:close/>
                  <a:moveTo>
                    <a:pt x="3" y="174"/>
                  </a:moveTo>
                  <a:cubicBezTo>
                    <a:pt x="4" y="175"/>
                    <a:pt x="5" y="176"/>
                    <a:pt x="6" y="176"/>
                  </a:cubicBezTo>
                  <a:cubicBezTo>
                    <a:pt x="7" y="177"/>
                    <a:pt x="8" y="177"/>
                    <a:pt x="9" y="177"/>
                  </a:cubicBezTo>
                  <a:cubicBezTo>
                    <a:pt x="10" y="177"/>
                    <a:pt x="11" y="177"/>
                    <a:pt x="11" y="177"/>
                  </a:cubicBezTo>
                  <a:cubicBezTo>
                    <a:pt x="12" y="177"/>
                    <a:pt x="13" y="177"/>
                    <a:pt x="13" y="176"/>
                  </a:cubicBezTo>
                  <a:cubicBezTo>
                    <a:pt x="14" y="176"/>
                    <a:pt x="15" y="176"/>
                    <a:pt x="15" y="175"/>
                  </a:cubicBezTo>
                  <a:cubicBezTo>
                    <a:pt x="16" y="175"/>
                    <a:pt x="16" y="175"/>
                    <a:pt x="17" y="174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16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4" y="173"/>
                  </a:cubicBezTo>
                  <a:cubicBezTo>
                    <a:pt x="14" y="173"/>
                    <a:pt x="14" y="173"/>
                    <a:pt x="13" y="173"/>
                  </a:cubicBezTo>
                  <a:cubicBezTo>
                    <a:pt x="13" y="174"/>
                    <a:pt x="13" y="174"/>
                    <a:pt x="12" y="174"/>
                  </a:cubicBezTo>
                  <a:cubicBezTo>
                    <a:pt x="11" y="174"/>
                    <a:pt x="11" y="174"/>
                    <a:pt x="10" y="174"/>
                  </a:cubicBezTo>
                  <a:cubicBezTo>
                    <a:pt x="9" y="174"/>
                    <a:pt x="8" y="174"/>
                    <a:pt x="7" y="174"/>
                  </a:cubicBezTo>
                  <a:cubicBezTo>
                    <a:pt x="7" y="174"/>
                    <a:pt x="6" y="173"/>
                    <a:pt x="6" y="172"/>
                  </a:cubicBezTo>
                  <a:cubicBezTo>
                    <a:pt x="5" y="172"/>
                    <a:pt x="5" y="171"/>
                    <a:pt x="4" y="170"/>
                  </a:cubicBezTo>
                  <a:cubicBezTo>
                    <a:pt x="4" y="169"/>
                    <a:pt x="4" y="168"/>
                    <a:pt x="4" y="167"/>
                  </a:cubicBezTo>
                  <a:cubicBezTo>
                    <a:pt x="4" y="166"/>
                    <a:pt x="4" y="164"/>
                    <a:pt x="4" y="164"/>
                  </a:cubicBezTo>
                  <a:cubicBezTo>
                    <a:pt x="5" y="163"/>
                    <a:pt x="5" y="162"/>
                    <a:pt x="6" y="161"/>
                  </a:cubicBezTo>
                  <a:cubicBezTo>
                    <a:pt x="6" y="160"/>
                    <a:pt x="7" y="160"/>
                    <a:pt x="7" y="160"/>
                  </a:cubicBezTo>
                  <a:cubicBezTo>
                    <a:pt x="8" y="159"/>
                    <a:pt x="9" y="159"/>
                    <a:pt x="10" y="159"/>
                  </a:cubicBezTo>
                  <a:cubicBezTo>
                    <a:pt x="11" y="159"/>
                    <a:pt x="11" y="159"/>
                    <a:pt x="12" y="159"/>
                  </a:cubicBezTo>
                  <a:cubicBezTo>
                    <a:pt x="12" y="159"/>
                    <a:pt x="13" y="160"/>
                    <a:pt x="13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1"/>
                    <a:pt x="15" y="161"/>
                    <a:pt x="15" y="161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0"/>
                    <a:pt x="15" y="160"/>
                    <a:pt x="16" y="160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16" y="158"/>
                    <a:pt x="15" y="157"/>
                    <a:pt x="14" y="157"/>
                  </a:cubicBezTo>
                  <a:cubicBezTo>
                    <a:pt x="13" y="156"/>
                    <a:pt x="11" y="156"/>
                    <a:pt x="10" y="156"/>
                  </a:cubicBezTo>
                  <a:cubicBezTo>
                    <a:pt x="8" y="156"/>
                    <a:pt x="7" y="157"/>
                    <a:pt x="6" y="157"/>
                  </a:cubicBezTo>
                  <a:cubicBezTo>
                    <a:pt x="5" y="158"/>
                    <a:pt x="4" y="158"/>
                    <a:pt x="3" y="159"/>
                  </a:cubicBezTo>
                  <a:cubicBezTo>
                    <a:pt x="2" y="160"/>
                    <a:pt x="1" y="161"/>
                    <a:pt x="1" y="163"/>
                  </a:cubicBezTo>
                  <a:cubicBezTo>
                    <a:pt x="1" y="164"/>
                    <a:pt x="0" y="165"/>
                    <a:pt x="0" y="167"/>
                  </a:cubicBezTo>
                  <a:cubicBezTo>
                    <a:pt x="0" y="168"/>
                    <a:pt x="1" y="170"/>
                    <a:pt x="1" y="171"/>
                  </a:cubicBezTo>
                  <a:cubicBezTo>
                    <a:pt x="1" y="172"/>
                    <a:pt x="2" y="174"/>
                    <a:pt x="3" y="174"/>
                  </a:cubicBezTo>
                  <a:close/>
                  <a:moveTo>
                    <a:pt x="15" y="211"/>
                  </a:moveTo>
                  <a:cubicBezTo>
                    <a:pt x="14" y="210"/>
                    <a:pt x="13" y="209"/>
                    <a:pt x="12" y="209"/>
                  </a:cubicBezTo>
                  <a:cubicBezTo>
                    <a:pt x="11" y="208"/>
                    <a:pt x="10" y="208"/>
                    <a:pt x="9" y="208"/>
                  </a:cubicBezTo>
                  <a:cubicBezTo>
                    <a:pt x="8" y="208"/>
                    <a:pt x="7" y="208"/>
                    <a:pt x="5" y="209"/>
                  </a:cubicBezTo>
                  <a:cubicBezTo>
                    <a:pt x="4" y="210"/>
                    <a:pt x="3" y="210"/>
                    <a:pt x="3" y="211"/>
                  </a:cubicBezTo>
                  <a:cubicBezTo>
                    <a:pt x="2" y="212"/>
                    <a:pt x="1" y="213"/>
                    <a:pt x="1" y="215"/>
                  </a:cubicBezTo>
                  <a:cubicBezTo>
                    <a:pt x="1" y="216"/>
                    <a:pt x="0" y="217"/>
                    <a:pt x="0" y="219"/>
                  </a:cubicBezTo>
                  <a:cubicBezTo>
                    <a:pt x="0" y="220"/>
                    <a:pt x="1" y="222"/>
                    <a:pt x="1" y="223"/>
                  </a:cubicBezTo>
                  <a:cubicBezTo>
                    <a:pt x="1" y="225"/>
                    <a:pt x="2" y="226"/>
                    <a:pt x="2" y="226"/>
                  </a:cubicBezTo>
                  <a:cubicBezTo>
                    <a:pt x="3" y="227"/>
                    <a:pt x="4" y="228"/>
                    <a:pt x="5" y="228"/>
                  </a:cubicBezTo>
                  <a:cubicBezTo>
                    <a:pt x="6" y="229"/>
                    <a:pt x="7" y="229"/>
                    <a:pt x="8" y="229"/>
                  </a:cubicBezTo>
                  <a:cubicBezTo>
                    <a:pt x="9" y="229"/>
                    <a:pt x="11" y="229"/>
                    <a:pt x="12" y="228"/>
                  </a:cubicBezTo>
                  <a:cubicBezTo>
                    <a:pt x="13" y="228"/>
                    <a:pt x="14" y="227"/>
                    <a:pt x="15" y="226"/>
                  </a:cubicBezTo>
                  <a:cubicBezTo>
                    <a:pt x="15" y="228"/>
                    <a:pt x="15" y="228"/>
                    <a:pt x="15" y="228"/>
                  </a:cubicBezTo>
                  <a:cubicBezTo>
                    <a:pt x="15" y="229"/>
                    <a:pt x="16" y="229"/>
                    <a:pt x="16" y="229"/>
                  </a:cubicBezTo>
                  <a:cubicBezTo>
                    <a:pt x="18" y="229"/>
                    <a:pt x="18" y="229"/>
                    <a:pt x="18" y="22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5" y="199"/>
                    <a:pt x="15" y="199"/>
                    <a:pt x="15" y="199"/>
                  </a:cubicBezTo>
                  <a:lnTo>
                    <a:pt x="15" y="211"/>
                  </a:lnTo>
                  <a:close/>
                  <a:moveTo>
                    <a:pt x="15" y="223"/>
                  </a:moveTo>
                  <a:cubicBezTo>
                    <a:pt x="14" y="224"/>
                    <a:pt x="13" y="225"/>
                    <a:pt x="12" y="225"/>
                  </a:cubicBezTo>
                  <a:cubicBezTo>
                    <a:pt x="11" y="226"/>
                    <a:pt x="10" y="226"/>
                    <a:pt x="9" y="226"/>
                  </a:cubicBezTo>
                  <a:cubicBezTo>
                    <a:pt x="8" y="226"/>
                    <a:pt x="8" y="226"/>
                    <a:pt x="7" y="226"/>
                  </a:cubicBezTo>
                  <a:cubicBezTo>
                    <a:pt x="6" y="226"/>
                    <a:pt x="6" y="225"/>
                    <a:pt x="5" y="224"/>
                  </a:cubicBezTo>
                  <a:cubicBezTo>
                    <a:pt x="5" y="224"/>
                    <a:pt x="5" y="223"/>
                    <a:pt x="4" y="222"/>
                  </a:cubicBezTo>
                  <a:cubicBezTo>
                    <a:pt x="4" y="221"/>
                    <a:pt x="4" y="220"/>
                    <a:pt x="4" y="219"/>
                  </a:cubicBezTo>
                  <a:cubicBezTo>
                    <a:pt x="4" y="216"/>
                    <a:pt x="5" y="214"/>
                    <a:pt x="6" y="213"/>
                  </a:cubicBezTo>
                  <a:cubicBezTo>
                    <a:pt x="7" y="212"/>
                    <a:pt x="8" y="211"/>
                    <a:pt x="10" y="211"/>
                  </a:cubicBezTo>
                  <a:cubicBezTo>
                    <a:pt x="11" y="211"/>
                    <a:pt x="12" y="211"/>
                    <a:pt x="13" y="212"/>
                  </a:cubicBezTo>
                  <a:cubicBezTo>
                    <a:pt x="13" y="212"/>
                    <a:pt x="14" y="213"/>
                    <a:pt x="15" y="213"/>
                  </a:cubicBezTo>
                  <a:lnTo>
                    <a:pt x="15" y="223"/>
                  </a:lnTo>
                  <a:close/>
                  <a:moveTo>
                    <a:pt x="246" y="124"/>
                  </a:moveTo>
                  <a:cubicBezTo>
                    <a:pt x="248" y="124"/>
                    <a:pt x="249" y="123"/>
                    <a:pt x="249" y="122"/>
                  </a:cubicBezTo>
                  <a:cubicBezTo>
                    <a:pt x="250" y="124"/>
                    <a:pt x="250" y="124"/>
                    <a:pt x="250" y="124"/>
                  </a:cubicBezTo>
                  <a:cubicBezTo>
                    <a:pt x="250" y="125"/>
                    <a:pt x="250" y="125"/>
                    <a:pt x="251" y="125"/>
                  </a:cubicBezTo>
                  <a:cubicBezTo>
                    <a:pt x="253" y="125"/>
                    <a:pt x="253" y="125"/>
                    <a:pt x="253" y="125"/>
                  </a:cubicBezTo>
                  <a:cubicBezTo>
                    <a:pt x="253" y="95"/>
                    <a:pt x="253" y="95"/>
                    <a:pt x="253" y="95"/>
                  </a:cubicBezTo>
                  <a:cubicBezTo>
                    <a:pt x="249" y="95"/>
                    <a:pt x="249" y="95"/>
                    <a:pt x="249" y="95"/>
                  </a:cubicBezTo>
                  <a:cubicBezTo>
                    <a:pt x="249" y="107"/>
                    <a:pt x="249" y="107"/>
                    <a:pt x="249" y="107"/>
                  </a:cubicBezTo>
                  <a:cubicBezTo>
                    <a:pt x="249" y="106"/>
                    <a:pt x="248" y="105"/>
                    <a:pt x="247" y="105"/>
                  </a:cubicBezTo>
                  <a:cubicBezTo>
                    <a:pt x="246" y="104"/>
                    <a:pt x="245" y="104"/>
                    <a:pt x="244" y="104"/>
                  </a:cubicBezTo>
                  <a:cubicBezTo>
                    <a:pt x="242" y="104"/>
                    <a:pt x="241" y="104"/>
                    <a:pt x="240" y="105"/>
                  </a:cubicBezTo>
                  <a:cubicBezTo>
                    <a:pt x="239" y="106"/>
                    <a:pt x="238" y="106"/>
                    <a:pt x="237" y="107"/>
                  </a:cubicBezTo>
                  <a:cubicBezTo>
                    <a:pt x="236" y="108"/>
                    <a:pt x="236" y="109"/>
                    <a:pt x="236" y="111"/>
                  </a:cubicBezTo>
                  <a:cubicBezTo>
                    <a:pt x="235" y="112"/>
                    <a:pt x="235" y="113"/>
                    <a:pt x="235" y="115"/>
                  </a:cubicBezTo>
                  <a:cubicBezTo>
                    <a:pt x="235" y="116"/>
                    <a:pt x="235" y="118"/>
                    <a:pt x="235" y="119"/>
                  </a:cubicBezTo>
                  <a:cubicBezTo>
                    <a:pt x="236" y="121"/>
                    <a:pt x="236" y="122"/>
                    <a:pt x="237" y="122"/>
                  </a:cubicBezTo>
                  <a:cubicBezTo>
                    <a:pt x="238" y="123"/>
                    <a:pt x="238" y="124"/>
                    <a:pt x="239" y="124"/>
                  </a:cubicBezTo>
                  <a:cubicBezTo>
                    <a:pt x="240" y="125"/>
                    <a:pt x="241" y="125"/>
                    <a:pt x="243" y="125"/>
                  </a:cubicBezTo>
                  <a:cubicBezTo>
                    <a:pt x="244" y="125"/>
                    <a:pt x="245" y="125"/>
                    <a:pt x="246" y="124"/>
                  </a:cubicBezTo>
                  <a:close/>
                  <a:moveTo>
                    <a:pt x="240" y="120"/>
                  </a:moveTo>
                  <a:cubicBezTo>
                    <a:pt x="240" y="120"/>
                    <a:pt x="239" y="119"/>
                    <a:pt x="239" y="118"/>
                  </a:cubicBezTo>
                  <a:cubicBezTo>
                    <a:pt x="239" y="117"/>
                    <a:pt x="239" y="116"/>
                    <a:pt x="239" y="115"/>
                  </a:cubicBezTo>
                  <a:cubicBezTo>
                    <a:pt x="239" y="112"/>
                    <a:pt x="239" y="110"/>
                    <a:pt x="240" y="109"/>
                  </a:cubicBezTo>
                  <a:cubicBezTo>
                    <a:pt x="241" y="108"/>
                    <a:pt x="243" y="107"/>
                    <a:pt x="244" y="107"/>
                  </a:cubicBezTo>
                  <a:cubicBezTo>
                    <a:pt x="245" y="107"/>
                    <a:pt x="246" y="107"/>
                    <a:pt x="247" y="108"/>
                  </a:cubicBezTo>
                  <a:cubicBezTo>
                    <a:pt x="248" y="108"/>
                    <a:pt x="249" y="109"/>
                    <a:pt x="249" y="109"/>
                  </a:cubicBezTo>
                  <a:cubicBezTo>
                    <a:pt x="249" y="119"/>
                    <a:pt x="249" y="119"/>
                    <a:pt x="249" y="119"/>
                  </a:cubicBezTo>
                  <a:cubicBezTo>
                    <a:pt x="248" y="120"/>
                    <a:pt x="248" y="121"/>
                    <a:pt x="247" y="121"/>
                  </a:cubicBezTo>
                  <a:cubicBezTo>
                    <a:pt x="246" y="122"/>
                    <a:pt x="245" y="122"/>
                    <a:pt x="244" y="122"/>
                  </a:cubicBezTo>
                  <a:cubicBezTo>
                    <a:pt x="243" y="122"/>
                    <a:pt x="242" y="122"/>
                    <a:pt x="242" y="122"/>
                  </a:cubicBezTo>
                  <a:cubicBezTo>
                    <a:pt x="241" y="122"/>
                    <a:pt x="240" y="121"/>
                    <a:pt x="240" y="120"/>
                  </a:cubicBezTo>
                  <a:close/>
                  <a:moveTo>
                    <a:pt x="144" y="105"/>
                  </a:moveTo>
                  <a:cubicBezTo>
                    <a:pt x="143" y="104"/>
                    <a:pt x="142" y="104"/>
                    <a:pt x="141" y="104"/>
                  </a:cubicBezTo>
                  <a:cubicBezTo>
                    <a:pt x="140" y="104"/>
                    <a:pt x="138" y="105"/>
                    <a:pt x="137" y="105"/>
                  </a:cubicBezTo>
                  <a:cubicBezTo>
                    <a:pt x="136" y="106"/>
                    <a:pt x="135" y="107"/>
                    <a:pt x="134" y="108"/>
                  </a:cubicBezTo>
                  <a:cubicBezTo>
                    <a:pt x="134" y="105"/>
                    <a:pt x="134" y="105"/>
                    <a:pt x="134" y="105"/>
                  </a:cubicBezTo>
                  <a:cubicBezTo>
                    <a:pt x="134" y="105"/>
                    <a:pt x="133" y="105"/>
                    <a:pt x="133" y="105"/>
                  </a:cubicBezTo>
                  <a:cubicBezTo>
                    <a:pt x="131" y="105"/>
                    <a:pt x="131" y="105"/>
                    <a:pt x="131" y="105"/>
                  </a:cubicBezTo>
                  <a:cubicBezTo>
                    <a:pt x="131" y="132"/>
                    <a:pt x="131" y="132"/>
                    <a:pt x="131" y="132"/>
                  </a:cubicBezTo>
                  <a:cubicBezTo>
                    <a:pt x="134" y="132"/>
                    <a:pt x="134" y="132"/>
                    <a:pt x="134" y="132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5" y="123"/>
                    <a:pt x="136" y="124"/>
                    <a:pt x="137" y="124"/>
                  </a:cubicBezTo>
                  <a:cubicBezTo>
                    <a:pt x="138" y="125"/>
                    <a:pt x="139" y="125"/>
                    <a:pt x="140" y="125"/>
                  </a:cubicBezTo>
                  <a:cubicBezTo>
                    <a:pt x="141" y="125"/>
                    <a:pt x="143" y="125"/>
                    <a:pt x="144" y="124"/>
                  </a:cubicBezTo>
                  <a:cubicBezTo>
                    <a:pt x="145" y="124"/>
                    <a:pt x="146" y="123"/>
                    <a:pt x="146" y="122"/>
                  </a:cubicBezTo>
                  <a:cubicBezTo>
                    <a:pt x="147" y="121"/>
                    <a:pt x="148" y="120"/>
                    <a:pt x="148" y="119"/>
                  </a:cubicBezTo>
                  <a:cubicBezTo>
                    <a:pt x="149" y="117"/>
                    <a:pt x="149" y="116"/>
                    <a:pt x="149" y="115"/>
                  </a:cubicBezTo>
                  <a:cubicBezTo>
                    <a:pt x="149" y="113"/>
                    <a:pt x="149" y="111"/>
                    <a:pt x="148" y="110"/>
                  </a:cubicBezTo>
                  <a:cubicBezTo>
                    <a:pt x="148" y="109"/>
                    <a:pt x="147" y="108"/>
                    <a:pt x="147" y="107"/>
                  </a:cubicBezTo>
                  <a:cubicBezTo>
                    <a:pt x="146" y="106"/>
                    <a:pt x="145" y="105"/>
                    <a:pt x="144" y="105"/>
                  </a:cubicBezTo>
                  <a:close/>
                  <a:moveTo>
                    <a:pt x="144" y="120"/>
                  </a:moveTo>
                  <a:cubicBezTo>
                    <a:pt x="143" y="122"/>
                    <a:pt x="141" y="122"/>
                    <a:pt x="139" y="122"/>
                  </a:cubicBezTo>
                  <a:cubicBezTo>
                    <a:pt x="138" y="122"/>
                    <a:pt x="137" y="122"/>
                    <a:pt x="137" y="122"/>
                  </a:cubicBezTo>
                  <a:cubicBezTo>
                    <a:pt x="136" y="121"/>
                    <a:pt x="135" y="121"/>
                    <a:pt x="134" y="120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5" y="109"/>
                    <a:pt x="136" y="108"/>
                    <a:pt x="137" y="108"/>
                  </a:cubicBezTo>
                  <a:cubicBezTo>
                    <a:pt x="138" y="107"/>
                    <a:pt x="139" y="107"/>
                    <a:pt x="140" y="107"/>
                  </a:cubicBezTo>
                  <a:cubicBezTo>
                    <a:pt x="141" y="107"/>
                    <a:pt x="141" y="107"/>
                    <a:pt x="142" y="108"/>
                  </a:cubicBezTo>
                  <a:cubicBezTo>
                    <a:pt x="143" y="108"/>
                    <a:pt x="143" y="108"/>
                    <a:pt x="144" y="109"/>
                  </a:cubicBezTo>
                  <a:cubicBezTo>
                    <a:pt x="144" y="109"/>
                    <a:pt x="144" y="110"/>
                    <a:pt x="145" y="111"/>
                  </a:cubicBezTo>
                  <a:cubicBezTo>
                    <a:pt x="145" y="112"/>
                    <a:pt x="145" y="113"/>
                    <a:pt x="145" y="115"/>
                  </a:cubicBezTo>
                  <a:cubicBezTo>
                    <a:pt x="145" y="117"/>
                    <a:pt x="145" y="119"/>
                    <a:pt x="144" y="120"/>
                  </a:cubicBezTo>
                  <a:close/>
                  <a:moveTo>
                    <a:pt x="210" y="105"/>
                  </a:moveTo>
                  <a:cubicBezTo>
                    <a:pt x="209" y="106"/>
                    <a:pt x="209" y="106"/>
                    <a:pt x="208" y="107"/>
                  </a:cubicBezTo>
                  <a:cubicBezTo>
                    <a:pt x="208" y="107"/>
                    <a:pt x="207" y="108"/>
                    <a:pt x="207" y="108"/>
                  </a:cubicBezTo>
                  <a:cubicBezTo>
                    <a:pt x="207" y="107"/>
                    <a:pt x="206" y="106"/>
                    <a:pt x="205" y="105"/>
                  </a:cubicBezTo>
                  <a:cubicBezTo>
                    <a:pt x="204" y="105"/>
                    <a:pt x="203" y="104"/>
                    <a:pt x="202" y="104"/>
                  </a:cubicBezTo>
                  <a:cubicBezTo>
                    <a:pt x="201" y="104"/>
                    <a:pt x="200" y="105"/>
                    <a:pt x="199" y="105"/>
                  </a:cubicBezTo>
                  <a:cubicBezTo>
                    <a:pt x="198" y="106"/>
                    <a:pt x="197" y="106"/>
                    <a:pt x="196" y="107"/>
                  </a:cubicBezTo>
                  <a:cubicBezTo>
                    <a:pt x="196" y="105"/>
                    <a:pt x="196" y="105"/>
                    <a:pt x="196" y="105"/>
                  </a:cubicBezTo>
                  <a:cubicBezTo>
                    <a:pt x="196" y="105"/>
                    <a:pt x="196" y="105"/>
                    <a:pt x="195" y="105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193" y="125"/>
                    <a:pt x="193" y="125"/>
                    <a:pt x="193" y="125"/>
                  </a:cubicBezTo>
                  <a:cubicBezTo>
                    <a:pt x="196" y="125"/>
                    <a:pt x="196" y="125"/>
                    <a:pt x="196" y="125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197" y="109"/>
                    <a:pt x="198" y="108"/>
                    <a:pt x="199" y="108"/>
                  </a:cubicBezTo>
                  <a:cubicBezTo>
                    <a:pt x="199" y="107"/>
                    <a:pt x="200" y="107"/>
                    <a:pt x="201" y="107"/>
                  </a:cubicBezTo>
                  <a:cubicBezTo>
                    <a:pt x="202" y="107"/>
                    <a:pt x="203" y="108"/>
                    <a:pt x="204" y="108"/>
                  </a:cubicBezTo>
                  <a:cubicBezTo>
                    <a:pt x="204" y="109"/>
                    <a:pt x="205" y="110"/>
                    <a:pt x="205" y="112"/>
                  </a:cubicBezTo>
                  <a:cubicBezTo>
                    <a:pt x="205" y="125"/>
                    <a:pt x="205" y="125"/>
                    <a:pt x="205" y="125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8" y="112"/>
                    <a:pt x="208" y="112"/>
                    <a:pt x="208" y="112"/>
                  </a:cubicBezTo>
                  <a:cubicBezTo>
                    <a:pt x="208" y="111"/>
                    <a:pt x="209" y="110"/>
                    <a:pt x="209" y="110"/>
                  </a:cubicBezTo>
                  <a:cubicBezTo>
                    <a:pt x="209" y="109"/>
                    <a:pt x="209" y="109"/>
                    <a:pt x="210" y="108"/>
                  </a:cubicBezTo>
                  <a:cubicBezTo>
                    <a:pt x="210" y="108"/>
                    <a:pt x="211" y="108"/>
                    <a:pt x="211" y="107"/>
                  </a:cubicBezTo>
                  <a:cubicBezTo>
                    <a:pt x="212" y="107"/>
                    <a:pt x="212" y="107"/>
                    <a:pt x="213" y="107"/>
                  </a:cubicBezTo>
                  <a:cubicBezTo>
                    <a:pt x="214" y="107"/>
                    <a:pt x="215" y="108"/>
                    <a:pt x="216" y="108"/>
                  </a:cubicBezTo>
                  <a:cubicBezTo>
                    <a:pt x="216" y="109"/>
                    <a:pt x="217" y="110"/>
                    <a:pt x="217" y="112"/>
                  </a:cubicBezTo>
                  <a:cubicBezTo>
                    <a:pt x="217" y="125"/>
                    <a:pt x="217" y="125"/>
                    <a:pt x="217" y="125"/>
                  </a:cubicBezTo>
                  <a:cubicBezTo>
                    <a:pt x="220" y="125"/>
                    <a:pt x="220" y="125"/>
                    <a:pt x="220" y="125"/>
                  </a:cubicBezTo>
                  <a:cubicBezTo>
                    <a:pt x="220" y="112"/>
                    <a:pt x="220" y="112"/>
                    <a:pt x="220" y="112"/>
                  </a:cubicBezTo>
                  <a:cubicBezTo>
                    <a:pt x="220" y="111"/>
                    <a:pt x="220" y="110"/>
                    <a:pt x="220" y="109"/>
                  </a:cubicBezTo>
                  <a:cubicBezTo>
                    <a:pt x="220" y="108"/>
                    <a:pt x="219" y="107"/>
                    <a:pt x="219" y="106"/>
                  </a:cubicBezTo>
                  <a:cubicBezTo>
                    <a:pt x="218" y="106"/>
                    <a:pt x="217" y="105"/>
                    <a:pt x="216" y="105"/>
                  </a:cubicBezTo>
                  <a:cubicBezTo>
                    <a:pt x="216" y="104"/>
                    <a:pt x="215" y="104"/>
                    <a:pt x="214" y="104"/>
                  </a:cubicBezTo>
                  <a:cubicBezTo>
                    <a:pt x="213" y="104"/>
                    <a:pt x="212" y="104"/>
                    <a:pt x="212" y="105"/>
                  </a:cubicBezTo>
                  <a:cubicBezTo>
                    <a:pt x="211" y="105"/>
                    <a:pt x="210" y="105"/>
                    <a:pt x="210" y="105"/>
                  </a:cubicBezTo>
                  <a:close/>
                  <a:moveTo>
                    <a:pt x="6" y="96"/>
                  </a:moveTo>
                  <a:cubicBezTo>
                    <a:pt x="2" y="96"/>
                    <a:pt x="2" y="96"/>
                    <a:pt x="2" y="96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6" y="122"/>
                    <a:pt x="6" y="122"/>
                    <a:pt x="6" y="122"/>
                  </a:cubicBezTo>
                  <a:lnTo>
                    <a:pt x="6" y="96"/>
                  </a:lnTo>
                  <a:close/>
                  <a:moveTo>
                    <a:pt x="290" y="110"/>
                  </a:moveTo>
                  <a:cubicBezTo>
                    <a:pt x="290" y="112"/>
                    <a:pt x="289" y="113"/>
                    <a:pt x="289" y="115"/>
                  </a:cubicBezTo>
                  <a:cubicBezTo>
                    <a:pt x="289" y="116"/>
                    <a:pt x="290" y="118"/>
                    <a:pt x="290" y="119"/>
                  </a:cubicBezTo>
                  <a:cubicBezTo>
                    <a:pt x="291" y="120"/>
                    <a:pt x="291" y="121"/>
                    <a:pt x="292" y="122"/>
                  </a:cubicBezTo>
                  <a:cubicBezTo>
                    <a:pt x="293" y="123"/>
                    <a:pt x="294" y="124"/>
                    <a:pt x="295" y="124"/>
                  </a:cubicBezTo>
                  <a:cubicBezTo>
                    <a:pt x="296" y="125"/>
                    <a:pt x="298" y="125"/>
                    <a:pt x="299" y="125"/>
                  </a:cubicBezTo>
                  <a:cubicBezTo>
                    <a:pt x="301" y="125"/>
                    <a:pt x="302" y="125"/>
                    <a:pt x="303" y="124"/>
                  </a:cubicBezTo>
                  <a:cubicBezTo>
                    <a:pt x="304" y="124"/>
                    <a:pt x="305" y="123"/>
                    <a:pt x="306" y="122"/>
                  </a:cubicBezTo>
                  <a:cubicBezTo>
                    <a:pt x="307" y="121"/>
                    <a:pt x="308" y="120"/>
                    <a:pt x="308" y="119"/>
                  </a:cubicBezTo>
                  <a:cubicBezTo>
                    <a:pt x="309" y="118"/>
                    <a:pt x="309" y="116"/>
                    <a:pt x="309" y="115"/>
                  </a:cubicBezTo>
                  <a:cubicBezTo>
                    <a:pt x="309" y="113"/>
                    <a:pt x="309" y="112"/>
                    <a:pt x="308" y="110"/>
                  </a:cubicBezTo>
                  <a:cubicBezTo>
                    <a:pt x="308" y="109"/>
                    <a:pt x="307" y="108"/>
                    <a:pt x="306" y="107"/>
                  </a:cubicBezTo>
                  <a:cubicBezTo>
                    <a:pt x="305" y="106"/>
                    <a:pt x="304" y="105"/>
                    <a:pt x="303" y="105"/>
                  </a:cubicBezTo>
                  <a:cubicBezTo>
                    <a:pt x="302" y="105"/>
                    <a:pt x="301" y="104"/>
                    <a:pt x="299" y="104"/>
                  </a:cubicBezTo>
                  <a:cubicBezTo>
                    <a:pt x="298" y="104"/>
                    <a:pt x="296" y="105"/>
                    <a:pt x="295" y="105"/>
                  </a:cubicBezTo>
                  <a:cubicBezTo>
                    <a:pt x="294" y="105"/>
                    <a:pt x="293" y="106"/>
                    <a:pt x="292" y="107"/>
                  </a:cubicBezTo>
                  <a:cubicBezTo>
                    <a:pt x="291" y="108"/>
                    <a:pt x="291" y="109"/>
                    <a:pt x="290" y="110"/>
                  </a:cubicBezTo>
                  <a:close/>
                  <a:moveTo>
                    <a:pt x="293" y="111"/>
                  </a:moveTo>
                  <a:cubicBezTo>
                    <a:pt x="294" y="111"/>
                    <a:pt x="294" y="110"/>
                    <a:pt x="295" y="109"/>
                  </a:cubicBezTo>
                  <a:cubicBezTo>
                    <a:pt x="295" y="108"/>
                    <a:pt x="296" y="108"/>
                    <a:pt x="296" y="108"/>
                  </a:cubicBezTo>
                  <a:cubicBezTo>
                    <a:pt x="297" y="107"/>
                    <a:pt x="298" y="107"/>
                    <a:pt x="299" y="107"/>
                  </a:cubicBezTo>
                  <a:cubicBezTo>
                    <a:pt x="301" y="107"/>
                    <a:pt x="303" y="108"/>
                    <a:pt x="304" y="109"/>
                  </a:cubicBezTo>
                  <a:cubicBezTo>
                    <a:pt x="305" y="110"/>
                    <a:pt x="305" y="112"/>
                    <a:pt x="305" y="115"/>
                  </a:cubicBezTo>
                  <a:cubicBezTo>
                    <a:pt x="305" y="117"/>
                    <a:pt x="305" y="119"/>
                    <a:pt x="304" y="120"/>
                  </a:cubicBezTo>
                  <a:cubicBezTo>
                    <a:pt x="303" y="122"/>
                    <a:pt x="301" y="122"/>
                    <a:pt x="299" y="122"/>
                  </a:cubicBezTo>
                  <a:cubicBezTo>
                    <a:pt x="297" y="122"/>
                    <a:pt x="296" y="122"/>
                    <a:pt x="295" y="120"/>
                  </a:cubicBezTo>
                  <a:cubicBezTo>
                    <a:pt x="294" y="119"/>
                    <a:pt x="293" y="117"/>
                    <a:pt x="293" y="115"/>
                  </a:cubicBezTo>
                  <a:cubicBezTo>
                    <a:pt x="293" y="114"/>
                    <a:pt x="293" y="112"/>
                    <a:pt x="293" y="111"/>
                  </a:cubicBezTo>
                  <a:close/>
                  <a:moveTo>
                    <a:pt x="355" y="125"/>
                  </a:moveTo>
                  <a:cubicBezTo>
                    <a:pt x="358" y="125"/>
                    <a:pt x="358" y="125"/>
                    <a:pt x="358" y="125"/>
                  </a:cubicBezTo>
                  <a:cubicBezTo>
                    <a:pt x="358" y="105"/>
                    <a:pt x="358" y="105"/>
                    <a:pt x="358" y="105"/>
                  </a:cubicBezTo>
                  <a:cubicBezTo>
                    <a:pt x="355" y="105"/>
                    <a:pt x="355" y="105"/>
                    <a:pt x="355" y="105"/>
                  </a:cubicBezTo>
                  <a:lnTo>
                    <a:pt x="355" y="125"/>
                  </a:lnTo>
                  <a:close/>
                  <a:moveTo>
                    <a:pt x="359" y="97"/>
                  </a:moveTo>
                  <a:cubicBezTo>
                    <a:pt x="359" y="97"/>
                    <a:pt x="358" y="97"/>
                    <a:pt x="358" y="96"/>
                  </a:cubicBezTo>
                  <a:cubicBezTo>
                    <a:pt x="358" y="96"/>
                    <a:pt x="358" y="96"/>
                    <a:pt x="357" y="96"/>
                  </a:cubicBezTo>
                  <a:cubicBezTo>
                    <a:pt x="357" y="96"/>
                    <a:pt x="357" y="96"/>
                    <a:pt x="356" y="96"/>
                  </a:cubicBezTo>
                  <a:cubicBezTo>
                    <a:pt x="356" y="96"/>
                    <a:pt x="356" y="96"/>
                    <a:pt x="355" y="96"/>
                  </a:cubicBezTo>
                  <a:cubicBezTo>
                    <a:pt x="355" y="96"/>
                    <a:pt x="355" y="96"/>
                    <a:pt x="355" y="96"/>
                  </a:cubicBezTo>
                  <a:cubicBezTo>
                    <a:pt x="354" y="97"/>
                    <a:pt x="354" y="97"/>
                    <a:pt x="354" y="97"/>
                  </a:cubicBezTo>
                  <a:cubicBezTo>
                    <a:pt x="354" y="98"/>
                    <a:pt x="354" y="98"/>
                    <a:pt x="354" y="98"/>
                  </a:cubicBezTo>
                  <a:cubicBezTo>
                    <a:pt x="354" y="99"/>
                    <a:pt x="354" y="99"/>
                    <a:pt x="354" y="99"/>
                  </a:cubicBezTo>
                  <a:cubicBezTo>
                    <a:pt x="354" y="99"/>
                    <a:pt x="354" y="100"/>
                    <a:pt x="355" y="100"/>
                  </a:cubicBezTo>
                  <a:cubicBezTo>
                    <a:pt x="355" y="100"/>
                    <a:pt x="355" y="100"/>
                    <a:pt x="355" y="101"/>
                  </a:cubicBezTo>
                  <a:cubicBezTo>
                    <a:pt x="356" y="101"/>
                    <a:pt x="356" y="101"/>
                    <a:pt x="356" y="101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358" y="100"/>
                    <a:pt x="358" y="100"/>
                    <a:pt x="358" y="100"/>
                  </a:cubicBezTo>
                  <a:cubicBezTo>
                    <a:pt x="358" y="100"/>
                    <a:pt x="359" y="99"/>
                    <a:pt x="359" y="99"/>
                  </a:cubicBezTo>
                  <a:cubicBezTo>
                    <a:pt x="359" y="99"/>
                    <a:pt x="359" y="99"/>
                    <a:pt x="359" y="98"/>
                  </a:cubicBezTo>
                  <a:cubicBezTo>
                    <a:pt x="359" y="98"/>
                    <a:pt x="359" y="98"/>
                    <a:pt x="359" y="97"/>
                  </a:cubicBezTo>
                  <a:close/>
                  <a:moveTo>
                    <a:pt x="285" y="95"/>
                  </a:moveTo>
                  <a:cubicBezTo>
                    <a:pt x="281" y="95"/>
                    <a:pt x="281" y="95"/>
                    <a:pt x="281" y="95"/>
                  </a:cubicBezTo>
                  <a:cubicBezTo>
                    <a:pt x="281" y="125"/>
                    <a:pt x="281" y="125"/>
                    <a:pt x="281" y="125"/>
                  </a:cubicBezTo>
                  <a:cubicBezTo>
                    <a:pt x="285" y="125"/>
                    <a:pt x="285" y="125"/>
                    <a:pt x="285" y="125"/>
                  </a:cubicBezTo>
                  <a:lnTo>
                    <a:pt x="285" y="95"/>
                  </a:lnTo>
                  <a:close/>
                  <a:moveTo>
                    <a:pt x="360" y="177"/>
                  </a:moveTo>
                  <a:cubicBezTo>
                    <a:pt x="363" y="177"/>
                    <a:pt x="363" y="177"/>
                    <a:pt x="363" y="177"/>
                  </a:cubicBezTo>
                  <a:cubicBezTo>
                    <a:pt x="363" y="157"/>
                    <a:pt x="363" y="157"/>
                    <a:pt x="363" y="157"/>
                  </a:cubicBezTo>
                  <a:cubicBezTo>
                    <a:pt x="360" y="157"/>
                    <a:pt x="360" y="157"/>
                    <a:pt x="360" y="157"/>
                  </a:cubicBezTo>
                  <a:lnTo>
                    <a:pt x="360" y="177"/>
                  </a:lnTo>
                  <a:close/>
                  <a:moveTo>
                    <a:pt x="348" y="115"/>
                  </a:moveTo>
                  <a:cubicBezTo>
                    <a:pt x="348" y="115"/>
                    <a:pt x="347" y="114"/>
                    <a:pt x="347" y="114"/>
                  </a:cubicBezTo>
                  <a:cubicBezTo>
                    <a:pt x="346" y="114"/>
                    <a:pt x="346" y="114"/>
                    <a:pt x="345" y="113"/>
                  </a:cubicBezTo>
                  <a:cubicBezTo>
                    <a:pt x="344" y="113"/>
                    <a:pt x="344" y="113"/>
                    <a:pt x="343" y="113"/>
                  </a:cubicBezTo>
                  <a:cubicBezTo>
                    <a:pt x="342" y="113"/>
                    <a:pt x="342" y="112"/>
                    <a:pt x="341" y="112"/>
                  </a:cubicBezTo>
                  <a:cubicBezTo>
                    <a:pt x="341" y="112"/>
                    <a:pt x="340" y="112"/>
                    <a:pt x="340" y="111"/>
                  </a:cubicBezTo>
                  <a:cubicBezTo>
                    <a:pt x="340" y="111"/>
                    <a:pt x="340" y="110"/>
                    <a:pt x="340" y="110"/>
                  </a:cubicBezTo>
                  <a:cubicBezTo>
                    <a:pt x="340" y="109"/>
                    <a:pt x="340" y="109"/>
                    <a:pt x="340" y="109"/>
                  </a:cubicBezTo>
                  <a:cubicBezTo>
                    <a:pt x="340" y="108"/>
                    <a:pt x="340" y="108"/>
                    <a:pt x="341" y="108"/>
                  </a:cubicBezTo>
                  <a:cubicBezTo>
                    <a:pt x="341" y="108"/>
                    <a:pt x="341" y="107"/>
                    <a:pt x="342" y="107"/>
                  </a:cubicBezTo>
                  <a:cubicBezTo>
                    <a:pt x="342" y="107"/>
                    <a:pt x="343" y="107"/>
                    <a:pt x="344" y="107"/>
                  </a:cubicBezTo>
                  <a:cubicBezTo>
                    <a:pt x="344" y="107"/>
                    <a:pt x="345" y="107"/>
                    <a:pt x="345" y="107"/>
                  </a:cubicBezTo>
                  <a:cubicBezTo>
                    <a:pt x="346" y="107"/>
                    <a:pt x="346" y="107"/>
                    <a:pt x="347" y="108"/>
                  </a:cubicBezTo>
                  <a:cubicBezTo>
                    <a:pt x="347" y="108"/>
                    <a:pt x="347" y="108"/>
                    <a:pt x="348" y="108"/>
                  </a:cubicBezTo>
                  <a:cubicBezTo>
                    <a:pt x="348" y="108"/>
                    <a:pt x="348" y="108"/>
                    <a:pt x="348" y="108"/>
                  </a:cubicBezTo>
                  <a:cubicBezTo>
                    <a:pt x="349" y="108"/>
                    <a:pt x="349" y="108"/>
                    <a:pt x="349" y="108"/>
                  </a:cubicBezTo>
                  <a:cubicBezTo>
                    <a:pt x="350" y="107"/>
                    <a:pt x="350" y="107"/>
                    <a:pt x="350" y="107"/>
                  </a:cubicBezTo>
                  <a:cubicBezTo>
                    <a:pt x="349" y="106"/>
                    <a:pt x="348" y="105"/>
                    <a:pt x="347" y="105"/>
                  </a:cubicBezTo>
                  <a:cubicBezTo>
                    <a:pt x="346" y="104"/>
                    <a:pt x="345" y="104"/>
                    <a:pt x="343" y="104"/>
                  </a:cubicBezTo>
                  <a:cubicBezTo>
                    <a:pt x="342" y="104"/>
                    <a:pt x="341" y="104"/>
                    <a:pt x="340" y="105"/>
                  </a:cubicBezTo>
                  <a:cubicBezTo>
                    <a:pt x="339" y="105"/>
                    <a:pt x="339" y="105"/>
                    <a:pt x="338" y="106"/>
                  </a:cubicBezTo>
                  <a:cubicBezTo>
                    <a:pt x="338" y="107"/>
                    <a:pt x="337" y="107"/>
                    <a:pt x="337" y="108"/>
                  </a:cubicBezTo>
                  <a:cubicBezTo>
                    <a:pt x="336" y="109"/>
                    <a:pt x="336" y="109"/>
                    <a:pt x="336" y="110"/>
                  </a:cubicBezTo>
                  <a:cubicBezTo>
                    <a:pt x="336" y="111"/>
                    <a:pt x="336" y="112"/>
                    <a:pt x="337" y="112"/>
                  </a:cubicBezTo>
                  <a:cubicBezTo>
                    <a:pt x="337" y="113"/>
                    <a:pt x="337" y="113"/>
                    <a:pt x="338" y="114"/>
                  </a:cubicBezTo>
                  <a:cubicBezTo>
                    <a:pt x="338" y="114"/>
                    <a:pt x="339" y="115"/>
                    <a:pt x="340" y="115"/>
                  </a:cubicBezTo>
                  <a:cubicBezTo>
                    <a:pt x="340" y="115"/>
                    <a:pt x="341" y="115"/>
                    <a:pt x="342" y="116"/>
                  </a:cubicBezTo>
                  <a:cubicBezTo>
                    <a:pt x="342" y="116"/>
                    <a:pt x="343" y="116"/>
                    <a:pt x="343" y="116"/>
                  </a:cubicBezTo>
                  <a:cubicBezTo>
                    <a:pt x="344" y="116"/>
                    <a:pt x="345" y="117"/>
                    <a:pt x="345" y="117"/>
                  </a:cubicBezTo>
                  <a:cubicBezTo>
                    <a:pt x="346" y="117"/>
                    <a:pt x="346" y="118"/>
                    <a:pt x="346" y="118"/>
                  </a:cubicBezTo>
                  <a:cubicBezTo>
                    <a:pt x="347" y="118"/>
                    <a:pt x="347" y="119"/>
                    <a:pt x="347" y="119"/>
                  </a:cubicBezTo>
                  <a:cubicBezTo>
                    <a:pt x="347" y="120"/>
                    <a:pt x="347" y="120"/>
                    <a:pt x="347" y="121"/>
                  </a:cubicBezTo>
                  <a:cubicBezTo>
                    <a:pt x="346" y="121"/>
                    <a:pt x="346" y="121"/>
                    <a:pt x="346" y="122"/>
                  </a:cubicBezTo>
                  <a:cubicBezTo>
                    <a:pt x="345" y="122"/>
                    <a:pt x="345" y="122"/>
                    <a:pt x="344" y="122"/>
                  </a:cubicBezTo>
                  <a:cubicBezTo>
                    <a:pt x="344" y="123"/>
                    <a:pt x="343" y="123"/>
                    <a:pt x="343" y="123"/>
                  </a:cubicBezTo>
                  <a:cubicBezTo>
                    <a:pt x="342" y="123"/>
                    <a:pt x="341" y="123"/>
                    <a:pt x="341" y="122"/>
                  </a:cubicBezTo>
                  <a:cubicBezTo>
                    <a:pt x="340" y="122"/>
                    <a:pt x="340" y="122"/>
                    <a:pt x="339" y="122"/>
                  </a:cubicBezTo>
                  <a:cubicBezTo>
                    <a:pt x="339" y="121"/>
                    <a:pt x="339" y="121"/>
                    <a:pt x="338" y="121"/>
                  </a:cubicBezTo>
                  <a:cubicBezTo>
                    <a:pt x="338" y="121"/>
                    <a:pt x="338" y="121"/>
                    <a:pt x="337" y="121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36" y="123"/>
                    <a:pt x="336" y="123"/>
                    <a:pt x="336" y="123"/>
                  </a:cubicBezTo>
                  <a:cubicBezTo>
                    <a:pt x="337" y="123"/>
                    <a:pt x="337" y="124"/>
                    <a:pt x="339" y="124"/>
                  </a:cubicBezTo>
                  <a:cubicBezTo>
                    <a:pt x="340" y="125"/>
                    <a:pt x="341" y="125"/>
                    <a:pt x="342" y="125"/>
                  </a:cubicBezTo>
                  <a:cubicBezTo>
                    <a:pt x="344" y="125"/>
                    <a:pt x="345" y="125"/>
                    <a:pt x="346" y="125"/>
                  </a:cubicBezTo>
                  <a:cubicBezTo>
                    <a:pt x="347" y="124"/>
                    <a:pt x="347" y="124"/>
                    <a:pt x="348" y="123"/>
                  </a:cubicBezTo>
                  <a:cubicBezTo>
                    <a:pt x="349" y="123"/>
                    <a:pt x="349" y="122"/>
                    <a:pt x="350" y="121"/>
                  </a:cubicBezTo>
                  <a:cubicBezTo>
                    <a:pt x="350" y="120"/>
                    <a:pt x="350" y="120"/>
                    <a:pt x="350" y="119"/>
                  </a:cubicBezTo>
                  <a:cubicBezTo>
                    <a:pt x="350" y="118"/>
                    <a:pt x="350" y="117"/>
                    <a:pt x="350" y="117"/>
                  </a:cubicBezTo>
                  <a:cubicBezTo>
                    <a:pt x="349" y="116"/>
                    <a:pt x="349" y="115"/>
                    <a:pt x="348" y="115"/>
                  </a:cubicBezTo>
                  <a:close/>
                  <a:moveTo>
                    <a:pt x="342" y="158"/>
                  </a:moveTo>
                  <a:cubicBezTo>
                    <a:pt x="341" y="158"/>
                    <a:pt x="341" y="157"/>
                    <a:pt x="340" y="157"/>
                  </a:cubicBezTo>
                  <a:cubicBezTo>
                    <a:pt x="339" y="156"/>
                    <a:pt x="338" y="156"/>
                    <a:pt x="337" y="156"/>
                  </a:cubicBezTo>
                  <a:cubicBezTo>
                    <a:pt x="336" y="156"/>
                    <a:pt x="336" y="156"/>
                    <a:pt x="335" y="157"/>
                  </a:cubicBezTo>
                  <a:cubicBezTo>
                    <a:pt x="334" y="157"/>
                    <a:pt x="334" y="157"/>
                    <a:pt x="333" y="157"/>
                  </a:cubicBezTo>
                  <a:cubicBezTo>
                    <a:pt x="333" y="158"/>
                    <a:pt x="332" y="158"/>
                    <a:pt x="332" y="159"/>
                  </a:cubicBezTo>
                  <a:cubicBezTo>
                    <a:pt x="331" y="159"/>
                    <a:pt x="331" y="160"/>
                    <a:pt x="331" y="160"/>
                  </a:cubicBezTo>
                  <a:cubicBezTo>
                    <a:pt x="330" y="159"/>
                    <a:pt x="330" y="158"/>
                    <a:pt x="329" y="157"/>
                  </a:cubicBezTo>
                  <a:cubicBezTo>
                    <a:pt x="328" y="157"/>
                    <a:pt x="327" y="156"/>
                    <a:pt x="325" y="156"/>
                  </a:cubicBezTo>
                  <a:cubicBezTo>
                    <a:pt x="324" y="156"/>
                    <a:pt x="323" y="157"/>
                    <a:pt x="322" y="157"/>
                  </a:cubicBezTo>
                  <a:cubicBezTo>
                    <a:pt x="321" y="158"/>
                    <a:pt x="320" y="158"/>
                    <a:pt x="320" y="159"/>
                  </a:cubicBezTo>
                  <a:cubicBezTo>
                    <a:pt x="319" y="157"/>
                    <a:pt x="319" y="157"/>
                    <a:pt x="319" y="157"/>
                  </a:cubicBezTo>
                  <a:cubicBezTo>
                    <a:pt x="319" y="157"/>
                    <a:pt x="319" y="157"/>
                    <a:pt x="318" y="157"/>
                  </a:cubicBezTo>
                  <a:cubicBezTo>
                    <a:pt x="316" y="157"/>
                    <a:pt x="316" y="157"/>
                    <a:pt x="316" y="157"/>
                  </a:cubicBezTo>
                  <a:cubicBezTo>
                    <a:pt x="316" y="177"/>
                    <a:pt x="316" y="177"/>
                    <a:pt x="316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62"/>
                    <a:pt x="320" y="162"/>
                    <a:pt x="320" y="162"/>
                  </a:cubicBezTo>
                  <a:cubicBezTo>
                    <a:pt x="321" y="161"/>
                    <a:pt x="321" y="160"/>
                    <a:pt x="322" y="160"/>
                  </a:cubicBezTo>
                  <a:cubicBezTo>
                    <a:pt x="323" y="159"/>
                    <a:pt x="324" y="159"/>
                    <a:pt x="324" y="159"/>
                  </a:cubicBezTo>
                  <a:cubicBezTo>
                    <a:pt x="326" y="159"/>
                    <a:pt x="327" y="160"/>
                    <a:pt x="327" y="160"/>
                  </a:cubicBezTo>
                  <a:cubicBezTo>
                    <a:pt x="328" y="161"/>
                    <a:pt x="328" y="162"/>
                    <a:pt x="328" y="164"/>
                  </a:cubicBezTo>
                  <a:cubicBezTo>
                    <a:pt x="328" y="177"/>
                    <a:pt x="328" y="177"/>
                    <a:pt x="328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32" y="164"/>
                    <a:pt x="332" y="164"/>
                    <a:pt x="332" y="164"/>
                  </a:cubicBezTo>
                  <a:cubicBezTo>
                    <a:pt x="332" y="163"/>
                    <a:pt x="332" y="162"/>
                    <a:pt x="332" y="162"/>
                  </a:cubicBezTo>
                  <a:cubicBezTo>
                    <a:pt x="332" y="161"/>
                    <a:pt x="333" y="161"/>
                    <a:pt x="333" y="160"/>
                  </a:cubicBezTo>
                  <a:cubicBezTo>
                    <a:pt x="334" y="160"/>
                    <a:pt x="334" y="160"/>
                    <a:pt x="335" y="159"/>
                  </a:cubicBezTo>
                  <a:cubicBezTo>
                    <a:pt x="335" y="159"/>
                    <a:pt x="336" y="159"/>
                    <a:pt x="336" y="159"/>
                  </a:cubicBezTo>
                  <a:cubicBezTo>
                    <a:pt x="337" y="159"/>
                    <a:pt x="338" y="160"/>
                    <a:pt x="339" y="160"/>
                  </a:cubicBezTo>
                  <a:cubicBezTo>
                    <a:pt x="340" y="161"/>
                    <a:pt x="340" y="162"/>
                    <a:pt x="340" y="164"/>
                  </a:cubicBezTo>
                  <a:cubicBezTo>
                    <a:pt x="340" y="177"/>
                    <a:pt x="340" y="177"/>
                    <a:pt x="340" y="177"/>
                  </a:cubicBezTo>
                  <a:cubicBezTo>
                    <a:pt x="344" y="177"/>
                    <a:pt x="344" y="177"/>
                    <a:pt x="344" y="177"/>
                  </a:cubicBezTo>
                  <a:cubicBezTo>
                    <a:pt x="344" y="164"/>
                    <a:pt x="344" y="164"/>
                    <a:pt x="344" y="164"/>
                  </a:cubicBezTo>
                  <a:cubicBezTo>
                    <a:pt x="344" y="163"/>
                    <a:pt x="344" y="162"/>
                    <a:pt x="343" y="161"/>
                  </a:cubicBezTo>
                  <a:cubicBezTo>
                    <a:pt x="343" y="160"/>
                    <a:pt x="343" y="159"/>
                    <a:pt x="342" y="158"/>
                  </a:cubicBezTo>
                  <a:close/>
                  <a:moveTo>
                    <a:pt x="291" y="156"/>
                  </a:moveTo>
                  <a:cubicBezTo>
                    <a:pt x="289" y="156"/>
                    <a:pt x="288" y="157"/>
                    <a:pt x="287" y="157"/>
                  </a:cubicBezTo>
                  <a:cubicBezTo>
                    <a:pt x="286" y="158"/>
                    <a:pt x="285" y="159"/>
                    <a:pt x="285" y="161"/>
                  </a:cubicBezTo>
                  <a:cubicBezTo>
                    <a:pt x="285" y="158"/>
                    <a:pt x="285" y="158"/>
                    <a:pt x="285" y="158"/>
                  </a:cubicBezTo>
                  <a:cubicBezTo>
                    <a:pt x="285" y="157"/>
                    <a:pt x="284" y="157"/>
                    <a:pt x="284" y="157"/>
                  </a:cubicBezTo>
                  <a:cubicBezTo>
                    <a:pt x="284" y="157"/>
                    <a:pt x="284" y="157"/>
                    <a:pt x="284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1" y="177"/>
                    <a:pt x="281" y="177"/>
                    <a:pt x="281" y="177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3"/>
                    <a:pt x="286" y="163"/>
                    <a:pt x="286" y="162"/>
                  </a:cubicBezTo>
                  <a:cubicBezTo>
                    <a:pt x="286" y="162"/>
                    <a:pt x="287" y="161"/>
                    <a:pt x="287" y="161"/>
                  </a:cubicBezTo>
                  <a:cubicBezTo>
                    <a:pt x="287" y="160"/>
                    <a:pt x="288" y="160"/>
                    <a:pt x="288" y="160"/>
                  </a:cubicBezTo>
                  <a:cubicBezTo>
                    <a:pt x="289" y="160"/>
                    <a:pt x="289" y="160"/>
                    <a:pt x="290" y="160"/>
                  </a:cubicBezTo>
                  <a:cubicBezTo>
                    <a:pt x="290" y="160"/>
                    <a:pt x="291" y="160"/>
                    <a:pt x="291" y="160"/>
                  </a:cubicBezTo>
                  <a:cubicBezTo>
                    <a:pt x="292" y="160"/>
                    <a:pt x="292" y="160"/>
                    <a:pt x="292" y="160"/>
                  </a:cubicBezTo>
                  <a:cubicBezTo>
                    <a:pt x="292" y="160"/>
                    <a:pt x="293" y="160"/>
                    <a:pt x="293" y="159"/>
                  </a:cubicBezTo>
                  <a:cubicBezTo>
                    <a:pt x="293" y="157"/>
                    <a:pt x="293" y="157"/>
                    <a:pt x="293" y="157"/>
                  </a:cubicBezTo>
                  <a:cubicBezTo>
                    <a:pt x="293" y="157"/>
                    <a:pt x="292" y="156"/>
                    <a:pt x="292" y="156"/>
                  </a:cubicBezTo>
                  <a:cubicBezTo>
                    <a:pt x="291" y="156"/>
                    <a:pt x="291" y="156"/>
                    <a:pt x="291" y="156"/>
                  </a:cubicBezTo>
                  <a:close/>
                  <a:moveTo>
                    <a:pt x="102" y="125"/>
                  </a:moveTo>
                  <a:cubicBezTo>
                    <a:pt x="106" y="125"/>
                    <a:pt x="106" y="125"/>
                    <a:pt x="106" y="125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111"/>
                    <a:pt x="105" y="110"/>
                    <a:pt x="105" y="109"/>
                  </a:cubicBezTo>
                  <a:cubicBezTo>
                    <a:pt x="105" y="108"/>
                    <a:pt x="104" y="107"/>
                    <a:pt x="104" y="106"/>
                  </a:cubicBezTo>
                  <a:cubicBezTo>
                    <a:pt x="103" y="106"/>
                    <a:pt x="103" y="105"/>
                    <a:pt x="102" y="105"/>
                  </a:cubicBezTo>
                  <a:cubicBezTo>
                    <a:pt x="101" y="104"/>
                    <a:pt x="100" y="104"/>
                    <a:pt x="99" y="104"/>
                  </a:cubicBezTo>
                  <a:cubicBezTo>
                    <a:pt x="98" y="104"/>
                    <a:pt x="97" y="104"/>
                    <a:pt x="97" y="105"/>
                  </a:cubicBezTo>
                  <a:cubicBezTo>
                    <a:pt x="96" y="105"/>
                    <a:pt x="96" y="105"/>
                    <a:pt x="95" y="105"/>
                  </a:cubicBezTo>
                  <a:cubicBezTo>
                    <a:pt x="94" y="106"/>
                    <a:pt x="94" y="106"/>
                    <a:pt x="93" y="107"/>
                  </a:cubicBezTo>
                  <a:cubicBezTo>
                    <a:pt x="93" y="107"/>
                    <a:pt x="93" y="108"/>
                    <a:pt x="92" y="108"/>
                  </a:cubicBezTo>
                  <a:cubicBezTo>
                    <a:pt x="92" y="107"/>
                    <a:pt x="91" y="106"/>
                    <a:pt x="91" y="105"/>
                  </a:cubicBezTo>
                  <a:cubicBezTo>
                    <a:pt x="90" y="105"/>
                    <a:pt x="89" y="104"/>
                    <a:pt x="87" y="104"/>
                  </a:cubicBezTo>
                  <a:cubicBezTo>
                    <a:pt x="86" y="104"/>
                    <a:pt x="85" y="105"/>
                    <a:pt x="84" y="105"/>
                  </a:cubicBezTo>
                  <a:cubicBezTo>
                    <a:pt x="83" y="106"/>
                    <a:pt x="82" y="106"/>
                    <a:pt x="81" y="107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1" y="105"/>
                    <a:pt x="81" y="105"/>
                    <a:pt x="80" y="105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25"/>
                    <a:pt x="78" y="125"/>
                    <a:pt x="78" y="125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09"/>
                    <a:pt x="83" y="108"/>
                    <a:pt x="84" y="108"/>
                  </a:cubicBezTo>
                  <a:cubicBezTo>
                    <a:pt x="84" y="107"/>
                    <a:pt x="85" y="107"/>
                    <a:pt x="86" y="107"/>
                  </a:cubicBezTo>
                  <a:cubicBezTo>
                    <a:pt x="87" y="107"/>
                    <a:pt x="88" y="108"/>
                    <a:pt x="89" y="108"/>
                  </a:cubicBezTo>
                  <a:cubicBezTo>
                    <a:pt x="90" y="109"/>
                    <a:pt x="90" y="110"/>
                    <a:pt x="90" y="112"/>
                  </a:cubicBezTo>
                  <a:cubicBezTo>
                    <a:pt x="90" y="125"/>
                    <a:pt x="90" y="125"/>
                    <a:pt x="90" y="125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1"/>
                    <a:pt x="94" y="110"/>
                    <a:pt x="94" y="110"/>
                  </a:cubicBezTo>
                  <a:cubicBezTo>
                    <a:pt x="94" y="109"/>
                    <a:pt x="95" y="109"/>
                    <a:pt x="95" y="108"/>
                  </a:cubicBezTo>
                  <a:cubicBezTo>
                    <a:pt x="95" y="108"/>
                    <a:pt x="96" y="108"/>
                    <a:pt x="96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9" y="107"/>
                    <a:pt x="100" y="108"/>
                    <a:pt x="101" y="108"/>
                  </a:cubicBezTo>
                  <a:cubicBezTo>
                    <a:pt x="102" y="109"/>
                    <a:pt x="102" y="110"/>
                    <a:pt x="102" y="112"/>
                  </a:cubicBezTo>
                  <a:lnTo>
                    <a:pt x="102" y="125"/>
                  </a:lnTo>
                  <a:close/>
                  <a:moveTo>
                    <a:pt x="317" y="112"/>
                  </a:moveTo>
                  <a:cubicBezTo>
                    <a:pt x="317" y="111"/>
                    <a:pt x="317" y="111"/>
                    <a:pt x="318" y="110"/>
                  </a:cubicBezTo>
                  <a:cubicBezTo>
                    <a:pt x="318" y="110"/>
                    <a:pt x="318" y="109"/>
                    <a:pt x="319" y="109"/>
                  </a:cubicBezTo>
                  <a:cubicBezTo>
                    <a:pt x="319" y="108"/>
                    <a:pt x="320" y="108"/>
                    <a:pt x="320" y="108"/>
                  </a:cubicBezTo>
                  <a:cubicBezTo>
                    <a:pt x="321" y="108"/>
                    <a:pt x="321" y="108"/>
                    <a:pt x="322" y="108"/>
                  </a:cubicBezTo>
                  <a:cubicBezTo>
                    <a:pt x="322" y="108"/>
                    <a:pt x="323" y="108"/>
                    <a:pt x="323" y="108"/>
                  </a:cubicBezTo>
                  <a:cubicBezTo>
                    <a:pt x="323" y="108"/>
                    <a:pt x="324" y="108"/>
                    <a:pt x="324" y="108"/>
                  </a:cubicBezTo>
                  <a:cubicBezTo>
                    <a:pt x="324" y="108"/>
                    <a:pt x="324" y="108"/>
                    <a:pt x="324" y="107"/>
                  </a:cubicBezTo>
                  <a:cubicBezTo>
                    <a:pt x="325" y="105"/>
                    <a:pt x="325" y="105"/>
                    <a:pt x="325" y="105"/>
                  </a:cubicBezTo>
                  <a:cubicBezTo>
                    <a:pt x="324" y="105"/>
                    <a:pt x="324" y="104"/>
                    <a:pt x="324" y="104"/>
                  </a:cubicBezTo>
                  <a:cubicBezTo>
                    <a:pt x="323" y="104"/>
                    <a:pt x="323" y="104"/>
                    <a:pt x="322" y="104"/>
                  </a:cubicBezTo>
                  <a:cubicBezTo>
                    <a:pt x="321" y="104"/>
                    <a:pt x="320" y="105"/>
                    <a:pt x="319" y="105"/>
                  </a:cubicBezTo>
                  <a:cubicBezTo>
                    <a:pt x="318" y="106"/>
                    <a:pt x="317" y="107"/>
                    <a:pt x="317" y="109"/>
                  </a:cubicBezTo>
                  <a:cubicBezTo>
                    <a:pt x="316" y="106"/>
                    <a:pt x="316" y="106"/>
                    <a:pt x="316" y="106"/>
                  </a:cubicBezTo>
                  <a:cubicBezTo>
                    <a:pt x="316" y="105"/>
                    <a:pt x="316" y="105"/>
                    <a:pt x="316" y="105"/>
                  </a:cubicBezTo>
                  <a:cubicBezTo>
                    <a:pt x="316" y="105"/>
                    <a:pt x="316" y="105"/>
                    <a:pt x="315" y="105"/>
                  </a:cubicBezTo>
                  <a:cubicBezTo>
                    <a:pt x="313" y="105"/>
                    <a:pt x="313" y="105"/>
                    <a:pt x="313" y="105"/>
                  </a:cubicBezTo>
                  <a:cubicBezTo>
                    <a:pt x="313" y="125"/>
                    <a:pt x="313" y="125"/>
                    <a:pt x="313" y="125"/>
                  </a:cubicBezTo>
                  <a:cubicBezTo>
                    <a:pt x="317" y="125"/>
                    <a:pt x="317" y="125"/>
                    <a:pt x="317" y="125"/>
                  </a:cubicBezTo>
                  <a:lnTo>
                    <a:pt x="317" y="112"/>
                  </a:lnTo>
                  <a:close/>
                  <a:moveTo>
                    <a:pt x="363" y="148"/>
                  </a:moveTo>
                  <a:cubicBezTo>
                    <a:pt x="363" y="148"/>
                    <a:pt x="363" y="148"/>
                    <a:pt x="362" y="148"/>
                  </a:cubicBezTo>
                  <a:cubicBezTo>
                    <a:pt x="362" y="148"/>
                    <a:pt x="362" y="148"/>
                    <a:pt x="361" y="148"/>
                  </a:cubicBezTo>
                  <a:cubicBezTo>
                    <a:pt x="361" y="148"/>
                    <a:pt x="361" y="148"/>
                    <a:pt x="360" y="148"/>
                  </a:cubicBezTo>
                  <a:cubicBezTo>
                    <a:pt x="360" y="148"/>
                    <a:pt x="360" y="148"/>
                    <a:pt x="360" y="148"/>
                  </a:cubicBezTo>
                  <a:cubicBezTo>
                    <a:pt x="359" y="149"/>
                    <a:pt x="359" y="149"/>
                    <a:pt x="359" y="149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9" y="151"/>
                    <a:pt x="359" y="151"/>
                    <a:pt x="359" y="151"/>
                  </a:cubicBezTo>
                  <a:cubicBezTo>
                    <a:pt x="359" y="151"/>
                    <a:pt x="359" y="152"/>
                    <a:pt x="360" y="152"/>
                  </a:cubicBezTo>
                  <a:cubicBezTo>
                    <a:pt x="360" y="152"/>
                    <a:pt x="360" y="152"/>
                    <a:pt x="360" y="153"/>
                  </a:cubicBezTo>
                  <a:cubicBezTo>
                    <a:pt x="361" y="153"/>
                    <a:pt x="361" y="153"/>
                    <a:pt x="361" y="153"/>
                  </a:cubicBezTo>
                  <a:cubicBezTo>
                    <a:pt x="362" y="153"/>
                    <a:pt x="362" y="153"/>
                    <a:pt x="362" y="153"/>
                  </a:cubicBezTo>
                  <a:cubicBezTo>
                    <a:pt x="363" y="152"/>
                    <a:pt x="363" y="152"/>
                    <a:pt x="363" y="152"/>
                  </a:cubicBezTo>
                  <a:cubicBezTo>
                    <a:pt x="363" y="152"/>
                    <a:pt x="364" y="151"/>
                    <a:pt x="364" y="151"/>
                  </a:cubicBezTo>
                  <a:cubicBezTo>
                    <a:pt x="364" y="151"/>
                    <a:pt x="364" y="151"/>
                    <a:pt x="364" y="150"/>
                  </a:cubicBezTo>
                  <a:cubicBezTo>
                    <a:pt x="364" y="150"/>
                    <a:pt x="364" y="150"/>
                    <a:pt x="364" y="149"/>
                  </a:cubicBezTo>
                  <a:cubicBezTo>
                    <a:pt x="364" y="149"/>
                    <a:pt x="363" y="149"/>
                    <a:pt x="363" y="148"/>
                  </a:cubicBezTo>
                  <a:close/>
                  <a:moveTo>
                    <a:pt x="432" y="112"/>
                  </a:moveTo>
                  <a:cubicBezTo>
                    <a:pt x="432" y="125"/>
                    <a:pt x="432" y="125"/>
                    <a:pt x="432" y="125"/>
                  </a:cubicBezTo>
                  <a:cubicBezTo>
                    <a:pt x="436" y="125"/>
                    <a:pt x="436" y="125"/>
                    <a:pt x="436" y="125"/>
                  </a:cubicBezTo>
                  <a:cubicBezTo>
                    <a:pt x="436" y="112"/>
                    <a:pt x="436" y="112"/>
                    <a:pt x="436" y="112"/>
                  </a:cubicBezTo>
                  <a:cubicBezTo>
                    <a:pt x="436" y="111"/>
                    <a:pt x="436" y="110"/>
                    <a:pt x="436" y="109"/>
                  </a:cubicBezTo>
                  <a:cubicBezTo>
                    <a:pt x="435" y="108"/>
                    <a:pt x="435" y="107"/>
                    <a:pt x="434" y="106"/>
                  </a:cubicBezTo>
                  <a:cubicBezTo>
                    <a:pt x="434" y="106"/>
                    <a:pt x="433" y="105"/>
                    <a:pt x="432" y="105"/>
                  </a:cubicBezTo>
                  <a:cubicBezTo>
                    <a:pt x="431" y="104"/>
                    <a:pt x="430" y="104"/>
                    <a:pt x="429" y="104"/>
                  </a:cubicBezTo>
                  <a:cubicBezTo>
                    <a:pt x="429" y="104"/>
                    <a:pt x="428" y="104"/>
                    <a:pt x="427" y="105"/>
                  </a:cubicBezTo>
                  <a:cubicBezTo>
                    <a:pt x="427" y="105"/>
                    <a:pt x="426" y="105"/>
                    <a:pt x="425" y="105"/>
                  </a:cubicBezTo>
                  <a:cubicBezTo>
                    <a:pt x="425" y="106"/>
                    <a:pt x="424" y="106"/>
                    <a:pt x="424" y="107"/>
                  </a:cubicBezTo>
                  <a:cubicBezTo>
                    <a:pt x="423" y="107"/>
                    <a:pt x="423" y="108"/>
                    <a:pt x="423" y="108"/>
                  </a:cubicBezTo>
                  <a:cubicBezTo>
                    <a:pt x="422" y="107"/>
                    <a:pt x="422" y="106"/>
                    <a:pt x="421" y="105"/>
                  </a:cubicBezTo>
                  <a:cubicBezTo>
                    <a:pt x="420" y="105"/>
                    <a:pt x="419" y="104"/>
                    <a:pt x="418" y="104"/>
                  </a:cubicBezTo>
                  <a:cubicBezTo>
                    <a:pt x="416" y="104"/>
                    <a:pt x="415" y="105"/>
                    <a:pt x="414" y="105"/>
                  </a:cubicBezTo>
                  <a:cubicBezTo>
                    <a:pt x="413" y="106"/>
                    <a:pt x="413" y="106"/>
                    <a:pt x="412" y="107"/>
                  </a:cubicBezTo>
                  <a:cubicBezTo>
                    <a:pt x="412" y="105"/>
                    <a:pt x="412" y="105"/>
                    <a:pt x="412" y="105"/>
                  </a:cubicBezTo>
                  <a:cubicBezTo>
                    <a:pt x="412" y="105"/>
                    <a:pt x="411" y="105"/>
                    <a:pt x="411" y="105"/>
                  </a:cubicBezTo>
                  <a:cubicBezTo>
                    <a:pt x="409" y="105"/>
                    <a:pt x="409" y="105"/>
                    <a:pt x="409" y="105"/>
                  </a:cubicBezTo>
                  <a:cubicBezTo>
                    <a:pt x="409" y="125"/>
                    <a:pt x="409" y="125"/>
                    <a:pt x="409" y="125"/>
                  </a:cubicBezTo>
                  <a:cubicBezTo>
                    <a:pt x="412" y="125"/>
                    <a:pt x="412" y="125"/>
                    <a:pt x="412" y="125"/>
                  </a:cubicBezTo>
                  <a:cubicBezTo>
                    <a:pt x="412" y="110"/>
                    <a:pt x="412" y="110"/>
                    <a:pt x="412" y="110"/>
                  </a:cubicBezTo>
                  <a:cubicBezTo>
                    <a:pt x="413" y="109"/>
                    <a:pt x="413" y="108"/>
                    <a:pt x="414" y="108"/>
                  </a:cubicBezTo>
                  <a:cubicBezTo>
                    <a:pt x="415" y="107"/>
                    <a:pt x="416" y="107"/>
                    <a:pt x="417" y="107"/>
                  </a:cubicBezTo>
                  <a:cubicBezTo>
                    <a:pt x="418" y="107"/>
                    <a:pt x="419" y="108"/>
                    <a:pt x="420" y="108"/>
                  </a:cubicBezTo>
                  <a:cubicBezTo>
                    <a:pt x="420" y="109"/>
                    <a:pt x="420" y="110"/>
                    <a:pt x="420" y="112"/>
                  </a:cubicBezTo>
                  <a:cubicBezTo>
                    <a:pt x="420" y="125"/>
                    <a:pt x="420" y="125"/>
                    <a:pt x="420" y="125"/>
                  </a:cubicBezTo>
                  <a:cubicBezTo>
                    <a:pt x="424" y="125"/>
                    <a:pt x="424" y="125"/>
                    <a:pt x="424" y="125"/>
                  </a:cubicBezTo>
                  <a:cubicBezTo>
                    <a:pt x="424" y="112"/>
                    <a:pt x="424" y="112"/>
                    <a:pt x="424" y="112"/>
                  </a:cubicBezTo>
                  <a:cubicBezTo>
                    <a:pt x="424" y="111"/>
                    <a:pt x="424" y="110"/>
                    <a:pt x="424" y="110"/>
                  </a:cubicBezTo>
                  <a:cubicBezTo>
                    <a:pt x="425" y="109"/>
                    <a:pt x="425" y="109"/>
                    <a:pt x="425" y="108"/>
                  </a:cubicBezTo>
                  <a:cubicBezTo>
                    <a:pt x="426" y="108"/>
                    <a:pt x="426" y="108"/>
                    <a:pt x="427" y="107"/>
                  </a:cubicBezTo>
                  <a:cubicBezTo>
                    <a:pt x="427" y="107"/>
                    <a:pt x="428" y="107"/>
                    <a:pt x="428" y="107"/>
                  </a:cubicBezTo>
                  <a:cubicBezTo>
                    <a:pt x="430" y="107"/>
                    <a:pt x="431" y="108"/>
                    <a:pt x="431" y="108"/>
                  </a:cubicBezTo>
                  <a:cubicBezTo>
                    <a:pt x="432" y="109"/>
                    <a:pt x="432" y="110"/>
                    <a:pt x="432" y="112"/>
                  </a:cubicBezTo>
                  <a:close/>
                  <a:moveTo>
                    <a:pt x="373" y="125"/>
                  </a:moveTo>
                  <a:cubicBezTo>
                    <a:pt x="374" y="124"/>
                    <a:pt x="375" y="124"/>
                    <a:pt x="375" y="123"/>
                  </a:cubicBezTo>
                  <a:cubicBezTo>
                    <a:pt x="374" y="122"/>
                    <a:pt x="374" y="122"/>
                    <a:pt x="374" y="122"/>
                  </a:cubicBezTo>
                  <a:cubicBezTo>
                    <a:pt x="374" y="121"/>
                    <a:pt x="374" y="121"/>
                    <a:pt x="374" y="121"/>
                  </a:cubicBezTo>
                  <a:cubicBezTo>
                    <a:pt x="374" y="121"/>
                    <a:pt x="373" y="121"/>
                    <a:pt x="373" y="121"/>
                  </a:cubicBezTo>
                  <a:cubicBezTo>
                    <a:pt x="373" y="122"/>
                    <a:pt x="373" y="122"/>
                    <a:pt x="373" y="122"/>
                  </a:cubicBezTo>
                  <a:cubicBezTo>
                    <a:pt x="373" y="122"/>
                    <a:pt x="372" y="122"/>
                    <a:pt x="372" y="122"/>
                  </a:cubicBezTo>
                  <a:cubicBezTo>
                    <a:pt x="372" y="122"/>
                    <a:pt x="371" y="122"/>
                    <a:pt x="371" y="122"/>
                  </a:cubicBezTo>
                  <a:cubicBezTo>
                    <a:pt x="370" y="122"/>
                    <a:pt x="370" y="122"/>
                    <a:pt x="370" y="122"/>
                  </a:cubicBezTo>
                  <a:cubicBezTo>
                    <a:pt x="369" y="121"/>
                    <a:pt x="369" y="121"/>
                    <a:pt x="369" y="120"/>
                  </a:cubicBezTo>
                  <a:cubicBezTo>
                    <a:pt x="369" y="108"/>
                    <a:pt x="369" y="108"/>
                    <a:pt x="369" y="108"/>
                  </a:cubicBezTo>
                  <a:cubicBezTo>
                    <a:pt x="375" y="108"/>
                    <a:pt x="375" y="108"/>
                    <a:pt x="375" y="108"/>
                  </a:cubicBezTo>
                  <a:cubicBezTo>
                    <a:pt x="375" y="105"/>
                    <a:pt x="375" y="105"/>
                    <a:pt x="375" y="105"/>
                  </a:cubicBezTo>
                  <a:cubicBezTo>
                    <a:pt x="369" y="105"/>
                    <a:pt x="369" y="105"/>
                    <a:pt x="369" y="105"/>
                  </a:cubicBezTo>
                  <a:cubicBezTo>
                    <a:pt x="369" y="98"/>
                    <a:pt x="369" y="98"/>
                    <a:pt x="369" y="98"/>
                  </a:cubicBezTo>
                  <a:cubicBezTo>
                    <a:pt x="367" y="98"/>
                    <a:pt x="367" y="98"/>
                    <a:pt x="367" y="98"/>
                  </a:cubicBezTo>
                  <a:cubicBezTo>
                    <a:pt x="367" y="98"/>
                    <a:pt x="367" y="98"/>
                    <a:pt x="367" y="98"/>
                  </a:cubicBezTo>
                  <a:cubicBezTo>
                    <a:pt x="366" y="98"/>
                    <a:pt x="366" y="98"/>
                    <a:pt x="366" y="99"/>
                  </a:cubicBezTo>
                  <a:cubicBezTo>
                    <a:pt x="365" y="105"/>
                    <a:pt x="365" y="105"/>
                    <a:pt x="365" y="105"/>
                  </a:cubicBezTo>
                  <a:cubicBezTo>
                    <a:pt x="362" y="105"/>
                    <a:pt x="362" y="105"/>
                    <a:pt x="362" y="105"/>
                  </a:cubicBezTo>
                  <a:cubicBezTo>
                    <a:pt x="362" y="107"/>
                    <a:pt x="362" y="107"/>
                    <a:pt x="362" y="107"/>
                  </a:cubicBezTo>
                  <a:cubicBezTo>
                    <a:pt x="362" y="107"/>
                    <a:pt x="362" y="107"/>
                    <a:pt x="362" y="107"/>
                  </a:cubicBezTo>
                  <a:cubicBezTo>
                    <a:pt x="363" y="108"/>
                    <a:pt x="363" y="108"/>
                    <a:pt x="363" y="108"/>
                  </a:cubicBezTo>
                  <a:cubicBezTo>
                    <a:pt x="365" y="108"/>
                    <a:pt x="365" y="108"/>
                    <a:pt x="365" y="108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2"/>
                    <a:pt x="366" y="123"/>
                    <a:pt x="367" y="124"/>
                  </a:cubicBezTo>
                  <a:cubicBezTo>
                    <a:pt x="367" y="125"/>
                    <a:pt x="369" y="125"/>
                    <a:pt x="370" y="125"/>
                  </a:cubicBezTo>
                  <a:cubicBezTo>
                    <a:pt x="371" y="125"/>
                    <a:pt x="372" y="125"/>
                    <a:pt x="373" y="125"/>
                  </a:cubicBezTo>
                  <a:close/>
                  <a:moveTo>
                    <a:pt x="457" y="158"/>
                  </a:moveTo>
                  <a:cubicBezTo>
                    <a:pt x="456" y="158"/>
                    <a:pt x="456" y="157"/>
                    <a:pt x="455" y="157"/>
                  </a:cubicBezTo>
                  <a:cubicBezTo>
                    <a:pt x="454" y="156"/>
                    <a:pt x="453" y="156"/>
                    <a:pt x="452" y="156"/>
                  </a:cubicBezTo>
                  <a:cubicBezTo>
                    <a:pt x="451" y="156"/>
                    <a:pt x="450" y="156"/>
                    <a:pt x="450" y="157"/>
                  </a:cubicBezTo>
                  <a:cubicBezTo>
                    <a:pt x="449" y="157"/>
                    <a:pt x="449" y="157"/>
                    <a:pt x="448" y="157"/>
                  </a:cubicBezTo>
                  <a:cubicBezTo>
                    <a:pt x="447" y="158"/>
                    <a:pt x="447" y="158"/>
                    <a:pt x="446" y="159"/>
                  </a:cubicBezTo>
                  <a:cubicBezTo>
                    <a:pt x="446" y="159"/>
                    <a:pt x="446" y="160"/>
                    <a:pt x="445" y="160"/>
                  </a:cubicBezTo>
                  <a:cubicBezTo>
                    <a:pt x="445" y="159"/>
                    <a:pt x="444" y="158"/>
                    <a:pt x="444" y="157"/>
                  </a:cubicBezTo>
                  <a:cubicBezTo>
                    <a:pt x="443" y="157"/>
                    <a:pt x="442" y="156"/>
                    <a:pt x="440" y="156"/>
                  </a:cubicBezTo>
                  <a:cubicBezTo>
                    <a:pt x="439" y="156"/>
                    <a:pt x="438" y="157"/>
                    <a:pt x="437" y="157"/>
                  </a:cubicBezTo>
                  <a:cubicBezTo>
                    <a:pt x="436" y="158"/>
                    <a:pt x="435" y="158"/>
                    <a:pt x="434" y="159"/>
                  </a:cubicBezTo>
                  <a:cubicBezTo>
                    <a:pt x="434" y="157"/>
                    <a:pt x="434" y="157"/>
                    <a:pt x="434" y="157"/>
                  </a:cubicBezTo>
                  <a:cubicBezTo>
                    <a:pt x="434" y="157"/>
                    <a:pt x="434" y="157"/>
                    <a:pt x="433" y="157"/>
                  </a:cubicBezTo>
                  <a:cubicBezTo>
                    <a:pt x="431" y="157"/>
                    <a:pt x="431" y="157"/>
                    <a:pt x="431" y="157"/>
                  </a:cubicBezTo>
                  <a:cubicBezTo>
                    <a:pt x="431" y="177"/>
                    <a:pt x="431" y="177"/>
                    <a:pt x="431" y="177"/>
                  </a:cubicBezTo>
                  <a:cubicBezTo>
                    <a:pt x="435" y="177"/>
                    <a:pt x="435" y="177"/>
                    <a:pt x="435" y="177"/>
                  </a:cubicBezTo>
                  <a:cubicBezTo>
                    <a:pt x="435" y="162"/>
                    <a:pt x="435" y="162"/>
                    <a:pt x="435" y="162"/>
                  </a:cubicBezTo>
                  <a:cubicBezTo>
                    <a:pt x="435" y="161"/>
                    <a:pt x="436" y="160"/>
                    <a:pt x="437" y="160"/>
                  </a:cubicBezTo>
                  <a:cubicBezTo>
                    <a:pt x="437" y="159"/>
                    <a:pt x="438" y="159"/>
                    <a:pt x="439" y="159"/>
                  </a:cubicBezTo>
                  <a:cubicBezTo>
                    <a:pt x="440" y="159"/>
                    <a:pt x="441" y="160"/>
                    <a:pt x="442" y="160"/>
                  </a:cubicBezTo>
                  <a:cubicBezTo>
                    <a:pt x="443" y="161"/>
                    <a:pt x="443" y="162"/>
                    <a:pt x="443" y="16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47" y="177"/>
                    <a:pt x="447" y="177"/>
                    <a:pt x="447" y="177"/>
                  </a:cubicBezTo>
                  <a:cubicBezTo>
                    <a:pt x="447" y="164"/>
                    <a:pt x="447" y="164"/>
                    <a:pt x="447" y="164"/>
                  </a:cubicBezTo>
                  <a:cubicBezTo>
                    <a:pt x="447" y="163"/>
                    <a:pt x="447" y="162"/>
                    <a:pt x="447" y="162"/>
                  </a:cubicBezTo>
                  <a:cubicBezTo>
                    <a:pt x="447" y="161"/>
                    <a:pt x="448" y="161"/>
                    <a:pt x="448" y="160"/>
                  </a:cubicBezTo>
                  <a:cubicBezTo>
                    <a:pt x="448" y="160"/>
                    <a:pt x="449" y="160"/>
                    <a:pt x="449" y="159"/>
                  </a:cubicBezTo>
                  <a:cubicBezTo>
                    <a:pt x="450" y="159"/>
                    <a:pt x="450" y="159"/>
                    <a:pt x="451" y="159"/>
                  </a:cubicBezTo>
                  <a:cubicBezTo>
                    <a:pt x="452" y="159"/>
                    <a:pt x="453" y="160"/>
                    <a:pt x="454" y="160"/>
                  </a:cubicBezTo>
                  <a:cubicBezTo>
                    <a:pt x="455" y="161"/>
                    <a:pt x="455" y="162"/>
                    <a:pt x="455" y="164"/>
                  </a:cubicBezTo>
                  <a:cubicBezTo>
                    <a:pt x="455" y="177"/>
                    <a:pt x="455" y="177"/>
                    <a:pt x="455" y="177"/>
                  </a:cubicBezTo>
                  <a:cubicBezTo>
                    <a:pt x="459" y="177"/>
                    <a:pt x="459" y="177"/>
                    <a:pt x="459" y="177"/>
                  </a:cubicBezTo>
                  <a:cubicBezTo>
                    <a:pt x="459" y="164"/>
                    <a:pt x="459" y="164"/>
                    <a:pt x="459" y="164"/>
                  </a:cubicBezTo>
                  <a:cubicBezTo>
                    <a:pt x="459" y="163"/>
                    <a:pt x="458" y="162"/>
                    <a:pt x="458" y="161"/>
                  </a:cubicBezTo>
                  <a:cubicBezTo>
                    <a:pt x="458" y="160"/>
                    <a:pt x="457" y="159"/>
                    <a:pt x="457" y="158"/>
                  </a:cubicBezTo>
                  <a:close/>
                  <a:moveTo>
                    <a:pt x="481" y="122"/>
                  </a:moveTo>
                  <a:cubicBezTo>
                    <a:pt x="481" y="122"/>
                    <a:pt x="481" y="121"/>
                    <a:pt x="480" y="121"/>
                  </a:cubicBezTo>
                  <a:cubicBezTo>
                    <a:pt x="480" y="121"/>
                    <a:pt x="480" y="120"/>
                    <a:pt x="480" y="120"/>
                  </a:cubicBezTo>
                  <a:cubicBezTo>
                    <a:pt x="479" y="120"/>
                    <a:pt x="479" y="120"/>
                    <a:pt x="478" y="120"/>
                  </a:cubicBezTo>
                  <a:cubicBezTo>
                    <a:pt x="478" y="120"/>
                    <a:pt x="477" y="120"/>
                    <a:pt x="477" y="121"/>
                  </a:cubicBezTo>
                  <a:cubicBezTo>
                    <a:pt x="476" y="121"/>
                    <a:pt x="476" y="122"/>
                    <a:pt x="476" y="122"/>
                  </a:cubicBezTo>
                  <a:cubicBezTo>
                    <a:pt x="476" y="123"/>
                    <a:pt x="476" y="124"/>
                    <a:pt x="477" y="124"/>
                  </a:cubicBezTo>
                  <a:cubicBezTo>
                    <a:pt x="477" y="125"/>
                    <a:pt x="478" y="125"/>
                    <a:pt x="478" y="125"/>
                  </a:cubicBezTo>
                  <a:cubicBezTo>
                    <a:pt x="479" y="125"/>
                    <a:pt x="479" y="125"/>
                    <a:pt x="479" y="125"/>
                  </a:cubicBezTo>
                  <a:cubicBezTo>
                    <a:pt x="479" y="125"/>
                    <a:pt x="479" y="125"/>
                    <a:pt x="479" y="125"/>
                  </a:cubicBezTo>
                  <a:cubicBezTo>
                    <a:pt x="479" y="125"/>
                    <a:pt x="478" y="126"/>
                    <a:pt x="478" y="126"/>
                  </a:cubicBezTo>
                  <a:cubicBezTo>
                    <a:pt x="478" y="126"/>
                    <a:pt x="478" y="127"/>
                    <a:pt x="478" y="127"/>
                  </a:cubicBezTo>
                  <a:cubicBezTo>
                    <a:pt x="478" y="127"/>
                    <a:pt x="477" y="128"/>
                    <a:pt x="477" y="128"/>
                  </a:cubicBezTo>
                  <a:cubicBezTo>
                    <a:pt x="477" y="128"/>
                    <a:pt x="477" y="128"/>
                    <a:pt x="477" y="129"/>
                  </a:cubicBezTo>
                  <a:cubicBezTo>
                    <a:pt x="477" y="129"/>
                    <a:pt x="476" y="129"/>
                    <a:pt x="476" y="129"/>
                  </a:cubicBezTo>
                  <a:cubicBezTo>
                    <a:pt x="476" y="129"/>
                    <a:pt x="476" y="129"/>
                    <a:pt x="476" y="129"/>
                  </a:cubicBezTo>
                  <a:cubicBezTo>
                    <a:pt x="476" y="129"/>
                    <a:pt x="476" y="129"/>
                    <a:pt x="476" y="129"/>
                  </a:cubicBezTo>
                  <a:cubicBezTo>
                    <a:pt x="476" y="130"/>
                    <a:pt x="476" y="130"/>
                    <a:pt x="477" y="130"/>
                  </a:cubicBezTo>
                  <a:cubicBezTo>
                    <a:pt x="477" y="130"/>
                    <a:pt x="477" y="130"/>
                    <a:pt x="477" y="130"/>
                  </a:cubicBezTo>
                  <a:cubicBezTo>
                    <a:pt x="478" y="130"/>
                    <a:pt x="478" y="129"/>
                    <a:pt x="479" y="129"/>
                  </a:cubicBezTo>
                  <a:cubicBezTo>
                    <a:pt x="479" y="128"/>
                    <a:pt x="480" y="127"/>
                    <a:pt x="480" y="127"/>
                  </a:cubicBezTo>
                  <a:cubicBezTo>
                    <a:pt x="480" y="126"/>
                    <a:pt x="481" y="125"/>
                    <a:pt x="481" y="125"/>
                  </a:cubicBezTo>
                  <a:cubicBezTo>
                    <a:pt x="481" y="124"/>
                    <a:pt x="481" y="124"/>
                    <a:pt x="481" y="123"/>
                  </a:cubicBezTo>
                  <a:cubicBezTo>
                    <a:pt x="481" y="123"/>
                    <a:pt x="481" y="122"/>
                    <a:pt x="481" y="122"/>
                  </a:cubicBezTo>
                  <a:close/>
                  <a:moveTo>
                    <a:pt x="472" y="121"/>
                  </a:moveTo>
                  <a:cubicBezTo>
                    <a:pt x="472" y="121"/>
                    <a:pt x="472" y="121"/>
                    <a:pt x="472" y="121"/>
                  </a:cubicBezTo>
                  <a:cubicBezTo>
                    <a:pt x="472" y="122"/>
                    <a:pt x="471" y="122"/>
                    <a:pt x="471" y="122"/>
                  </a:cubicBezTo>
                  <a:cubicBezTo>
                    <a:pt x="471" y="122"/>
                    <a:pt x="471" y="122"/>
                    <a:pt x="470" y="122"/>
                  </a:cubicBezTo>
                  <a:cubicBezTo>
                    <a:pt x="470" y="122"/>
                    <a:pt x="470" y="122"/>
                    <a:pt x="469" y="122"/>
                  </a:cubicBezTo>
                  <a:cubicBezTo>
                    <a:pt x="469" y="122"/>
                    <a:pt x="468" y="122"/>
                    <a:pt x="468" y="122"/>
                  </a:cubicBezTo>
                  <a:cubicBezTo>
                    <a:pt x="467" y="121"/>
                    <a:pt x="467" y="121"/>
                    <a:pt x="467" y="120"/>
                  </a:cubicBezTo>
                  <a:cubicBezTo>
                    <a:pt x="467" y="108"/>
                    <a:pt x="467" y="108"/>
                    <a:pt x="467" y="108"/>
                  </a:cubicBezTo>
                  <a:cubicBezTo>
                    <a:pt x="473" y="108"/>
                    <a:pt x="473" y="108"/>
                    <a:pt x="473" y="108"/>
                  </a:cubicBezTo>
                  <a:cubicBezTo>
                    <a:pt x="473" y="105"/>
                    <a:pt x="473" y="105"/>
                    <a:pt x="473" y="105"/>
                  </a:cubicBezTo>
                  <a:cubicBezTo>
                    <a:pt x="467" y="105"/>
                    <a:pt x="467" y="105"/>
                    <a:pt x="467" y="105"/>
                  </a:cubicBezTo>
                  <a:cubicBezTo>
                    <a:pt x="467" y="98"/>
                    <a:pt x="467" y="98"/>
                    <a:pt x="467" y="98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5" y="98"/>
                    <a:pt x="465" y="98"/>
                    <a:pt x="465" y="99"/>
                  </a:cubicBezTo>
                  <a:cubicBezTo>
                    <a:pt x="464" y="105"/>
                    <a:pt x="464" y="105"/>
                    <a:pt x="464" y="105"/>
                  </a:cubicBezTo>
                  <a:cubicBezTo>
                    <a:pt x="460" y="105"/>
                    <a:pt x="460" y="105"/>
                    <a:pt x="460" y="105"/>
                  </a:cubicBezTo>
                  <a:cubicBezTo>
                    <a:pt x="460" y="107"/>
                    <a:pt x="460" y="107"/>
                    <a:pt x="460" y="107"/>
                  </a:cubicBezTo>
                  <a:cubicBezTo>
                    <a:pt x="460" y="107"/>
                    <a:pt x="461" y="107"/>
                    <a:pt x="461" y="107"/>
                  </a:cubicBezTo>
                  <a:cubicBezTo>
                    <a:pt x="461" y="108"/>
                    <a:pt x="461" y="108"/>
                    <a:pt x="461" y="108"/>
                  </a:cubicBezTo>
                  <a:cubicBezTo>
                    <a:pt x="464" y="108"/>
                    <a:pt x="464" y="108"/>
                    <a:pt x="464" y="108"/>
                  </a:cubicBezTo>
                  <a:cubicBezTo>
                    <a:pt x="464" y="120"/>
                    <a:pt x="464" y="120"/>
                    <a:pt x="464" y="120"/>
                  </a:cubicBezTo>
                  <a:cubicBezTo>
                    <a:pt x="464" y="122"/>
                    <a:pt x="464" y="123"/>
                    <a:pt x="465" y="124"/>
                  </a:cubicBezTo>
                  <a:cubicBezTo>
                    <a:pt x="466" y="125"/>
                    <a:pt x="467" y="125"/>
                    <a:pt x="469" y="125"/>
                  </a:cubicBezTo>
                  <a:cubicBezTo>
                    <a:pt x="470" y="125"/>
                    <a:pt x="470" y="125"/>
                    <a:pt x="471" y="125"/>
                  </a:cubicBezTo>
                  <a:cubicBezTo>
                    <a:pt x="472" y="124"/>
                    <a:pt x="473" y="124"/>
                    <a:pt x="474" y="123"/>
                  </a:cubicBezTo>
                  <a:cubicBezTo>
                    <a:pt x="473" y="122"/>
                    <a:pt x="473" y="122"/>
                    <a:pt x="473" y="122"/>
                  </a:cubicBezTo>
                  <a:cubicBezTo>
                    <a:pt x="472" y="121"/>
                    <a:pt x="472" y="121"/>
                    <a:pt x="472" y="121"/>
                  </a:cubicBezTo>
                  <a:close/>
                  <a:moveTo>
                    <a:pt x="393" y="125"/>
                  </a:moveTo>
                  <a:cubicBezTo>
                    <a:pt x="394" y="125"/>
                    <a:pt x="394" y="125"/>
                    <a:pt x="395" y="125"/>
                  </a:cubicBezTo>
                  <a:cubicBezTo>
                    <a:pt x="396" y="125"/>
                    <a:pt x="396" y="125"/>
                    <a:pt x="397" y="124"/>
                  </a:cubicBezTo>
                  <a:cubicBezTo>
                    <a:pt x="397" y="124"/>
                    <a:pt x="398" y="124"/>
                    <a:pt x="398" y="123"/>
                  </a:cubicBezTo>
                  <a:cubicBezTo>
                    <a:pt x="399" y="123"/>
                    <a:pt x="399" y="123"/>
                    <a:pt x="400" y="122"/>
                  </a:cubicBezTo>
                  <a:cubicBezTo>
                    <a:pt x="400" y="124"/>
                    <a:pt x="400" y="124"/>
                    <a:pt x="400" y="124"/>
                  </a:cubicBezTo>
                  <a:cubicBezTo>
                    <a:pt x="400" y="124"/>
                    <a:pt x="401" y="125"/>
                    <a:pt x="401" y="125"/>
                  </a:cubicBezTo>
                  <a:cubicBezTo>
                    <a:pt x="401" y="125"/>
                    <a:pt x="401" y="125"/>
                    <a:pt x="402" y="125"/>
                  </a:cubicBezTo>
                  <a:cubicBezTo>
                    <a:pt x="403" y="125"/>
                    <a:pt x="403" y="125"/>
                    <a:pt x="403" y="125"/>
                  </a:cubicBezTo>
                  <a:cubicBezTo>
                    <a:pt x="403" y="112"/>
                    <a:pt x="403" y="112"/>
                    <a:pt x="403" y="112"/>
                  </a:cubicBezTo>
                  <a:cubicBezTo>
                    <a:pt x="403" y="111"/>
                    <a:pt x="403" y="110"/>
                    <a:pt x="403" y="109"/>
                  </a:cubicBezTo>
                  <a:cubicBezTo>
                    <a:pt x="402" y="108"/>
                    <a:pt x="402" y="107"/>
                    <a:pt x="401" y="106"/>
                  </a:cubicBezTo>
                  <a:cubicBezTo>
                    <a:pt x="401" y="106"/>
                    <a:pt x="400" y="105"/>
                    <a:pt x="399" y="105"/>
                  </a:cubicBezTo>
                  <a:cubicBezTo>
                    <a:pt x="398" y="104"/>
                    <a:pt x="397" y="104"/>
                    <a:pt x="396" y="104"/>
                  </a:cubicBezTo>
                  <a:cubicBezTo>
                    <a:pt x="395" y="104"/>
                    <a:pt x="393" y="104"/>
                    <a:pt x="392" y="105"/>
                  </a:cubicBezTo>
                  <a:cubicBezTo>
                    <a:pt x="390" y="106"/>
                    <a:pt x="389" y="106"/>
                    <a:pt x="388" y="107"/>
                  </a:cubicBezTo>
                  <a:cubicBezTo>
                    <a:pt x="389" y="109"/>
                    <a:pt x="389" y="109"/>
                    <a:pt x="389" y="109"/>
                  </a:cubicBezTo>
                  <a:cubicBezTo>
                    <a:pt x="389" y="109"/>
                    <a:pt x="389" y="109"/>
                    <a:pt x="389" y="109"/>
                  </a:cubicBezTo>
                  <a:cubicBezTo>
                    <a:pt x="389" y="109"/>
                    <a:pt x="390" y="109"/>
                    <a:pt x="390" y="109"/>
                  </a:cubicBezTo>
                  <a:cubicBezTo>
                    <a:pt x="390" y="109"/>
                    <a:pt x="390" y="109"/>
                    <a:pt x="391" y="109"/>
                  </a:cubicBezTo>
                  <a:cubicBezTo>
                    <a:pt x="391" y="109"/>
                    <a:pt x="391" y="108"/>
                    <a:pt x="392" y="108"/>
                  </a:cubicBezTo>
                  <a:cubicBezTo>
                    <a:pt x="392" y="108"/>
                    <a:pt x="393" y="108"/>
                    <a:pt x="393" y="107"/>
                  </a:cubicBezTo>
                  <a:cubicBezTo>
                    <a:pt x="394" y="107"/>
                    <a:pt x="395" y="107"/>
                    <a:pt x="396" y="107"/>
                  </a:cubicBezTo>
                  <a:cubicBezTo>
                    <a:pt x="397" y="107"/>
                    <a:pt x="398" y="108"/>
                    <a:pt x="399" y="108"/>
                  </a:cubicBezTo>
                  <a:cubicBezTo>
                    <a:pt x="399" y="109"/>
                    <a:pt x="400" y="110"/>
                    <a:pt x="400" y="112"/>
                  </a:cubicBezTo>
                  <a:cubicBezTo>
                    <a:pt x="400" y="113"/>
                    <a:pt x="400" y="113"/>
                    <a:pt x="400" y="113"/>
                  </a:cubicBezTo>
                  <a:cubicBezTo>
                    <a:pt x="397" y="114"/>
                    <a:pt x="395" y="114"/>
                    <a:pt x="394" y="114"/>
                  </a:cubicBezTo>
                  <a:cubicBezTo>
                    <a:pt x="392" y="114"/>
                    <a:pt x="391" y="115"/>
                    <a:pt x="390" y="116"/>
                  </a:cubicBezTo>
                  <a:cubicBezTo>
                    <a:pt x="389" y="116"/>
                    <a:pt x="388" y="117"/>
                    <a:pt x="388" y="117"/>
                  </a:cubicBezTo>
                  <a:cubicBezTo>
                    <a:pt x="387" y="118"/>
                    <a:pt x="387" y="119"/>
                    <a:pt x="387" y="120"/>
                  </a:cubicBezTo>
                  <a:cubicBezTo>
                    <a:pt x="387" y="121"/>
                    <a:pt x="387" y="122"/>
                    <a:pt x="388" y="122"/>
                  </a:cubicBezTo>
                  <a:cubicBezTo>
                    <a:pt x="388" y="123"/>
                    <a:pt x="388" y="123"/>
                    <a:pt x="389" y="124"/>
                  </a:cubicBezTo>
                  <a:cubicBezTo>
                    <a:pt x="389" y="124"/>
                    <a:pt x="390" y="125"/>
                    <a:pt x="391" y="125"/>
                  </a:cubicBezTo>
                  <a:cubicBezTo>
                    <a:pt x="391" y="125"/>
                    <a:pt x="392" y="125"/>
                    <a:pt x="393" y="125"/>
                  </a:cubicBezTo>
                  <a:close/>
                  <a:moveTo>
                    <a:pt x="391" y="118"/>
                  </a:moveTo>
                  <a:cubicBezTo>
                    <a:pt x="391" y="118"/>
                    <a:pt x="392" y="117"/>
                    <a:pt x="393" y="117"/>
                  </a:cubicBezTo>
                  <a:cubicBezTo>
                    <a:pt x="393" y="117"/>
                    <a:pt x="394" y="116"/>
                    <a:pt x="395" y="116"/>
                  </a:cubicBezTo>
                  <a:cubicBezTo>
                    <a:pt x="397" y="116"/>
                    <a:pt x="398" y="116"/>
                    <a:pt x="400" y="116"/>
                  </a:cubicBezTo>
                  <a:cubicBezTo>
                    <a:pt x="400" y="120"/>
                    <a:pt x="400" y="120"/>
                    <a:pt x="400" y="120"/>
                  </a:cubicBezTo>
                  <a:cubicBezTo>
                    <a:pt x="399" y="120"/>
                    <a:pt x="399" y="121"/>
                    <a:pt x="398" y="121"/>
                  </a:cubicBezTo>
                  <a:cubicBezTo>
                    <a:pt x="398" y="121"/>
                    <a:pt x="398" y="122"/>
                    <a:pt x="397" y="122"/>
                  </a:cubicBezTo>
                  <a:cubicBezTo>
                    <a:pt x="397" y="122"/>
                    <a:pt x="396" y="122"/>
                    <a:pt x="396" y="122"/>
                  </a:cubicBezTo>
                  <a:cubicBezTo>
                    <a:pt x="395" y="123"/>
                    <a:pt x="395" y="123"/>
                    <a:pt x="394" y="123"/>
                  </a:cubicBezTo>
                  <a:cubicBezTo>
                    <a:pt x="393" y="123"/>
                    <a:pt x="393" y="123"/>
                    <a:pt x="393" y="122"/>
                  </a:cubicBezTo>
                  <a:cubicBezTo>
                    <a:pt x="392" y="122"/>
                    <a:pt x="392" y="122"/>
                    <a:pt x="392" y="122"/>
                  </a:cubicBezTo>
                  <a:cubicBezTo>
                    <a:pt x="391" y="122"/>
                    <a:pt x="391" y="121"/>
                    <a:pt x="391" y="121"/>
                  </a:cubicBezTo>
                  <a:cubicBezTo>
                    <a:pt x="391" y="121"/>
                    <a:pt x="391" y="120"/>
                    <a:pt x="391" y="120"/>
                  </a:cubicBezTo>
                  <a:cubicBezTo>
                    <a:pt x="391" y="119"/>
                    <a:pt x="391" y="119"/>
                    <a:pt x="391" y="118"/>
                  </a:cubicBezTo>
                  <a:close/>
                  <a:moveTo>
                    <a:pt x="422" y="172"/>
                  </a:moveTo>
                  <a:cubicBezTo>
                    <a:pt x="421" y="172"/>
                    <a:pt x="420" y="173"/>
                    <a:pt x="419" y="174"/>
                  </a:cubicBezTo>
                  <a:cubicBezTo>
                    <a:pt x="418" y="174"/>
                    <a:pt x="417" y="174"/>
                    <a:pt x="416" y="174"/>
                  </a:cubicBezTo>
                  <a:cubicBezTo>
                    <a:pt x="415" y="174"/>
                    <a:pt x="414" y="174"/>
                    <a:pt x="413" y="173"/>
                  </a:cubicBezTo>
                  <a:cubicBezTo>
                    <a:pt x="413" y="172"/>
                    <a:pt x="412" y="171"/>
                    <a:pt x="412" y="170"/>
                  </a:cubicBezTo>
                  <a:cubicBezTo>
                    <a:pt x="412" y="157"/>
                    <a:pt x="412" y="157"/>
                    <a:pt x="412" y="157"/>
                  </a:cubicBezTo>
                  <a:cubicBezTo>
                    <a:pt x="409" y="157"/>
                    <a:pt x="409" y="157"/>
                    <a:pt x="409" y="157"/>
                  </a:cubicBezTo>
                  <a:cubicBezTo>
                    <a:pt x="409" y="170"/>
                    <a:pt x="409" y="170"/>
                    <a:pt x="409" y="170"/>
                  </a:cubicBezTo>
                  <a:cubicBezTo>
                    <a:pt x="409" y="171"/>
                    <a:pt x="409" y="172"/>
                    <a:pt x="409" y="173"/>
                  </a:cubicBezTo>
                  <a:cubicBezTo>
                    <a:pt x="409" y="174"/>
                    <a:pt x="410" y="174"/>
                    <a:pt x="410" y="175"/>
                  </a:cubicBezTo>
                  <a:cubicBezTo>
                    <a:pt x="411" y="176"/>
                    <a:pt x="412" y="176"/>
                    <a:pt x="412" y="177"/>
                  </a:cubicBezTo>
                  <a:cubicBezTo>
                    <a:pt x="413" y="177"/>
                    <a:pt x="414" y="177"/>
                    <a:pt x="415" y="177"/>
                  </a:cubicBezTo>
                  <a:cubicBezTo>
                    <a:pt x="417" y="177"/>
                    <a:pt x="418" y="177"/>
                    <a:pt x="419" y="176"/>
                  </a:cubicBezTo>
                  <a:cubicBezTo>
                    <a:pt x="420" y="176"/>
                    <a:pt x="421" y="175"/>
                    <a:pt x="422" y="174"/>
                  </a:cubicBezTo>
                  <a:cubicBezTo>
                    <a:pt x="422" y="176"/>
                    <a:pt x="422" y="176"/>
                    <a:pt x="422" y="176"/>
                  </a:cubicBezTo>
                  <a:cubicBezTo>
                    <a:pt x="423" y="177"/>
                    <a:pt x="423" y="177"/>
                    <a:pt x="423" y="177"/>
                  </a:cubicBezTo>
                  <a:cubicBezTo>
                    <a:pt x="425" y="177"/>
                    <a:pt x="425" y="177"/>
                    <a:pt x="425" y="177"/>
                  </a:cubicBezTo>
                  <a:cubicBezTo>
                    <a:pt x="425" y="157"/>
                    <a:pt x="425" y="157"/>
                    <a:pt x="425" y="157"/>
                  </a:cubicBezTo>
                  <a:cubicBezTo>
                    <a:pt x="422" y="157"/>
                    <a:pt x="422" y="157"/>
                    <a:pt x="422" y="157"/>
                  </a:cubicBezTo>
                  <a:lnTo>
                    <a:pt x="422" y="172"/>
                  </a:lnTo>
                  <a:close/>
                  <a:moveTo>
                    <a:pt x="385" y="159"/>
                  </a:moveTo>
                  <a:cubicBezTo>
                    <a:pt x="384" y="158"/>
                    <a:pt x="383" y="157"/>
                    <a:pt x="382" y="157"/>
                  </a:cubicBezTo>
                  <a:cubicBezTo>
                    <a:pt x="381" y="156"/>
                    <a:pt x="380" y="156"/>
                    <a:pt x="379" y="156"/>
                  </a:cubicBezTo>
                  <a:cubicBezTo>
                    <a:pt x="378" y="156"/>
                    <a:pt x="377" y="157"/>
                    <a:pt x="375" y="157"/>
                  </a:cubicBezTo>
                  <a:cubicBezTo>
                    <a:pt x="374" y="158"/>
                    <a:pt x="373" y="159"/>
                    <a:pt x="372" y="160"/>
                  </a:cubicBezTo>
                  <a:cubicBezTo>
                    <a:pt x="372" y="157"/>
                    <a:pt x="372" y="157"/>
                    <a:pt x="372" y="157"/>
                  </a:cubicBezTo>
                  <a:cubicBezTo>
                    <a:pt x="372" y="157"/>
                    <a:pt x="372" y="157"/>
                    <a:pt x="371" y="157"/>
                  </a:cubicBezTo>
                  <a:cubicBezTo>
                    <a:pt x="369" y="157"/>
                    <a:pt x="369" y="157"/>
                    <a:pt x="369" y="157"/>
                  </a:cubicBezTo>
                  <a:cubicBezTo>
                    <a:pt x="369" y="184"/>
                    <a:pt x="369" y="184"/>
                    <a:pt x="369" y="184"/>
                  </a:cubicBezTo>
                  <a:cubicBezTo>
                    <a:pt x="373" y="184"/>
                    <a:pt x="373" y="184"/>
                    <a:pt x="373" y="184"/>
                  </a:cubicBezTo>
                  <a:cubicBezTo>
                    <a:pt x="373" y="175"/>
                    <a:pt x="373" y="175"/>
                    <a:pt x="373" y="175"/>
                  </a:cubicBezTo>
                  <a:cubicBezTo>
                    <a:pt x="373" y="175"/>
                    <a:pt x="374" y="176"/>
                    <a:pt x="375" y="176"/>
                  </a:cubicBezTo>
                  <a:cubicBezTo>
                    <a:pt x="376" y="177"/>
                    <a:pt x="377" y="177"/>
                    <a:pt x="378" y="177"/>
                  </a:cubicBezTo>
                  <a:cubicBezTo>
                    <a:pt x="380" y="177"/>
                    <a:pt x="381" y="177"/>
                    <a:pt x="382" y="176"/>
                  </a:cubicBezTo>
                  <a:cubicBezTo>
                    <a:pt x="383" y="176"/>
                    <a:pt x="384" y="175"/>
                    <a:pt x="385" y="174"/>
                  </a:cubicBezTo>
                  <a:cubicBezTo>
                    <a:pt x="385" y="173"/>
                    <a:pt x="386" y="172"/>
                    <a:pt x="386" y="171"/>
                  </a:cubicBezTo>
                  <a:cubicBezTo>
                    <a:pt x="387" y="169"/>
                    <a:pt x="387" y="168"/>
                    <a:pt x="387" y="167"/>
                  </a:cubicBezTo>
                  <a:cubicBezTo>
                    <a:pt x="387" y="165"/>
                    <a:pt x="387" y="163"/>
                    <a:pt x="386" y="162"/>
                  </a:cubicBezTo>
                  <a:cubicBezTo>
                    <a:pt x="386" y="161"/>
                    <a:pt x="386" y="160"/>
                    <a:pt x="385" y="159"/>
                  </a:cubicBezTo>
                  <a:close/>
                  <a:moveTo>
                    <a:pt x="382" y="172"/>
                  </a:moveTo>
                  <a:cubicBezTo>
                    <a:pt x="381" y="174"/>
                    <a:pt x="379" y="174"/>
                    <a:pt x="377" y="174"/>
                  </a:cubicBezTo>
                  <a:cubicBezTo>
                    <a:pt x="376" y="174"/>
                    <a:pt x="376" y="174"/>
                    <a:pt x="375" y="174"/>
                  </a:cubicBezTo>
                  <a:cubicBezTo>
                    <a:pt x="374" y="173"/>
                    <a:pt x="373" y="173"/>
                    <a:pt x="373" y="172"/>
                  </a:cubicBezTo>
                  <a:cubicBezTo>
                    <a:pt x="373" y="162"/>
                    <a:pt x="373" y="162"/>
                    <a:pt x="373" y="162"/>
                  </a:cubicBezTo>
                  <a:cubicBezTo>
                    <a:pt x="373" y="161"/>
                    <a:pt x="374" y="160"/>
                    <a:pt x="375" y="160"/>
                  </a:cubicBezTo>
                  <a:cubicBezTo>
                    <a:pt x="376" y="159"/>
                    <a:pt x="377" y="159"/>
                    <a:pt x="378" y="159"/>
                  </a:cubicBezTo>
                  <a:cubicBezTo>
                    <a:pt x="379" y="159"/>
                    <a:pt x="380" y="159"/>
                    <a:pt x="380" y="160"/>
                  </a:cubicBezTo>
                  <a:cubicBezTo>
                    <a:pt x="381" y="160"/>
                    <a:pt x="381" y="160"/>
                    <a:pt x="382" y="161"/>
                  </a:cubicBezTo>
                  <a:cubicBezTo>
                    <a:pt x="382" y="161"/>
                    <a:pt x="383" y="162"/>
                    <a:pt x="383" y="163"/>
                  </a:cubicBezTo>
                  <a:cubicBezTo>
                    <a:pt x="383" y="164"/>
                    <a:pt x="383" y="165"/>
                    <a:pt x="383" y="167"/>
                  </a:cubicBezTo>
                  <a:cubicBezTo>
                    <a:pt x="383" y="169"/>
                    <a:pt x="383" y="171"/>
                    <a:pt x="382" y="172"/>
                  </a:cubicBezTo>
                  <a:close/>
                  <a:moveTo>
                    <a:pt x="403" y="167"/>
                  </a:moveTo>
                  <a:cubicBezTo>
                    <a:pt x="402" y="167"/>
                    <a:pt x="402" y="166"/>
                    <a:pt x="401" y="166"/>
                  </a:cubicBezTo>
                  <a:cubicBezTo>
                    <a:pt x="400" y="166"/>
                    <a:pt x="400" y="166"/>
                    <a:pt x="399" y="165"/>
                  </a:cubicBezTo>
                  <a:cubicBezTo>
                    <a:pt x="399" y="165"/>
                    <a:pt x="398" y="165"/>
                    <a:pt x="397" y="165"/>
                  </a:cubicBezTo>
                  <a:cubicBezTo>
                    <a:pt x="397" y="165"/>
                    <a:pt x="396" y="164"/>
                    <a:pt x="396" y="164"/>
                  </a:cubicBezTo>
                  <a:cubicBezTo>
                    <a:pt x="395" y="164"/>
                    <a:pt x="395" y="164"/>
                    <a:pt x="394" y="163"/>
                  </a:cubicBezTo>
                  <a:cubicBezTo>
                    <a:pt x="394" y="163"/>
                    <a:pt x="394" y="162"/>
                    <a:pt x="394" y="162"/>
                  </a:cubicBezTo>
                  <a:cubicBezTo>
                    <a:pt x="394" y="161"/>
                    <a:pt x="394" y="161"/>
                    <a:pt x="394" y="161"/>
                  </a:cubicBezTo>
                  <a:cubicBezTo>
                    <a:pt x="394" y="160"/>
                    <a:pt x="395" y="160"/>
                    <a:pt x="395" y="160"/>
                  </a:cubicBezTo>
                  <a:cubicBezTo>
                    <a:pt x="395" y="160"/>
                    <a:pt x="396" y="159"/>
                    <a:pt x="396" y="159"/>
                  </a:cubicBezTo>
                  <a:cubicBezTo>
                    <a:pt x="397" y="159"/>
                    <a:pt x="397" y="159"/>
                    <a:pt x="398" y="159"/>
                  </a:cubicBezTo>
                  <a:cubicBezTo>
                    <a:pt x="399" y="159"/>
                    <a:pt x="399" y="159"/>
                    <a:pt x="400" y="159"/>
                  </a:cubicBezTo>
                  <a:cubicBezTo>
                    <a:pt x="400" y="159"/>
                    <a:pt x="401" y="159"/>
                    <a:pt x="401" y="160"/>
                  </a:cubicBezTo>
                  <a:cubicBezTo>
                    <a:pt x="401" y="160"/>
                    <a:pt x="402" y="160"/>
                    <a:pt x="402" y="160"/>
                  </a:cubicBezTo>
                  <a:cubicBezTo>
                    <a:pt x="402" y="160"/>
                    <a:pt x="402" y="160"/>
                    <a:pt x="403" y="160"/>
                  </a:cubicBezTo>
                  <a:cubicBezTo>
                    <a:pt x="403" y="160"/>
                    <a:pt x="403" y="160"/>
                    <a:pt x="403" y="160"/>
                  </a:cubicBezTo>
                  <a:cubicBezTo>
                    <a:pt x="404" y="159"/>
                    <a:pt x="404" y="159"/>
                    <a:pt x="404" y="159"/>
                  </a:cubicBezTo>
                  <a:cubicBezTo>
                    <a:pt x="403" y="158"/>
                    <a:pt x="402" y="157"/>
                    <a:pt x="401" y="157"/>
                  </a:cubicBezTo>
                  <a:cubicBezTo>
                    <a:pt x="400" y="156"/>
                    <a:pt x="399" y="156"/>
                    <a:pt x="398" y="156"/>
                  </a:cubicBezTo>
                  <a:cubicBezTo>
                    <a:pt x="397" y="156"/>
                    <a:pt x="396" y="156"/>
                    <a:pt x="395" y="157"/>
                  </a:cubicBezTo>
                  <a:cubicBezTo>
                    <a:pt x="394" y="157"/>
                    <a:pt x="393" y="157"/>
                    <a:pt x="392" y="158"/>
                  </a:cubicBezTo>
                  <a:cubicBezTo>
                    <a:pt x="392" y="159"/>
                    <a:pt x="391" y="159"/>
                    <a:pt x="391" y="160"/>
                  </a:cubicBezTo>
                  <a:cubicBezTo>
                    <a:pt x="391" y="161"/>
                    <a:pt x="391" y="161"/>
                    <a:pt x="391" y="162"/>
                  </a:cubicBezTo>
                  <a:cubicBezTo>
                    <a:pt x="391" y="163"/>
                    <a:pt x="391" y="164"/>
                    <a:pt x="391" y="164"/>
                  </a:cubicBezTo>
                  <a:cubicBezTo>
                    <a:pt x="391" y="165"/>
                    <a:pt x="392" y="165"/>
                    <a:pt x="392" y="166"/>
                  </a:cubicBezTo>
                  <a:cubicBezTo>
                    <a:pt x="393" y="166"/>
                    <a:pt x="393" y="167"/>
                    <a:pt x="394" y="167"/>
                  </a:cubicBezTo>
                  <a:cubicBezTo>
                    <a:pt x="395" y="167"/>
                    <a:pt x="395" y="167"/>
                    <a:pt x="396" y="168"/>
                  </a:cubicBezTo>
                  <a:cubicBezTo>
                    <a:pt x="396" y="168"/>
                    <a:pt x="397" y="168"/>
                    <a:pt x="398" y="168"/>
                  </a:cubicBezTo>
                  <a:cubicBezTo>
                    <a:pt x="398" y="168"/>
                    <a:pt x="399" y="169"/>
                    <a:pt x="399" y="169"/>
                  </a:cubicBezTo>
                  <a:cubicBezTo>
                    <a:pt x="400" y="169"/>
                    <a:pt x="400" y="170"/>
                    <a:pt x="401" y="170"/>
                  </a:cubicBezTo>
                  <a:cubicBezTo>
                    <a:pt x="401" y="170"/>
                    <a:pt x="401" y="171"/>
                    <a:pt x="401" y="171"/>
                  </a:cubicBezTo>
                  <a:cubicBezTo>
                    <a:pt x="401" y="172"/>
                    <a:pt x="401" y="172"/>
                    <a:pt x="401" y="173"/>
                  </a:cubicBezTo>
                  <a:cubicBezTo>
                    <a:pt x="401" y="173"/>
                    <a:pt x="400" y="173"/>
                    <a:pt x="400" y="174"/>
                  </a:cubicBezTo>
                  <a:cubicBezTo>
                    <a:pt x="400" y="174"/>
                    <a:pt x="399" y="174"/>
                    <a:pt x="399" y="174"/>
                  </a:cubicBezTo>
                  <a:cubicBezTo>
                    <a:pt x="398" y="175"/>
                    <a:pt x="398" y="175"/>
                    <a:pt x="397" y="175"/>
                  </a:cubicBezTo>
                  <a:cubicBezTo>
                    <a:pt x="396" y="175"/>
                    <a:pt x="395" y="175"/>
                    <a:pt x="395" y="174"/>
                  </a:cubicBezTo>
                  <a:cubicBezTo>
                    <a:pt x="394" y="174"/>
                    <a:pt x="394" y="174"/>
                    <a:pt x="394" y="174"/>
                  </a:cubicBezTo>
                  <a:cubicBezTo>
                    <a:pt x="393" y="173"/>
                    <a:pt x="393" y="173"/>
                    <a:pt x="393" y="173"/>
                  </a:cubicBezTo>
                  <a:cubicBezTo>
                    <a:pt x="392" y="173"/>
                    <a:pt x="392" y="173"/>
                    <a:pt x="392" y="173"/>
                  </a:cubicBezTo>
                  <a:cubicBezTo>
                    <a:pt x="392" y="173"/>
                    <a:pt x="391" y="173"/>
                    <a:pt x="391" y="173"/>
                  </a:cubicBezTo>
                  <a:cubicBezTo>
                    <a:pt x="391" y="173"/>
                    <a:pt x="391" y="173"/>
                    <a:pt x="391" y="173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1" y="175"/>
                    <a:pt x="392" y="176"/>
                    <a:pt x="393" y="176"/>
                  </a:cubicBezTo>
                  <a:cubicBezTo>
                    <a:pt x="394" y="177"/>
                    <a:pt x="395" y="177"/>
                    <a:pt x="397" y="177"/>
                  </a:cubicBezTo>
                  <a:cubicBezTo>
                    <a:pt x="398" y="177"/>
                    <a:pt x="399" y="177"/>
                    <a:pt x="400" y="177"/>
                  </a:cubicBezTo>
                  <a:cubicBezTo>
                    <a:pt x="401" y="176"/>
                    <a:pt x="402" y="176"/>
                    <a:pt x="402" y="175"/>
                  </a:cubicBezTo>
                  <a:cubicBezTo>
                    <a:pt x="403" y="175"/>
                    <a:pt x="404" y="174"/>
                    <a:pt x="404" y="173"/>
                  </a:cubicBezTo>
                  <a:cubicBezTo>
                    <a:pt x="404" y="172"/>
                    <a:pt x="404" y="172"/>
                    <a:pt x="404" y="171"/>
                  </a:cubicBezTo>
                  <a:cubicBezTo>
                    <a:pt x="404" y="170"/>
                    <a:pt x="404" y="169"/>
                    <a:pt x="404" y="169"/>
                  </a:cubicBezTo>
                  <a:cubicBezTo>
                    <a:pt x="404" y="168"/>
                    <a:pt x="403" y="167"/>
                    <a:pt x="403" y="167"/>
                  </a:cubicBezTo>
                  <a:close/>
                  <a:moveTo>
                    <a:pt x="310" y="159"/>
                  </a:moveTo>
                  <a:cubicBezTo>
                    <a:pt x="309" y="158"/>
                    <a:pt x="308" y="157"/>
                    <a:pt x="307" y="157"/>
                  </a:cubicBezTo>
                  <a:cubicBezTo>
                    <a:pt x="306" y="156"/>
                    <a:pt x="305" y="156"/>
                    <a:pt x="304" y="156"/>
                  </a:cubicBezTo>
                  <a:cubicBezTo>
                    <a:pt x="302" y="156"/>
                    <a:pt x="301" y="157"/>
                    <a:pt x="300" y="157"/>
                  </a:cubicBezTo>
                  <a:cubicBezTo>
                    <a:pt x="298" y="158"/>
                    <a:pt x="297" y="158"/>
                    <a:pt x="297" y="159"/>
                  </a:cubicBezTo>
                  <a:cubicBezTo>
                    <a:pt x="296" y="160"/>
                    <a:pt x="295" y="161"/>
                    <a:pt x="295" y="162"/>
                  </a:cubicBezTo>
                  <a:cubicBezTo>
                    <a:pt x="294" y="164"/>
                    <a:pt x="294" y="165"/>
                    <a:pt x="294" y="166"/>
                  </a:cubicBezTo>
                  <a:cubicBezTo>
                    <a:pt x="294" y="168"/>
                    <a:pt x="294" y="170"/>
                    <a:pt x="295" y="171"/>
                  </a:cubicBezTo>
                  <a:cubicBezTo>
                    <a:pt x="295" y="172"/>
                    <a:pt x="296" y="173"/>
                    <a:pt x="297" y="174"/>
                  </a:cubicBezTo>
                  <a:cubicBezTo>
                    <a:pt x="298" y="175"/>
                    <a:pt x="299" y="176"/>
                    <a:pt x="300" y="176"/>
                  </a:cubicBezTo>
                  <a:cubicBezTo>
                    <a:pt x="301" y="177"/>
                    <a:pt x="302" y="177"/>
                    <a:pt x="304" y="177"/>
                  </a:cubicBezTo>
                  <a:cubicBezTo>
                    <a:pt x="304" y="177"/>
                    <a:pt x="305" y="177"/>
                    <a:pt x="306" y="177"/>
                  </a:cubicBezTo>
                  <a:cubicBezTo>
                    <a:pt x="307" y="177"/>
                    <a:pt x="307" y="177"/>
                    <a:pt x="308" y="176"/>
                  </a:cubicBezTo>
                  <a:cubicBezTo>
                    <a:pt x="309" y="176"/>
                    <a:pt x="309" y="176"/>
                    <a:pt x="310" y="175"/>
                  </a:cubicBezTo>
                  <a:cubicBezTo>
                    <a:pt x="311" y="175"/>
                    <a:pt x="311" y="175"/>
                    <a:pt x="312" y="174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0" y="172"/>
                    <a:pt x="310" y="172"/>
                    <a:pt x="310" y="172"/>
                  </a:cubicBezTo>
                  <a:cubicBezTo>
                    <a:pt x="310" y="172"/>
                    <a:pt x="309" y="172"/>
                    <a:pt x="309" y="173"/>
                  </a:cubicBezTo>
                  <a:cubicBezTo>
                    <a:pt x="309" y="173"/>
                    <a:pt x="308" y="173"/>
                    <a:pt x="308" y="173"/>
                  </a:cubicBezTo>
                  <a:cubicBezTo>
                    <a:pt x="308" y="174"/>
                    <a:pt x="307" y="174"/>
                    <a:pt x="306" y="174"/>
                  </a:cubicBezTo>
                  <a:cubicBezTo>
                    <a:pt x="306" y="174"/>
                    <a:pt x="305" y="174"/>
                    <a:pt x="304" y="174"/>
                  </a:cubicBezTo>
                  <a:cubicBezTo>
                    <a:pt x="303" y="174"/>
                    <a:pt x="302" y="174"/>
                    <a:pt x="301" y="174"/>
                  </a:cubicBezTo>
                  <a:cubicBezTo>
                    <a:pt x="301" y="174"/>
                    <a:pt x="300" y="173"/>
                    <a:pt x="299" y="172"/>
                  </a:cubicBezTo>
                  <a:cubicBezTo>
                    <a:pt x="299" y="172"/>
                    <a:pt x="298" y="171"/>
                    <a:pt x="298" y="170"/>
                  </a:cubicBezTo>
                  <a:cubicBezTo>
                    <a:pt x="298" y="169"/>
                    <a:pt x="298" y="168"/>
                    <a:pt x="298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7"/>
                    <a:pt x="312" y="167"/>
                    <a:pt x="312" y="166"/>
                  </a:cubicBezTo>
                  <a:cubicBezTo>
                    <a:pt x="312" y="166"/>
                    <a:pt x="312" y="166"/>
                    <a:pt x="312" y="165"/>
                  </a:cubicBezTo>
                  <a:cubicBezTo>
                    <a:pt x="312" y="164"/>
                    <a:pt x="312" y="163"/>
                    <a:pt x="311" y="161"/>
                  </a:cubicBezTo>
                  <a:cubicBezTo>
                    <a:pt x="311" y="160"/>
                    <a:pt x="310" y="159"/>
                    <a:pt x="310" y="159"/>
                  </a:cubicBezTo>
                  <a:close/>
                  <a:moveTo>
                    <a:pt x="298" y="165"/>
                  </a:moveTo>
                  <a:cubicBezTo>
                    <a:pt x="298" y="163"/>
                    <a:pt x="299" y="161"/>
                    <a:pt x="300" y="160"/>
                  </a:cubicBezTo>
                  <a:cubicBezTo>
                    <a:pt x="301" y="159"/>
                    <a:pt x="302" y="159"/>
                    <a:pt x="304" y="159"/>
                  </a:cubicBezTo>
                  <a:cubicBezTo>
                    <a:pt x="304" y="159"/>
                    <a:pt x="305" y="159"/>
                    <a:pt x="306" y="159"/>
                  </a:cubicBezTo>
                  <a:cubicBezTo>
                    <a:pt x="306" y="160"/>
                    <a:pt x="307" y="160"/>
                    <a:pt x="307" y="160"/>
                  </a:cubicBezTo>
                  <a:cubicBezTo>
                    <a:pt x="308" y="161"/>
                    <a:pt x="308" y="162"/>
                    <a:pt x="308" y="162"/>
                  </a:cubicBezTo>
                  <a:cubicBezTo>
                    <a:pt x="309" y="163"/>
                    <a:pt x="309" y="164"/>
                    <a:pt x="309" y="165"/>
                  </a:cubicBezTo>
                  <a:lnTo>
                    <a:pt x="298" y="165"/>
                  </a:lnTo>
                  <a:close/>
                  <a:moveTo>
                    <a:pt x="151" y="159"/>
                  </a:moveTo>
                  <a:cubicBezTo>
                    <a:pt x="151" y="158"/>
                    <a:pt x="150" y="157"/>
                    <a:pt x="149" y="157"/>
                  </a:cubicBezTo>
                  <a:cubicBezTo>
                    <a:pt x="148" y="156"/>
                    <a:pt x="147" y="156"/>
                    <a:pt x="145" y="156"/>
                  </a:cubicBezTo>
                  <a:cubicBezTo>
                    <a:pt x="144" y="156"/>
                    <a:pt x="143" y="157"/>
                    <a:pt x="141" y="157"/>
                  </a:cubicBezTo>
                  <a:cubicBezTo>
                    <a:pt x="140" y="158"/>
                    <a:pt x="139" y="158"/>
                    <a:pt x="138" y="159"/>
                  </a:cubicBezTo>
                  <a:cubicBezTo>
                    <a:pt x="138" y="160"/>
                    <a:pt x="137" y="161"/>
                    <a:pt x="136" y="162"/>
                  </a:cubicBezTo>
                  <a:cubicBezTo>
                    <a:pt x="136" y="164"/>
                    <a:pt x="136" y="165"/>
                    <a:pt x="136" y="166"/>
                  </a:cubicBezTo>
                  <a:cubicBezTo>
                    <a:pt x="136" y="168"/>
                    <a:pt x="136" y="170"/>
                    <a:pt x="137" y="171"/>
                  </a:cubicBezTo>
                  <a:cubicBezTo>
                    <a:pt x="137" y="172"/>
                    <a:pt x="138" y="173"/>
                    <a:pt x="139" y="174"/>
                  </a:cubicBezTo>
                  <a:cubicBezTo>
                    <a:pt x="139" y="175"/>
                    <a:pt x="140" y="176"/>
                    <a:pt x="142" y="176"/>
                  </a:cubicBezTo>
                  <a:cubicBezTo>
                    <a:pt x="143" y="177"/>
                    <a:pt x="144" y="177"/>
                    <a:pt x="146" y="177"/>
                  </a:cubicBezTo>
                  <a:cubicBezTo>
                    <a:pt x="146" y="177"/>
                    <a:pt x="147" y="177"/>
                    <a:pt x="148" y="177"/>
                  </a:cubicBezTo>
                  <a:cubicBezTo>
                    <a:pt x="148" y="177"/>
                    <a:pt x="149" y="177"/>
                    <a:pt x="150" y="176"/>
                  </a:cubicBezTo>
                  <a:cubicBezTo>
                    <a:pt x="151" y="176"/>
                    <a:pt x="151" y="176"/>
                    <a:pt x="152" y="175"/>
                  </a:cubicBezTo>
                  <a:cubicBezTo>
                    <a:pt x="152" y="175"/>
                    <a:pt x="153" y="175"/>
                    <a:pt x="153" y="174"/>
                  </a:cubicBezTo>
                  <a:cubicBezTo>
                    <a:pt x="152" y="173"/>
                    <a:pt x="152" y="173"/>
                    <a:pt x="152" y="173"/>
                  </a:cubicBezTo>
                  <a:cubicBezTo>
                    <a:pt x="152" y="172"/>
                    <a:pt x="152" y="172"/>
                    <a:pt x="152" y="172"/>
                  </a:cubicBezTo>
                  <a:cubicBezTo>
                    <a:pt x="152" y="172"/>
                    <a:pt x="151" y="172"/>
                    <a:pt x="151" y="173"/>
                  </a:cubicBezTo>
                  <a:cubicBezTo>
                    <a:pt x="151" y="173"/>
                    <a:pt x="150" y="173"/>
                    <a:pt x="150" y="173"/>
                  </a:cubicBezTo>
                  <a:cubicBezTo>
                    <a:pt x="149" y="174"/>
                    <a:pt x="149" y="174"/>
                    <a:pt x="148" y="174"/>
                  </a:cubicBezTo>
                  <a:cubicBezTo>
                    <a:pt x="147" y="174"/>
                    <a:pt x="147" y="174"/>
                    <a:pt x="146" y="174"/>
                  </a:cubicBezTo>
                  <a:cubicBezTo>
                    <a:pt x="145" y="174"/>
                    <a:pt x="144" y="174"/>
                    <a:pt x="143" y="174"/>
                  </a:cubicBezTo>
                  <a:cubicBezTo>
                    <a:pt x="142" y="174"/>
                    <a:pt x="142" y="173"/>
                    <a:pt x="141" y="172"/>
                  </a:cubicBezTo>
                  <a:cubicBezTo>
                    <a:pt x="141" y="172"/>
                    <a:pt x="140" y="171"/>
                    <a:pt x="140" y="170"/>
                  </a:cubicBezTo>
                  <a:cubicBezTo>
                    <a:pt x="140" y="169"/>
                    <a:pt x="139" y="168"/>
                    <a:pt x="139" y="167"/>
                  </a:cubicBezTo>
                  <a:cubicBezTo>
                    <a:pt x="153" y="167"/>
                    <a:pt x="153" y="167"/>
                    <a:pt x="153" y="167"/>
                  </a:cubicBezTo>
                  <a:cubicBezTo>
                    <a:pt x="153" y="167"/>
                    <a:pt x="153" y="167"/>
                    <a:pt x="154" y="166"/>
                  </a:cubicBezTo>
                  <a:cubicBezTo>
                    <a:pt x="154" y="166"/>
                    <a:pt x="154" y="166"/>
                    <a:pt x="154" y="165"/>
                  </a:cubicBezTo>
                  <a:cubicBezTo>
                    <a:pt x="154" y="164"/>
                    <a:pt x="154" y="163"/>
                    <a:pt x="153" y="161"/>
                  </a:cubicBezTo>
                  <a:cubicBezTo>
                    <a:pt x="153" y="160"/>
                    <a:pt x="152" y="159"/>
                    <a:pt x="151" y="159"/>
                  </a:cubicBezTo>
                  <a:close/>
                  <a:moveTo>
                    <a:pt x="139" y="165"/>
                  </a:moveTo>
                  <a:cubicBezTo>
                    <a:pt x="140" y="163"/>
                    <a:pt x="140" y="161"/>
                    <a:pt x="141" y="160"/>
                  </a:cubicBezTo>
                  <a:cubicBezTo>
                    <a:pt x="142" y="159"/>
                    <a:pt x="144" y="159"/>
                    <a:pt x="145" y="159"/>
                  </a:cubicBezTo>
                  <a:cubicBezTo>
                    <a:pt x="146" y="159"/>
                    <a:pt x="147" y="159"/>
                    <a:pt x="148" y="159"/>
                  </a:cubicBezTo>
                  <a:cubicBezTo>
                    <a:pt x="148" y="160"/>
                    <a:pt x="149" y="160"/>
                    <a:pt x="149" y="160"/>
                  </a:cubicBezTo>
                  <a:cubicBezTo>
                    <a:pt x="150" y="161"/>
                    <a:pt x="150" y="162"/>
                    <a:pt x="150" y="162"/>
                  </a:cubicBezTo>
                  <a:cubicBezTo>
                    <a:pt x="150" y="163"/>
                    <a:pt x="151" y="164"/>
                    <a:pt x="151" y="165"/>
                  </a:cubicBezTo>
                  <a:lnTo>
                    <a:pt x="139" y="165"/>
                  </a:lnTo>
                  <a:close/>
                  <a:moveTo>
                    <a:pt x="154" y="229"/>
                  </a:moveTo>
                  <a:cubicBezTo>
                    <a:pt x="158" y="229"/>
                    <a:pt x="158" y="229"/>
                    <a:pt x="158" y="229"/>
                  </a:cubicBezTo>
                  <a:cubicBezTo>
                    <a:pt x="158" y="199"/>
                    <a:pt x="158" y="199"/>
                    <a:pt x="158" y="199"/>
                  </a:cubicBezTo>
                  <a:cubicBezTo>
                    <a:pt x="154" y="199"/>
                    <a:pt x="154" y="199"/>
                    <a:pt x="154" y="199"/>
                  </a:cubicBezTo>
                  <a:lnTo>
                    <a:pt x="154" y="229"/>
                  </a:lnTo>
                  <a:close/>
                  <a:moveTo>
                    <a:pt x="167" y="177"/>
                  </a:moveTo>
                  <a:cubicBezTo>
                    <a:pt x="168" y="176"/>
                    <a:pt x="168" y="176"/>
                    <a:pt x="169" y="175"/>
                  </a:cubicBezTo>
                  <a:cubicBezTo>
                    <a:pt x="168" y="174"/>
                    <a:pt x="168" y="174"/>
                    <a:pt x="168" y="174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7" y="173"/>
                    <a:pt x="167" y="173"/>
                    <a:pt x="167" y="173"/>
                  </a:cubicBezTo>
                  <a:cubicBezTo>
                    <a:pt x="167" y="174"/>
                    <a:pt x="167" y="174"/>
                    <a:pt x="167" y="174"/>
                  </a:cubicBezTo>
                  <a:cubicBezTo>
                    <a:pt x="166" y="174"/>
                    <a:pt x="166" y="174"/>
                    <a:pt x="166" y="174"/>
                  </a:cubicBezTo>
                  <a:cubicBezTo>
                    <a:pt x="166" y="174"/>
                    <a:pt x="165" y="174"/>
                    <a:pt x="165" y="174"/>
                  </a:cubicBezTo>
                  <a:cubicBezTo>
                    <a:pt x="164" y="174"/>
                    <a:pt x="164" y="174"/>
                    <a:pt x="163" y="174"/>
                  </a:cubicBezTo>
                  <a:cubicBezTo>
                    <a:pt x="163" y="173"/>
                    <a:pt x="163" y="173"/>
                    <a:pt x="163" y="172"/>
                  </a:cubicBezTo>
                  <a:cubicBezTo>
                    <a:pt x="163" y="160"/>
                    <a:pt x="163" y="160"/>
                    <a:pt x="163" y="160"/>
                  </a:cubicBezTo>
                  <a:cubicBezTo>
                    <a:pt x="169" y="160"/>
                    <a:pt x="169" y="160"/>
                    <a:pt x="169" y="160"/>
                  </a:cubicBezTo>
                  <a:cubicBezTo>
                    <a:pt x="169" y="157"/>
                    <a:pt x="169" y="157"/>
                    <a:pt x="169" y="157"/>
                  </a:cubicBezTo>
                  <a:cubicBezTo>
                    <a:pt x="163" y="157"/>
                    <a:pt x="163" y="157"/>
                    <a:pt x="163" y="157"/>
                  </a:cubicBezTo>
                  <a:cubicBezTo>
                    <a:pt x="163" y="150"/>
                    <a:pt x="163" y="150"/>
                    <a:pt x="163" y="150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1" y="150"/>
                    <a:pt x="161" y="150"/>
                    <a:pt x="160" y="150"/>
                  </a:cubicBezTo>
                  <a:cubicBezTo>
                    <a:pt x="160" y="150"/>
                    <a:pt x="160" y="150"/>
                    <a:pt x="160" y="151"/>
                  </a:cubicBezTo>
                  <a:cubicBezTo>
                    <a:pt x="159" y="157"/>
                    <a:pt x="159" y="157"/>
                    <a:pt x="159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56" y="160"/>
                    <a:pt x="157" y="160"/>
                    <a:pt x="157" y="160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59" y="174"/>
                    <a:pt x="160" y="175"/>
                    <a:pt x="161" y="176"/>
                  </a:cubicBezTo>
                  <a:cubicBezTo>
                    <a:pt x="161" y="177"/>
                    <a:pt x="163" y="177"/>
                    <a:pt x="164" y="177"/>
                  </a:cubicBezTo>
                  <a:cubicBezTo>
                    <a:pt x="165" y="177"/>
                    <a:pt x="166" y="177"/>
                    <a:pt x="167" y="177"/>
                  </a:cubicBezTo>
                  <a:close/>
                  <a:moveTo>
                    <a:pt x="139" y="225"/>
                  </a:moveTo>
                  <a:cubicBezTo>
                    <a:pt x="139" y="225"/>
                    <a:pt x="139" y="225"/>
                    <a:pt x="139" y="225"/>
                  </a:cubicBezTo>
                  <a:cubicBezTo>
                    <a:pt x="139" y="226"/>
                    <a:pt x="138" y="226"/>
                    <a:pt x="138" y="226"/>
                  </a:cubicBezTo>
                  <a:cubicBezTo>
                    <a:pt x="138" y="226"/>
                    <a:pt x="138" y="226"/>
                    <a:pt x="138" y="226"/>
                  </a:cubicBezTo>
                  <a:cubicBezTo>
                    <a:pt x="137" y="226"/>
                    <a:pt x="137" y="226"/>
                    <a:pt x="137" y="226"/>
                  </a:cubicBezTo>
                  <a:cubicBezTo>
                    <a:pt x="136" y="226"/>
                    <a:pt x="135" y="226"/>
                    <a:pt x="135" y="226"/>
                  </a:cubicBezTo>
                  <a:cubicBezTo>
                    <a:pt x="135" y="225"/>
                    <a:pt x="134" y="225"/>
                    <a:pt x="134" y="224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40" y="209"/>
                    <a:pt x="140" y="209"/>
                    <a:pt x="140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4" y="202"/>
                    <a:pt x="134" y="202"/>
                    <a:pt x="134" y="202"/>
                  </a:cubicBezTo>
                  <a:cubicBezTo>
                    <a:pt x="133" y="202"/>
                    <a:pt x="133" y="202"/>
                    <a:pt x="133" y="202"/>
                  </a:cubicBezTo>
                  <a:cubicBezTo>
                    <a:pt x="132" y="202"/>
                    <a:pt x="132" y="202"/>
                    <a:pt x="132" y="202"/>
                  </a:cubicBezTo>
                  <a:cubicBezTo>
                    <a:pt x="132" y="202"/>
                    <a:pt x="132" y="202"/>
                    <a:pt x="132" y="203"/>
                  </a:cubicBezTo>
                  <a:cubicBezTo>
                    <a:pt x="131" y="209"/>
                    <a:pt x="131" y="209"/>
                    <a:pt x="131" y="209"/>
                  </a:cubicBezTo>
                  <a:cubicBezTo>
                    <a:pt x="128" y="209"/>
                    <a:pt x="128" y="209"/>
                    <a:pt x="128" y="209"/>
                  </a:cubicBezTo>
                  <a:cubicBezTo>
                    <a:pt x="128" y="211"/>
                    <a:pt x="128" y="211"/>
                    <a:pt x="128" y="211"/>
                  </a:cubicBezTo>
                  <a:cubicBezTo>
                    <a:pt x="128" y="211"/>
                    <a:pt x="128" y="211"/>
                    <a:pt x="128" y="211"/>
                  </a:cubicBezTo>
                  <a:cubicBezTo>
                    <a:pt x="128" y="212"/>
                    <a:pt x="128" y="212"/>
                    <a:pt x="128" y="212"/>
                  </a:cubicBezTo>
                  <a:cubicBezTo>
                    <a:pt x="131" y="212"/>
                    <a:pt x="131" y="212"/>
                    <a:pt x="131" y="212"/>
                  </a:cubicBezTo>
                  <a:cubicBezTo>
                    <a:pt x="131" y="224"/>
                    <a:pt x="131" y="224"/>
                    <a:pt x="131" y="224"/>
                  </a:cubicBezTo>
                  <a:cubicBezTo>
                    <a:pt x="131" y="226"/>
                    <a:pt x="131" y="227"/>
                    <a:pt x="132" y="228"/>
                  </a:cubicBezTo>
                  <a:cubicBezTo>
                    <a:pt x="133" y="229"/>
                    <a:pt x="134" y="229"/>
                    <a:pt x="136" y="229"/>
                  </a:cubicBezTo>
                  <a:cubicBezTo>
                    <a:pt x="137" y="229"/>
                    <a:pt x="138" y="229"/>
                    <a:pt x="138" y="229"/>
                  </a:cubicBezTo>
                  <a:cubicBezTo>
                    <a:pt x="139" y="228"/>
                    <a:pt x="140" y="228"/>
                    <a:pt x="141" y="227"/>
                  </a:cubicBezTo>
                  <a:cubicBezTo>
                    <a:pt x="140" y="226"/>
                    <a:pt x="140" y="226"/>
                    <a:pt x="140" y="226"/>
                  </a:cubicBezTo>
                  <a:cubicBezTo>
                    <a:pt x="139" y="225"/>
                    <a:pt x="139" y="225"/>
                    <a:pt x="139" y="225"/>
                  </a:cubicBezTo>
                  <a:close/>
                  <a:moveTo>
                    <a:pt x="189" y="177"/>
                  </a:moveTo>
                  <a:cubicBezTo>
                    <a:pt x="189" y="157"/>
                    <a:pt x="189" y="157"/>
                    <a:pt x="189" y="157"/>
                  </a:cubicBezTo>
                  <a:cubicBezTo>
                    <a:pt x="185" y="157"/>
                    <a:pt x="185" y="157"/>
                    <a:pt x="185" y="157"/>
                  </a:cubicBezTo>
                  <a:cubicBezTo>
                    <a:pt x="185" y="172"/>
                    <a:pt x="185" y="172"/>
                    <a:pt x="185" y="172"/>
                  </a:cubicBezTo>
                  <a:cubicBezTo>
                    <a:pt x="185" y="172"/>
                    <a:pt x="184" y="173"/>
                    <a:pt x="183" y="174"/>
                  </a:cubicBezTo>
                  <a:cubicBezTo>
                    <a:pt x="182" y="174"/>
                    <a:pt x="181" y="174"/>
                    <a:pt x="180" y="174"/>
                  </a:cubicBezTo>
                  <a:cubicBezTo>
                    <a:pt x="179" y="174"/>
                    <a:pt x="177" y="174"/>
                    <a:pt x="177" y="173"/>
                  </a:cubicBezTo>
                  <a:cubicBezTo>
                    <a:pt x="176" y="172"/>
                    <a:pt x="176" y="171"/>
                    <a:pt x="176" y="170"/>
                  </a:cubicBezTo>
                  <a:cubicBezTo>
                    <a:pt x="176" y="157"/>
                    <a:pt x="176" y="157"/>
                    <a:pt x="176" y="157"/>
                  </a:cubicBezTo>
                  <a:cubicBezTo>
                    <a:pt x="172" y="157"/>
                    <a:pt x="172" y="157"/>
                    <a:pt x="172" y="157"/>
                  </a:cubicBezTo>
                  <a:cubicBezTo>
                    <a:pt x="172" y="170"/>
                    <a:pt x="172" y="170"/>
                    <a:pt x="172" y="170"/>
                  </a:cubicBezTo>
                  <a:cubicBezTo>
                    <a:pt x="172" y="171"/>
                    <a:pt x="172" y="172"/>
                    <a:pt x="173" y="173"/>
                  </a:cubicBezTo>
                  <a:cubicBezTo>
                    <a:pt x="173" y="174"/>
                    <a:pt x="173" y="174"/>
                    <a:pt x="174" y="175"/>
                  </a:cubicBezTo>
                  <a:cubicBezTo>
                    <a:pt x="174" y="176"/>
                    <a:pt x="175" y="176"/>
                    <a:pt x="176" y="177"/>
                  </a:cubicBezTo>
                  <a:cubicBezTo>
                    <a:pt x="177" y="177"/>
                    <a:pt x="178" y="177"/>
                    <a:pt x="179" y="177"/>
                  </a:cubicBezTo>
                  <a:cubicBezTo>
                    <a:pt x="180" y="177"/>
                    <a:pt x="182" y="177"/>
                    <a:pt x="183" y="176"/>
                  </a:cubicBezTo>
                  <a:cubicBezTo>
                    <a:pt x="184" y="176"/>
                    <a:pt x="185" y="175"/>
                    <a:pt x="186" y="174"/>
                  </a:cubicBezTo>
                  <a:cubicBezTo>
                    <a:pt x="186" y="176"/>
                    <a:pt x="186" y="176"/>
                    <a:pt x="186" y="176"/>
                  </a:cubicBezTo>
                  <a:cubicBezTo>
                    <a:pt x="186" y="177"/>
                    <a:pt x="186" y="177"/>
                    <a:pt x="187" y="177"/>
                  </a:cubicBezTo>
                  <a:lnTo>
                    <a:pt x="189" y="177"/>
                  </a:lnTo>
                  <a:close/>
                  <a:moveTo>
                    <a:pt x="179" y="211"/>
                  </a:moveTo>
                  <a:cubicBezTo>
                    <a:pt x="178" y="210"/>
                    <a:pt x="177" y="209"/>
                    <a:pt x="176" y="209"/>
                  </a:cubicBezTo>
                  <a:cubicBezTo>
                    <a:pt x="175" y="209"/>
                    <a:pt x="174" y="208"/>
                    <a:pt x="172" y="208"/>
                  </a:cubicBezTo>
                  <a:cubicBezTo>
                    <a:pt x="171" y="208"/>
                    <a:pt x="169" y="209"/>
                    <a:pt x="168" y="209"/>
                  </a:cubicBezTo>
                  <a:cubicBezTo>
                    <a:pt x="167" y="209"/>
                    <a:pt x="166" y="210"/>
                    <a:pt x="165" y="211"/>
                  </a:cubicBezTo>
                  <a:cubicBezTo>
                    <a:pt x="164" y="212"/>
                    <a:pt x="164" y="213"/>
                    <a:pt x="163" y="214"/>
                  </a:cubicBezTo>
                  <a:cubicBezTo>
                    <a:pt x="163" y="216"/>
                    <a:pt x="162" y="217"/>
                    <a:pt x="162" y="219"/>
                  </a:cubicBezTo>
                  <a:cubicBezTo>
                    <a:pt x="162" y="220"/>
                    <a:pt x="163" y="222"/>
                    <a:pt x="163" y="223"/>
                  </a:cubicBezTo>
                  <a:cubicBezTo>
                    <a:pt x="164" y="224"/>
                    <a:pt x="164" y="225"/>
                    <a:pt x="165" y="226"/>
                  </a:cubicBezTo>
                  <a:cubicBezTo>
                    <a:pt x="166" y="227"/>
                    <a:pt x="167" y="228"/>
                    <a:pt x="168" y="228"/>
                  </a:cubicBezTo>
                  <a:cubicBezTo>
                    <a:pt x="169" y="229"/>
                    <a:pt x="171" y="229"/>
                    <a:pt x="172" y="229"/>
                  </a:cubicBezTo>
                  <a:cubicBezTo>
                    <a:pt x="174" y="229"/>
                    <a:pt x="175" y="229"/>
                    <a:pt x="176" y="228"/>
                  </a:cubicBezTo>
                  <a:cubicBezTo>
                    <a:pt x="177" y="228"/>
                    <a:pt x="178" y="227"/>
                    <a:pt x="179" y="226"/>
                  </a:cubicBezTo>
                  <a:cubicBezTo>
                    <a:pt x="180" y="225"/>
                    <a:pt x="181" y="224"/>
                    <a:pt x="181" y="223"/>
                  </a:cubicBezTo>
                  <a:cubicBezTo>
                    <a:pt x="182" y="222"/>
                    <a:pt x="182" y="220"/>
                    <a:pt x="182" y="219"/>
                  </a:cubicBezTo>
                  <a:cubicBezTo>
                    <a:pt x="182" y="217"/>
                    <a:pt x="182" y="216"/>
                    <a:pt x="181" y="214"/>
                  </a:cubicBezTo>
                  <a:cubicBezTo>
                    <a:pt x="181" y="213"/>
                    <a:pt x="180" y="212"/>
                    <a:pt x="179" y="211"/>
                  </a:cubicBezTo>
                  <a:close/>
                  <a:moveTo>
                    <a:pt x="177" y="224"/>
                  </a:moveTo>
                  <a:cubicBezTo>
                    <a:pt x="176" y="226"/>
                    <a:pt x="174" y="226"/>
                    <a:pt x="172" y="226"/>
                  </a:cubicBezTo>
                  <a:cubicBezTo>
                    <a:pt x="170" y="226"/>
                    <a:pt x="169" y="226"/>
                    <a:pt x="168" y="224"/>
                  </a:cubicBezTo>
                  <a:cubicBezTo>
                    <a:pt x="167" y="223"/>
                    <a:pt x="166" y="221"/>
                    <a:pt x="166" y="219"/>
                  </a:cubicBezTo>
                  <a:cubicBezTo>
                    <a:pt x="166" y="218"/>
                    <a:pt x="166" y="216"/>
                    <a:pt x="166" y="215"/>
                  </a:cubicBezTo>
                  <a:cubicBezTo>
                    <a:pt x="167" y="215"/>
                    <a:pt x="167" y="214"/>
                    <a:pt x="168" y="213"/>
                  </a:cubicBezTo>
                  <a:cubicBezTo>
                    <a:pt x="168" y="212"/>
                    <a:pt x="169" y="212"/>
                    <a:pt x="169" y="212"/>
                  </a:cubicBezTo>
                  <a:cubicBezTo>
                    <a:pt x="170" y="211"/>
                    <a:pt x="171" y="211"/>
                    <a:pt x="172" y="211"/>
                  </a:cubicBezTo>
                  <a:cubicBezTo>
                    <a:pt x="174" y="211"/>
                    <a:pt x="176" y="212"/>
                    <a:pt x="177" y="213"/>
                  </a:cubicBezTo>
                  <a:cubicBezTo>
                    <a:pt x="178" y="214"/>
                    <a:pt x="178" y="216"/>
                    <a:pt x="178" y="219"/>
                  </a:cubicBezTo>
                  <a:cubicBezTo>
                    <a:pt x="178" y="221"/>
                    <a:pt x="178" y="223"/>
                    <a:pt x="177" y="224"/>
                  </a:cubicBezTo>
                  <a:close/>
                  <a:moveTo>
                    <a:pt x="114" y="219"/>
                  </a:moveTo>
                  <a:cubicBezTo>
                    <a:pt x="113" y="219"/>
                    <a:pt x="113" y="218"/>
                    <a:pt x="112" y="218"/>
                  </a:cubicBezTo>
                  <a:cubicBezTo>
                    <a:pt x="112" y="218"/>
                    <a:pt x="111" y="218"/>
                    <a:pt x="110" y="217"/>
                  </a:cubicBezTo>
                  <a:cubicBezTo>
                    <a:pt x="110" y="217"/>
                    <a:pt x="109" y="217"/>
                    <a:pt x="108" y="217"/>
                  </a:cubicBezTo>
                  <a:cubicBezTo>
                    <a:pt x="108" y="217"/>
                    <a:pt x="107" y="216"/>
                    <a:pt x="107" y="216"/>
                  </a:cubicBezTo>
                  <a:cubicBezTo>
                    <a:pt x="106" y="216"/>
                    <a:pt x="106" y="216"/>
                    <a:pt x="106" y="215"/>
                  </a:cubicBezTo>
                  <a:cubicBezTo>
                    <a:pt x="105" y="215"/>
                    <a:pt x="105" y="214"/>
                    <a:pt x="105" y="214"/>
                  </a:cubicBezTo>
                  <a:cubicBezTo>
                    <a:pt x="105" y="213"/>
                    <a:pt x="105" y="213"/>
                    <a:pt x="105" y="213"/>
                  </a:cubicBezTo>
                  <a:cubicBezTo>
                    <a:pt x="106" y="212"/>
                    <a:pt x="106" y="212"/>
                    <a:pt x="106" y="212"/>
                  </a:cubicBezTo>
                  <a:cubicBezTo>
                    <a:pt x="106" y="212"/>
                    <a:pt x="107" y="211"/>
                    <a:pt x="107" y="211"/>
                  </a:cubicBezTo>
                  <a:cubicBezTo>
                    <a:pt x="108" y="211"/>
                    <a:pt x="108" y="211"/>
                    <a:pt x="109" y="211"/>
                  </a:cubicBezTo>
                  <a:cubicBezTo>
                    <a:pt x="110" y="211"/>
                    <a:pt x="110" y="211"/>
                    <a:pt x="111" y="211"/>
                  </a:cubicBezTo>
                  <a:cubicBezTo>
                    <a:pt x="111" y="211"/>
                    <a:pt x="112" y="211"/>
                    <a:pt x="112" y="212"/>
                  </a:cubicBezTo>
                  <a:cubicBezTo>
                    <a:pt x="112" y="212"/>
                    <a:pt x="113" y="212"/>
                    <a:pt x="113" y="212"/>
                  </a:cubicBezTo>
                  <a:cubicBezTo>
                    <a:pt x="113" y="212"/>
                    <a:pt x="114" y="212"/>
                    <a:pt x="114" y="212"/>
                  </a:cubicBezTo>
                  <a:cubicBezTo>
                    <a:pt x="114" y="212"/>
                    <a:pt x="114" y="212"/>
                    <a:pt x="114" y="212"/>
                  </a:cubicBezTo>
                  <a:cubicBezTo>
                    <a:pt x="115" y="211"/>
                    <a:pt x="115" y="211"/>
                    <a:pt x="115" y="211"/>
                  </a:cubicBezTo>
                  <a:cubicBezTo>
                    <a:pt x="114" y="210"/>
                    <a:pt x="114" y="209"/>
                    <a:pt x="112" y="209"/>
                  </a:cubicBezTo>
                  <a:cubicBezTo>
                    <a:pt x="111" y="208"/>
                    <a:pt x="110" y="208"/>
                    <a:pt x="109" y="208"/>
                  </a:cubicBezTo>
                  <a:cubicBezTo>
                    <a:pt x="108" y="208"/>
                    <a:pt x="107" y="208"/>
                    <a:pt x="106" y="209"/>
                  </a:cubicBezTo>
                  <a:cubicBezTo>
                    <a:pt x="105" y="209"/>
                    <a:pt x="104" y="209"/>
                    <a:pt x="104" y="210"/>
                  </a:cubicBezTo>
                  <a:cubicBezTo>
                    <a:pt x="103" y="211"/>
                    <a:pt x="103" y="211"/>
                    <a:pt x="102" y="212"/>
                  </a:cubicBezTo>
                  <a:cubicBezTo>
                    <a:pt x="102" y="213"/>
                    <a:pt x="102" y="213"/>
                    <a:pt x="102" y="214"/>
                  </a:cubicBezTo>
                  <a:cubicBezTo>
                    <a:pt x="102" y="215"/>
                    <a:pt x="102" y="216"/>
                    <a:pt x="102" y="216"/>
                  </a:cubicBezTo>
                  <a:cubicBezTo>
                    <a:pt x="102" y="217"/>
                    <a:pt x="103" y="217"/>
                    <a:pt x="103" y="218"/>
                  </a:cubicBezTo>
                  <a:cubicBezTo>
                    <a:pt x="104" y="218"/>
                    <a:pt x="104" y="219"/>
                    <a:pt x="105" y="219"/>
                  </a:cubicBezTo>
                  <a:cubicBezTo>
                    <a:pt x="106" y="219"/>
                    <a:pt x="106" y="219"/>
                    <a:pt x="107" y="220"/>
                  </a:cubicBezTo>
                  <a:cubicBezTo>
                    <a:pt x="108" y="220"/>
                    <a:pt x="108" y="220"/>
                    <a:pt x="109" y="220"/>
                  </a:cubicBezTo>
                  <a:cubicBezTo>
                    <a:pt x="110" y="220"/>
                    <a:pt x="110" y="221"/>
                    <a:pt x="111" y="221"/>
                  </a:cubicBezTo>
                  <a:cubicBezTo>
                    <a:pt x="111" y="221"/>
                    <a:pt x="111" y="222"/>
                    <a:pt x="112" y="222"/>
                  </a:cubicBezTo>
                  <a:cubicBezTo>
                    <a:pt x="112" y="222"/>
                    <a:pt x="112" y="223"/>
                    <a:pt x="112" y="223"/>
                  </a:cubicBezTo>
                  <a:cubicBezTo>
                    <a:pt x="112" y="224"/>
                    <a:pt x="112" y="224"/>
                    <a:pt x="112" y="225"/>
                  </a:cubicBezTo>
                  <a:cubicBezTo>
                    <a:pt x="112" y="225"/>
                    <a:pt x="112" y="225"/>
                    <a:pt x="111" y="226"/>
                  </a:cubicBezTo>
                  <a:cubicBezTo>
                    <a:pt x="111" y="226"/>
                    <a:pt x="110" y="226"/>
                    <a:pt x="110" y="226"/>
                  </a:cubicBezTo>
                  <a:cubicBezTo>
                    <a:pt x="109" y="227"/>
                    <a:pt x="109" y="227"/>
                    <a:pt x="108" y="227"/>
                  </a:cubicBezTo>
                  <a:cubicBezTo>
                    <a:pt x="107" y="227"/>
                    <a:pt x="107" y="227"/>
                    <a:pt x="106" y="226"/>
                  </a:cubicBezTo>
                  <a:cubicBezTo>
                    <a:pt x="106" y="226"/>
                    <a:pt x="105" y="226"/>
                    <a:pt x="105" y="226"/>
                  </a:cubicBezTo>
                  <a:cubicBezTo>
                    <a:pt x="104" y="225"/>
                    <a:pt x="104" y="225"/>
                    <a:pt x="104" y="225"/>
                  </a:cubicBezTo>
                  <a:cubicBezTo>
                    <a:pt x="103" y="225"/>
                    <a:pt x="103" y="225"/>
                    <a:pt x="103" y="225"/>
                  </a:cubicBezTo>
                  <a:cubicBezTo>
                    <a:pt x="103" y="225"/>
                    <a:pt x="103" y="225"/>
                    <a:pt x="102" y="225"/>
                  </a:cubicBezTo>
                  <a:cubicBezTo>
                    <a:pt x="102" y="225"/>
                    <a:pt x="102" y="225"/>
                    <a:pt x="102" y="225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102" y="227"/>
                    <a:pt x="103" y="228"/>
                    <a:pt x="104" y="228"/>
                  </a:cubicBezTo>
                  <a:cubicBezTo>
                    <a:pt x="105" y="229"/>
                    <a:pt x="107" y="229"/>
                    <a:pt x="108" y="229"/>
                  </a:cubicBezTo>
                  <a:cubicBezTo>
                    <a:pt x="109" y="229"/>
                    <a:pt x="110" y="229"/>
                    <a:pt x="111" y="229"/>
                  </a:cubicBezTo>
                  <a:cubicBezTo>
                    <a:pt x="112" y="228"/>
                    <a:pt x="113" y="228"/>
                    <a:pt x="114" y="227"/>
                  </a:cubicBezTo>
                  <a:cubicBezTo>
                    <a:pt x="114" y="227"/>
                    <a:pt x="115" y="226"/>
                    <a:pt x="115" y="225"/>
                  </a:cubicBezTo>
                  <a:cubicBezTo>
                    <a:pt x="115" y="224"/>
                    <a:pt x="116" y="224"/>
                    <a:pt x="116" y="223"/>
                  </a:cubicBezTo>
                  <a:cubicBezTo>
                    <a:pt x="116" y="222"/>
                    <a:pt x="115" y="221"/>
                    <a:pt x="115" y="221"/>
                  </a:cubicBezTo>
                  <a:cubicBezTo>
                    <a:pt x="115" y="220"/>
                    <a:pt x="114" y="219"/>
                    <a:pt x="114" y="219"/>
                  </a:cubicBezTo>
                  <a:close/>
                  <a:moveTo>
                    <a:pt x="132" y="177"/>
                  </a:moveTo>
                  <a:cubicBezTo>
                    <a:pt x="133" y="176"/>
                    <a:pt x="133" y="176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3"/>
                    <a:pt x="133" y="173"/>
                    <a:pt x="132" y="173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2" y="174"/>
                    <a:pt x="132" y="174"/>
                    <a:pt x="131" y="174"/>
                  </a:cubicBezTo>
                  <a:cubicBezTo>
                    <a:pt x="131" y="174"/>
                    <a:pt x="131" y="174"/>
                    <a:pt x="131" y="174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129" y="174"/>
                    <a:pt x="129" y="174"/>
                    <a:pt x="128" y="174"/>
                  </a:cubicBezTo>
                  <a:cubicBezTo>
                    <a:pt x="128" y="173"/>
                    <a:pt x="128" y="173"/>
                    <a:pt x="128" y="172"/>
                  </a:cubicBezTo>
                  <a:cubicBezTo>
                    <a:pt x="128" y="160"/>
                    <a:pt x="128" y="160"/>
                    <a:pt x="128" y="160"/>
                  </a:cubicBezTo>
                  <a:cubicBezTo>
                    <a:pt x="133" y="160"/>
                    <a:pt x="133" y="160"/>
                    <a:pt x="133" y="160"/>
                  </a:cubicBezTo>
                  <a:cubicBezTo>
                    <a:pt x="133" y="157"/>
                    <a:pt x="133" y="157"/>
                    <a:pt x="133" y="157"/>
                  </a:cubicBezTo>
                  <a:cubicBezTo>
                    <a:pt x="128" y="157"/>
                    <a:pt x="128" y="157"/>
                    <a:pt x="128" y="157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26" y="150"/>
                    <a:pt x="125" y="150"/>
                    <a:pt x="125" y="150"/>
                  </a:cubicBezTo>
                  <a:cubicBezTo>
                    <a:pt x="125" y="150"/>
                    <a:pt x="125" y="150"/>
                    <a:pt x="125" y="151"/>
                  </a:cubicBezTo>
                  <a:cubicBezTo>
                    <a:pt x="124" y="157"/>
                    <a:pt x="124" y="157"/>
                    <a:pt x="124" y="157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21" y="159"/>
                    <a:pt x="121" y="159"/>
                    <a:pt x="121" y="159"/>
                  </a:cubicBezTo>
                  <a:cubicBezTo>
                    <a:pt x="121" y="159"/>
                    <a:pt x="121" y="159"/>
                    <a:pt x="121" y="159"/>
                  </a:cubicBezTo>
                  <a:cubicBezTo>
                    <a:pt x="121" y="160"/>
                    <a:pt x="121" y="160"/>
                    <a:pt x="122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72"/>
                    <a:pt x="124" y="172"/>
                    <a:pt x="124" y="172"/>
                  </a:cubicBezTo>
                  <a:cubicBezTo>
                    <a:pt x="124" y="174"/>
                    <a:pt x="124" y="175"/>
                    <a:pt x="125" y="176"/>
                  </a:cubicBezTo>
                  <a:cubicBezTo>
                    <a:pt x="126" y="177"/>
                    <a:pt x="127" y="177"/>
                    <a:pt x="129" y="177"/>
                  </a:cubicBezTo>
                  <a:cubicBezTo>
                    <a:pt x="130" y="177"/>
                    <a:pt x="131" y="177"/>
                    <a:pt x="132" y="177"/>
                  </a:cubicBezTo>
                  <a:close/>
                  <a:moveTo>
                    <a:pt x="117" y="172"/>
                  </a:moveTo>
                  <a:cubicBezTo>
                    <a:pt x="117" y="172"/>
                    <a:pt x="117" y="172"/>
                    <a:pt x="117" y="173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115" y="174"/>
                    <a:pt x="115" y="174"/>
                    <a:pt x="114" y="174"/>
                  </a:cubicBezTo>
                  <a:cubicBezTo>
                    <a:pt x="114" y="174"/>
                    <a:pt x="113" y="174"/>
                    <a:pt x="112" y="174"/>
                  </a:cubicBezTo>
                  <a:cubicBezTo>
                    <a:pt x="111" y="174"/>
                    <a:pt x="110" y="174"/>
                    <a:pt x="110" y="174"/>
                  </a:cubicBezTo>
                  <a:cubicBezTo>
                    <a:pt x="109" y="174"/>
                    <a:pt x="108" y="173"/>
                    <a:pt x="108" y="172"/>
                  </a:cubicBezTo>
                  <a:cubicBezTo>
                    <a:pt x="107" y="172"/>
                    <a:pt x="107" y="171"/>
                    <a:pt x="107" y="170"/>
                  </a:cubicBezTo>
                  <a:cubicBezTo>
                    <a:pt x="106" y="169"/>
                    <a:pt x="106" y="168"/>
                    <a:pt x="106" y="167"/>
                  </a:cubicBezTo>
                  <a:cubicBezTo>
                    <a:pt x="106" y="166"/>
                    <a:pt x="106" y="164"/>
                    <a:pt x="107" y="164"/>
                  </a:cubicBezTo>
                  <a:cubicBezTo>
                    <a:pt x="107" y="163"/>
                    <a:pt x="107" y="162"/>
                    <a:pt x="108" y="161"/>
                  </a:cubicBezTo>
                  <a:cubicBezTo>
                    <a:pt x="108" y="160"/>
                    <a:pt x="109" y="160"/>
                    <a:pt x="110" y="160"/>
                  </a:cubicBezTo>
                  <a:cubicBezTo>
                    <a:pt x="110" y="159"/>
                    <a:pt x="111" y="159"/>
                    <a:pt x="112" y="159"/>
                  </a:cubicBezTo>
                  <a:cubicBezTo>
                    <a:pt x="113" y="159"/>
                    <a:pt x="114" y="159"/>
                    <a:pt x="114" y="159"/>
                  </a:cubicBezTo>
                  <a:cubicBezTo>
                    <a:pt x="115" y="159"/>
                    <a:pt x="115" y="160"/>
                    <a:pt x="115" y="160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7" y="161"/>
                    <a:pt x="117" y="161"/>
                    <a:pt x="117" y="161"/>
                  </a:cubicBezTo>
                  <a:cubicBezTo>
                    <a:pt x="117" y="161"/>
                    <a:pt x="117" y="161"/>
                    <a:pt x="117" y="161"/>
                  </a:cubicBezTo>
                  <a:cubicBezTo>
                    <a:pt x="118" y="160"/>
                    <a:pt x="118" y="160"/>
                    <a:pt x="118" y="160"/>
                  </a:cubicBezTo>
                  <a:cubicBezTo>
                    <a:pt x="119" y="159"/>
                    <a:pt x="119" y="159"/>
                    <a:pt x="119" y="159"/>
                  </a:cubicBezTo>
                  <a:cubicBezTo>
                    <a:pt x="118" y="158"/>
                    <a:pt x="117" y="157"/>
                    <a:pt x="116" y="157"/>
                  </a:cubicBezTo>
                  <a:cubicBezTo>
                    <a:pt x="115" y="156"/>
                    <a:pt x="113" y="156"/>
                    <a:pt x="112" y="156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8"/>
                    <a:pt x="106" y="158"/>
                    <a:pt x="105" y="159"/>
                  </a:cubicBezTo>
                  <a:cubicBezTo>
                    <a:pt x="104" y="160"/>
                    <a:pt x="104" y="161"/>
                    <a:pt x="103" y="163"/>
                  </a:cubicBezTo>
                  <a:cubicBezTo>
                    <a:pt x="103" y="164"/>
                    <a:pt x="103" y="165"/>
                    <a:pt x="103" y="167"/>
                  </a:cubicBezTo>
                  <a:cubicBezTo>
                    <a:pt x="103" y="168"/>
                    <a:pt x="103" y="170"/>
                    <a:pt x="103" y="171"/>
                  </a:cubicBezTo>
                  <a:cubicBezTo>
                    <a:pt x="104" y="172"/>
                    <a:pt x="104" y="174"/>
                    <a:pt x="105" y="174"/>
                  </a:cubicBezTo>
                  <a:cubicBezTo>
                    <a:pt x="106" y="175"/>
                    <a:pt x="107" y="176"/>
                    <a:pt x="108" y="176"/>
                  </a:cubicBezTo>
                  <a:cubicBezTo>
                    <a:pt x="109" y="177"/>
                    <a:pt x="110" y="177"/>
                    <a:pt x="111" y="177"/>
                  </a:cubicBezTo>
                  <a:cubicBezTo>
                    <a:pt x="112" y="177"/>
                    <a:pt x="113" y="177"/>
                    <a:pt x="114" y="177"/>
                  </a:cubicBezTo>
                  <a:cubicBezTo>
                    <a:pt x="114" y="177"/>
                    <a:pt x="115" y="177"/>
                    <a:pt x="116" y="176"/>
                  </a:cubicBezTo>
                  <a:cubicBezTo>
                    <a:pt x="116" y="176"/>
                    <a:pt x="117" y="176"/>
                    <a:pt x="117" y="175"/>
                  </a:cubicBezTo>
                  <a:cubicBezTo>
                    <a:pt x="118" y="175"/>
                    <a:pt x="119" y="175"/>
                    <a:pt x="119" y="174"/>
                  </a:cubicBezTo>
                  <a:cubicBezTo>
                    <a:pt x="118" y="173"/>
                    <a:pt x="118" y="173"/>
                    <a:pt x="118" y="173"/>
                  </a:cubicBezTo>
                  <a:cubicBezTo>
                    <a:pt x="118" y="172"/>
                    <a:pt x="118" y="172"/>
                    <a:pt x="117" y="172"/>
                  </a:cubicBezTo>
                  <a:close/>
                  <a:moveTo>
                    <a:pt x="124" y="200"/>
                  </a:moveTo>
                  <a:cubicBezTo>
                    <a:pt x="123" y="200"/>
                    <a:pt x="123" y="200"/>
                    <a:pt x="123" y="200"/>
                  </a:cubicBezTo>
                  <a:cubicBezTo>
                    <a:pt x="123" y="200"/>
                    <a:pt x="122" y="200"/>
                    <a:pt x="122" y="200"/>
                  </a:cubicBezTo>
                  <a:cubicBezTo>
                    <a:pt x="122" y="200"/>
                    <a:pt x="121" y="200"/>
                    <a:pt x="121" y="200"/>
                  </a:cubicBezTo>
                  <a:cubicBezTo>
                    <a:pt x="121" y="200"/>
                    <a:pt x="120" y="200"/>
                    <a:pt x="120" y="200"/>
                  </a:cubicBezTo>
                  <a:cubicBezTo>
                    <a:pt x="120" y="201"/>
                    <a:pt x="120" y="201"/>
                    <a:pt x="120" y="201"/>
                  </a:cubicBezTo>
                  <a:cubicBezTo>
                    <a:pt x="119" y="202"/>
                    <a:pt x="119" y="202"/>
                    <a:pt x="119" y="202"/>
                  </a:cubicBezTo>
                  <a:cubicBezTo>
                    <a:pt x="119" y="203"/>
                    <a:pt x="119" y="203"/>
                    <a:pt x="120" y="203"/>
                  </a:cubicBezTo>
                  <a:cubicBezTo>
                    <a:pt x="120" y="203"/>
                    <a:pt x="120" y="204"/>
                    <a:pt x="120" y="204"/>
                  </a:cubicBezTo>
                  <a:cubicBezTo>
                    <a:pt x="120" y="204"/>
                    <a:pt x="121" y="204"/>
                    <a:pt x="121" y="205"/>
                  </a:cubicBezTo>
                  <a:cubicBezTo>
                    <a:pt x="121" y="205"/>
                    <a:pt x="122" y="205"/>
                    <a:pt x="122" y="205"/>
                  </a:cubicBezTo>
                  <a:cubicBezTo>
                    <a:pt x="122" y="205"/>
                    <a:pt x="123" y="205"/>
                    <a:pt x="123" y="205"/>
                  </a:cubicBezTo>
                  <a:cubicBezTo>
                    <a:pt x="123" y="204"/>
                    <a:pt x="123" y="204"/>
                    <a:pt x="124" y="204"/>
                  </a:cubicBezTo>
                  <a:cubicBezTo>
                    <a:pt x="124" y="204"/>
                    <a:pt x="124" y="203"/>
                    <a:pt x="124" y="203"/>
                  </a:cubicBezTo>
                  <a:cubicBezTo>
                    <a:pt x="124" y="203"/>
                    <a:pt x="124" y="203"/>
                    <a:pt x="124" y="202"/>
                  </a:cubicBezTo>
                  <a:cubicBezTo>
                    <a:pt x="124" y="202"/>
                    <a:pt x="124" y="202"/>
                    <a:pt x="124" y="201"/>
                  </a:cubicBezTo>
                  <a:cubicBezTo>
                    <a:pt x="124" y="201"/>
                    <a:pt x="124" y="201"/>
                    <a:pt x="124" y="200"/>
                  </a:cubicBezTo>
                  <a:close/>
                  <a:moveTo>
                    <a:pt x="120" y="229"/>
                  </a:moveTo>
                  <a:cubicBezTo>
                    <a:pt x="124" y="229"/>
                    <a:pt x="124" y="229"/>
                    <a:pt x="124" y="229"/>
                  </a:cubicBezTo>
                  <a:cubicBezTo>
                    <a:pt x="124" y="209"/>
                    <a:pt x="124" y="209"/>
                    <a:pt x="124" y="209"/>
                  </a:cubicBezTo>
                  <a:cubicBezTo>
                    <a:pt x="120" y="209"/>
                    <a:pt x="120" y="209"/>
                    <a:pt x="120" y="209"/>
                  </a:cubicBezTo>
                  <a:lnTo>
                    <a:pt x="120" y="229"/>
                  </a:lnTo>
                  <a:close/>
                  <a:moveTo>
                    <a:pt x="260" y="122"/>
                  </a:moveTo>
                  <a:cubicBezTo>
                    <a:pt x="261" y="123"/>
                    <a:pt x="262" y="124"/>
                    <a:pt x="263" y="124"/>
                  </a:cubicBezTo>
                  <a:cubicBezTo>
                    <a:pt x="264" y="125"/>
                    <a:pt x="265" y="125"/>
                    <a:pt x="267" y="125"/>
                  </a:cubicBezTo>
                  <a:cubicBezTo>
                    <a:pt x="268" y="125"/>
                    <a:pt x="270" y="125"/>
                    <a:pt x="271" y="124"/>
                  </a:cubicBezTo>
                  <a:cubicBezTo>
                    <a:pt x="272" y="124"/>
                    <a:pt x="273" y="123"/>
                    <a:pt x="274" y="122"/>
                  </a:cubicBezTo>
                  <a:cubicBezTo>
                    <a:pt x="275" y="121"/>
                    <a:pt x="275" y="120"/>
                    <a:pt x="276" y="119"/>
                  </a:cubicBezTo>
                  <a:cubicBezTo>
                    <a:pt x="276" y="118"/>
                    <a:pt x="277" y="116"/>
                    <a:pt x="277" y="115"/>
                  </a:cubicBezTo>
                  <a:cubicBezTo>
                    <a:pt x="277" y="113"/>
                    <a:pt x="276" y="112"/>
                    <a:pt x="276" y="110"/>
                  </a:cubicBezTo>
                  <a:cubicBezTo>
                    <a:pt x="275" y="109"/>
                    <a:pt x="275" y="108"/>
                    <a:pt x="274" y="107"/>
                  </a:cubicBezTo>
                  <a:cubicBezTo>
                    <a:pt x="273" y="106"/>
                    <a:pt x="272" y="105"/>
                    <a:pt x="271" y="105"/>
                  </a:cubicBezTo>
                  <a:cubicBezTo>
                    <a:pt x="270" y="105"/>
                    <a:pt x="268" y="104"/>
                    <a:pt x="267" y="104"/>
                  </a:cubicBezTo>
                  <a:cubicBezTo>
                    <a:pt x="265" y="104"/>
                    <a:pt x="264" y="105"/>
                    <a:pt x="263" y="105"/>
                  </a:cubicBezTo>
                  <a:cubicBezTo>
                    <a:pt x="262" y="105"/>
                    <a:pt x="261" y="106"/>
                    <a:pt x="260" y="107"/>
                  </a:cubicBezTo>
                  <a:cubicBezTo>
                    <a:pt x="259" y="108"/>
                    <a:pt x="258" y="109"/>
                    <a:pt x="258" y="110"/>
                  </a:cubicBezTo>
                  <a:cubicBezTo>
                    <a:pt x="258" y="112"/>
                    <a:pt x="257" y="113"/>
                    <a:pt x="257" y="115"/>
                  </a:cubicBezTo>
                  <a:cubicBezTo>
                    <a:pt x="257" y="116"/>
                    <a:pt x="258" y="118"/>
                    <a:pt x="258" y="119"/>
                  </a:cubicBezTo>
                  <a:cubicBezTo>
                    <a:pt x="258" y="120"/>
                    <a:pt x="259" y="121"/>
                    <a:pt x="260" y="122"/>
                  </a:cubicBezTo>
                  <a:close/>
                  <a:moveTo>
                    <a:pt x="261" y="111"/>
                  </a:moveTo>
                  <a:cubicBezTo>
                    <a:pt x="262" y="111"/>
                    <a:pt x="262" y="110"/>
                    <a:pt x="262" y="109"/>
                  </a:cubicBezTo>
                  <a:cubicBezTo>
                    <a:pt x="263" y="108"/>
                    <a:pt x="264" y="108"/>
                    <a:pt x="264" y="108"/>
                  </a:cubicBezTo>
                  <a:cubicBezTo>
                    <a:pt x="265" y="107"/>
                    <a:pt x="266" y="107"/>
                    <a:pt x="267" y="107"/>
                  </a:cubicBezTo>
                  <a:cubicBezTo>
                    <a:pt x="269" y="107"/>
                    <a:pt x="270" y="108"/>
                    <a:pt x="271" y="109"/>
                  </a:cubicBezTo>
                  <a:cubicBezTo>
                    <a:pt x="272" y="110"/>
                    <a:pt x="273" y="112"/>
                    <a:pt x="273" y="115"/>
                  </a:cubicBezTo>
                  <a:cubicBezTo>
                    <a:pt x="273" y="117"/>
                    <a:pt x="272" y="119"/>
                    <a:pt x="271" y="120"/>
                  </a:cubicBezTo>
                  <a:cubicBezTo>
                    <a:pt x="270" y="122"/>
                    <a:pt x="269" y="122"/>
                    <a:pt x="267" y="122"/>
                  </a:cubicBezTo>
                  <a:cubicBezTo>
                    <a:pt x="265" y="122"/>
                    <a:pt x="263" y="122"/>
                    <a:pt x="262" y="120"/>
                  </a:cubicBezTo>
                  <a:cubicBezTo>
                    <a:pt x="261" y="119"/>
                    <a:pt x="261" y="117"/>
                    <a:pt x="261" y="115"/>
                  </a:cubicBezTo>
                  <a:cubicBezTo>
                    <a:pt x="261" y="114"/>
                    <a:pt x="261" y="112"/>
                    <a:pt x="261" y="111"/>
                  </a:cubicBezTo>
                  <a:close/>
                  <a:moveTo>
                    <a:pt x="223" y="160"/>
                  </a:moveTo>
                  <a:cubicBezTo>
                    <a:pt x="223" y="160"/>
                    <a:pt x="224" y="160"/>
                    <a:pt x="224" y="160"/>
                  </a:cubicBezTo>
                  <a:cubicBezTo>
                    <a:pt x="225" y="160"/>
                    <a:pt x="225" y="160"/>
                    <a:pt x="226" y="160"/>
                  </a:cubicBezTo>
                  <a:cubicBezTo>
                    <a:pt x="226" y="160"/>
                    <a:pt x="226" y="160"/>
                    <a:pt x="226" y="160"/>
                  </a:cubicBezTo>
                  <a:cubicBezTo>
                    <a:pt x="227" y="160"/>
                    <a:pt x="227" y="160"/>
                    <a:pt x="227" y="159"/>
                  </a:cubicBezTo>
                  <a:cubicBezTo>
                    <a:pt x="227" y="157"/>
                    <a:pt x="227" y="157"/>
                    <a:pt x="227" y="157"/>
                  </a:cubicBezTo>
                  <a:cubicBezTo>
                    <a:pt x="227" y="157"/>
                    <a:pt x="227" y="156"/>
                    <a:pt x="226" y="156"/>
                  </a:cubicBezTo>
                  <a:cubicBezTo>
                    <a:pt x="226" y="156"/>
                    <a:pt x="225" y="156"/>
                    <a:pt x="225" y="156"/>
                  </a:cubicBezTo>
                  <a:cubicBezTo>
                    <a:pt x="224" y="156"/>
                    <a:pt x="222" y="157"/>
                    <a:pt x="221" y="157"/>
                  </a:cubicBezTo>
                  <a:cubicBezTo>
                    <a:pt x="221" y="158"/>
                    <a:pt x="220" y="159"/>
                    <a:pt x="219" y="161"/>
                  </a:cubicBezTo>
                  <a:cubicBezTo>
                    <a:pt x="219" y="158"/>
                    <a:pt x="219" y="158"/>
                    <a:pt x="219" y="158"/>
                  </a:cubicBezTo>
                  <a:cubicBezTo>
                    <a:pt x="219" y="157"/>
                    <a:pt x="219" y="157"/>
                    <a:pt x="219" y="157"/>
                  </a:cubicBezTo>
                  <a:cubicBezTo>
                    <a:pt x="218" y="157"/>
                    <a:pt x="218" y="157"/>
                    <a:pt x="218" y="157"/>
                  </a:cubicBezTo>
                  <a:cubicBezTo>
                    <a:pt x="216" y="157"/>
                    <a:pt x="216" y="157"/>
                    <a:pt x="216" y="157"/>
                  </a:cubicBezTo>
                  <a:cubicBezTo>
                    <a:pt x="216" y="177"/>
                    <a:pt x="216" y="177"/>
                    <a:pt x="216" y="177"/>
                  </a:cubicBezTo>
                  <a:cubicBezTo>
                    <a:pt x="219" y="177"/>
                    <a:pt x="219" y="177"/>
                    <a:pt x="219" y="177"/>
                  </a:cubicBezTo>
                  <a:cubicBezTo>
                    <a:pt x="219" y="164"/>
                    <a:pt x="219" y="164"/>
                    <a:pt x="219" y="164"/>
                  </a:cubicBezTo>
                  <a:cubicBezTo>
                    <a:pt x="220" y="163"/>
                    <a:pt x="220" y="163"/>
                    <a:pt x="220" y="162"/>
                  </a:cubicBezTo>
                  <a:cubicBezTo>
                    <a:pt x="220" y="162"/>
                    <a:pt x="221" y="161"/>
                    <a:pt x="221" y="161"/>
                  </a:cubicBezTo>
                  <a:cubicBezTo>
                    <a:pt x="222" y="160"/>
                    <a:pt x="222" y="160"/>
                    <a:pt x="223" y="160"/>
                  </a:cubicBezTo>
                  <a:close/>
                  <a:moveTo>
                    <a:pt x="247" y="210"/>
                  </a:moveTo>
                  <a:cubicBezTo>
                    <a:pt x="246" y="210"/>
                    <a:pt x="246" y="209"/>
                    <a:pt x="245" y="209"/>
                  </a:cubicBezTo>
                  <a:cubicBezTo>
                    <a:pt x="244" y="208"/>
                    <a:pt x="243" y="208"/>
                    <a:pt x="242" y="208"/>
                  </a:cubicBezTo>
                  <a:cubicBezTo>
                    <a:pt x="241" y="208"/>
                    <a:pt x="241" y="208"/>
                    <a:pt x="240" y="209"/>
                  </a:cubicBezTo>
                  <a:cubicBezTo>
                    <a:pt x="239" y="209"/>
                    <a:pt x="239" y="209"/>
                    <a:pt x="238" y="209"/>
                  </a:cubicBezTo>
                  <a:cubicBezTo>
                    <a:pt x="237" y="210"/>
                    <a:pt x="237" y="210"/>
                    <a:pt x="236" y="211"/>
                  </a:cubicBezTo>
                  <a:cubicBezTo>
                    <a:pt x="236" y="211"/>
                    <a:pt x="236" y="212"/>
                    <a:pt x="235" y="212"/>
                  </a:cubicBezTo>
                  <a:cubicBezTo>
                    <a:pt x="235" y="211"/>
                    <a:pt x="234" y="210"/>
                    <a:pt x="234" y="209"/>
                  </a:cubicBezTo>
                  <a:cubicBezTo>
                    <a:pt x="233" y="209"/>
                    <a:pt x="232" y="208"/>
                    <a:pt x="230" y="208"/>
                  </a:cubicBezTo>
                  <a:cubicBezTo>
                    <a:pt x="229" y="208"/>
                    <a:pt x="228" y="209"/>
                    <a:pt x="227" y="209"/>
                  </a:cubicBezTo>
                  <a:cubicBezTo>
                    <a:pt x="226" y="210"/>
                    <a:pt x="225" y="210"/>
                    <a:pt x="224" y="211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4" y="209"/>
                    <a:pt x="224" y="209"/>
                    <a:pt x="223" y="209"/>
                  </a:cubicBezTo>
                  <a:cubicBezTo>
                    <a:pt x="221" y="209"/>
                    <a:pt x="221" y="209"/>
                    <a:pt x="221" y="20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5" y="229"/>
                    <a:pt x="225" y="229"/>
                    <a:pt x="225" y="229"/>
                  </a:cubicBezTo>
                  <a:cubicBezTo>
                    <a:pt x="225" y="214"/>
                    <a:pt x="225" y="214"/>
                    <a:pt x="225" y="214"/>
                  </a:cubicBezTo>
                  <a:cubicBezTo>
                    <a:pt x="225" y="213"/>
                    <a:pt x="226" y="212"/>
                    <a:pt x="227" y="212"/>
                  </a:cubicBezTo>
                  <a:cubicBezTo>
                    <a:pt x="228" y="211"/>
                    <a:pt x="228" y="211"/>
                    <a:pt x="229" y="211"/>
                  </a:cubicBezTo>
                  <a:cubicBezTo>
                    <a:pt x="230" y="211"/>
                    <a:pt x="231" y="212"/>
                    <a:pt x="232" y="212"/>
                  </a:cubicBezTo>
                  <a:cubicBezTo>
                    <a:pt x="233" y="213"/>
                    <a:pt x="233" y="214"/>
                    <a:pt x="233" y="216"/>
                  </a:cubicBezTo>
                  <a:cubicBezTo>
                    <a:pt x="233" y="229"/>
                    <a:pt x="233" y="229"/>
                    <a:pt x="233" y="229"/>
                  </a:cubicBezTo>
                  <a:cubicBezTo>
                    <a:pt x="237" y="229"/>
                    <a:pt x="237" y="229"/>
                    <a:pt x="237" y="229"/>
                  </a:cubicBezTo>
                  <a:cubicBezTo>
                    <a:pt x="237" y="216"/>
                    <a:pt x="237" y="216"/>
                    <a:pt x="237" y="216"/>
                  </a:cubicBezTo>
                  <a:cubicBezTo>
                    <a:pt x="237" y="215"/>
                    <a:pt x="237" y="214"/>
                    <a:pt x="237" y="214"/>
                  </a:cubicBezTo>
                  <a:cubicBezTo>
                    <a:pt x="237" y="213"/>
                    <a:pt x="238" y="213"/>
                    <a:pt x="238" y="212"/>
                  </a:cubicBezTo>
                  <a:cubicBezTo>
                    <a:pt x="238" y="212"/>
                    <a:pt x="239" y="212"/>
                    <a:pt x="239" y="211"/>
                  </a:cubicBezTo>
                  <a:cubicBezTo>
                    <a:pt x="240" y="211"/>
                    <a:pt x="240" y="211"/>
                    <a:pt x="241" y="211"/>
                  </a:cubicBezTo>
                  <a:cubicBezTo>
                    <a:pt x="242" y="211"/>
                    <a:pt x="243" y="212"/>
                    <a:pt x="244" y="212"/>
                  </a:cubicBezTo>
                  <a:cubicBezTo>
                    <a:pt x="245" y="213"/>
                    <a:pt x="245" y="214"/>
                    <a:pt x="245" y="216"/>
                  </a:cubicBezTo>
                  <a:cubicBezTo>
                    <a:pt x="245" y="229"/>
                    <a:pt x="245" y="229"/>
                    <a:pt x="245" y="229"/>
                  </a:cubicBezTo>
                  <a:cubicBezTo>
                    <a:pt x="249" y="229"/>
                    <a:pt x="249" y="229"/>
                    <a:pt x="249" y="229"/>
                  </a:cubicBezTo>
                  <a:cubicBezTo>
                    <a:pt x="249" y="216"/>
                    <a:pt x="249" y="216"/>
                    <a:pt x="249" y="216"/>
                  </a:cubicBezTo>
                  <a:cubicBezTo>
                    <a:pt x="249" y="215"/>
                    <a:pt x="248" y="214"/>
                    <a:pt x="248" y="213"/>
                  </a:cubicBezTo>
                  <a:cubicBezTo>
                    <a:pt x="248" y="212"/>
                    <a:pt x="247" y="211"/>
                    <a:pt x="247" y="210"/>
                  </a:cubicBezTo>
                  <a:close/>
                  <a:moveTo>
                    <a:pt x="274" y="159"/>
                  </a:moveTo>
                  <a:cubicBezTo>
                    <a:pt x="274" y="158"/>
                    <a:pt x="273" y="157"/>
                    <a:pt x="271" y="157"/>
                  </a:cubicBezTo>
                  <a:cubicBezTo>
                    <a:pt x="270" y="157"/>
                    <a:pt x="269" y="156"/>
                    <a:pt x="267" y="156"/>
                  </a:cubicBezTo>
                  <a:cubicBezTo>
                    <a:pt x="266" y="156"/>
                    <a:pt x="264" y="157"/>
                    <a:pt x="263" y="157"/>
                  </a:cubicBezTo>
                  <a:cubicBezTo>
                    <a:pt x="262" y="157"/>
                    <a:pt x="261" y="158"/>
                    <a:pt x="260" y="159"/>
                  </a:cubicBezTo>
                  <a:cubicBezTo>
                    <a:pt x="259" y="160"/>
                    <a:pt x="259" y="161"/>
                    <a:pt x="258" y="162"/>
                  </a:cubicBezTo>
                  <a:cubicBezTo>
                    <a:pt x="258" y="164"/>
                    <a:pt x="258" y="165"/>
                    <a:pt x="258" y="167"/>
                  </a:cubicBezTo>
                  <a:cubicBezTo>
                    <a:pt x="258" y="168"/>
                    <a:pt x="258" y="170"/>
                    <a:pt x="258" y="171"/>
                  </a:cubicBezTo>
                  <a:cubicBezTo>
                    <a:pt x="259" y="172"/>
                    <a:pt x="259" y="173"/>
                    <a:pt x="260" y="174"/>
                  </a:cubicBezTo>
                  <a:cubicBezTo>
                    <a:pt x="261" y="175"/>
                    <a:pt x="262" y="176"/>
                    <a:pt x="263" y="176"/>
                  </a:cubicBezTo>
                  <a:cubicBezTo>
                    <a:pt x="264" y="177"/>
                    <a:pt x="266" y="177"/>
                    <a:pt x="267" y="177"/>
                  </a:cubicBezTo>
                  <a:cubicBezTo>
                    <a:pt x="269" y="177"/>
                    <a:pt x="270" y="177"/>
                    <a:pt x="271" y="176"/>
                  </a:cubicBezTo>
                  <a:cubicBezTo>
                    <a:pt x="273" y="176"/>
                    <a:pt x="274" y="175"/>
                    <a:pt x="274" y="174"/>
                  </a:cubicBezTo>
                  <a:cubicBezTo>
                    <a:pt x="275" y="173"/>
                    <a:pt x="276" y="172"/>
                    <a:pt x="276" y="171"/>
                  </a:cubicBezTo>
                  <a:cubicBezTo>
                    <a:pt x="277" y="170"/>
                    <a:pt x="277" y="168"/>
                    <a:pt x="277" y="167"/>
                  </a:cubicBezTo>
                  <a:cubicBezTo>
                    <a:pt x="277" y="165"/>
                    <a:pt x="277" y="164"/>
                    <a:pt x="276" y="162"/>
                  </a:cubicBezTo>
                  <a:cubicBezTo>
                    <a:pt x="276" y="161"/>
                    <a:pt x="275" y="160"/>
                    <a:pt x="274" y="159"/>
                  </a:cubicBezTo>
                  <a:close/>
                  <a:moveTo>
                    <a:pt x="272" y="172"/>
                  </a:moveTo>
                  <a:cubicBezTo>
                    <a:pt x="271" y="174"/>
                    <a:pt x="269" y="174"/>
                    <a:pt x="267" y="174"/>
                  </a:cubicBezTo>
                  <a:cubicBezTo>
                    <a:pt x="265" y="174"/>
                    <a:pt x="264" y="174"/>
                    <a:pt x="263" y="172"/>
                  </a:cubicBezTo>
                  <a:cubicBezTo>
                    <a:pt x="262" y="171"/>
                    <a:pt x="261" y="169"/>
                    <a:pt x="261" y="167"/>
                  </a:cubicBezTo>
                  <a:cubicBezTo>
                    <a:pt x="261" y="166"/>
                    <a:pt x="261" y="164"/>
                    <a:pt x="262" y="163"/>
                  </a:cubicBezTo>
                  <a:cubicBezTo>
                    <a:pt x="262" y="163"/>
                    <a:pt x="262" y="162"/>
                    <a:pt x="263" y="161"/>
                  </a:cubicBezTo>
                  <a:cubicBezTo>
                    <a:pt x="263" y="160"/>
                    <a:pt x="264" y="160"/>
                    <a:pt x="265" y="160"/>
                  </a:cubicBezTo>
                  <a:cubicBezTo>
                    <a:pt x="265" y="159"/>
                    <a:pt x="266" y="159"/>
                    <a:pt x="267" y="159"/>
                  </a:cubicBezTo>
                  <a:cubicBezTo>
                    <a:pt x="269" y="159"/>
                    <a:pt x="271" y="160"/>
                    <a:pt x="272" y="161"/>
                  </a:cubicBezTo>
                  <a:cubicBezTo>
                    <a:pt x="273" y="162"/>
                    <a:pt x="273" y="164"/>
                    <a:pt x="273" y="167"/>
                  </a:cubicBezTo>
                  <a:cubicBezTo>
                    <a:pt x="273" y="169"/>
                    <a:pt x="273" y="171"/>
                    <a:pt x="272" y="172"/>
                  </a:cubicBezTo>
                  <a:close/>
                  <a:moveTo>
                    <a:pt x="214" y="211"/>
                  </a:moveTo>
                  <a:cubicBezTo>
                    <a:pt x="214" y="210"/>
                    <a:pt x="213" y="209"/>
                    <a:pt x="212" y="209"/>
                  </a:cubicBezTo>
                  <a:cubicBezTo>
                    <a:pt x="211" y="208"/>
                    <a:pt x="210" y="208"/>
                    <a:pt x="208" y="208"/>
                  </a:cubicBezTo>
                  <a:cubicBezTo>
                    <a:pt x="207" y="208"/>
                    <a:pt x="206" y="209"/>
                    <a:pt x="204" y="209"/>
                  </a:cubicBezTo>
                  <a:cubicBezTo>
                    <a:pt x="203" y="210"/>
                    <a:pt x="202" y="210"/>
                    <a:pt x="201" y="211"/>
                  </a:cubicBezTo>
                  <a:cubicBezTo>
                    <a:pt x="201" y="212"/>
                    <a:pt x="200" y="213"/>
                    <a:pt x="199" y="214"/>
                  </a:cubicBezTo>
                  <a:cubicBezTo>
                    <a:pt x="199" y="216"/>
                    <a:pt x="199" y="217"/>
                    <a:pt x="199" y="218"/>
                  </a:cubicBezTo>
                  <a:cubicBezTo>
                    <a:pt x="199" y="220"/>
                    <a:pt x="199" y="222"/>
                    <a:pt x="200" y="223"/>
                  </a:cubicBezTo>
                  <a:cubicBezTo>
                    <a:pt x="200" y="224"/>
                    <a:pt x="201" y="225"/>
                    <a:pt x="202" y="226"/>
                  </a:cubicBezTo>
                  <a:cubicBezTo>
                    <a:pt x="202" y="227"/>
                    <a:pt x="203" y="228"/>
                    <a:pt x="205" y="228"/>
                  </a:cubicBezTo>
                  <a:cubicBezTo>
                    <a:pt x="206" y="229"/>
                    <a:pt x="207" y="229"/>
                    <a:pt x="209" y="229"/>
                  </a:cubicBezTo>
                  <a:cubicBezTo>
                    <a:pt x="209" y="229"/>
                    <a:pt x="210" y="229"/>
                    <a:pt x="211" y="229"/>
                  </a:cubicBezTo>
                  <a:cubicBezTo>
                    <a:pt x="211" y="229"/>
                    <a:pt x="212" y="229"/>
                    <a:pt x="213" y="228"/>
                  </a:cubicBezTo>
                  <a:cubicBezTo>
                    <a:pt x="214" y="228"/>
                    <a:pt x="214" y="228"/>
                    <a:pt x="215" y="227"/>
                  </a:cubicBezTo>
                  <a:cubicBezTo>
                    <a:pt x="215" y="227"/>
                    <a:pt x="216" y="227"/>
                    <a:pt x="216" y="226"/>
                  </a:cubicBezTo>
                  <a:cubicBezTo>
                    <a:pt x="215" y="225"/>
                    <a:pt x="215" y="225"/>
                    <a:pt x="215" y="225"/>
                  </a:cubicBezTo>
                  <a:cubicBezTo>
                    <a:pt x="215" y="224"/>
                    <a:pt x="215" y="224"/>
                    <a:pt x="215" y="224"/>
                  </a:cubicBezTo>
                  <a:cubicBezTo>
                    <a:pt x="215" y="224"/>
                    <a:pt x="214" y="224"/>
                    <a:pt x="214" y="225"/>
                  </a:cubicBezTo>
                  <a:cubicBezTo>
                    <a:pt x="214" y="225"/>
                    <a:pt x="213" y="225"/>
                    <a:pt x="213" y="225"/>
                  </a:cubicBezTo>
                  <a:cubicBezTo>
                    <a:pt x="212" y="226"/>
                    <a:pt x="212" y="226"/>
                    <a:pt x="211" y="226"/>
                  </a:cubicBezTo>
                  <a:cubicBezTo>
                    <a:pt x="210" y="226"/>
                    <a:pt x="210" y="226"/>
                    <a:pt x="209" y="226"/>
                  </a:cubicBezTo>
                  <a:cubicBezTo>
                    <a:pt x="208" y="226"/>
                    <a:pt x="207" y="226"/>
                    <a:pt x="206" y="226"/>
                  </a:cubicBezTo>
                  <a:cubicBezTo>
                    <a:pt x="205" y="226"/>
                    <a:pt x="205" y="225"/>
                    <a:pt x="204" y="224"/>
                  </a:cubicBezTo>
                  <a:cubicBezTo>
                    <a:pt x="204" y="224"/>
                    <a:pt x="203" y="223"/>
                    <a:pt x="203" y="222"/>
                  </a:cubicBezTo>
                  <a:cubicBezTo>
                    <a:pt x="203" y="221"/>
                    <a:pt x="202" y="220"/>
                    <a:pt x="202" y="219"/>
                  </a:cubicBezTo>
                  <a:cubicBezTo>
                    <a:pt x="216" y="219"/>
                    <a:pt x="216" y="219"/>
                    <a:pt x="216" y="219"/>
                  </a:cubicBezTo>
                  <a:cubicBezTo>
                    <a:pt x="216" y="219"/>
                    <a:pt x="216" y="219"/>
                    <a:pt x="217" y="218"/>
                  </a:cubicBezTo>
                  <a:cubicBezTo>
                    <a:pt x="217" y="218"/>
                    <a:pt x="217" y="218"/>
                    <a:pt x="217" y="217"/>
                  </a:cubicBezTo>
                  <a:cubicBezTo>
                    <a:pt x="217" y="216"/>
                    <a:pt x="217" y="215"/>
                    <a:pt x="216" y="213"/>
                  </a:cubicBezTo>
                  <a:cubicBezTo>
                    <a:pt x="216" y="212"/>
                    <a:pt x="215" y="211"/>
                    <a:pt x="214" y="211"/>
                  </a:cubicBezTo>
                  <a:close/>
                  <a:moveTo>
                    <a:pt x="202" y="217"/>
                  </a:moveTo>
                  <a:cubicBezTo>
                    <a:pt x="203" y="215"/>
                    <a:pt x="203" y="213"/>
                    <a:pt x="204" y="212"/>
                  </a:cubicBezTo>
                  <a:cubicBezTo>
                    <a:pt x="205" y="211"/>
                    <a:pt x="207" y="211"/>
                    <a:pt x="208" y="211"/>
                  </a:cubicBezTo>
                  <a:cubicBezTo>
                    <a:pt x="209" y="211"/>
                    <a:pt x="210" y="211"/>
                    <a:pt x="211" y="211"/>
                  </a:cubicBezTo>
                  <a:cubicBezTo>
                    <a:pt x="211" y="212"/>
                    <a:pt x="212" y="212"/>
                    <a:pt x="212" y="212"/>
                  </a:cubicBezTo>
                  <a:cubicBezTo>
                    <a:pt x="213" y="213"/>
                    <a:pt x="213" y="214"/>
                    <a:pt x="213" y="214"/>
                  </a:cubicBezTo>
                  <a:cubicBezTo>
                    <a:pt x="213" y="215"/>
                    <a:pt x="214" y="216"/>
                    <a:pt x="214" y="217"/>
                  </a:cubicBezTo>
                  <a:lnTo>
                    <a:pt x="202" y="217"/>
                  </a:lnTo>
                  <a:close/>
                  <a:moveTo>
                    <a:pt x="258" y="225"/>
                  </a:moveTo>
                  <a:cubicBezTo>
                    <a:pt x="257" y="225"/>
                    <a:pt x="257" y="224"/>
                    <a:pt x="257" y="224"/>
                  </a:cubicBezTo>
                  <a:cubicBezTo>
                    <a:pt x="257" y="224"/>
                    <a:pt x="256" y="224"/>
                    <a:pt x="256" y="224"/>
                  </a:cubicBezTo>
                  <a:cubicBezTo>
                    <a:pt x="256" y="224"/>
                    <a:pt x="255" y="224"/>
                    <a:pt x="255" y="224"/>
                  </a:cubicBezTo>
                  <a:cubicBezTo>
                    <a:pt x="255" y="224"/>
                    <a:pt x="254" y="225"/>
                    <a:pt x="254" y="225"/>
                  </a:cubicBezTo>
                  <a:cubicBezTo>
                    <a:pt x="254" y="225"/>
                    <a:pt x="254" y="225"/>
                    <a:pt x="254" y="226"/>
                  </a:cubicBezTo>
                  <a:cubicBezTo>
                    <a:pt x="253" y="226"/>
                    <a:pt x="253" y="226"/>
                    <a:pt x="253" y="227"/>
                  </a:cubicBezTo>
                  <a:cubicBezTo>
                    <a:pt x="253" y="227"/>
                    <a:pt x="253" y="227"/>
                    <a:pt x="254" y="228"/>
                  </a:cubicBezTo>
                  <a:cubicBezTo>
                    <a:pt x="254" y="228"/>
                    <a:pt x="254" y="228"/>
                    <a:pt x="254" y="228"/>
                  </a:cubicBezTo>
                  <a:cubicBezTo>
                    <a:pt x="254" y="229"/>
                    <a:pt x="255" y="229"/>
                    <a:pt x="255" y="229"/>
                  </a:cubicBezTo>
                  <a:cubicBezTo>
                    <a:pt x="255" y="229"/>
                    <a:pt x="256" y="229"/>
                    <a:pt x="256" y="229"/>
                  </a:cubicBezTo>
                  <a:cubicBezTo>
                    <a:pt x="256" y="229"/>
                    <a:pt x="257" y="229"/>
                    <a:pt x="257" y="229"/>
                  </a:cubicBezTo>
                  <a:cubicBezTo>
                    <a:pt x="257" y="229"/>
                    <a:pt x="257" y="229"/>
                    <a:pt x="258" y="228"/>
                  </a:cubicBezTo>
                  <a:cubicBezTo>
                    <a:pt x="258" y="228"/>
                    <a:pt x="258" y="228"/>
                    <a:pt x="258" y="228"/>
                  </a:cubicBezTo>
                  <a:cubicBezTo>
                    <a:pt x="258" y="227"/>
                    <a:pt x="258" y="227"/>
                    <a:pt x="258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58" y="225"/>
                    <a:pt x="258" y="225"/>
                    <a:pt x="258" y="225"/>
                  </a:cubicBezTo>
                  <a:close/>
                  <a:moveTo>
                    <a:pt x="195" y="208"/>
                  </a:moveTo>
                  <a:cubicBezTo>
                    <a:pt x="194" y="208"/>
                    <a:pt x="193" y="209"/>
                    <a:pt x="192" y="209"/>
                  </a:cubicBezTo>
                  <a:cubicBezTo>
                    <a:pt x="191" y="210"/>
                    <a:pt x="190" y="211"/>
                    <a:pt x="190" y="213"/>
                  </a:cubicBezTo>
                  <a:cubicBezTo>
                    <a:pt x="189" y="210"/>
                    <a:pt x="189" y="210"/>
                    <a:pt x="189" y="210"/>
                  </a:cubicBezTo>
                  <a:cubicBezTo>
                    <a:pt x="189" y="209"/>
                    <a:pt x="189" y="209"/>
                    <a:pt x="189" y="209"/>
                  </a:cubicBezTo>
                  <a:cubicBezTo>
                    <a:pt x="189" y="209"/>
                    <a:pt x="189" y="209"/>
                    <a:pt x="188" y="209"/>
                  </a:cubicBezTo>
                  <a:cubicBezTo>
                    <a:pt x="186" y="209"/>
                    <a:pt x="186" y="209"/>
                    <a:pt x="186" y="209"/>
                  </a:cubicBezTo>
                  <a:cubicBezTo>
                    <a:pt x="186" y="229"/>
                    <a:pt x="186" y="229"/>
                    <a:pt x="186" y="229"/>
                  </a:cubicBezTo>
                  <a:cubicBezTo>
                    <a:pt x="190" y="229"/>
                    <a:pt x="190" y="229"/>
                    <a:pt x="190" y="229"/>
                  </a:cubicBezTo>
                  <a:cubicBezTo>
                    <a:pt x="190" y="216"/>
                    <a:pt x="190" y="216"/>
                    <a:pt x="190" y="216"/>
                  </a:cubicBezTo>
                  <a:cubicBezTo>
                    <a:pt x="190" y="215"/>
                    <a:pt x="190" y="215"/>
                    <a:pt x="191" y="214"/>
                  </a:cubicBezTo>
                  <a:cubicBezTo>
                    <a:pt x="191" y="214"/>
                    <a:pt x="191" y="213"/>
                    <a:pt x="192" y="213"/>
                  </a:cubicBezTo>
                  <a:cubicBezTo>
                    <a:pt x="192" y="212"/>
                    <a:pt x="193" y="212"/>
                    <a:pt x="193" y="212"/>
                  </a:cubicBezTo>
                  <a:cubicBezTo>
                    <a:pt x="194" y="212"/>
                    <a:pt x="194" y="212"/>
                    <a:pt x="195" y="212"/>
                  </a:cubicBezTo>
                  <a:cubicBezTo>
                    <a:pt x="195" y="212"/>
                    <a:pt x="196" y="212"/>
                    <a:pt x="196" y="212"/>
                  </a:cubicBezTo>
                  <a:cubicBezTo>
                    <a:pt x="196" y="212"/>
                    <a:pt x="197" y="212"/>
                    <a:pt x="197" y="212"/>
                  </a:cubicBezTo>
                  <a:cubicBezTo>
                    <a:pt x="197" y="212"/>
                    <a:pt x="197" y="212"/>
                    <a:pt x="197" y="211"/>
                  </a:cubicBezTo>
                  <a:cubicBezTo>
                    <a:pt x="198" y="209"/>
                    <a:pt x="198" y="209"/>
                    <a:pt x="198" y="209"/>
                  </a:cubicBezTo>
                  <a:cubicBezTo>
                    <a:pt x="197" y="209"/>
                    <a:pt x="197" y="208"/>
                    <a:pt x="197" y="208"/>
                  </a:cubicBezTo>
                  <a:cubicBezTo>
                    <a:pt x="196" y="208"/>
                    <a:pt x="196" y="208"/>
                    <a:pt x="195" y="208"/>
                  </a:cubicBezTo>
                  <a:close/>
                  <a:moveTo>
                    <a:pt x="46" y="44"/>
                  </a:moveTo>
                  <a:cubicBezTo>
                    <a:pt x="54" y="44"/>
                    <a:pt x="54" y="44"/>
                    <a:pt x="54" y="44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46" y="7"/>
                    <a:pt x="46" y="7"/>
                    <a:pt x="46" y="7"/>
                  </a:cubicBezTo>
                  <a:lnTo>
                    <a:pt x="46" y="44"/>
                  </a:lnTo>
                  <a:close/>
                  <a:moveTo>
                    <a:pt x="288" y="1"/>
                  </a:moveTo>
                  <a:cubicBezTo>
                    <a:pt x="287" y="1"/>
                    <a:pt x="286" y="1"/>
                    <a:pt x="286" y="1"/>
                  </a:cubicBezTo>
                  <a:cubicBezTo>
                    <a:pt x="286" y="2"/>
                    <a:pt x="285" y="2"/>
                    <a:pt x="285" y="2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8"/>
                    <a:pt x="276" y="19"/>
                    <a:pt x="276" y="19"/>
                  </a:cubicBezTo>
                  <a:cubicBezTo>
                    <a:pt x="276" y="20"/>
                    <a:pt x="275" y="21"/>
                    <a:pt x="275" y="22"/>
                  </a:cubicBezTo>
                  <a:cubicBezTo>
                    <a:pt x="275" y="21"/>
                    <a:pt x="274" y="20"/>
                    <a:pt x="274" y="19"/>
                  </a:cubicBezTo>
                  <a:cubicBezTo>
                    <a:pt x="274" y="19"/>
                    <a:pt x="273" y="18"/>
                    <a:pt x="273" y="17"/>
                  </a:cubicBezTo>
                  <a:cubicBezTo>
                    <a:pt x="265" y="2"/>
                    <a:pt x="265" y="2"/>
                    <a:pt x="265" y="2"/>
                  </a:cubicBezTo>
                  <a:cubicBezTo>
                    <a:pt x="265" y="2"/>
                    <a:pt x="264" y="2"/>
                    <a:pt x="264" y="1"/>
                  </a:cubicBezTo>
                  <a:cubicBezTo>
                    <a:pt x="264" y="1"/>
                    <a:pt x="263" y="1"/>
                    <a:pt x="262" y="1"/>
                  </a:cubicBezTo>
                  <a:cubicBezTo>
                    <a:pt x="255" y="1"/>
                    <a:pt x="255" y="1"/>
                    <a:pt x="255" y="1"/>
                  </a:cubicBezTo>
                  <a:cubicBezTo>
                    <a:pt x="271" y="27"/>
                    <a:pt x="271" y="27"/>
                    <a:pt x="271" y="27"/>
                  </a:cubicBezTo>
                  <a:cubicBezTo>
                    <a:pt x="271" y="44"/>
                    <a:pt x="271" y="44"/>
                    <a:pt x="271" y="44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95" y="1"/>
                    <a:pt x="295" y="1"/>
                    <a:pt x="295" y="1"/>
                  </a:cubicBezTo>
                  <a:lnTo>
                    <a:pt x="288" y="1"/>
                  </a:lnTo>
                  <a:close/>
                  <a:moveTo>
                    <a:pt x="80" y="27"/>
                  </a:moveTo>
                  <a:cubicBezTo>
                    <a:pt x="84" y="27"/>
                    <a:pt x="84" y="27"/>
                    <a:pt x="84" y="27"/>
                  </a:cubicBezTo>
                  <a:cubicBezTo>
                    <a:pt x="85" y="27"/>
                    <a:pt x="85" y="27"/>
                    <a:pt x="86" y="27"/>
                  </a:cubicBezTo>
                  <a:cubicBezTo>
                    <a:pt x="86" y="28"/>
                    <a:pt x="87" y="28"/>
                    <a:pt x="87" y="29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3"/>
                    <a:pt x="98" y="44"/>
                    <a:pt x="99" y="44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3" y="44"/>
                    <a:pt x="113" y="44"/>
                    <a:pt x="114" y="43"/>
                  </a:cubicBezTo>
                  <a:cubicBezTo>
                    <a:pt x="114" y="43"/>
                    <a:pt x="115" y="43"/>
                    <a:pt x="115" y="42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36" y="33"/>
                    <a:pt x="136" y="33"/>
                    <a:pt x="136" y="33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3"/>
                    <a:pt x="140" y="43"/>
                    <a:pt x="140" y="44"/>
                  </a:cubicBezTo>
                  <a:cubicBezTo>
                    <a:pt x="141" y="44"/>
                    <a:pt x="141" y="44"/>
                    <a:pt x="142" y="44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06" y="44"/>
                    <a:pt x="106" y="44"/>
                    <a:pt x="106" y="44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7"/>
                    <a:pt x="95" y="27"/>
                    <a:pt x="94" y="27"/>
                  </a:cubicBezTo>
                  <a:cubicBezTo>
                    <a:pt x="94" y="26"/>
                    <a:pt x="93" y="26"/>
                    <a:pt x="93" y="25"/>
                  </a:cubicBezTo>
                  <a:cubicBezTo>
                    <a:pt x="94" y="25"/>
                    <a:pt x="96" y="24"/>
                    <a:pt x="97" y="24"/>
                  </a:cubicBezTo>
                  <a:cubicBezTo>
                    <a:pt x="98" y="23"/>
                    <a:pt x="99" y="22"/>
                    <a:pt x="100" y="21"/>
                  </a:cubicBezTo>
                  <a:cubicBezTo>
                    <a:pt x="101" y="20"/>
                    <a:pt x="101" y="19"/>
                    <a:pt x="102" y="17"/>
                  </a:cubicBezTo>
                  <a:cubicBezTo>
                    <a:pt x="102" y="16"/>
                    <a:pt x="102" y="15"/>
                    <a:pt x="102" y="13"/>
                  </a:cubicBezTo>
                  <a:cubicBezTo>
                    <a:pt x="102" y="11"/>
                    <a:pt x="102" y="10"/>
                    <a:pt x="101" y="8"/>
                  </a:cubicBezTo>
                  <a:cubicBezTo>
                    <a:pt x="101" y="7"/>
                    <a:pt x="100" y="5"/>
                    <a:pt x="98" y="4"/>
                  </a:cubicBezTo>
                  <a:cubicBezTo>
                    <a:pt x="97" y="3"/>
                    <a:pt x="95" y="2"/>
                    <a:pt x="93" y="2"/>
                  </a:cubicBezTo>
                  <a:cubicBezTo>
                    <a:pt x="91" y="1"/>
                    <a:pt x="89" y="1"/>
                    <a:pt x="86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80" y="44"/>
                    <a:pt x="80" y="44"/>
                    <a:pt x="80" y="44"/>
                  </a:cubicBezTo>
                  <a:lnTo>
                    <a:pt x="80" y="27"/>
                  </a:lnTo>
                  <a:close/>
                  <a:moveTo>
                    <a:pt x="125" y="13"/>
                  </a:moveTo>
                  <a:cubicBezTo>
                    <a:pt x="126" y="13"/>
                    <a:pt x="126" y="12"/>
                    <a:pt x="126" y="11"/>
                  </a:cubicBezTo>
                  <a:cubicBezTo>
                    <a:pt x="126" y="10"/>
                    <a:pt x="127" y="9"/>
                    <a:pt x="127" y="8"/>
                  </a:cubicBezTo>
                  <a:cubicBezTo>
                    <a:pt x="127" y="9"/>
                    <a:pt x="128" y="10"/>
                    <a:pt x="128" y="11"/>
                  </a:cubicBezTo>
                  <a:cubicBezTo>
                    <a:pt x="128" y="12"/>
                    <a:pt x="128" y="13"/>
                    <a:pt x="129" y="13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20" y="28"/>
                    <a:pt x="120" y="28"/>
                    <a:pt x="120" y="28"/>
                  </a:cubicBezTo>
                  <a:lnTo>
                    <a:pt x="125" y="13"/>
                  </a:lnTo>
                  <a:close/>
                  <a:moveTo>
                    <a:pt x="80" y="7"/>
                  </a:moveTo>
                  <a:cubicBezTo>
                    <a:pt x="86" y="7"/>
                    <a:pt x="86" y="7"/>
                    <a:pt x="86" y="7"/>
                  </a:cubicBezTo>
                  <a:cubicBezTo>
                    <a:pt x="89" y="7"/>
                    <a:pt x="91" y="7"/>
                    <a:pt x="92" y="9"/>
                  </a:cubicBezTo>
                  <a:cubicBezTo>
                    <a:pt x="94" y="10"/>
                    <a:pt x="94" y="12"/>
                    <a:pt x="94" y="14"/>
                  </a:cubicBezTo>
                  <a:cubicBezTo>
                    <a:pt x="94" y="15"/>
                    <a:pt x="94" y="16"/>
                    <a:pt x="94" y="17"/>
                  </a:cubicBezTo>
                  <a:cubicBezTo>
                    <a:pt x="94" y="18"/>
                    <a:pt x="93" y="18"/>
                    <a:pt x="92" y="19"/>
                  </a:cubicBezTo>
                  <a:cubicBezTo>
                    <a:pt x="92" y="20"/>
                    <a:pt x="91" y="20"/>
                    <a:pt x="89" y="21"/>
                  </a:cubicBezTo>
                  <a:cubicBezTo>
                    <a:pt x="88" y="21"/>
                    <a:pt x="87" y="21"/>
                    <a:pt x="86" y="21"/>
                  </a:cubicBezTo>
                  <a:cubicBezTo>
                    <a:pt x="80" y="21"/>
                    <a:pt x="80" y="21"/>
                    <a:pt x="80" y="21"/>
                  </a:cubicBezTo>
                  <a:lnTo>
                    <a:pt x="80" y="7"/>
                  </a:lnTo>
                  <a:close/>
                  <a:moveTo>
                    <a:pt x="212" y="38"/>
                  </a:moveTo>
                  <a:cubicBezTo>
                    <a:pt x="193" y="38"/>
                    <a:pt x="193" y="38"/>
                    <a:pt x="193" y="38"/>
                  </a:cubicBezTo>
                  <a:cubicBezTo>
                    <a:pt x="193" y="25"/>
                    <a:pt x="193" y="25"/>
                    <a:pt x="193" y="25"/>
                  </a:cubicBezTo>
                  <a:cubicBezTo>
                    <a:pt x="208" y="25"/>
                    <a:pt x="208" y="25"/>
                    <a:pt x="208" y="25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7"/>
                    <a:pt x="193" y="7"/>
                    <a:pt x="193" y="7"/>
                  </a:cubicBezTo>
                  <a:cubicBezTo>
                    <a:pt x="212" y="7"/>
                    <a:pt x="212" y="7"/>
                    <a:pt x="212" y="7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212" y="44"/>
                    <a:pt x="212" y="44"/>
                    <a:pt x="212" y="44"/>
                  </a:cubicBezTo>
                  <a:lnTo>
                    <a:pt x="212" y="38"/>
                  </a:lnTo>
                  <a:close/>
                  <a:moveTo>
                    <a:pt x="222" y="38"/>
                  </a:moveTo>
                  <a:cubicBezTo>
                    <a:pt x="224" y="40"/>
                    <a:pt x="226" y="42"/>
                    <a:pt x="229" y="43"/>
                  </a:cubicBezTo>
                  <a:cubicBezTo>
                    <a:pt x="232" y="44"/>
                    <a:pt x="235" y="45"/>
                    <a:pt x="239" y="45"/>
                  </a:cubicBezTo>
                  <a:cubicBezTo>
                    <a:pt x="242" y="45"/>
                    <a:pt x="244" y="44"/>
                    <a:pt x="247" y="43"/>
                  </a:cubicBezTo>
                  <a:cubicBezTo>
                    <a:pt x="249" y="43"/>
                    <a:pt x="252" y="41"/>
                    <a:pt x="254" y="40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7"/>
                    <a:pt x="239" y="28"/>
                    <a:pt x="240" y="28"/>
                  </a:cubicBezTo>
                  <a:cubicBezTo>
                    <a:pt x="240" y="28"/>
                    <a:pt x="240" y="28"/>
                    <a:pt x="241" y="28"/>
                  </a:cubicBezTo>
                  <a:cubicBezTo>
                    <a:pt x="246" y="28"/>
                    <a:pt x="246" y="28"/>
                    <a:pt x="246" y="28"/>
                  </a:cubicBezTo>
                  <a:cubicBezTo>
                    <a:pt x="246" y="36"/>
                    <a:pt x="246" y="36"/>
                    <a:pt x="246" y="36"/>
                  </a:cubicBezTo>
                  <a:cubicBezTo>
                    <a:pt x="245" y="37"/>
                    <a:pt x="244" y="37"/>
                    <a:pt x="243" y="38"/>
                  </a:cubicBezTo>
                  <a:cubicBezTo>
                    <a:pt x="242" y="38"/>
                    <a:pt x="240" y="38"/>
                    <a:pt x="238" y="38"/>
                  </a:cubicBezTo>
                  <a:cubicBezTo>
                    <a:pt x="236" y="38"/>
                    <a:pt x="234" y="38"/>
                    <a:pt x="232" y="37"/>
                  </a:cubicBezTo>
                  <a:cubicBezTo>
                    <a:pt x="231" y="36"/>
                    <a:pt x="229" y="35"/>
                    <a:pt x="228" y="34"/>
                  </a:cubicBezTo>
                  <a:cubicBezTo>
                    <a:pt x="226" y="33"/>
                    <a:pt x="225" y="31"/>
                    <a:pt x="225" y="29"/>
                  </a:cubicBezTo>
                  <a:cubicBezTo>
                    <a:pt x="224" y="27"/>
                    <a:pt x="224" y="25"/>
                    <a:pt x="224" y="22"/>
                  </a:cubicBezTo>
                  <a:cubicBezTo>
                    <a:pt x="224" y="20"/>
                    <a:pt x="224" y="18"/>
                    <a:pt x="225" y="16"/>
                  </a:cubicBezTo>
                  <a:cubicBezTo>
                    <a:pt x="225" y="14"/>
                    <a:pt x="226" y="13"/>
                    <a:pt x="227" y="11"/>
                  </a:cubicBezTo>
                  <a:cubicBezTo>
                    <a:pt x="229" y="10"/>
                    <a:pt x="230" y="9"/>
                    <a:pt x="232" y="8"/>
                  </a:cubicBezTo>
                  <a:cubicBezTo>
                    <a:pt x="234" y="7"/>
                    <a:pt x="236" y="7"/>
                    <a:pt x="238" y="7"/>
                  </a:cubicBezTo>
                  <a:cubicBezTo>
                    <a:pt x="239" y="7"/>
                    <a:pt x="240" y="7"/>
                    <a:pt x="241" y="7"/>
                  </a:cubicBezTo>
                  <a:cubicBezTo>
                    <a:pt x="242" y="7"/>
                    <a:pt x="243" y="8"/>
                    <a:pt x="244" y="8"/>
                  </a:cubicBezTo>
                  <a:cubicBezTo>
                    <a:pt x="245" y="8"/>
                    <a:pt x="245" y="9"/>
                    <a:pt x="246" y="9"/>
                  </a:cubicBezTo>
                  <a:cubicBezTo>
                    <a:pt x="247" y="9"/>
                    <a:pt x="247" y="10"/>
                    <a:pt x="248" y="10"/>
                  </a:cubicBezTo>
                  <a:cubicBezTo>
                    <a:pt x="249" y="11"/>
                    <a:pt x="249" y="11"/>
                    <a:pt x="250" y="11"/>
                  </a:cubicBezTo>
                  <a:cubicBezTo>
                    <a:pt x="251" y="10"/>
                    <a:pt x="251" y="10"/>
                    <a:pt x="251" y="10"/>
                  </a:cubicBezTo>
                  <a:cubicBezTo>
                    <a:pt x="254" y="6"/>
                    <a:pt x="254" y="6"/>
                    <a:pt x="254" y="6"/>
                  </a:cubicBezTo>
                  <a:cubicBezTo>
                    <a:pt x="253" y="5"/>
                    <a:pt x="252" y="4"/>
                    <a:pt x="251" y="4"/>
                  </a:cubicBezTo>
                  <a:cubicBezTo>
                    <a:pt x="250" y="3"/>
                    <a:pt x="248" y="2"/>
                    <a:pt x="247" y="2"/>
                  </a:cubicBezTo>
                  <a:cubicBezTo>
                    <a:pt x="246" y="1"/>
                    <a:pt x="244" y="1"/>
                    <a:pt x="243" y="1"/>
                  </a:cubicBezTo>
                  <a:cubicBezTo>
                    <a:pt x="241" y="0"/>
                    <a:pt x="240" y="0"/>
                    <a:pt x="238" y="0"/>
                  </a:cubicBezTo>
                  <a:cubicBezTo>
                    <a:pt x="235" y="0"/>
                    <a:pt x="231" y="1"/>
                    <a:pt x="229" y="2"/>
                  </a:cubicBezTo>
                  <a:cubicBezTo>
                    <a:pt x="226" y="3"/>
                    <a:pt x="223" y="4"/>
                    <a:pt x="222" y="6"/>
                  </a:cubicBezTo>
                  <a:cubicBezTo>
                    <a:pt x="220" y="8"/>
                    <a:pt x="218" y="11"/>
                    <a:pt x="217" y="13"/>
                  </a:cubicBezTo>
                  <a:cubicBezTo>
                    <a:pt x="216" y="16"/>
                    <a:pt x="215" y="19"/>
                    <a:pt x="215" y="22"/>
                  </a:cubicBezTo>
                  <a:cubicBezTo>
                    <a:pt x="215" y="26"/>
                    <a:pt x="216" y="29"/>
                    <a:pt x="217" y="31"/>
                  </a:cubicBezTo>
                  <a:cubicBezTo>
                    <a:pt x="218" y="34"/>
                    <a:pt x="220" y="36"/>
                    <a:pt x="222" y="38"/>
                  </a:cubicBezTo>
                  <a:close/>
                  <a:moveTo>
                    <a:pt x="15" y="38"/>
                  </a:moveTo>
                  <a:cubicBezTo>
                    <a:pt x="13" y="38"/>
                    <a:pt x="12" y="38"/>
                    <a:pt x="11" y="37"/>
                  </a:cubicBezTo>
                  <a:cubicBezTo>
                    <a:pt x="10" y="37"/>
                    <a:pt x="9" y="36"/>
                    <a:pt x="8" y="36"/>
                  </a:cubicBezTo>
                  <a:cubicBezTo>
                    <a:pt x="7" y="35"/>
                    <a:pt x="6" y="35"/>
                    <a:pt x="6" y="35"/>
                  </a:cubicBezTo>
                  <a:cubicBezTo>
                    <a:pt x="5" y="34"/>
                    <a:pt x="5" y="34"/>
                    <a:pt x="4" y="34"/>
                  </a:cubicBezTo>
                  <a:cubicBezTo>
                    <a:pt x="4" y="34"/>
                    <a:pt x="4" y="34"/>
                    <a:pt x="3" y="34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0"/>
                    <a:pt x="2" y="40"/>
                    <a:pt x="3" y="41"/>
                  </a:cubicBezTo>
                  <a:cubicBezTo>
                    <a:pt x="4" y="42"/>
                    <a:pt x="5" y="42"/>
                    <a:pt x="6" y="43"/>
                  </a:cubicBezTo>
                  <a:cubicBezTo>
                    <a:pt x="8" y="43"/>
                    <a:pt x="9" y="44"/>
                    <a:pt x="10" y="44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7" y="45"/>
                    <a:pt x="19" y="44"/>
                    <a:pt x="21" y="43"/>
                  </a:cubicBezTo>
                  <a:cubicBezTo>
                    <a:pt x="23" y="43"/>
                    <a:pt x="24" y="42"/>
                    <a:pt x="25" y="40"/>
                  </a:cubicBezTo>
                  <a:cubicBezTo>
                    <a:pt x="27" y="39"/>
                    <a:pt x="28" y="38"/>
                    <a:pt x="28" y="36"/>
                  </a:cubicBezTo>
                  <a:cubicBezTo>
                    <a:pt x="29" y="34"/>
                    <a:pt x="29" y="32"/>
                    <a:pt x="29" y="30"/>
                  </a:cubicBezTo>
                  <a:cubicBezTo>
                    <a:pt x="29" y="29"/>
                    <a:pt x="29" y="27"/>
                    <a:pt x="29" y="26"/>
                  </a:cubicBezTo>
                  <a:cubicBezTo>
                    <a:pt x="28" y="25"/>
                    <a:pt x="27" y="24"/>
                    <a:pt x="26" y="23"/>
                  </a:cubicBezTo>
                  <a:cubicBezTo>
                    <a:pt x="25" y="22"/>
                    <a:pt x="24" y="21"/>
                    <a:pt x="23" y="21"/>
                  </a:cubicBezTo>
                  <a:cubicBezTo>
                    <a:pt x="22" y="20"/>
                    <a:pt x="21" y="19"/>
                    <a:pt x="19" y="19"/>
                  </a:cubicBezTo>
                  <a:cubicBezTo>
                    <a:pt x="18" y="19"/>
                    <a:pt x="17" y="18"/>
                    <a:pt x="16" y="18"/>
                  </a:cubicBezTo>
                  <a:cubicBezTo>
                    <a:pt x="14" y="17"/>
                    <a:pt x="13" y="17"/>
                    <a:pt x="12" y="16"/>
                  </a:cubicBezTo>
                  <a:cubicBezTo>
                    <a:pt x="12" y="16"/>
                    <a:pt x="11" y="15"/>
                    <a:pt x="10" y="15"/>
                  </a:cubicBezTo>
                  <a:cubicBezTo>
                    <a:pt x="10" y="14"/>
                    <a:pt x="9" y="13"/>
                    <a:pt x="9" y="12"/>
                  </a:cubicBezTo>
                  <a:cubicBezTo>
                    <a:pt x="9" y="11"/>
                    <a:pt x="9" y="11"/>
                    <a:pt x="10" y="10"/>
                  </a:cubicBezTo>
                  <a:cubicBezTo>
                    <a:pt x="10" y="9"/>
                    <a:pt x="10" y="9"/>
                    <a:pt x="11" y="8"/>
                  </a:cubicBezTo>
                  <a:cubicBezTo>
                    <a:pt x="12" y="8"/>
                    <a:pt x="12" y="7"/>
                    <a:pt x="13" y="7"/>
                  </a:cubicBezTo>
                  <a:cubicBezTo>
                    <a:pt x="14" y="7"/>
                    <a:pt x="15" y="7"/>
                    <a:pt x="16" y="7"/>
                  </a:cubicBezTo>
                  <a:cubicBezTo>
                    <a:pt x="17" y="7"/>
                    <a:pt x="18" y="7"/>
                    <a:pt x="19" y="7"/>
                  </a:cubicBezTo>
                  <a:cubicBezTo>
                    <a:pt x="20" y="8"/>
                    <a:pt x="21" y="8"/>
                    <a:pt x="22" y="8"/>
                  </a:cubicBezTo>
                  <a:cubicBezTo>
                    <a:pt x="22" y="9"/>
                    <a:pt x="23" y="9"/>
                    <a:pt x="23" y="9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5" y="10"/>
                    <a:pt x="26" y="10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7" y="3"/>
                    <a:pt x="25" y="2"/>
                    <a:pt x="23" y="1"/>
                  </a:cubicBezTo>
                  <a:cubicBezTo>
                    <a:pt x="21" y="1"/>
                    <a:pt x="19" y="0"/>
                    <a:pt x="16" y="0"/>
                  </a:cubicBezTo>
                  <a:cubicBezTo>
                    <a:pt x="14" y="0"/>
                    <a:pt x="12" y="1"/>
                    <a:pt x="10" y="1"/>
                  </a:cubicBezTo>
                  <a:cubicBezTo>
                    <a:pt x="8" y="2"/>
                    <a:pt x="7" y="3"/>
                    <a:pt x="6" y="4"/>
                  </a:cubicBezTo>
                  <a:cubicBezTo>
                    <a:pt x="4" y="5"/>
                    <a:pt x="3" y="7"/>
                    <a:pt x="3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3" y="19"/>
                    <a:pt x="4" y="20"/>
                    <a:pt x="5" y="21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1" y="24"/>
                    <a:pt x="12" y="25"/>
                  </a:cubicBezTo>
                  <a:cubicBezTo>
                    <a:pt x="13" y="25"/>
                    <a:pt x="14" y="25"/>
                    <a:pt x="15" y="26"/>
                  </a:cubicBezTo>
                  <a:cubicBezTo>
                    <a:pt x="17" y="26"/>
                    <a:pt x="18" y="26"/>
                    <a:pt x="19" y="27"/>
                  </a:cubicBezTo>
                  <a:cubicBezTo>
                    <a:pt x="20" y="27"/>
                    <a:pt x="20" y="28"/>
                    <a:pt x="21" y="29"/>
                  </a:cubicBezTo>
                  <a:cubicBezTo>
                    <a:pt x="22" y="30"/>
                    <a:pt x="22" y="30"/>
                    <a:pt x="22" y="32"/>
                  </a:cubicBezTo>
                  <a:cubicBezTo>
                    <a:pt x="22" y="34"/>
                    <a:pt x="21" y="35"/>
                    <a:pt x="20" y="36"/>
                  </a:cubicBezTo>
                  <a:cubicBezTo>
                    <a:pt x="19" y="37"/>
                    <a:pt x="17" y="38"/>
                    <a:pt x="15" y="38"/>
                  </a:cubicBezTo>
                  <a:close/>
                  <a:moveTo>
                    <a:pt x="158" y="44"/>
                  </a:moveTo>
                  <a:cubicBezTo>
                    <a:pt x="166" y="44"/>
                    <a:pt x="166" y="44"/>
                    <a:pt x="166" y="44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79" y="7"/>
                    <a:pt x="179" y="7"/>
                    <a:pt x="179" y="7"/>
                  </a:cubicBezTo>
                  <a:cubicBezTo>
                    <a:pt x="179" y="1"/>
                    <a:pt x="179" y="1"/>
                    <a:pt x="179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58" y="7"/>
                    <a:pt x="158" y="7"/>
                    <a:pt x="158" y="7"/>
                  </a:cubicBezTo>
                  <a:lnTo>
                    <a:pt x="158" y="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FED1D2F-4757-4C87-BDE1-4BBE586207DA}"/>
                </a:ext>
              </a:extLst>
            </p:cNvPr>
            <p:cNvGrpSpPr/>
            <p:nvPr/>
          </p:nvGrpSpPr>
          <p:grpSpPr>
            <a:xfrm>
              <a:off x="-2757509" y="1983326"/>
              <a:ext cx="930827" cy="746112"/>
              <a:chOff x="-13676313" y="881063"/>
              <a:chExt cx="8559800" cy="6861175"/>
            </a:xfrm>
          </p:grpSpPr>
          <p:pic>
            <p:nvPicPr>
              <p:cNvPr id="1029" name="Picture 5">
                <a:extLst>
                  <a:ext uri="{FF2B5EF4-FFF2-40B4-BE49-F238E27FC236}">
                    <a16:creationId xmlns:a16="http://schemas.microsoft.com/office/drawing/2014/main" id="{35E64281-DF09-4DB9-97D5-493B93844FC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676313" y="881063"/>
                <a:ext cx="8559800" cy="685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0" name="Picture 6">
                <a:extLst>
                  <a:ext uri="{FF2B5EF4-FFF2-40B4-BE49-F238E27FC236}">
                    <a16:creationId xmlns:a16="http://schemas.microsoft.com/office/drawing/2014/main" id="{2999D4F9-FF04-418C-A537-ACE059BD69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941300" y="7334251"/>
                <a:ext cx="1682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1" name="Picture 7">
                <a:extLst>
                  <a:ext uri="{FF2B5EF4-FFF2-40B4-BE49-F238E27FC236}">
                    <a16:creationId xmlns:a16="http://schemas.microsoft.com/office/drawing/2014/main" id="{0B8654CB-1AC5-41D4-B6AB-482D64CCC2D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11813" y="6351588"/>
                <a:ext cx="1682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2" name="Picture 8">
                <a:extLst>
                  <a:ext uri="{FF2B5EF4-FFF2-40B4-BE49-F238E27FC236}">
                    <a16:creationId xmlns:a16="http://schemas.microsoft.com/office/drawing/2014/main" id="{89583CBA-418C-4C0A-BEFD-F217B9A766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449888" y="5043488"/>
                <a:ext cx="168275" cy="1150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3" name="Picture 9">
                <a:extLst>
                  <a:ext uri="{FF2B5EF4-FFF2-40B4-BE49-F238E27FC236}">
                    <a16:creationId xmlns:a16="http://schemas.microsoft.com/office/drawing/2014/main" id="{2DEAFCFB-4BDD-4A38-94E5-CED9753B442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11813" y="4387851"/>
                <a:ext cx="168275" cy="825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4" name="Picture 10">
                <a:extLst>
                  <a:ext uri="{FF2B5EF4-FFF2-40B4-BE49-F238E27FC236}">
                    <a16:creationId xmlns:a16="http://schemas.microsoft.com/office/drawing/2014/main" id="{26CA3542-63D3-4085-8AE0-8EAF94AA5E5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941300" y="7246938"/>
                <a:ext cx="1308100" cy="495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5" name="Picture 11">
                <a:extLst>
                  <a:ext uri="{FF2B5EF4-FFF2-40B4-BE49-F238E27FC236}">
                    <a16:creationId xmlns:a16="http://schemas.microsoft.com/office/drawing/2014/main" id="{7D90D03A-E12D-4BE1-A52C-4D2821C4079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639550" y="7246938"/>
                <a:ext cx="822325" cy="331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6" name="Picture 12">
                <a:extLst>
                  <a:ext uri="{FF2B5EF4-FFF2-40B4-BE49-F238E27FC236}">
                    <a16:creationId xmlns:a16="http://schemas.microsoft.com/office/drawing/2014/main" id="{1615E6B9-C7BF-4455-8421-C777ED6B5BF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23575" y="7246938"/>
                <a:ext cx="330200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3">
                <a:extLst>
                  <a:ext uri="{FF2B5EF4-FFF2-40B4-BE49-F238E27FC236}">
                    <a16:creationId xmlns:a16="http://schemas.microsoft.com/office/drawing/2014/main" id="{A9EA1820-91D5-4EE0-ABC1-B6DA35A1E65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11813" y="5124451"/>
                <a:ext cx="330200" cy="13112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8" name="Picture 14">
                <a:extLst>
                  <a:ext uri="{FF2B5EF4-FFF2-40B4-BE49-F238E27FC236}">
                    <a16:creationId xmlns:a16="http://schemas.microsoft.com/office/drawing/2014/main" id="{E79A6BAD-FDC0-4FE8-ACE7-2E804CC4570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11813" y="4306888"/>
                <a:ext cx="168275" cy="823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9" name="Picture 15">
                <a:extLst>
                  <a:ext uri="{FF2B5EF4-FFF2-40B4-BE49-F238E27FC236}">
                    <a16:creationId xmlns:a16="http://schemas.microsoft.com/office/drawing/2014/main" id="{87737C38-9B52-4E0A-9C1F-E63C21F703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915150" y="1533526"/>
                <a:ext cx="820737" cy="331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0" name="Picture 16">
                <a:extLst>
                  <a:ext uri="{FF2B5EF4-FFF2-40B4-BE49-F238E27FC236}">
                    <a16:creationId xmlns:a16="http://schemas.microsoft.com/office/drawing/2014/main" id="{F0408745-25C7-4F79-9A40-157330B6A02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751638" y="1370013"/>
                <a:ext cx="65722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1" name="Picture 17">
                <a:extLst>
                  <a:ext uri="{FF2B5EF4-FFF2-40B4-BE49-F238E27FC236}">
                    <a16:creationId xmlns:a16="http://schemas.microsoft.com/office/drawing/2014/main" id="{69180CF2-358D-4BF0-B68C-5D0958D2A03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427788" y="1206501"/>
                <a:ext cx="3333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2" name="Picture 18">
                <a:extLst>
                  <a:ext uri="{FF2B5EF4-FFF2-40B4-BE49-F238E27FC236}">
                    <a16:creationId xmlns:a16="http://schemas.microsoft.com/office/drawing/2014/main" id="{6A101304-4996-4F76-A193-F25A4BBF0A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699250" y="5407026"/>
                <a:ext cx="1106487" cy="1217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3" name="Picture 19">
                <a:extLst>
                  <a:ext uri="{FF2B5EF4-FFF2-40B4-BE49-F238E27FC236}">
                    <a16:creationId xmlns:a16="http://schemas.microsoft.com/office/drawing/2014/main" id="{0145DF4A-11A1-4C41-8660-11AE7B7E0A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377863" y="1749426"/>
                <a:ext cx="7786687" cy="56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4" name="Picture 20">
                <a:extLst>
                  <a:ext uri="{FF2B5EF4-FFF2-40B4-BE49-F238E27FC236}">
                    <a16:creationId xmlns:a16="http://schemas.microsoft.com/office/drawing/2014/main" id="{93491ECB-0D15-42CF-A373-2EEAF9737EC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7313" y="2173288"/>
                <a:ext cx="6605587" cy="4451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5" name="Picture 21">
                <a:extLst>
                  <a:ext uri="{FF2B5EF4-FFF2-40B4-BE49-F238E27FC236}">
                    <a16:creationId xmlns:a16="http://schemas.microsoft.com/office/drawing/2014/main" id="{A8DFC427-BE2A-4BDB-8700-831A75057B2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653338" y="6616701"/>
                <a:ext cx="2058987" cy="741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6" name="Picture 22">
                <a:extLst>
                  <a:ext uri="{FF2B5EF4-FFF2-40B4-BE49-F238E27FC236}">
                    <a16:creationId xmlns:a16="http://schemas.microsoft.com/office/drawing/2014/main" id="{3D2AD3FA-AC7E-488A-B65B-980F24FDB5A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376275" y="6764338"/>
                <a:ext cx="987425" cy="593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7" name="Picture 23">
                <a:extLst>
                  <a:ext uri="{FF2B5EF4-FFF2-40B4-BE49-F238E27FC236}">
                    <a16:creationId xmlns:a16="http://schemas.microsoft.com/office/drawing/2014/main" id="{4851076C-8C11-4222-87B5-C5F9C7AF06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396788" y="6910388"/>
                <a:ext cx="5073650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8" name="Picture 24">
                <a:extLst>
                  <a:ext uri="{FF2B5EF4-FFF2-40B4-BE49-F238E27FC236}">
                    <a16:creationId xmlns:a16="http://schemas.microsoft.com/office/drawing/2014/main" id="{06C007DE-47CB-4A7E-9E1A-03C3BFE6CC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329488" y="7056438"/>
                <a:ext cx="171450" cy="301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9" name="Picture 25">
                <a:extLst>
                  <a:ext uri="{FF2B5EF4-FFF2-40B4-BE49-F238E27FC236}">
                    <a16:creationId xmlns:a16="http://schemas.microsoft.com/office/drawing/2014/main" id="{C8A0EC6B-37D4-4844-BDBB-1A7F8CA334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164388" y="6910388"/>
                <a:ext cx="169862" cy="301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0" name="Picture 26">
                <a:extLst>
                  <a:ext uri="{FF2B5EF4-FFF2-40B4-BE49-F238E27FC236}">
                    <a16:creationId xmlns:a16="http://schemas.microsoft.com/office/drawing/2014/main" id="{A3C481E7-05DC-490F-A207-C1EAB66D4E4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376275" y="6616701"/>
                <a:ext cx="6604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1" name="Picture 27">
                <a:extLst>
                  <a:ext uri="{FF2B5EF4-FFF2-40B4-BE49-F238E27FC236}">
                    <a16:creationId xmlns:a16="http://schemas.microsoft.com/office/drawing/2014/main" id="{49B19B42-F0D6-42FB-837C-919BED0CD2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4138" y="6616701"/>
                <a:ext cx="5876925" cy="315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2" name="Picture 28">
                <a:extLst>
                  <a:ext uri="{FF2B5EF4-FFF2-40B4-BE49-F238E27FC236}">
                    <a16:creationId xmlns:a16="http://schemas.microsoft.com/office/drawing/2014/main" id="{52F3C8E9-B398-4DE9-9D73-7C306D186C0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5725" y="5673726"/>
                <a:ext cx="2122487" cy="950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3" name="Picture 29">
                <a:extLst>
                  <a:ext uri="{FF2B5EF4-FFF2-40B4-BE49-F238E27FC236}">
                    <a16:creationId xmlns:a16="http://schemas.microsoft.com/office/drawing/2014/main" id="{D9D35053-1A6F-4B5B-AE2A-AA38C7C4C9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669588" y="4100513"/>
                <a:ext cx="169862" cy="2366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4" name="Picture 30">
                <a:extLst>
                  <a:ext uri="{FF2B5EF4-FFF2-40B4-BE49-F238E27FC236}">
                    <a16:creationId xmlns:a16="http://schemas.microsoft.com/office/drawing/2014/main" id="{2B7E7E43-C54B-4546-B1E3-DE2B8854BF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506075" y="4257676"/>
                <a:ext cx="168275" cy="2051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5" name="Picture 31">
                <a:extLst>
                  <a:ext uri="{FF2B5EF4-FFF2-40B4-BE49-F238E27FC236}">
                    <a16:creationId xmlns:a16="http://schemas.microsoft.com/office/drawing/2014/main" id="{93F57A64-7E67-401F-A7F1-970B7405FE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344150" y="4414838"/>
                <a:ext cx="171450" cy="1736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6" name="Picture 32">
                <a:extLst>
                  <a:ext uri="{FF2B5EF4-FFF2-40B4-BE49-F238E27FC236}">
                    <a16:creationId xmlns:a16="http://schemas.microsoft.com/office/drawing/2014/main" id="{48D0FC0F-9A71-4E7E-A024-A2483642F6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179050" y="4572001"/>
                <a:ext cx="168275" cy="142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7" name="Picture 33">
                <a:extLst>
                  <a:ext uri="{FF2B5EF4-FFF2-40B4-BE49-F238E27FC236}">
                    <a16:creationId xmlns:a16="http://schemas.microsoft.com/office/drawing/2014/main" id="{796DE14D-E0D9-4D53-90EB-E5980DDB133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017125" y="4729163"/>
                <a:ext cx="168275" cy="1108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8" name="Picture 34">
                <a:extLst>
                  <a:ext uri="{FF2B5EF4-FFF2-40B4-BE49-F238E27FC236}">
                    <a16:creationId xmlns:a16="http://schemas.microsoft.com/office/drawing/2014/main" id="{6637A5D5-3E22-4ECC-9BAB-6D7637CC679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623800" y="5357813"/>
                <a:ext cx="1960562" cy="322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9" name="Picture 35">
                <a:extLst>
                  <a:ext uri="{FF2B5EF4-FFF2-40B4-BE49-F238E27FC236}">
                    <a16:creationId xmlns:a16="http://schemas.microsoft.com/office/drawing/2014/main" id="{7AA54BC0-08B9-45DF-95D5-CF95825F01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855200" y="4886326"/>
                <a:ext cx="169862" cy="793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0" name="Picture 36">
                <a:extLst>
                  <a:ext uri="{FF2B5EF4-FFF2-40B4-BE49-F238E27FC236}">
                    <a16:creationId xmlns:a16="http://schemas.microsoft.com/office/drawing/2014/main" id="{0F1C4533-2783-441A-AF87-1943D6191D9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691688" y="5043488"/>
                <a:ext cx="168275" cy="479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1" name="Picture 37">
                <a:extLst>
                  <a:ext uri="{FF2B5EF4-FFF2-40B4-BE49-F238E27FC236}">
                    <a16:creationId xmlns:a16="http://schemas.microsoft.com/office/drawing/2014/main" id="{255ABF7F-4FEE-451F-8957-2475E2342DC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460288" y="5200651"/>
                <a:ext cx="1797050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2" name="Picture 38">
                <a:extLst>
                  <a:ext uri="{FF2B5EF4-FFF2-40B4-BE49-F238E27FC236}">
                    <a16:creationId xmlns:a16="http://schemas.microsoft.com/office/drawing/2014/main" id="{0B7B2535-AEA8-4B7A-89DE-25B6F94E89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298363" y="5043488"/>
                <a:ext cx="1635125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3" name="Picture 39">
                <a:extLst>
                  <a:ext uri="{FF2B5EF4-FFF2-40B4-BE49-F238E27FC236}">
                    <a16:creationId xmlns:a16="http://schemas.microsoft.com/office/drawing/2014/main" id="{F4360237-1359-4560-87ED-62990C9CB9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133263" y="4729163"/>
                <a:ext cx="1470025" cy="320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4" name="Picture 40">
                <a:extLst>
                  <a:ext uri="{FF2B5EF4-FFF2-40B4-BE49-F238E27FC236}">
                    <a16:creationId xmlns:a16="http://schemas.microsoft.com/office/drawing/2014/main" id="{E9BE1480-E328-420C-922A-E361924BBD5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971338" y="4572001"/>
                <a:ext cx="1308100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5" name="Picture 41">
                <a:extLst>
                  <a:ext uri="{FF2B5EF4-FFF2-40B4-BE49-F238E27FC236}">
                    <a16:creationId xmlns:a16="http://schemas.microsoft.com/office/drawing/2014/main" id="{82D1EFD5-D77D-479F-A47D-D689EB7F117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809413" y="4414838"/>
                <a:ext cx="1146175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6" name="Picture 42">
                <a:extLst>
                  <a:ext uri="{FF2B5EF4-FFF2-40B4-BE49-F238E27FC236}">
                    <a16:creationId xmlns:a16="http://schemas.microsoft.com/office/drawing/2014/main" id="{03C02C4C-A438-44EC-A482-0EEE8ACFA79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645900" y="4098926"/>
                <a:ext cx="982662" cy="322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7" name="Picture 43">
                <a:extLst>
                  <a:ext uri="{FF2B5EF4-FFF2-40B4-BE49-F238E27FC236}">
                    <a16:creationId xmlns:a16="http://schemas.microsoft.com/office/drawing/2014/main" id="{D8D12732-9C82-4AFE-9EEC-E9CF97F5BE8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483975" y="3941763"/>
                <a:ext cx="820737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8" name="Picture 44">
                <a:extLst>
                  <a:ext uri="{FF2B5EF4-FFF2-40B4-BE49-F238E27FC236}">
                    <a16:creationId xmlns:a16="http://schemas.microsoft.com/office/drawing/2014/main" id="{1598D2B7-A416-4073-826D-EB5933E273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4138" y="6616701"/>
                <a:ext cx="5789612" cy="315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9" name="Picture 45">
                <a:extLst>
                  <a:ext uri="{FF2B5EF4-FFF2-40B4-BE49-F238E27FC236}">
                    <a16:creationId xmlns:a16="http://schemas.microsoft.com/office/drawing/2014/main" id="{DFD673F3-93D1-4011-B0EB-C64B44B60F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241088" y="5522913"/>
                <a:ext cx="4873625" cy="1408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0" name="Picture 46">
                <a:extLst>
                  <a:ext uri="{FF2B5EF4-FFF2-40B4-BE49-F238E27FC236}">
                    <a16:creationId xmlns:a16="http://schemas.microsoft.com/office/drawing/2014/main" id="{9B1085B9-72E4-4A3D-9901-F0CFC4E5340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310563" y="4540251"/>
                <a:ext cx="1128712" cy="1009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1" name="Picture 47">
                <a:extLst>
                  <a:ext uri="{FF2B5EF4-FFF2-40B4-BE49-F238E27FC236}">
                    <a16:creationId xmlns:a16="http://schemas.microsoft.com/office/drawing/2014/main" id="{CAE12D96-CD46-4D93-92AC-6EA2F77A588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375400" y="6289676"/>
                <a:ext cx="6350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2" name="Picture 48">
                <a:extLst>
                  <a:ext uri="{FF2B5EF4-FFF2-40B4-BE49-F238E27FC236}">
                    <a16:creationId xmlns:a16="http://schemas.microsoft.com/office/drawing/2014/main" id="{E3FAA317-D26F-4982-8D30-37FCC83DA17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375400" y="6289676"/>
                <a:ext cx="6350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3" name="Picture 49">
                <a:extLst>
                  <a:ext uri="{FF2B5EF4-FFF2-40B4-BE49-F238E27FC236}">
                    <a16:creationId xmlns:a16="http://schemas.microsoft.com/office/drawing/2014/main" id="{D555EA42-C962-4081-9E7F-F0E4B7022C6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310563" y="4540251"/>
                <a:ext cx="638175" cy="558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4" name="Picture 50">
                <a:extLst>
                  <a:ext uri="{FF2B5EF4-FFF2-40B4-BE49-F238E27FC236}">
                    <a16:creationId xmlns:a16="http://schemas.microsoft.com/office/drawing/2014/main" id="{CBB9BF3F-E5A3-4175-98E5-655E7AB79B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529763" y="4543426"/>
                <a:ext cx="915987" cy="815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5" name="Picture 51">
                <a:extLst>
                  <a:ext uri="{FF2B5EF4-FFF2-40B4-BE49-F238E27FC236}">
                    <a16:creationId xmlns:a16="http://schemas.microsoft.com/office/drawing/2014/main" id="{8004E0C5-F6B8-49A0-8C26-AA338E5381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713913" y="4543426"/>
                <a:ext cx="1100137" cy="985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6" name="Picture 52">
                <a:extLst>
                  <a:ext uri="{FF2B5EF4-FFF2-40B4-BE49-F238E27FC236}">
                    <a16:creationId xmlns:a16="http://schemas.microsoft.com/office/drawing/2014/main" id="{EBA04663-F506-4EF7-B223-4C096F5C69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920163" y="5183188"/>
                <a:ext cx="1597025" cy="1746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7" name="Picture 53">
                <a:extLst>
                  <a:ext uri="{FF2B5EF4-FFF2-40B4-BE49-F238E27FC236}">
                    <a16:creationId xmlns:a16="http://schemas.microsoft.com/office/drawing/2014/main" id="{C65FD775-E4B6-443E-BFC0-61ABA90A16F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008813" y="6765926"/>
                <a:ext cx="322262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8" name="Picture 54">
                <a:extLst>
                  <a:ext uri="{FF2B5EF4-FFF2-40B4-BE49-F238E27FC236}">
                    <a16:creationId xmlns:a16="http://schemas.microsoft.com/office/drawing/2014/main" id="{E827B97B-FE5A-492F-95E9-D76B267B2FE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851650" y="6607176"/>
                <a:ext cx="325437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9" name="Picture 55">
                <a:extLst>
                  <a:ext uri="{FF2B5EF4-FFF2-40B4-BE49-F238E27FC236}">
                    <a16:creationId xmlns:a16="http://schemas.microsoft.com/office/drawing/2014/main" id="{F4E1414E-FF49-4EEC-9F3B-94152795810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077325" y="4708526"/>
                <a:ext cx="163512" cy="1905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0" name="Picture 56">
                <a:extLst>
                  <a:ext uri="{FF2B5EF4-FFF2-40B4-BE49-F238E27FC236}">
                    <a16:creationId xmlns:a16="http://schemas.microsoft.com/office/drawing/2014/main" id="{5A2D70AC-275F-484F-9D43-DD34465A8EE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692900" y="6450013"/>
                <a:ext cx="323850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1" name="Picture 57">
                <a:extLst>
                  <a:ext uri="{FF2B5EF4-FFF2-40B4-BE49-F238E27FC236}">
                    <a16:creationId xmlns:a16="http://schemas.microsoft.com/office/drawing/2014/main" id="{EC80F9FE-9F6F-4EDF-8D1F-F25D366BB66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236075" y="4865688"/>
                <a:ext cx="165100" cy="1590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2" name="Picture 58">
                <a:extLst>
                  <a:ext uri="{FF2B5EF4-FFF2-40B4-BE49-F238E27FC236}">
                    <a16:creationId xmlns:a16="http://schemas.microsoft.com/office/drawing/2014/main" id="{0F2D817F-A202-4BC8-A74A-1D113C5B5C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532563" y="6132513"/>
                <a:ext cx="163512" cy="323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3" name="Picture 59">
                <a:extLst>
                  <a:ext uri="{FF2B5EF4-FFF2-40B4-BE49-F238E27FC236}">
                    <a16:creationId xmlns:a16="http://schemas.microsoft.com/office/drawing/2014/main" id="{C9BC39FD-EA45-406C-BE0C-6D1E915D6A8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396413" y="5026026"/>
                <a:ext cx="166687" cy="127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4" name="Picture 60">
                <a:extLst>
                  <a:ext uri="{FF2B5EF4-FFF2-40B4-BE49-F238E27FC236}">
                    <a16:creationId xmlns:a16="http://schemas.microsoft.com/office/drawing/2014/main" id="{9362E7F5-59DE-4678-841A-1F069147ED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553575" y="5183188"/>
                <a:ext cx="163512" cy="796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5" name="Picture 61">
                <a:extLst>
                  <a:ext uri="{FF2B5EF4-FFF2-40B4-BE49-F238E27FC236}">
                    <a16:creationId xmlns:a16="http://schemas.microsoft.com/office/drawing/2014/main" id="{71487D16-43F1-4880-938F-22E0B6EE347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713913" y="5341938"/>
                <a:ext cx="166687" cy="481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6" name="Picture 62">
                <a:extLst>
                  <a:ext uri="{FF2B5EF4-FFF2-40B4-BE49-F238E27FC236}">
                    <a16:creationId xmlns:a16="http://schemas.microsoft.com/office/drawing/2014/main" id="{6D41EAA9-BF7F-492B-9263-D2C40298E6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329488" y="5341938"/>
                <a:ext cx="166687" cy="323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7" name="Picture 63">
                <a:extLst>
                  <a:ext uri="{FF2B5EF4-FFF2-40B4-BE49-F238E27FC236}">
                    <a16:creationId xmlns:a16="http://schemas.microsoft.com/office/drawing/2014/main" id="{CF37B37C-245C-49A4-AF4A-AB78624764E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920163" y="4708526"/>
                <a:ext cx="1120775" cy="481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8" name="Picture 64">
                <a:extLst>
                  <a:ext uri="{FF2B5EF4-FFF2-40B4-BE49-F238E27FC236}">
                    <a16:creationId xmlns:a16="http://schemas.microsoft.com/office/drawing/2014/main" id="{EDE6F415-CE85-47D4-B236-96A442A638B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805738" y="5026026"/>
                <a:ext cx="325437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9" name="Picture 65">
                <a:extLst>
                  <a:ext uri="{FF2B5EF4-FFF2-40B4-BE49-F238E27FC236}">
                    <a16:creationId xmlns:a16="http://schemas.microsoft.com/office/drawing/2014/main" id="{1680479B-E113-4359-A4D7-19DFBB44BE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805738" y="4865688"/>
                <a:ext cx="166687" cy="166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0" name="Picture 66">
                <a:extLst>
                  <a:ext uri="{FF2B5EF4-FFF2-40B4-BE49-F238E27FC236}">
                    <a16:creationId xmlns:a16="http://schemas.microsoft.com/office/drawing/2014/main" id="{3CC1AF0E-4D39-49C6-96B7-F7EBB46C66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920163" y="4549776"/>
                <a:ext cx="327025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1" name="Picture 67">
                <a:extLst>
                  <a:ext uri="{FF2B5EF4-FFF2-40B4-BE49-F238E27FC236}">
                    <a16:creationId xmlns:a16="http://schemas.microsoft.com/office/drawing/2014/main" id="{E9409C3F-B78F-4547-834F-53B0581B338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442325" y="4549776"/>
                <a:ext cx="482600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2" name="Picture 68">
                <a:extLst>
                  <a:ext uri="{FF2B5EF4-FFF2-40B4-BE49-F238E27FC236}">
                    <a16:creationId xmlns:a16="http://schemas.microsoft.com/office/drawing/2014/main" id="{DA35E40D-E163-4EB7-A235-EAC0A43087D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031288" y="4510088"/>
                <a:ext cx="1157287" cy="439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Freeform 69">
                <a:extLst>
                  <a:ext uri="{FF2B5EF4-FFF2-40B4-BE49-F238E27FC236}">
                    <a16:creationId xmlns:a16="http://schemas.microsoft.com/office/drawing/2014/main" id="{790DC6A0-0A22-4377-9D2A-3E5172801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555538" y="3983038"/>
                <a:ext cx="1697037" cy="1139825"/>
              </a:xfrm>
              <a:custGeom>
                <a:avLst/>
                <a:gdLst>
                  <a:gd name="T0" fmla="*/ 1249 w 1490"/>
                  <a:gd name="T1" fmla="*/ 521 h 1003"/>
                  <a:gd name="T2" fmla="*/ 1243 w 1490"/>
                  <a:gd name="T3" fmla="*/ 521 h 1003"/>
                  <a:gd name="T4" fmla="*/ 1246 w 1490"/>
                  <a:gd name="T5" fmla="*/ 465 h 1003"/>
                  <a:gd name="T6" fmla="*/ 782 w 1490"/>
                  <a:gd name="T7" fmla="*/ 0 h 1003"/>
                  <a:gd name="T8" fmla="*/ 356 w 1490"/>
                  <a:gd name="T9" fmla="*/ 280 h 1003"/>
                  <a:gd name="T10" fmla="*/ 302 w 1490"/>
                  <a:gd name="T11" fmla="*/ 270 h 1003"/>
                  <a:gd name="T12" fmla="*/ 158 w 1490"/>
                  <a:gd name="T13" fmla="*/ 414 h 1003"/>
                  <a:gd name="T14" fmla="*/ 174 w 1490"/>
                  <a:gd name="T15" fmla="*/ 482 h 1003"/>
                  <a:gd name="T16" fmla="*/ 0 w 1490"/>
                  <a:gd name="T17" fmla="*/ 734 h 1003"/>
                  <a:gd name="T18" fmla="*/ 269 w 1490"/>
                  <a:gd name="T19" fmla="*/ 1003 h 1003"/>
                  <a:gd name="T20" fmla="*/ 1249 w 1490"/>
                  <a:gd name="T21" fmla="*/ 1003 h 1003"/>
                  <a:gd name="T22" fmla="*/ 1490 w 1490"/>
                  <a:gd name="T23" fmla="*/ 762 h 1003"/>
                  <a:gd name="T24" fmla="*/ 1249 w 1490"/>
                  <a:gd name="T25" fmla="*/ 521 h 1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0" h="1003">
                    <a:moveTo>
                      <a:pt x="1249" y="521"/>
                    </a:moveTo>
                    <a:cubicBezTo>
                      <a:pt x="1247" y="521"/>
                      <a:pt x="1245" y="521"/>
                      <a:pt x="1243" y="521"/>
                    </a:cubicBezTo>
                    <a:cubicBezTo>
                      <a:pt x="1245" y="503"/>
                      <a:pt x="1246" y="484"/>
                      <a:pt x="1246" y="465"/>
                    </a:cubicBezTo>
                    <a:cubicBezTo>
                      <a:pt x="1246" y="208"/>
                      <a:pt x="1039" y="0"/>
                      <a:pt x="782" y="0"/>
                    </a:cubicBezTo>
                    <a:cubicBezTo>
                      <a:pt x="591" y="0"/>
                      <a:pt x="427" y="116"/>
                      <a:pt x="356" y="280"/>
                    </a:cubicBezTo>
                    <a:cubicBezTo>
                      <a:pt x="339" y="274"/>
                      <a:pt x="321" y="270"/>
                      <a:pt x="302" y="270"/>
                    </a:cubicBezTo>
                    <a:cubicBezTo>
                      <a:pt x="222" y="270"/>
                      <a:pt x="158" y="335"/>
                      <a:pt x="158" y="414"/>
                    </a:cubicBezTo>
                    <a:cubicBezTo>
                      <a:pt x="158" y="439"/>
                      <a:pt x="164" y="462"/>
                      <a:pt x="174" y="482"/>
                    </a:cubicBezTo>
                    <a:cubicBezTo>
                      <a:pt x="72" y="520"/>
                      <a:pt x="0" y="618"/>
                      <a:pt x="0" y="734"/>
                    </a:cubicBezTo>
                    <a:cubicBezTo>
                      <a:pt x="0" y="883"/>
                      <a:pt x="120" y="1003"/>
                      <a:pt x="269" y="1003"/>
                    </a:cubicBezTo>
                    <a:cubicBezTo>
                      <a:pt x="1249" y="1003"/>
                      <a:pt x="1249" y="1003"/>
                      <a:pt x="1249" y="1003"/>
                    </a:cubicBezTo>
                    <a:cubicBezTo>
                      <a:pt x="1382" y="1003"/>
                      <a:pt x="1490" y="895"/>
                      <a:pt x="1490" y="762"/>
                    </a:cubicBezTo>
                    <a:cubicBezTo>
                      <a:pt x="1490" y="629"/>
                      <a:pt x="1382" y="521"/>
                      <a:pt x="1249" y="521"/>
                    </a:cubicBezTo>
                    <a:close/>
                  </a:path>
                </a:pathLst>
              </a:custGeom>
              <a:solidFill>
                <a:srgbClr val="008B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94" name="Picture 70">
                <a:extLst>
                  <a:ext uri="{FF2B5EF4-FFF2-40B4-BE49-F238E27FC236}">
                    <a16:creationId xmlns:a16="http://schemas.microsoft.com/office/drawing/2014/main" id="{24DD4A8F-083C-48C7-A9D3-DB703578976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7313" y="3892551"/>
                <a:ext cx="4143375" cy="3040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5" name="Picture 71">
                <a:extLst>
                  <a:ext uri="{FF2B5EF4-FFF2-40B4-BE49-F238E27FC236}">
                    <a16:creationId xmlns:a16="http://schemas.microsoft.com/office/drawing/2014/main" id="{91685311-56DD-485E-9045-10BC5B6B97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679238" y="3890963"/>
                <a:ext cx="1173162" cy="647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6" name="Picture 72">
                <a:extLst>
                  <a:ext uri="{FF2B5EF4-FFF2-40B4-BE49-F238E27FC236}">
                    <a16:creationId xmlns:a16="http://schemas.microsoft.com/office/drawing/2014/main" id="{6B3CD578-AFFD-4C5D-96F1-7C67DED3D5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667625" y="5502276"/>
                <a:ext cx="2054225" cy="1855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Freeform 73">
                <a:extLst>
                  <a:ext uri="{FF2B5EF4-FFF2-40B4-BE49-F238E27FC236}">
                    <a16:creationId xmlns:a16="http://schemas.microsoft.com/office/drawing/2014/main" id="{840C21FF-BDA7-4BD8-98D4-9F9CAEE62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639300" y="2892426"/>
                <a:ext cx="1697037" cy="1141413"/>
              </a:xfrm>
              <a:custGeom>
                <a:avLst/>
                <a:gdLst>
                  <a:gd name="T0" fmla="*/ 1249 w 1490"/>
                  <a:gd name="T1" fmla="*/ 521 h 1003"/>
                  <a:gd name="T2" fmla="*/ 1243 w 1490"/>
                  <a:gd name="T3" fmla="*/ 521 h 1003"/>
                  <a:gd name="T4" fmla="*/ 1247 w 1490"/>
                  <a:gd name="T5" fmla="*/ 464 h 1003"/>
                  <a:gd name="T6" fmla="*/ 782 w 1490"/>
                  <a:gd name="T7" fmla="*/ 0 h 1003"/>
                  <a:gd name="T8" fmla="*/ 356 w 1490"/>
                  <a:gd name="T9" fmla="*/ 280 h 1003"/>
                  <a:gd name="T10" fmla="*/ 302 w 1490"/>
                  <a:gd name="T11" fmla="*/ 270 h 1003"/>
                  <a:gd name="T12" fmla="*/ 158 w 1490"/>
                  <a:gd name="T13" fmla="*/ 414 h 1003"/>
                  <a:gd name="T14" fmla="*/ 175 w 1490"/>
                  <a:gd name="T15" fmla="*/ 481 h 1003"/>
                  <a:gd name="T16" fmla="*/ 0 w 1490"/>
                  <a:gd name="T17" fmla="*/ 733 h 1003"/>
                  <a:gd name="T18" fmla="*/ 269 w 1490"/>
                  <a:gd name="T19" fmla="*/ 1003 h 1003"/>
                  <a:gd name="T20" fmla="*/ 1249 w 1490"/>
                  <a:gd name="T21" fmla="*/ 1003 h 1003"/>
                  <a:gd name="T22" fmla="*/ 1490 w 1490"/>
                  <a:gd name="T23" fmla="*/ 762 h 1003"/>
                  <a:gd name="T24" fmla="*/ 1249 w 1490"/>
                  <a:gd name="T25" fmla="*/ 521 h 1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0" h="1003">
                    <a:moveTo>
                      <a:pt x="1249" y="521"/>
                    </a:moveTo>
                    <a:cubicBezTo>
                      <a:pt x="1247" y="521"/>
                      <a:pt x="1245" y="521"/>
                      <a:pt x="1243" y="521"/>
                    </a:cubicBezTo>
                    <a:cubicBezTo>
                      <a:pt x="1245" y="502"/>
                      <a:pt x="1247" y="483"/>
                      <a:pt x="1247" y="464"/>
                    </a:cubicBezTo>
                    <a:cubicBezTo>
                      <a:pt x="1247" y="208"/>
                      <a:pt x="1039" y="0"/>
                      <a:pt x="782" y="0"/>
                    </a:cubicBezTo>
                    <a:cubicBezTo>
                      <a:pt x="591" y="0"/>
                      <a:pt x="427" y="115"/>
                      <a:pt x="356" y="280"/>
                    </a:cubicBezTo>
                    <a:cubicBezTo>
                      <a:pt x="339" y="273"/>
                      <a:pt x="321" y="270"/>
                      <a:pt x="302" y="270"/>
                    </a:cubicBezTo>
                    <a:cubicBezTo>
                      <a:pt x="223" y="270"/>
                      <a:pt x="158" y="334"/>
                      <a:pt x="158" y="414"/>
                    </a:cubicBezTo>
                    <a:cubicBezTo>
                      <a:pt x="158" y="438"/>
                      <a:pt x="164" y="461"/>
                      <a:pt x="175" y="481"/>
                    </a:cubicBezTo>
                    <a:cubicBezTo>
                      <a:pt x="72" y="519"/>
                      <a:pt x="0" y="618"/>
                      <a:pt x="0" y="733"/>
                    </a:cubicBezTo>
                    <a:cubicBezTo>
                      <a:pt x="0" y="882"/>
                      <a:pt x="120" y="1003"/>
                      <a:pt x="269" y="1003"/>
                    </a:cubicBezTo>
                    <a:cubicBezTo>
                      <a:pt x="1249" y="1003"/>
                      <a:pt x="1249" y="1003"/>
                      <a:pt x="1249" y="1003"/>
                    </a:cubicBezTo>
                    <a:cubicBezTo>
                      <a:pt x="1382" y="1003"/>
                      <a:pt x="1490" y="895"/>
                      <a:pt x="1490" y="762"/>
                    </a:cubicBezTo>
                    <a:cubicBezTo>
                      <a:pt x="1490" y="629"/>
                      <a:pt x="1382" y="521"/>
                      <a:pt x="1249" y="521"/>
                    </a:cubicBezTo>
                  </a:path>
                </a:pathLst>
              </a:custGeom>
              <a:solidFill>
                <a:srgbClr val="008B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98" name="Picture 74">
                <a:extLst>
                  <a:ext uri="{FF2B5EF4-FFF2-40B4-BE49-F238E27FC236}">
                    <a16:creationId xmlns:a16="http://schemas.microsoft.com/office/drawing/2014/main" id="{7ABC4D95-483F-474C-B5FD-CDE78673B5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967538" y="3429001"/>
                <a:ext cx="782637" cy="208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9" name="Picture 75">
                <a:extLst>
                  <a:ext uri="{FF2B5EF4-FFF2-40B4-BE49-F238E27FC236}">
                    <a16:creationId xmlns:a16="http://schemas.microsoft.com/office/drawing/2014/main" id="{2C628E6F-73AC-42C4-B191-A33EC13CF2E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123113" y="2789238"/>
                <a:ext cx="161925" cy="2562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0" name="Picture 76">
                <a:extLst>
                  <a:ext uri="{FF2B5EF4-FFF2-40B4-BE49-F238E27FC236}">
                    <a16:creationId xmlns:a16="http://schemas.microsoft.com/office/drawing/2014/main" id="{FE1540F7-AFEC-4799-9380-A97C8975F80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278688" y="2630488"/>
                <a:ext cx="161925" cy="2560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1" name="Picture 77">
                <a:extLst>
                  <a:ext uri="{FF2B5EF4-FFF2-40B4-BE49-F238E27FC236}">
                    <a16:creationId xmlns:a16="http://schemas.microsoft.com/office/drawing/2014/main" id="{782DBA38-34FF-4613-A4E0-F22B09063C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34263" y="2630488"/>
                <a:ext cx="161925" cy="2401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2" name="Picture 78">
                <a:extLst>
                  <a:ext uri="{FF2B5EF4-FFF2-40B4-BE49-F238E27FC236}">
                    <a16:creationId xmlns:a16="http://schemas.microsoft.com/office/drawing/2014/main" id="{FF4D40F6-9E2B-4801-B452-AB2566DCB8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589838" y="2630488"/>
                <a:ext cx="161925" cy="2241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3" name="Picture 79">
                <a:extLst>
                  <a:ext uri="{FF2B5EF4-FFF2-40B4-BE49-F238E27FC236}">
                    <a16:creationId xmlns:a16="http://schemas.microsoft.com/office/drawing/2014/main" id="{D1319D30-3D93-4E9C-A9CE-CB3F7C9215E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745413" y="2630488"/>
                <a:ext cx="161925" cy="208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4" name="Picture 80">
                <a:extLst>
                  <a:ext uri="{FF2B5EF4-FFF2-40B4-BE49-F238E27FC236}">
                    <a16:creationId xmlns:a16="http://schemas.microsoft.com/office/drawing/2014/main" id="{8498A519-0247-4C3E-AA28-0392718836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899400" y="2630488"/>
                <a:ext cx="161925" cy="1924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5" name="Picture 81">
                <a:extLst>
                  <a:ext uri="{FF2B5EF4-FFF2-40B4-BE49-F238E27FC236}">
                    <a16:creationId xmlns:a16="http://schemas.microsoft.com/office/drawing/2014/main" id="{E411E6A5-5707-444A-92DF-6295DD2A50A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054975" y="2630488"/>
                <a:ext cx="161925" cy="1763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6" name="Picture 82">
                <a:extLst>
                  <a:ext uri="{FF2B5EF4-FFF2-40B4-BE49-F238E27FC236}">
                    <a16:creationId xmlns:a16="http://schemas.microsoft.com/office/drawing/2014/main" id="{CDEE71FD-5435-409B-A0EB-9741452E9E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210550" y="3906838"/>
                <a:ext cx="161925" cy="325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7" name="Picture 83">
                <a:extLst>
                  <a:ext uri="{FF2B5EF4-FFF2-40B4-BE49-F238E27FC236}">
                    <a16:creationId xmlns:a16="http://schemas.microsoft.com/office/drawing/2014/main" id="{36B28F82-D136-4803-B470-D30C97126BE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366125" y="3906838"/>
                <a:ext cx="161925" cy="166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8" name="Picture 84">
                <a:extLst>
                  <a:ext uri="{FF2B5EF4-FFF2-40B4-BE49-F238E27FC236}">
                    <a16:creationId xmlns:a16="http://schemas.microsoft.com/office/drawing/2014/main" id="{05B8E9E2-637D-4464-886B-F0F338FDFC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366125" y="2789238"/>
                <a:ext cx="317500" cy="806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9" name="Picture 85">
                <a:extLst>
                  <a:ext uri="{FF2B5EF4-FFF2-40B4-BE49-F238E27FC236}">
                    <a16:creationId xmlns:a16="http://schemas.microsoft.com/office/drawing/2014/main" id="{4D6E9612-54AC-469C-8A17-7068E6668A1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967538" y="3109913"/>
                <a:ext cx="471487" cy="325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0" name="Picture 86">
                <a:extLst>
                  <a:ext uri="{FF2B5EF4-FFF2-40B4-BE49-F238E27FC236}">
                    <a16:creationId xmlns:a16="http://schemas.microsoft.com/office/drawing/2014/main" id="{60C50064-1005-4BC9-9EA8-19F36DB4A5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502400" y="3270251"/>
                <a:ext cx="161925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1" name="Picture 87">
                <a:extLst>
                  <a:ext uri="{FF2B5EF4-FFF2-40B4-BE49-F238E27FC236}">
                    <a16:creationId xmlns:a16="http://schemas.microsoft.com/office/drawing/2014/main" id="{E53BA242-1520-4F8D-8638-3762D20B40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967538" y="2949576"/>
                <a:ext cx="161925" cy="166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2" name="Picture 88">
                <a:extLst>
                  <a:ext uri="{FF2B5EF4-FFF2-40B4-BE49-F238E27FC236}">
                    <a16:creationId xmlns:a16="http://schemas.microsoft.com/office/drawing/2014/main" id="{1F9C79AF-8359-4777-9F91-9C948A6B10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210550" y="2630488"/>
                <a:ext cx="161925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3" name="Picture 89">
                <a:extLst>
                  <a:ext uri="{FF2B5EF4-FFF2-40B4-BE49-F238E27FC236}">
                    <a16:creationId xmlns:a16="http://schemas.microsoft.com/office/drawing/2014/main" id="{CAD9ADD7-E721-452E-8123-581FA526ACC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765925" y="5505451"/>
                <a:ext cx="581025" cy="579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4" name="Picture 90">
                <a:extLst>
                  <a:ext uri="{FF2B5EF4-FFF2-40B4-BE49-F238E27FC236}">
                    <a16:creationId xmlns:a16="http://schemas.microsoft.com/office/drawing/2014/main" id="{45B672A2-2363-46E9-A7F9-CE41AD16A40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470900" y="3055938"/>
                <a:ext cx="531812" cy="981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5" name="Picture 91">
                <a:extLst>
                  <a:ext uri="{FF2B5EF4-FFF2-40B4-BE49-F238E27FC236}">
                    <a16:creationId xmlns:a16="http://schemas.microsoft.com/office/drawing/2014/main" id="{16297787-80C5-434B-BF3D-DAB0C3F1CC0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472488" y="2628901"/>
                <a:ext cx="1671637" cy="1668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118" name="Group 1117">
            <a:extLst>
              <a:ext uri="{FF2B5EF4-FFF2-40B4-BE49-F238E27FC236}">
                <a16:creationId xmlns:a16="http://schemas.microsoft.com/office/drawing/2014/main" id="{99163739-5E20-40F6-9BEE-03556AC165BA}"/>
              </a:ext>
            </a:extLst>
          </p:cNvPr>
          <p:cNvGrpSpPr/>
          <p:nvPr/>
        </p:nvGrpSpPr>
        <p:grpSpPr>
          <a:xfrm>
            <a:off x="537582" y="3887169"/>
            <a:ext cx="2471738" cy="2536472"/>
            <a:chOff x="-2983680" y="4949746"/>
            <a:chExt cx="2471738" cy="2536472"/>
          </a:xfrm>
        </p:grpSpPr>
        <p:grpSp>
          <p:nvGrpSpPr>
            <p:cNvPr id="1116" name="Group 1115">
              <a:extLst>
                <a:ext uri="{FF2B5EF4-FFF2-40B4-BE49-F238E27FC236}">
                  <a16:creationId xmlns:a16="http://schemas.microsoft.com/office/drawing/2014/main" id="{1C8080DC-EA00-4369-A477-44C3DF461EB0}"/>
                </a:ext>
              </a:extLst>
            </p:cNvPr>
            <p:cNvGrpSpPr/>
            <p:nvPr/>
          </p:nvGrpSpPr>
          <p:grpSpPr>
            <a:xfrm>
              <a:off x="-2983680" y="4949746"/>
              <a:ext cx="994605" cy="1084476"/>
              <a:chOff x="-28335288" y="-377825"/>
              <a:chExt cx="6289675" cy="6858001"/>
            </a:xfrm>
          </p:grpSpPr>
          <p:sp>
            <p:nvSpPr>
              <p:cNvPr id="25" name="Freeform 95">
                <a:extLst>
                  <a:ext uri="{FF2B5EF4-FFF2-40B4-BE49-F238E27FC236}">
                    <a16:creationId xmlns:a16="http://schemas.microsoft.com/office/drawing/2014/main" id="{BCC98914-3B04-4160-AC84-F05F73AA1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103513" y="1714500"/>
                <a:ext cx="5824538" cy="4532313"/>
              </a:xfrm>
              <a:custGeom>
                <a:avLst/>
                <a:gdLst>
                  <a:gd name="T0" fmla="*/ 3669 w 3669"/>
                  <a:gd name="T1" fmla="*/ 220 h 2855"/>
                  <a:gd name="T2" fmla="*/ 2715 w 3669"/>
                  <a:gd name="T3" fmla="*/ 220 h 2855"/>
                  <a:gd name="T4" fmla="*/ 2715 w 3669"/>
                  <a:gd name="T5" fmla="*/ 0 h 2855"/>
                  <a:gd name="T6" fmla="*/ 954 w 3669"/>
                  <a:gd name="T7" fmla="*/ 0 h 2855"/>
                  <a:gd name="T8" fmla="*/ 954 w 3669"/>
                  <a:gd name="T9" fmla="*/ 220 h 2855"/>
                  <a:gd name="T10" fmla="*/ 0 w 3669"/>
                  <a:gd name="T11" fmla="*/ 220 h 2855"/>
                  <a:gd name="T12" fmla="*/ 0 w 3669"/>
                  <a:gd name="T13" fmla="*/ 2563 h 2855"/>
                  <a:gd name="T14" fmla="*/ 954 w 3669"/>
                  <a:gd name="T15" fmla="*/ 2563 h 2855"/>
                  <a:gd name="T16" fmla="*/ 954 w 3669"/>
                  <a:gd name="T17" fmla="*/ 2855 h 2855"/>
                  <a:gd name="T18" fmla="*/ 2715 w 3669"/>
                  <a:gd name="T19" fmla="*/ 2855 h 2855"/>
                  <a:gd name="T20" fmla="*/ 2715 w 3669"/>
                  <a:gd name="T21" fmla="*/ 2563 h 2855"/>
                  <a:gd name="T22" fmla="*/ 3669 w 3669"/>
                  <a:gd name="T23" fmla="*/ 2563 h 2855"/>
                  <a:gd name="T24" fmla="*/ 3669 w 3669"/>
                  <a:gd name="T25" fmla="*/ 220 h 2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69" h="2855">
                    <a:moveTo>
                      <a:pt x="3669" y="220"/>
                    </a:moveTo>
                    <a:lnTo>
                      <a:pt x="2715" y="220"/>
                    </a:lnTo>
                    <a:lnTo>
                      <a:pt x="2715" y="0"/>
                    </a:lnTo>
                    <a:lnTo>
                      <a:pt x="954" y="0"/>
                    </a:lnTo>
                    <a:lnTo>
                      <a:pt x="954" y="220"/>
                    </a:lnTo>
                    <a:lnTo>
                      <a:pt x="0" y="220"/>
                    </a:lnTo>
                    <a:lnTo>
                      <a:pt x="0" y="2563"/>
                    </a:lnTo>
                    <a:lnTo>
                      <a:pt x="954" y="2563"/>
                    </a:lnTo>
                    <a:lnTo>
                      <a:pt x="954" y="2855"/>
                    </a:lnTo>
                    <a:lnTo>
                      <a:pt x="2715" y="2855"/>
                    </a:lnTo>
                    <a:lnTo>
                      <a:pt x="2715" y="2563"/>
                    </a:lnTo>
                    <a:lnTo>
                      <a:pt x="3669" y="2563"/>
                    </a:lnTo>
                    <a:lnTo>
                      <a:pt x="3669" y="220"/>
                    </a:lnTo>
                    <a:close/>
                  </a:path>
                </a:pathLst>
              </a:custGeom>
              <a:solidFill>
                <a:srgbClr val="3845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Oval 96">
                <a:extLst>
                  <a:ext uri="{FF2B5EF4-FFF2-40B4-BE49-F238E27FC236}">
                    <a16:creationId xmlns:a16="http://schemas.microsoft.com/office/drawing/2014/main" id="{D7FAC876-EF2B-4A81-A834-BBDB53F1B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054176" y="2179638"/>
                <a:ext cx="3725863" cy="3719513"/>
              </a:xfrm>
              <a:prstGeom prst="ellipse">
                <a:avLst/>
              </a:prstGeom>
              <a:solidFill>
                <a:srgbClr val="50508A"/>
              </a:solidFill>
              <a:ln w="7938" cap="rnd">
                <a:solidFill>
                  <a:srgbClr val="28323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97">
                <a:extLst>
                  <a:ext uri="{FF2B5EF4-FFF2-40B4-BE49-F238E27FC236}">
                    <a16:creationId xmlns:a16="http://schemas.microsoft.com/office/drawing/2014/main" id="{9C80A215-7A9B-4D34-84A2-531F692AD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335288" y="2063750"/>
                <a:ext cx="1676400" cy="3719513"/>
              </a:xfrm>
              <a:custGeom>
                <a:avLst/>
                <a:gdLst>
                  <a:gd name="T0" fmla="*/ 1614 w 3319"/>
                  <a:gd name="T1" fmla="*/ 3921 h 7380"/>
                  <a:gd name="T2" fmla="*/ 3117 w 3319"/>
                  <a:gd name="T3" fmla="*/ 520 h 7380"/>
                  <a:gd name="T4" fmla="*/ 2914 w 3319"/>
                  <a:gd name="T5" fmla="*/ 0 h 7380"/>
                  <a:gd name="T6" fmla="*/ 452 w 3319"/>
                  <a:gd name="T7" fmla="*/ 0 h 7380"/>
                  <a:gd name="T8" fmla="*/ 0 w 3319"/>
                  <a:gd name="T9" fmla="*/ 452 h 7380"/>
                  <a:gd name="T10" fmla="*/ 0 w 3319"/>
                  <a:gd name="T11" fmla="*/ 6928 h 7380"/>
                  <a:gd name="T12" fmla="*/ 452 w 3319"/>
                  <a:gd name="T13" fmla="*/ 7380 h 7380"/>
                  <a:gd name="T14" fmla="*/ 2470 w 3319"/>
                  <a:gd name="T15" fmla="*/ 7380 h 7380"/>
                  <a:gd name="T16" fmla="*/ 2695 w 3319"/>
                  <a:gd name="T17" fmla="*/ 6881 h 7380"/>
                  <a:gd name="T18" fmla="*/ 1614 w 3319"/>
                  <a:gd name="T19" fmla="*/ 3921 h 7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19" h="7380">
                    <a:moveTo>
                      <a:pt x="1614" y="3921"/>
                    </a:moveTo>
                    <a:cubicBezTo>
                      <a:pt x="1614" y="2572"/>
                      <a:pt x="2195" y="1362"/>
                      <a:pt x="3117" y="520"/>
                    </a:cubicBezTo>
                    <a:cubicBezTo>
                      <a:pt x="3319" y="336"/>
                      <a:pt x="3188" y="0"/>
                      <a:pt x="2914" y="0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202" y="0"/>
                      <a:pt x="0" y="203"/>
                      <a:pt x="0" y="452"/>
                    </a:cubicBezTo>
                    <a:cubicBezTo>
                      <a:pt x="0" y="6928"/>
                      <a:pt x="0" y="6928"/>
                      <a:pt x="0" y="6928"/>
                    </a:cubicBezTo>
                    <a:cubicBezTo>
                      <a:pt x="0" y="7177"/>
                      <a:pt x="202" y="7380"/>
                      <a:pt x="452" y="7380"/>
                    </a:cubicBezTo>
                    <a:cubicBezTo>
                      <a:pt x="2470" y="7380"/>
                      <a:pt x="2470" y="7380"/>
                      <a:pt x="2470" y="7380"/>
                    </a:cubicBezTo>
                    <a:cubicBezTo>
                      <a:pt x="2728" y="7380"/>
                      <a:pt x="2862" y="7079"/>
                      <a:pt x="2695" y="6881"/>
                    </a:cubicBezTo>
                    <a:cubicBezTo>
                      <a:pt x="2022" y="6081"/>
                      <a:pt x="1614" y="5049"/>
                      <a:pt x="1614" y="3921"/>
                    </a:cubicBezTo>
                    <a:close/>
                  </a:path>
                </a:pathLst>
              </a:cu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98">
                <a:extLst>
                  <a:ext uri="{FF2B5EF4-FFF2-40B4-BE49-F238E27FC236}">
                    <a16:creationId xmlns:a16="http://schemas.microsoft.com/office/drawing/2014/main" id="{0B466E23-2C77-467A-B195-5D3740355A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722013" y="2063750"/>
                <a:ext cx="1676400" cy="3719513"/>
              </a:xfrm>
              <a:custGeom>
                <a:avLst/>
                <a:gdLst>
                  <a:gd name="T0" fmla="*/ 405 w 3319"/>
                  <a:gd name="T1" fmla="*/ 0 h 7380"/>
                  <a:gd name="T2" fmla="*/ 202 w 3319"/>
                  <a:gd name="T3" fmla="*/ 520 h 7380"/>
                  <a:gd name="T4" fmla="*/ 1705 w 3319"/>
                  <a:gd name="T5" fmla="*/ 3921 h 7380"/>
                  <a:gd name="T6" fmla="*/ 624 w 3319"/>
                  <a:gd name="T7" fmla="*/ 6881 h 7380"/>
                  <a:gd name="T8" fmla="*/ 849 w 3319"/>
                  <a:gd name="T9" fmla="*/ 7380 h 7380"/>
                  <a:gd name="T10" fmla="*/ 2867 w 3319"/>
                  <a:gd name="T11" fmla="*/ 7380 h 7380"/>
                  <a:gd name="T12" fmla="*/ 3319 w 3319"/>
                  <a:gd name="T13" fmla="*/ 6928 h 7380"/>
                  <a:gd name="T14" fmla="*/ 3319 w 3319"/>
                  <a:gd name="T15" fmla="*/ 452 h 7380"/>
                  <a:gd name="T16" fmla="*/ 2867 w 3319"/>
                  <a:gd name="T17" fmla="*/ 0 h 7380"/>
                  <a:gd name="T18" fmla="*/ 405 w 3319"/>
                  <a:gd name="T19" fmla="*/ 0 h 7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19" h="7380">
                    <a:moveTo>
                      <a:pt x="405" y="0"/>
                    </a:moveTo>
                    <a:cubicBezTo>
                      <a:pt x="131" y="0"/>
                      <a:pt x="0" y="336"/>
                      <a:pt x="202" y="520"/>
                    </a:cubicBezTo>
                    <a:cubicBezTo>
                      <a:pt x="1125" y="1362"/>
                      <a:pt x="1705" y="2572"/>
                      <a:pt x="1705" y="3921"/>
                    </a:cubicBezTo>
                    <a:cubicBezTo>
                      <a:pt x="1705" y="5049"/>
                      <a:pt x="1298" y="6081"/>
                      <a:pt x="624" y="6881"/>
                    </a:cubicBezTo>
                    <a:cubicBezTo>
                      <a:pt x="458" y="7079"/>
                      <a:pt x="591" y="7380"/>
                      <a:pt x="849" y="7380"/>
                    </a:cubicBezTo>
                    <a:cubicBezTo>
                      <a:pt x="2867" y="7380"/>
                      <a:pt x="2867" y="7380"/>
                      <a:pt x="2867" y="7380"/>
                    </a:cubicBezTo>
                    <a:cubicBezTo>
                      <a:pt x="3117" y="7380"/>
                      <a:pt x="3319" y="7177"/>
                      <a:pt x="3319" y="6928"/>
                    </a:cubicBezTo>
                    <a:cubicBezTo>
                      <a:pt x="3319" y="452"/>
                      <a:pt x="3319" y="452"/>
                      <a:pt x="3319" y="452"/>
                    </a:cubicBezTo>
                    <a:cubicBezTo>
                      <a:pt x="3319" y="203"/>
                      <a:pt x="3117" y="0"/>
                      <a:pt x="2867" y="0"/>
                    </a:cubicBezTo>
                    <a:lnTo>
                      <a:pt x="405" y="0"/>
                    </a:lnTo>
                    <a:close/>
                  </a:path>
                </a:pathLst>
              </a:cu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Oval 99">
                <a:extLst>
                  <a:ext uri="{FF2B5EF4-FFF2-40B4-BE49-F238E27FC236}">
                    <a16:creationId xmlns:a16="http://schemas.microsoft.com/office/drawing/2014/main" id="{A2F250C8-5B9A-41BD-996D-BB54A62D4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6122313" y="3109913"/>
                <a:ext cx="1863725" cy="1858963"/>
              </a:xfrm>
              <a:prstGeom prst="ellipse">
                <a:avLst/>
              </a:prstGeom>
              <a:solidFill>
                <a:srgbClr val="434C6D"/>
              </a:solidFill>
              <a:ln w="3175" cap="rnd">
                <a:solidFill>
                  <a:srgbClr val="7383B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100">
                <a:extLst>
                  <a:ext uri="{FF2B5EF4-FFF2-40B4-BE49-F238E27FC236}">
                    <a16:creationId xmlns:a16="http://schemas.microsoft.com/office/drawing/2014/main" id="{1673F79F-C510-4FF8-8A10-8C1983393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986038" y="1482725"/>
                <a:ext cx="931863" cy="581025"/>
              </a:xfrm>
              <a:prstGeom prst="rect">
                <a:avLst/>
              </a:prstGeom>
              <a:solidFill>
                <a:srgbClr val="28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01">
                <a:extLst>
                  <a:ext uri="{FF2B5EF4-FFF2-40B4-BE49-F238E27FC236}">
                    <a16:creationId xmlns:a16="http://schemas.microsoft.com/office/drawing/2014/main" id="{E88A2603-38E9-44FC-A580-6FD6A2AA5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04926" y="5783263"/>
                <a:ext cx="3028950" cy="696913"/>
              </a:xfrm>
              <a:custGeom>
                <a:avLst/>
                <a:gdLst>
                  <a:gd name="T0" fmla="*/ 5765 w 5996"/>
                  <a:gd name="T1" fmla="*/ 0 h 1384"/>
                  <a:gd name="T2" fmla="*/ 5534 w 5996"/>
                  <a:gd name="T3" fmla="*/ 230 h 1384"/>
                  <a:gd name="T4" fmla="*/ 5534 w 5996"/>
                  <a:gd name="T5" fmla="*/ 922 h 1384"/>
                  <a:gd name="T6" fmla="*/ 461 w 5996"/>
                  <a:gd name="T7" fmla="*/ 922 h 1384"/>
                  <a:gd name="T8" fmla="*/ 461 w 5996"/>
                  <a:gd name="T9" fmla="*/ 230 h 1384"/>
                  <a:gd name="T10" fmla="*/ 230 w 5996"/>
                  <a:gd name="T11" fmla="*/ 0 h 1384"/>
                  <a:gd name="T12" fmla="*/ 0 w 5996"/>
                  <a:gd name="T13" fmla="*/ 230 h 1384"/>
                  <a:gd name="T14" fmla="*/ 0 w 5996"/>
                  <a:gd name="T15" fmla="*/ 1153 h 1384"/>
                  <a:gd name="T16" fmla="*/ 230 w 5996"/>
                  <a:gd name="T17" fmla="*/ 1384 h 1384"/>
                  <a:gd name="T18" fmla="*/ 5765 w 5996"/>
                  <a:gd name="T19" fmla="*/ 1384 h 1384"/>
                  <a:gd name="T20" fmla="*/ 5996 w 5996"/>
                  <a:gd name="T21" fmla="*/ 1153 h 1384"/>
                  <a:gd name="T22" fmla="*/ 5996 w 5996"/>
                  <a:gd name="T23" fmla="*/ 230 h 1384"/>
                  <a:gd name="T24" fmla="*/ 5765 w 5996"/>
                  <a:gd name="T25" fmla="*/ 0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96" h="1384">
                    <a:moveTo>
                      <a:pt x="5765" y="0"/>
                    </a:moveTo>
                    <a:cubicBezTo>
                      <a:pt x="5638" y="0"/>
                      <a:pt x="5534" y="103"/>
                      <a:pt x="5534" y="230"/>
                    </a:cubicBezTo>
                    <a:cubicBezTo>
                      <a:pt x="5534" y="922"/>
                      <a:pt x="5534" y="922"/>
                      <a:pt x="5534" y="922"/>
                    </a:cubicBezTo>
                    <a:cubicBezTo>
                      <a:pt x="461" y="922"/>
                      <a:pt x="461" y="922"/>
                      <a:pt x="461" y="922"/>
                    </a:cubicBezTo>
                    <a:cubicBezTo>
                      <a:pt x="461" y="230"/>
                      <a:pt x="461" y="230"/>
                      <a:pt x="461" y="230"/>
                    </a:cubicBezTo>
                    <a:cubicBezTo>
                      <a:pt x="461" y="103"/>
                      <a:pt x="358" y="0"/>
                      <a:pt x="230" y="0"/>
                    </a:cubicBezTo>
                    <a:cubicBezTo>
                      <a:pt x="103" y="0"/>
                      <a:pt x="0" y="103"/>
                      <a:pt x="0" y="230"/>
                    </a:cubicBezTo>
                    <a:cubicBezTo>
                      <a:pt x="0" y="1153"/>
                      <a:pt x="0" y="1153"/>
                      <a:pt x="0" y="1153"/>
                    </a:cubicBezTo>
                    <a:cubicBezTo>
                      <a:pt x="0" y="1280"/>
                      <a:pt x="103" y="1384"/>
                      <a:pt x="230" y="1384"/>
                    </a:cubicBezTo>
                    <a:cubicBezTo>
                      <a:pt x="5765" y="1384"/>
                      <a:pt x="5765" y="1384"/>
                      <a:pt x="5765" y="1384"/>
                    </a:cubicBezTo>
                    <a:cubicBezTo>
                      <a:pt x="5892" y="1384"/>
                      <a:pt x="5996" y="1280"/>
                      <a:pt x="5996" y="1153"/>
                    </a:cubicBezTo>
                    <a:cubicBezTo>
                      <a:pt x="5996" y="230"/>
                      <a:pt x="5996" y="230"/>
                      <a:pt x="5996" y="230"/>
                    </a:cubicBezTo>
                    <a:cubicBezTo>
                      <a:pt x="5996" y="103"/>
                      <a:pt x="5892" y="0"/>
                      <a:pt x="5765" y="0"/>
                    </a:cubicBezTo>
                    <a:close/>
                  </a:path>
                </a:pathLst>
              </a:custGeom>
              <a:solidFill>
                <a:srgbClr val="AFB6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" name="Oval 102">
                <a:extLst>
                  <a:ext uri="{FF2B5EF4-FFF2-40B4-BE49-F238E27FC236}">
                    <a16:creationId xmlns:a16="http://schemas.microsoft.com/office/drawing/2014/main" id="{123C9553-D8AA-4550-97E9-7A3E711E8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6006426" y="-377825"/>
                <a:ext cx="1630363" cy="1627188"/>
              </a:xfrm>
              <a:prstGeom prst="ellipse">
                <a:avLst/>
              </a:prstGeom>
              <a:solidFill>
                <a:srgbClr val="3845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" name="Freeform 103">
                <a:extLst>
                  <a:ext uri="{FF2B5EF4-FFF2-40B4-BE49-F238E27FC236}">
                    <a16:creationId xmlns:a16="http://schemas.microsoft.com/office/drawing/2014/main" id="{827D3D25-CBCC-464C-8EE7-A6060D1DA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423813" y="1216025"/>
                <a:ext cx="465138" cy="498475"/>
              </a:xfrm>
              <a:custGeom>
                <a:avLst/>
                <a:gdLst>
                  <a:gd name="T0" fmla="*/ 462 w 923"/>
                  <a:gd name="T1" fmla="*/ 68 h 990"/>
                  <a:gd name="T2" fmla="*/ 0 w 923"/>
                  <a:gd name="T3" fmla="*/ 0 h 990"/>
                  <a:gd name="T4" fmla="*/ 0 w 923"/>
                  <a:gd name="T5" fmla="*/ 990 h 990"/>
                  <a:gd name="T6" fmla="*/ 923 w 923"/>
                  <a:gd name="T7" fmla="*/ 990 h 990"/>
                  <a:gd name="T8" fmla="*/ 923 w 923"/>
                  <a:gd name="T9" fmla="*/ 0 h 990"/>
                  <a:gd name="T10" fmla="*/ 462 w 923"/>
                  <a:gd name="T11" fmla="*/ 68 h 9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23" h="990">
                    <a:moveTo>
                      <a:pt x="462" y="68"/>
                    </a:moveTo>
                    <a:cubicBezTo>
                      <a:pt x="301" y="68"/>
                      <a:pt x="147" y="44"/>
                      <a:pt x="0" y="0"/>
                    </a:cubicBezTo>
                    <a:cubicBezTo>
                      <a:pt x="0" y="990"/>
                      <a:pt x="0" y="990"/>
                      <a:pt x="0" y="990"/>
                    </a:cubicBezTo>
                    <a:cubicBezTo>
                      <a:pt x="923" y="990"/>
                      <a:pt x="923" y="990"/>
                      <a:pt x="923" y="990"/>
                    </a:cubicBezTo>
                    <a:cubicBezTo>
                      <a:pt x="923" y="0"/>
                      <a:pt x="923" y="0"/>
                      <a:pt x="923" y="0"/>
                    </a:cubicBezTo>
                    <a:cubicBezTo>
                      <a:pt x="777" y="44"/>
                      <a:pt x="622" y="68"/>
                      <a:pt x="462" y="68"/>
                    </a:cubicBezTo>
                    <a:close/>
                  </a:path>
                </a:pathLst>
              </a:cu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6" name="Oval 104">
                <a:extLst>
                  <a:ext uri="{FF2B5EF4-FFF2-40B4-BE49-F238E27FC236}">
                    <a16:creationId xmlns:a16="http://schemas.microsoft.com/office/drawing/2014/main" id="{8297FCFC-06A3-4E74-BDD3-8B7F0B4CC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539701" y="87313"/>
                <a:ext cx="698500" cy="696913"/>
              </a:xfrm>
              <a:prstGeom prst="ellipse">
                <a:avLst/>
              </a:pr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7" name="Freeform 105">
                <a:extLst>
                  <a:ext uri="{FF2B5EF4-FFF2-40B4-BE49-F238E27FC236}">
                    <a16:creationId xmlns:a16="http://schemas.microsoft.com/office/drawing/2014/main" id="{3160D41B-76AA-42A3-891F-42F4EA1BD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04926" y="1482725"/>
                <a:ext cx="3028950" cy="581025"/>
              </a:xfrm>
              <a:custGeom>
                <a:avLst/>
                <a:gdLst>
                  <a:gd name="T0" fmla="*/ 5765 w 5996"/>
                  <a:gd name="T1" fmla="*/ 0 h 1153"/>
                  <a:gd name="T2" fmla="*/ 230 w 5996"/>
                  <a:gd name="T3" fmla="*/ 0 h 1153"/>
                  <a:gd name="T4" fmla="*/ 0 w 5996"/>
                  <a:gd name="T5" fmla="*/ 231 h 1153"/>
                  <a:gd name="T6" fmla="*/ 0 w 5996"/>
                  <a:gd name="T7" fmla="*/ 923 h 1153"/>
                  <a:gd name="T8" fmla="*/ 230 w 5996"/>
                  <a:gd name="T9" fmla="*/ 1153 h 1153"/>
                  <a:gd name="T10" fmla="*/ 461 w 5996"/>
                  <a:gd name="T11" fmla="*/ 923 h 1153"/>
                  <a:gd name="T12" fmla="*/ 461 w 5996"/>
                  <a:gd name="T13" fmla="*/ 461 h 1153"/>
                  <a:gd name="T14" fmla="*/ 5534 w 5996"/>
                  <a:gd name="T15" fmla="*/ 461 h 1153"/>
                  <a:gd name="T16" fmla="*/ 5534 w 5996"/>
                  <a:gd name="T17" fmla="*/ 923 h 1153"/>
                  <a:gd name="T18" fmla="*/ 5765 w 5996"/>
                  <a:gd name="T19" fmla="*/ 1153 h 1153"/>
                  <a:gd name="T20" fmla="*/ 5996 w 5996"/>
                  <a:gd name="T21" fmla="*/ 923 h 1153"/>
                  <a:gd name="T22" fmla="*/ 5996 w 5996"/>
                  <a:gd name="T23" fmla="*/ 231 h 1153"/>
                  <a:gd name="T24" fmla="*/ 5765 w 5996"/>
                  <a:gd name="T25" fmla="*/ 0 h 1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96" h="1153">
                    <a:moveTo>
                      <a:pt x="5765" y="0"/>
                    </a:moveTo>
                    <a:cubicBezTo>
                      <a:pt x="230" y="0"/>
                      <a:pt x="230" y="0"/>
                      <a:pt x="230" y="0"/>
                    </a:cubicBezTo>
                    <a:cubicBezTo>
                      <a:pt x="103" y="0"/>
                      <a:pt x="0" y="103"/>
                      <a:pt x="0" y="231"/>
                    </a:cubicBezTo>
                    <a:cubicBezTo>
                      <a:pt x="0" y="923"/>
                      <a:pt x="0" y="923"/>
                      <a:pt x="0" y="923"/>
                    </a:cubicBezTo>
                    <a:cubicBezTo>
                      <a:pt x="0" y="1050"/>
                      <a:pt x="103" y="1153"/>
                      <a:pt x="230" y="1153"/>
                    </a:cubicBezTo>
                    <a:cubicBezTo>
                      <a:pt x="358" y="1153"/>
                      <a:pt x="461" y="1050"/>
                      <a:pt x="461" y="923"/>
                    </a:cubicBezTo>
                    <a:cubicBezTo>
                      <a:pt x="461" y="461"/>
                      <a:pt x="461" y="461"/>
                      <a:pt x="461" y="461"/>
                    </a:cubicBezTo>
                    <a:cubicBezTo>
                      <a:pt x="5534" y="461"/>
                      <a:pt x="5534" y="461"/>
                      <a:pt x="5534" y="461"/>
                    </a:cubicBezTo>
                    <a:cubicBezTo>
                      <a:pt x="5534" y="923"/>
                      <a:pt x="5534" y="923"/>
                      <a:pt x="5534" y="923"/>
                    </a:cubicBezTo>
                    <a:cubicBezTo>
                      <a:pt x="5534" y="1050"/>
                      <a:pt x="5638" y="1153"/>
                      <a:pt x="5765" y="1153"/>
                    </a:cubicBezTo>
                    <a:cubicBezTo>
                      <a:pt x="5892" y="1153"/>
                      <a:pt x="5996" y="1050"/>
                      <a:pt x="5996" y="923"/>
                    </a:cubicBezTo>
                    <a:cubicBezTo>
                      <a:pt x="5996" y="231"/>
                      <a:pt x="5996" y="231"/>
                      <a:pt x="5996" y="231"/>
                    </a:cubicBezTo>
                    <a:cubicBezTo>
                      <a:pt x="5996" y="103"/>
                      <a:pt x="5892" y="0"/>
                      <a:pt x="5765" y="0"/>
                    </a:cubicBezTo>
                    <a:close/>
                  </a:path>
                </a:pathLst>
              </a:custGeom>
              <a:solidFill>
                <a:srgbClr val="AFB6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8" name="Rectangle 106">
                <a:extLst>
                  <a:ext uri="{FF2B5EF4-FFF2-40B4-BE49-F238E27FC236}">
                    <a16:creationId xmlns:a16="http://schemas.microsoft.com/office/drawing/2014/main" id="{3C8C5D7A-CA7C-44C5-B203-087788D54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3210838" y="1714500"/>
                <a:ext cx="814388" cy="349250"/>
              </a:xfrm>
              <a:prstGeom prst="rect">
                <a:avLst/>
              </a:prstGeom>
              <a:solidFill>
                <a:srgbClr val="28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3" name="Oval 107">
                <a:extLst>
                  <a:ext uri="{FF2B5EF4-FFF2-40B4-BE49-F238E27FC236}">
                    <a16:creationId xmlns:a16="http://schemas.microsoft.com/office/drawing/2014/main" id="{698C2852-015A-4885-94DA-2EA8CB2FF8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539701" y="3459163"/>
                <a:ext cx="698500" cy="696913"/>
              </a:xfrm>
              <a:prstGeom prst="ellipse">
                <a:avLst/>
              </a:prstGeom>
              <a:solidFill>
                <a:srgbClr val="71C3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7" name="Oval 108">
                <a:extLst>
                  <a:ext uri="{FF2B5EF4-FFF2-40B4-BE49-F238E27FC236}">
                    <a16:creationId xmlns:a16="http://schemas.microsoft.com/office/drawing/2014/main" id="{96AE19F4-0778-41CF-A05A-7AA8BEAA5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423813" y="4852988"/>
                <a:ext cx="465138" cy="465138"/>
              </a:xfrm>
              <a:prstGeom prst="ellipse">
                <a:avLst/>
              </a:prstGeom>
              <a:solidFill>
                <a:srgbClr val="D75E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5" name="Freeform 16">
              <a:extLst>
                <a:ext uri="{FF2B5EF4-FFF2-40B4-BE49-F238E27FC236}">
                  <a16:creationId xmlns:a16="http://schemas.microsoft.com/office/drawing/2014/main" id="{E387717B-9362-4896-B2B9-4B71C3B819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83680" y="6311468"/>
              <a:ext cx="2471738" cy="1174750"/>
            </a:xfrm>
            <a:custGeom>
              <a:avLst/>
              <a:gdLst>
                <a:gd name="T0" fmla="*/ 32 w 481"/>
                <a:gd name="T1" fmla="*/ 211 h 229"/>
                <a:gd name="T2" fmla="*/ 24 w 481"/>
                <a:gd name="T3" fmla="*/ 161 h 229"/>
                <a:gd name="T4" fmla="*/ 456 w 481"/>
                <a:gd name="T5" fmla="*/ 107 h 229"/>
                <a:gd name="T6" fmla="*/ 97 w 481"/>
                <a:gd name="T7" fmla="*/ 175 h 229"/>
                <a:gd name="T8" fmla="*/ 58 w 481"/>
                <a:gd name="T9" fmla="*/ 158 h 229"/>
                <a:gd name="T10" fmla="*/ 76 w 481"/>
                <a:gd name="T11" fmla="*/ 160 h 229"/>
                <a:gd name="T12" fmla="*/ 71 w 481"/>
                <a:gd name="T13" fmla="*/ 177 h 229"/>
                <a:gd name="T14" fmla="*/ 62 w 481"/>
                <a:gd name="T15" fmla="*/ 212 h 229"/>
                <a:gd name="T16" fmla="*/ 19 w 481"/>
                <a:gd name="T17" fmla="*/ 115 h 229"/>
                <a:gd name="T18" fmla="*/ 211 w 481"/>
                <a:gd name="T19" fmla="*/ 161 h 229"/>
                <a:gd name="T20" fmla="*/ 203 w 481"/>
                <a:gd name="T21" fmla="*/ 159 h 229"/>
                <a:gd name="T22" fmla="*/ 57 w 481"/>
                <a:gd name="T23" fmla="*/ 119 h 229"/>
                <a:gd name="T24" fmla="*/ 59 w 481"/>
                <a:gd name="T25" fmla="*/ 113 h 229"/>
                <a:gd name="T26" fmla="*/ 152 w 481"/>
                <a:gd name="T27" fmla="*/ 123 h 229"/>
                <a:gd name="T28" fmla="*/ 152 w 481"/>
                <a:gd name="T29" fmla="*/ 110 h 229"/>
                <a:gd name="T30" fmla="*/ 49 w 481"/>
                <a:gd name="T31" fmla="*/ 105 h 229"/>
                <a:gd name="T32" fmla="*/ 10 w 481"/>
                <a:gd name="T33" fmla="*/ 156 h 229"/>
                <a:gd name="T34" fmla="*/ 5 w 481"/>
                <a:gd name="T35" fmla="*/ 224 h 229"/>
                <a:gd name="T36" fmla="*/ 240 w 481"/>
                <a:gd name="T37" fmla="*/ 109 h 229"/>
                <a:gd name="T38" fmla="*/ 137 w 481"/>
                <a:gd name="T39" fmla="*/ 122 h 229"/>
                <a:gd name="T40" fmla="*/ 209 w 481"/>
                <a:gd name="T41" fmla="*/ 110 h 229"/>
                <a:gd name="T42" fmla="*/ 308 w 481"/>
                <a:gd name="T43" fmla="*/ 119 h 229"/>
                <a:gd name="T44" fmla="*/ 355 w 481"/>
                <a:gd name="T45" fmla="*/ 96 h 229"/>
                <a:gd name="T46" fmla="*/ 341 w 481"/>
                <a:gd name="T47" fmla="*/ 108 h 229"/>
                <a:gd name="T48" fmla="*/ 337 w 481"/>
                <a:gd name="T49" fmla="*/ 121 h 229"/>
                <a:gd name="T50" fmla="*/ 324 w 481"/>
                <a:gd name="T51" fmla="*/ 159 h 229"/>
                <a:gd name="T52" fmla="*/ 290 w 481"/>
                <a:gd name="T53" fmla="*/ 160 h 229"/>
                <a:gd name="T54" fmla="*/ 89 w 481"/>
                <a:gd name="T55" fmla="*/ 108 h 229"/>
                <a:gd name="T56" fmla="*/ 317 w 481"/>
                <a:gd name="T57" fmla="*/ 125 h 229"/>
                <a:gd name="T58" fmla="*/ 423 w 481"/>
                <a:gd name="T59" fmla="*/ 108 h 229"/>
                <a:gd name="T60" fmla="*/ 372 w 481"/>
                <a:gd name="T61" fmla="*/ 122 h 229"/>
                <a:gd name="T62" fmla="*/ 440 w 481"/>
                <a:gd name="T63" fmla="*/ 156 h 229"/>
                <a:gd name="T64" fmla="*/ 478 w 481"/>
                <a:gd name="T65" fmla="*/ 120 h 229"/>
                <a:gd name="T66" fmla="*/ 473 w 481"/>
                <a:gd name="T67" fmla="*/ 105 h 229"/>
                <a:gd name="T68" fmla="*/ 401 w 481"/>
                <a:gd name="T69" fmla="*/ 106 h 229"/>
                <a:gd name="T70" fmla="*/ 396 w 481"/>
                <a:gd name="T71" fmla="*/ 122 h 229"/>
                <a:gd name="T72" fmla="*/ 375 w 481"/>
                <a:gd name="T73" fmla="*/ 157 h 229"/>
                <a:gd name="T74" fmla="*/ 399 w 481"/>
                <a:gd name="T75" fmla="*/ 165 h 229"/>
                <a:gd name="T76" fmla="*/ 400 w 481"/>
                <a:gd name="T77" fmla="*/ 174 h 229"/>
                <a:gd name="T78" fmla="*/ 308 w 481"/>
                <a:gd name="T79" fmla="*/ 176 h 229"/>
                <a:gd name="T80" fmla="*/ 138 w 481"/>
                <a:gd name="T81" fmla="*/ 159 h 229"/>
                <a:gd name="T82" fmla="*/ 149 w 481"/>
                <a:gd name="T83" fmla="*/ 160 h 229"/>
                <a:gd name="T84" fmla="*/ 156 w 481"/>
                <a:gd name="T85" fmla="*/ 159 h 229"/>
                <a:gd name="T86" fmla="*/ 136 w 481"/>
                <a:gd name="T87" fmla="*/ 229 h 229"/>
                <a:gd name="T88" fmla="*/ 163 w 481"/>
                <a:gd name="T89" fmla="*/ 214 h 229"/>
                <a:gd name="T90" fmla="*/ 105 w 481"/>
                <a:gd name="T91" fmla="*/ 213 h 229"/>
                <a:gd name="T92" fmla="*/ 104 w 481"/>
                <a:gd name="T93" fmla="*/ 225 h 229"/>
                <a:gd name="T94" fmla="*/ 125 w 481"/>
                <a:gd name="T95" fmla="*/ 151 h 229"/>
                <a:gd name="T96" fmla="*/ 119 w 481"/>
                <a:gd name="T97" fmla="*/ 159 h 229"/>
                <a:gd name="T98" fmla="*/ 124 w 481"/>
                <a:gd name="T99" fmla="*/ 203 h 229"/>
                <a:gd name="T100" fmla="*/ 271 w 481"/>
                <a:gd name="T101" fmla="*/ 109 h 229"/>
                <a:gd name="T102" fmla="*/ 240 w 481"/>
                <a:gd name="T103" fmla="*/ 209 h 229"/>
                <a:gd name="T104" fmla="*/ 248 w 481"/>
                <a:gd name="T105" fmla="*/ 213 h 229"/>
                <a:gd name="T106" fmla="*/ 214 w 481"/>
                <a:gd name="T107" fmla="*/ 211 h 229"/>
                <a:gd name="T108" fmla="*/ 202 w 481"/>
                <a:gd name="T109" fmla="*/ 217 h 229"/>
                <a:gd name="T110" fmla="*/ 188 w 481"/>
                <a:gd name="T111" fmla="*/ 209 h 229"/>
                <a:gd name="T112" fmla="*/ 274 w 481"/>
                <a:gd name="T113" fmla="*/ 19 h 229"/>
                <a:gd name="T114" fmla="*/ 95 w 481"/>
                <a:gd name="T115" fmla="*/ 28 h 229"/>
                <a:gd name="T116" fmla="*/ 86 w 481"/>
                <a:gd name="T117" fmla="*/ 21 h 229"/>
                <a:gd name="T118" fmla="*/ 232 w 481"/>
                <a:gd name="T119" fmla="*/ 37 h 229"/>
                <a:gd name="T120" fmla="*/ 3 w 481"/>
                <a:gd name="T121" fmla="*/ 34 h 229"/>
                <a:gd name="T122" fmla="*/ 23 w 481"/>
                <a:gd name="T123" fmla="*/ 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1" h="229">
                  <a:moveTo>
                    <a:pt x="47" y="229"/>
                  </a:moveTo>
                  <a:cubicBezTo>
                    <a:pt x="50" y="229"/>
                    <a:pt x="50" y="229"/>
                    <a:pt x="50" y="229"/>
                  </a:cubicBezTo>
                  <a:cubicBezTo>
                    <a:pt x="50" y="199"/>
                    <a:pt x="50" y="199"/>
                    <a:pt x="50" y="199"/>
                  </a:cubicBezTo>
                  <a:cubicBezTo>
                    <a:pt x="47" y="199"/>
                    <a:pt x="47" y="199"/>
                    <a:pt x="47" y="199"/>
                  </a:cubicBezTo>
                  <a:lnTo>
                    <a:pt x="47" y="229"/>
                  </a:lnTo>
                  <a:close/>
                  <a:moveTo>
                    <a:pt x="39" y="211"/>
                  </a:moveTo>
                  <a:cubicBezTo>
                    <a:pt x="39" y="210"/>
                    <a:pt x="38" y="209"/>
                    <a:pt x="36" y="209"/>
                  </a:cubicBezTo>
                  <a:cubicBezTo>
                    <a:pt x="35" y="209"/>
                    <a:pt x="34" y="208"/>
                    <a:pt x="32" y="208"/>
                  </a:cubicBezTo>
                  <a:cubicBezTo>
                    <a:pt x="31" y="208"/>
                    <a:pt x="30" y="209"/>
                    <a:pt x="28" y="209"/>
                  </a:cubicBezTo>
                  <a:cubicBezTo>
                    <a:pt x="27" y="209"/>
                    <a:pt x="26" y="210"/>
                    <a:pt x="25" y="211"/>
                  </a:cubicBezTo>
                  <a:cubicBezTo>
                    <a:pt x="25" y="212"/>
                    <a:pt x="24" y="213"/>
                    <a:pt x="23" y="214"/>
                  </a:cubicBezTo>
                  <a:cubicBezTo>
                    <a:pt x="23" y="216"/>
                    <a:pt x="23" y="217"/>
                    <a:pt x="23" y="219"/>
                  </a:cubicBezTo>
                  <a:cubicBezTo>
                    <a:pt x="23" y="220"/>
                    <a:pt x="23" y="222"/>
                    <a:pt x="23" y="223"/>
                  </a:cubicBezTo>
                  <a:cubicBezTo>
                    <a:pt x="24" y="224"/>
                    <a:pt x="25" y="225"/>
                    <a:pt x="25" y="226"/>
                  </a:cubicBezTo>
                  <a:cubicBezTo>
                    <a:pt x="26" y="227"/>
                    <a:pt x="27" y="228"/>
                    <a:pt x="28" y="228"/>
                  </a:cubicBezTo>
                  <a:cubicBezTo>
                    <a:pt x="30" y="229"/>
                    <a:pt x="31" y="229"/>
                    <a:pt x="32" y="229"/>
                  </a:cubicBezTo>
                  <a:cubicBezTo>
                    <a:pt x="34" y="229"/>
                    <a:pt x="35" y="229"/>
                    <a:pt x="36" y="228"/>
                  </a:cubicBezTo>
                  <a:cubicBezTo>
                    <a:pt x="38" y="228"/>
                    <a:pt x="39" y="227"/>
                    <a:pt x="39" y="226"/>
                  </a:cubicBezTo>
                  <a:cubicBezTo>
                    <a:pt x="40" y="225"/>
                    <a:pt x="41" y="224"/>
                    <a:pt x="41" y="223"/>
                  </a:cubicBezTo>
                  <a:cubicBezTo>
                    <a:pt x="42" y="222"/>
                    <a:pt x="42" y="220"/>
                    <a:pt x="42" y="219"/>
                  </a:cubicBezTo>
                  <a:cubicBezTo>
                    <a:pt x="42" y="217"/>
                    <a:pt x="42" y="216"/>
                    <a:pt x="41" y="214"/>
                  </a:cubicBezTo>
                  <a:cubicBezTo>
                    <a:pt x="41" y="213"/>
                    <a:pt x="40" y="212"/>
                    <a:pt x="39" y="211"/>
                  </a:cubicBezTo>
                  <a:close/>
                  <a:moveTo>
                    <a:pt x="37" y="224"/>
                  </a:moveTo>
                  <a:cubicBezTo>
                    <a:pt x="36" y="226"/>
                    <a:pt x="34" y="226"/>
                    <a:pt x="32" y="226"/>
                  </a:cubicBezTo>
                  <a:cubicBezTo>
                    <a:pt x="30" y="226"/>
                    <a:pt x="29" y="226"/>
                    <a:pt x="28" y="224"/>
                  </a:cubicBezTo>
                  <a:cubicBezTo>
                    <a:pt x="27" y="223"/>
                    <a:pt x="26" y="221"/>
                    <a:pt x="26" y="219"/>
                  </a:cubicBezTo>
                  <a:cubicBezTo>
                    <a:pt x="26" y="218"/>
                    <a:pt x="27" y="216"/>
                    <a:pt x="27" y="215"/>
                  </a:cubicBezTo>
                  <a:cubicBezTo>
                    <a:pt x="27" y="215"/>
                    <a:pt x="27" y="214"/>
                    <a:pt x="28" y="213"/>
                  </a:cubicBezTo>
                  <a:cubicBezTo>
                    <a:pt x="28" y="212"/>
                    <a:pt x="29" y="212"/>
                    <a:pt x="30" y="212"/>
                  </a:cubicBezTo>
                  <a:cubicBezTo>
                    <a:pt x="31" y="211"/>
                    <a:pt x="31" y="211"/>
                    <a:pt x="32" y="211"/>
                  </a:cubicBezTo>
                  <a:cubicBezTo>
                    <a:pt x="34" y="211"/>
                    <a:pt x="36" y="212"/>
                    <a:pt x="37" y="213"/>
                  </a:cubicBezTo>
                  <a:cubicBezTo>
                    <a:pt x="38" y="214"/>
                    <a:pt x="38" y="216"/>
                    <a:pt x="38" y="219"/>
                  </a:cubicBezTo>
                  <a:cubicBezTo>
                    <a:pt x="38" y="221"/>
                    <a:pt x="38" y="223"/>
                    <a:pt x="37" y="224"/>
                  </a:cubicBezTo>
                  <a:close/>
                  <a:moveTo>
                    <a:pt x="257" y="174"/>
                  </a:moveTo>
                  <a:cubicBezTo>
                    <a:pt x="244" y="174"/>
                    <a:pt x="244" y="174"/>
                    <a:pt x="244" y="174"/>
                  </a:cubicBezTo>
                  <a:cubicBezTo>
                    <a:pt x="244" y="148"/>
                    <a:pt x="244" y="148"/>
                    <a:pt x="244" y="148"/>
                  </a:cubicBezTo>
                  <a:cubicBezTo>
                    <a:pt x="241" y="148"/>
                    <a:pt x="241" y="148"/>
                    <a:pt x="241" y="148"/>
                  </a:cubicBezTo>
                  <a:cubicBezTo>
                    <a:pt x="241" y="177"/>
                    <a:pt x="241" y="177"/>
                    <a:pt x="241" y="177"/>
                  </a:cubicBezTo>
                  <a:cubicBezTo>
                    <a:pt x="257" y="177"/>
                    <a:pt x="257" y="177"/>
                    <a:pt x="257" y="177"/>
                  </a:cubicBezTo>
                  <a:lnTo>
                    <a:pt x="257" y="174"/>
                  </a:lnTo>
                  <a:close/>
                  <a:moveTo>
                    <a:pt x="29" y="177"/>
                  </a:moveTo>
                  <a:cubicBezTo>
                    <a:pt x="30" y="177"/>
                    <a:pt x="32" y="177"/>
                    <a:pt x="33" y="176"/>
                  </a:cubicBezTo>
                  <a:cubicBezTo>
                    <a:pt x="34" y="176"/>
                    <a:pt x="35" y="175"/>
                    <a:pt x="36" y="174"/>
                  </a:cubicBezTo>
                  <a:cubicBezTo>
                    <a:pt x="37" y="173"/>
                    <a:pt x="37" y="172"/>
                    <a:pt x="38" y="171"/>
                  </a:cubicBezTo>
                  <a:cubicBezTo>
                    <a:pt x="38" y="170"/>
                    <a:pt x="38" y="168"/>
                    <a:pt x="38" y="167"/>
                  </a:cubicBezTo>
                  <a:cubicBezTo>
                    <a:pt x="38" y="165"/>
                    <a:pt x="38" y="164"/>
                    <a:pt x="38" y="162"/>
                  </a:cubicBezTo>
                  <a:cubicBezTo>
                    <a:pt x="37" y="161"/>
                    <a:pt x="37" y="160"/>
                    <a:pt x="36" y="159"/>
                  </a:cubicBezTo>
                  <a:cubicBezTo>
                    <a:pt x="35" y="158"/>
                    <a:pt x="34" y="157"/>
                    <a:pt x="33" y="157"/>
                  </a:cubicBezTo>
                  <a:cubicBezTo>
                    <a:pt x="32" y="157"/>
                    <a:pt x="30" y="156"/>
                    <a:pt x="29" y="156"/>
                  </a:cubicBezTo>
                  <a:cubicBezTo>
                    <a:pt x="27" y="156"/>
                    <a:pt x="26" y="157"/>
                    <a:pt x="25" y="157"/>
                  </a:cubicBezTo>
                  <a:cubicBezTo>
                    <a:pt x="24" y="157"/>
                    <a:pt x="23" y="158"/>
                    <a:pt x="22" y="159"/>
                  </a:cubicBezTo>
                  <a:cubicBezTo>
                    <a:pt x="21" y="160"/>
                    <a:pt x="20" y="161"/>
                    <a:pt x="20" y="162"/>
                  </a:cubicBezTo>
                  <a:cubicBezTo>
                    <a:pt x="19" y="164"/>
                    <a:pt x="19" y="165"/>
                    <a:pt x="19" y="167"/>
                  </a:cubicBezTo>
                  <a:cubicBezTo>
                    <a:pt x="19" y="168"/>
                    <a:pt x="19" y="170"/>
                    <a:pt x="20" y="171"/>
                  </a:cubicBezTo>
                  <a:cubicBezTo>
                    <a:pt x="20" y="172"/>
                    <a:pt x="21" y="173"/>
                    <a:pt x="22" y="174"/>
                  </a:cubicBezTo>
                  <a:cubicBezTo>
                    <a:pt x="23" y="175"/>
                    <a:pt x="24" y="176"/>
                    <a:pt x="25" y="176"/>
                  </a:cubicBezTo>
                  <a:cubicBezTo>
                    <a:pt x="26" y="177"/>
                    <a:pt x="27" y="177"/>
                    <a:pt x="29" y="177"/>
                  </a:cubicBezTo>
                  <a:close/>
                  <a:moveTo>
                    <a:pt x="23" y="167"/>
                  </a:moveTo>
                  <a:cubicBezTo>
                    <a:pt x="23" y="166"/>
                    <a:pt x="23" y="164"/>
                    <a:pt x="23" y="163"/>
                  </a:cubicBezTo>
                  <a:cubicBezTo>
                    <a:pt x="23" y="163"/>
                    <a:pt x="24" y="162"/>
                    <a:pt x="24" y="161"/>
                  </a:cubicBezTo>
                  <a:cubicBezTo>
                    <a:pt x="25" y="160"/>
                    <a:pt x="25" y="160"/>
                    <a:pt x="26" y="160"/>
                  </a:cubicBezTo>
                  <a:cubicBezTo>
                    <a:pt x="27" y="159"/>
                    <a:pt x="28" y="159"/>
                    <a:pt x="29" y="159"/>
                  </a:cubicBezTo>
                  <a:cubicBezTo>
                    <a:pt x="31" y="159"/>
                    <a:pt x="32" y="160"/>
                    <a:pt x="33" y="161"/>
                  </a:cubicBezTo>
                  <a:cubicBezTo>
                    <a:pt x="34" y="162"/>
                    <a:pt x="35" y="164"/>
                    <a:pt x="35" y="167"/>
                  </a:cubicBezTo>
                  <a:cubicBezTo>
                    <a:pt x="35" y="169"/>
                    <a:pt x="34" y="171"/>
                    <a:pt x="33" y="172"/>
                  </a:cubicBezTo>
                  <a:cubicBezTo>
                    <a:pt x="32" y="174"/>
                    <a:pt x="31" y="174"/>
                    <a:pt x="29" y="174"/>
                  </a:cubicBezTo>
                  <a:cubicBezTo>
                    <a:pt x="27" y="174"/>
                    <a:pt x="25" y="174"/>
                    <a:pt x="24" y="172"/>
                  </a:cubicBezTo>
                  <a:cubicBezTo>
                    <a:pt x="23" y="171"/>
                    <a:pt x="23" y="169"/>
                    <a:pt x="23" y="167"/>
                  </a:cubicBezTo>
                  <a:close/>
                  <a:moveTo>
                    <a:pt x="443" y="122"/>
                  </a:moveTo>
                  <a:cubicBezTo>
                    <a:pt x="444" y="123"/>
                    <a:pt x="445" y="124"/>
                    <a:pt x="446" y="124"/>
                  </a:cubicBezTo>
                  <a:cubicBezTo>
                    <a:pt x="447" y="125"/>
                    <a:pt x="449" y="125"/>
                    <a:pt x="450" y="125"/>
                  </a:cubicBezTo>
                  <a:cubicBezTo>
                    <a:pt x="451" y="125"/>
                    <a:pt x="451" y="125"/>
                    <a:pt x="452" y="125"/>
                  </a:cubicBezTo>
                  <a:cubicBezTo>
                    <a:pt x="453" y="125"/>
                    <a:pt x="454" y="125"/>
                    <a:pt x="454" y="124"/>
                  </a:cubicBezTo>
                  <a:cubicBezTo>
                    <a:pt x="455" y="124"/>
                    <a:pt x="456" y="124"/>
                    <a:pt x="456" y="123"/>
                  </a:cubicBezTo>
                  <a:cubicBezTo>
                    <a:pt x="457" y="123"/>
                    <a:pt x="457" y="123"/>
                    <a:pt x="458" y="122"/>
                  </a:cubicBezTo>
                  <a:cubicBezTo>
                    <a:pt x="457" y="121"/>
                    <a:pt x="457" y="121"/>
                    <a:pt x="457" y="121"/>
                  </a:cubicBezTo>
                  <a:cubicBezTo>
                    <a:pt x="457" y="120"/>
                    <a:pt x="457" y="120"/>
                    <a:pt x="456" y="120"/>
                  </a:cubicBezTo>
                  <a:cubicBezTo>
                    <a:pt x="456" y="120"/>
                    <a:pt x="456" y="120"/>
                    <a:pt x="455" y="121"/>
                  </a:cubicBezTo>
                  <a:cubicBezTo>
                    <a:pt x="455" y="121"/>
                    <a:pt x="455" y="121"/>
                    <a:pt x="454" y="121"/>
                  </a:cubicBezTo>
                  <a:cubicBezTo>
                    <a:pt x="454" y="122"/>
                    <a:pt x="453" y="122"/>
                    <a:pt x="453" y="122"/>
                  </a:cubicBezTo>
                  <a:cubicBezTo>
                    <a:pt x="452" y="122"/>
                    <a:pt x="451" y="122"/>
                    <a:pt x="450" y="122"/>
                  </a:cubicBezTo>
                  <a:cubicBezTo>
                    <a:pt x="449" y="122"/>
                    <a:pt x="448" y="122"/>
                    <a:pt x="448" y="122"/>
                  </a:cubicBezTo>
                  <a:cubicBezTo>
                    <a:pt x="447" y="122"/>
                    <a:pt x="446" y="121"/>
                    <a:pt x="446" y="120"/>
                  </a:cubicBezTo>
                  <a:cubicBezTo>
                    <a:pt x="445" y="120"/>
                    <a:pt x="445" y="119"/>
                    <a:pt x="444" y="118"/>
                  </a:cubicBezTo>
                  <a:cubicBezTo>
                    <a:pt x="444" y="117"/>
                    <a:pt x="444" y="116"/>
                    <a:pt x="444" y="115"/>
                  </a:cubicBezTo>
                  <a:cubicBezTo>
                    <a:pt x="457" y="115"/>
                    <a:pt x="457" y="115"/>
                    <a:pt x="457" y="115"/>
                  </a:cubicBezTo>
                  <a:cubicBezTo>
                    <a:pt x="458" y="115"/>
                    <a:pt x="458" y="115"/>
                    <a:pt x="458" y="114"/>
                  </a:cubicBezTo>
                  <a:cubicBezTo>
                    <a:pt x="458" y="114"/>
                    <a:pt x="458" y="114"/>
                    <a:pt x="458" y="113"/>
                  </a:cubicBezTo>
                  <a:cubicBezTo>
                    <a:pt x="458" y="112"/>
                    <a:pt x="458" y="111"/>
                    <a:pt x="458" y="109"/>
                  </a:cubicBezTo>
                  <a:cubicBezTo>
                    <a:pt x="457" y="108"/>
                    <a:pt x="457" y="107"/>
                    <a:pt x="456" y="107"/>
                  </a:cubicBezTo>
                  <a:cubicBezTo>
                    <a:pt x="455" y="106"/>
                    <a:pt x="454" y="105"/>
                    <a:pt x="453" y="105"/>
                  </a:cubicBezTo>
                  <a:cubicBezTo>
                    <a:pt x="452" y="104"/>
                    <a:pt x="451" y="104"/>
                    <a:pt x="450" y="104"/>
                  </a:cubicBezTo>
                  <a:cubicBezTo>
                    <a:pt x="448" y="104"/>
                    <a:pt x="447" y="105"/>
                    <a:pt x="446" y="105"/>
                  </a:cubicBezTo>
                  <a:cubicBezTo>
                    <a:pt x="445" y="106"/>
                    <a:pt x="444" y="106"/>
                    <a:pt x="443" y="107"/>
                  </a:cubicBezTo>
                  <a:cubicBezTo>
                    <a:pt x="442" y="108"/>
                    <a:pt x="441" y="109"/>
                    <a:pt x="441" y="110"/>
                  </a:cubicBezTo>
                  <a:cubicBezTo>
                    <a:pt x="441" y="112"/>
                    <a:pt x="440" y="113"/>
                    <a:pt x="440" y="114"/>
                  </a:cubicBezTo>
                  <a:cubicBezTo>
                    <a:pt x="440" y="116"/>
                    <a:pt x="441" y="118"/>
                    <a:pt x="441" y="119"/>
                  </a:cubicBezTo>
                  <a:cubicBezTo>
                    <a:pt x="442" y="120"/>
                    <a:pt x="442" y="121"/>
                    <a:pt x="443" y="122"/>
                  </a:cubicBezTo>
                  <a:close/>
                  <a:moveTo>
                    <a:pt x="446" y="108"/>
                  </a:moveTo>
                  <a:cubicBezTo>
                    <a:pt x="447" y="107"/>
                    <a:pt x="448" y="107"/>
                    <a:pt x="450" y="107"/>
                  </a:cubicBezTo>
                  <a:cubicBezTo>
                    <a:pt x="451" y="107"/>
                    <a:pt x="451" y="107"/>
                    <a:pt x="452" y="107"/>
                  </a:cubicBezTo>
                  <a:cubicBezTo>
                    <a:pt x="453" y="108"/>
                    <a:pt x="453" y="108"/>
                    <a:pt x="454" y="108"/>
                  </a:cubicBezTo>
                  <a:cubicBezTo>
                    <a:pt x="454" y="109"/>
                    <a:pt x="454" y="110"/>
                    <a:pt x="455" y="110"/>
                  </a:cubicBezTo>
                  <a:cubicBezTo>
                    <a:pt x="455" y="111"/>
                    <a:pt x="455" y="112"/>
                    <a:pt x="455" y="113"/>
                  </a:cubicBezTo>
                  <a:cubicBezTo>
                    <a:pt x="444" y="113"/>
                    <a:pt x="444" y="113"/>
                    <a:pt x="444" y="113"/>
                  </a:cubicBezTo>
                  <a:cubicBezTo>
                    <a:pt x="444" y="111"/>
                    <a:pt x="445" y="109"/>
                    <a:pt x="446" y="108"/>
                  </a:cubicBezTo>
                  <a:close/>
                  <a:moveTo>
                    <a:pt x="97" y="159"/>
                  </a:moveTo>
                  <a:cubicBezTo>
                    <a:pt x="96" y="158"/>
                    <a:pt x="95" y="157"/>
                    <a:pt x="94" y="157"/>
                  </a:cubicBezTo>
                  <a:cubicBezTo>
                    <a:pt x="93" y="156"/>
                    <a:pt x="92" y="156"/>
                    <a:pt x="91" y="156"/>
                  </a:cubicBezTo>
                  <a:cubicBezTo>
                    <a:pt x="89" y="156"/>
                    <a:pt x="88" y="157"/>
                    <a:pt x="87" y="157"/>
                  </a:cubicBezTo>
                  <a:cubicBezTo>
                    <a:pt x="86" y="158"/>
                    <a:pt x="85" y="158"/>
                    <a:pt x="84" y="159"/>
                  </a:cubicBezTo>
                  <a:cubicBezTo>
                    <a:pt x="83" y="160"/>
                    <a:pt x="82" y="161"/>
                    <a:pt x="82" y="162"/>
                  </a:cubicBezTo>
                  <a:cubicBezTo>
                    <a:pt x="82" y="164"/>
                    <a:pt x="81" y="165"/>
                    <a:pt x="81" y="166"/>
                  </a:cubicBezTo>
                  <a:cubicBezTo>
                    <a:pt x="81" y="168"/>
                    <a:pt x="82" y="170"/>
                    <a:pt x="82" y="171"/>
                  </a:cubicBezTo>
                  <a:cubicBezTo>
                    <a:pt x="83" y="172"/>
                    <a:pt x="83" y="173"/>
                    <a:pt x="84" y="174"/>
                  </a:cubicBezTo>
                  <a:cubicBezTo>
                    <a:pt x="85" y="175"/>
                    <a:pt x="86" y="176"/>
                    <a:pt x="87" y="176"/>
                  </a:cubicBezTo>
                  <a:cubicBezTo>
                    <a:pt x="88" y="177"/>
                    <a:pt x="90" y="177"/>
                    <a:pt x="91" y="177"/>
                  </a:cubicBezTo>
                  <a:cubicBezTo>
                    <a:pt x="92" y="177"/>
                    <a:pt x="93" y="177"/>
                    <a:pt x="93" y="177"/>
                  </a:cubicBezTo>
                  <a:cubicBezTo>
                    <a:pt x="94" y="177"/>
                    <a:pt x="95" y="177"/>
                    <a:pt x="95" y="176"/>
                  </a:cubicBezTo>
                  <a:cubicBezTo>
                    <a:pt x="96" y="176"/>
                    <a:pt x="97" y="176"/>
                    <a:pt x="97" y="175"/>
                  </a:cubicBezTo>
                  <a:cubicBezTo>
                    <a:pt x="98" y="175"/>
                    <a:pt x="99" y="175"/>
                    <a:pt x="99" y="174"/>
                  </a:cubicBezTo>
                  <a:cubicBezTo>
                    <a:pt x="98" y="173"/>
                    <a:pt x="98" y="173"/>
                    <a:pt x="98" y="173"/>
                  </a:cubicBezTo>
                  <a:cubicBezTo>
                    <a:pt x="98" y="172"/>
                    <a:pt x="98" y="172"/>
                    <a:pt x="97" y="172"/>
                  </a:cubicBezTo>
                  <a:cubicBezTo>
                    <a:pt x="97" y="172"/>
                    <a:pt x="97" y="172"/>
                    <a:pt x="96" y="173"/>
                  </a:cubicBezTo>
                  <a:cubicBezTo>
                    <a:pt x="96" y="173"/>
                    <a:pt x="96" y="173"/>
                    <a:pt x="95" y="173"/>
                  </a:cubicBezTo>
                  <a:cubicBezTo>
                    <a:pt x="95" y="174"/>
                    <a:pt x="94" y="174"/>
                    <a:pt x="94" y="174"/>
                  </a:cubicBezTo>
                  <a:cubicBezTo>
                    <a:pt x="93" y="174"/>
                    <a:pt x="92" y="174"/>
                    <a:pt x="91" y="174"/>
                  </a:cubicBezTo>
                  <a:cubicBezTo>
                    <a:pt x="90" y="174"/>
                    <a:pt x="90" y="174"/>
                    <a:pt x="89" y="174"/>
                  </a:cubicBezTo>
                  <a:cubicBezTo>
                    <a:pt x="88" y="174"/>
                    <a:pt x="87" y="173"/>
                    <a:pt x="87" y="172"/>
                  </a:cubicBezTo>
                  <a:cubicBezTo>
                    <a:pt x="86" y="172"/>
                    <a:pt x="86" y="171"/>
                    <a:pt x="85" y="170"/>
                  </a:cubicBezTo>
                  <a:cubicBezTo>
                    <a:pt x="85" y="169"/>
                    <a:pt x="85" y="168"/>
                    <a:pt x="85" y="167"/>
                  </a:cubicBezTo>
                  <a:cubicBezTo>
                    <a:pt x="98" y="167"/>
                    <a:pt x="98" y="167"/>
                    <a:pt x="98" y="167"/>
                  </a:cubicBezTo>
                  <a:cubicBezTo>
                    <a:pt x="99" y="167"/>
                    <a:pt x="99" y="167"/>
                    <a:pt x="99" y="166"/>
                  </a:cubicBezTo>
                  <a:cubicBezTo>
                    <a:pt x="99" y="166"/>
                    <a:pt x="99" y="166"/>
                    <a:pt x="99" y="165"/>
                  </a:cubicBezTo>
                  <a:cubicBezTo>
                    <a:pt x="99" y="164"/>
                    <a:pt x="99" y="163"/>
                    <a:pt x="99" y="161"/>
                  </a:cubicBezTo>
                  <a:cubicBezTo>
                    <a:pt x="98" y="160"/>
                    <a:pt x="98" y="159"/>
                    <a:pt x="97" y="159"/>
                  </a:cubicBezTo>
                  <a:close/>
                  <a:moveTo>
                    <a:pt x="85" y="165"/>
                  </a:moveTo>
                  <a:cubicBezTo>
                    <a:pt x="85" y="163"/>
                    <a:pt x="86" y="161"/>
                    <a:pt x="87" y="160"/>
                  </a:cubicBezTo>
                  <a:cubicBezTo>
                    <a:pt x="88" y="159"/>
                    <a:pt x="89" y="159"/>
                    <a:pt x="91" y="159"/>
                  </a:cubicBezTo>
                  <a:cubicBezTo>
                    <a:pt x="92" y="159"/>
                    <a:pt x="92" y="159"/>
                    <a:pt x="93" y="159"/>
                  </a:cubicBezTo>
                  <a:cubicBezTo>
                    <a:pt x="94" y="160"/>
                    <a:pt x="94" y="160"/>
                    <a:pt x="95" y="160"/>
                  </a:cubicBezTo>
                  <a:cubicBezTo>
                    <a:pt x="95" y="161"/>
                    <a:pt x="96" y="162"/>
                    <a:pt x="96" y="162"/>
                  </a:cubicBezTo>
                  <a:cubicBezTo>
                    <a:pt x="96" y="163"/>
                    <a:pt x="96" y="164"/>
                    <a:pt x="96" y="165"/>
                  </a:cubicBezTo>
                  <a:lnTo>
                    <a:pt x="85" y="165"/>
                  </a:lnTo>
                  <a:close/>
                  <a:moveTo>
                    <a:pt x="56" y="164"/>
                  </a:moveTo>
                  <a:cubicBezTo>
                    <a:pt x="56" y="177"/>
                    <a:pt x="56" y="177"/>
                    <a:pt x="56" y="177"/>
                  </a:cubicBezTo>
                  <a:cubicBezTo>
                    <a:pt x="60" y="177"/>
                    <a:pt x="60" y="177"/>
                    <a:pt x="60" y="177"/>
                  </a:cubicBezTo>
                  <a:cubicBezTo>
                    <a:pt x="60" y="164"/>
                    <a:pt x="60" y="164"/>
                    <a:pt x="60" y="164"/>
                  </a:cubicBezTo>
                  <a:cubicBezTo>
                    <a:pt x="60" y="163"/>
                    <a:pt x="60" y="162"/>
                    <a:pt x="59" y="161"/>
                  </a:cubicBezTo>
                  <a:cubicBezTo>
                    <a:pt x="59" y="160"/>
                    <a:pt x="59" y="159"/>
                    <a:pt x="58" y="158"/>
                  </a:cubicBezTo>
                  <a:cubicBezTo>
                    <a:pt x="57" y="158"/>
                    <a:pt x="57" y="157"/>
                    <a:pt x="56" y="157"/>
                  </a:cubicBezTo>
                  <a:cubicBezTo>
                    <a:pt x="55" y="156"/>
                    <a:pt x="54" y="156"/>
                    <a:pt x="53" y="156"/>
                  </a:cubicBezTo>
                  <a:cubicBezTo>
                    <a:pt x="52" y="156"/>
                    <a:pt x="52" y="156"/>
                    <a:pt x="51" y="156"/>
                  </a:cubicBezTo>
                  <a:cubicBezTo>
                    <a:pt x="50" y="157"/>
                    <a:pt x="50" y="157"/>
                    <a:pt x="49" y="157"/>
                  </a:cubicBezTo>
                  <a:cubicBezTo>
                    <a:pt x="49" y="157"/>
                    <a:pt x="48" y="158"/>
                    <a:pt x="48" y="158"/>
                  </a:cubicBezTo>
                  <a:cubicBezTo>
                    <a:pt x="47" y="159"/>
                    <a:pt x="47" y="159"/>
                    <a:pt x="46" y="160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57"/>
                    <a:pt x="46" y="157"/>
                    <a:pt x="45" y="157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62"/>
                    <a:pt x="46" y="162"/>
                    <a:pt x="46" y="162"/>
                  </a:cubicBezTo>
                  <a:cubicBezTo>
                    <a:pt x="47" y="161"/>
                    <a:pt x="48" y="160"/>
                    <a:pt x="49" y="160"/>
                  </a:cubicBezTo>
                  <a:cubicBezTo>
                    <a:pt x="50" y="159"/>
                    <a:pt x="51" y="159"/>
                    <a:pt x="52" y="159"/>
                  </a:cubicBezTo>
                  <a:cubicBezTo>
                    <a:pt x="53" y="159"/>
                    <a:pt x="54" y="160"/>
                    <a:pt x="55" y="160"/>
                  </a:cubicBezTo>
                  <a:cubicBezTo>
                    <a:pt x="56" y="161"/>
                    <a:pt x="56" y="162"/>
                    <a:pt x="56" y="164"/>
                  </a:cubicBezTo>
                  <a:close/>
                  <a:moveTo>
                    <a:pt x="77" y="167"/>
                  </a:moveTo>
                  <a:cubicBezTo>
                    <a:pt x="76" y="167"/>
                    <a:pt x="75" y="166"/>
                    <a:pt x="75" y="166"/>
                  </a:cubicBezTo>
                  <a:cubicBezTo>
                    <a:pt x="74" y="166"/>
                    <a:pt x="74" y="166"/>
                    <a:pt x="73" y="165"/>
                  </a:cubicBezTo>
                  <a:cubicBezTo>
                    <a:pt x="72" y="165"/>
                    <a:pt x="72" y="165"/>
                    <a:pt x="71" y="165"/>
                  </a:cubicBezTo>
                  <a:cubicBezTo>
                    <a:pt x="70" y="165"/>
                    <a:pt x="70" y="164"/>
                    <a:pt x="69" y="164"/>
                  </a:cubicBezTo>
                  <a:cubicBezTo>
                    <a:pt x="69" y="164"/>
                    <a:pt x="68" y="164"/>
                    <a:pt x="68" y="163"/>
                  </a:cubicBezTo>
                  <a:cubicBezTo>
                    <a:pt x="68" y="163"/>
                    <a:pt x="68" y="162"/>
                    <a:pt x="68" y="162"/>
                  </a:cubicBezTo>
                  <a:cubicBezTo>
                    <a:pt x="68" y="161"/>
                    <a:pt x="68" y="161"/>
                    <a:pt x="68" y="161"/>
                  </a:cubicBezTo>
                  <a:cubicBezTo>
                    <a:pt x="68" y="160"/>
                    <a:pt x="68" y="160"/>
                    <a:pt x="69" y="160"/>
                  </a:cubicBezTo>
                  <a:cubicBezTo>
                    <a:pt x="69" y="160"/>
                    <a:pt x="69" y="159"/>
                    <a:pt x="70" y="159"/>
                  </a:cubicBezTo>
                  <a:cubicBezTo>
                    <a:pt x="70" y="159"/>
                    <a:pt x="71" y="159"/>
                    <a:pt x="72" y="159"/>
                  </a:cubicBezTo>
                  <a:cubicBezTo>
                    <a:pt x="72" y="159"/>
                    <a:pt x="73" y="159"/>
                    <a:pt x="73" y="159"/>
                  </a:cubicBezTo>
                  <a:cubicBezTo>
                    <a:pt x="74" y="159"/>
                    <a:pt x="74" y="159"/>
                    <a:pt x="75" y="160"/>
                  </a:cubicBezTo>
                  <a:cubicBezTo>
                    <a:pt x="75" y="160"/>
                    <a:pt x="75" y="160"/>
                    <a:pt x="76" y="160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7" y="158"/>
                    <a:pt x="76" y="157"/>
                    <a:pt x="75" y="157"/>
                  </a:cubicBezTo>
                  <a:cubicBezTo>
                    <a:pt x="74" y="156"/>
                    <a:pt x="73" y="156"/>
                    <a:pt x="71" y="156"/>
                  </a:cubicBezTo>
                  <a:cubicBezTo>
                    <a:pt x="70" y="156"/>
                    <a:pt x="69" y="156"/>
                    <a:pt x="68" y="157"/>
                  </a:cubicBezTo>
                  <a:cubicBezTo>
                    <a:pt x="68" y="157"/>
                    <a:pt x="67" y="157"/>
                    <a:pt x="66" y="158"/>
                  </a:cubicBezTo>
                  <a:cubicBezTo>
                    <a:pt x="66" y="159"/>
                    <a:pt x="65" y="159"/>
                    <a:pt x="65" y="160"/>
                  </a:cubicBezTo>
                  <a:cubicBezTo>
                    <a:pt x="64" y="161"/>
                    <a:pt x="64" y="161"/>
                    <a:pt x="64" y="162"/>
                  </a:cubicBezTo>
                  <a:cubicBezTo>
                    <a:pt x="64" y="163"/>
                    <a:pt x="64" y="164"/>
                    <a:pt x="65" y="164"/>
                  </a:cubicBezTo>
                  <a:cubicBezTo>
                    <a:pt x="65" y="165"/>
                    <a:pt x="65" y="165"/>
                    <a:pt x="66" y="166"/>
                  </a:cubicBezTo>
                  <a:cubicBezTo>
                    <a:pt x="66" y="166"/>
                    <a:pt x="67" y="167"/>
                    <a:pt x="68" y="167"/>
                  </a:cubicBezTo>
                  <a:cubicBezTo>
                    <a:pt x="68" y="167"/>
                    <a:pt x="69" y="167"/>
                    <a:pt x="70" y="168"/>
                  </a:cubicBezTo>
                  <a:cubicBezTo>
                    <a:pt x="70" y="168"/>
                    <a:pt x="71" y="168"/>
                    <a:pt x="71" y="168"/>
                  </a:cubicBezTo>
                  <a:cubicBezTo>
                    <a:pt x="72" y="168"/>
                    <a:pt x="73" y="169"/>
                    <a:pt x="73" y="169"/>
                  </a:cubicBezTo>
                  <a:cubicBezTo>
                    <a:pt x="74" y="169"/>
                    <a:pt x="74" y="170"/>
                    <a:pt x="74" y="170"/>
                  </a:cubicBezTo>
                  <a:cubicBezTo>
                    <a:pt x="75" y="170"/>
                    <a:pt x="75" y="171"/>
                    <a:pt x="75" y="171"/>
                  </a:cubicBezTo>
                  <a:cubicBezTo>
                    <a:pt x="75" y="172"/>
                    <a:pt x="75" y="172"/>
                    <a:pt x="75" y="173"/>
                  </a:cubicBezTo>
                  <a:cubicBezTo>
                    <a:pt x="74" y="173"/>
                    <a:pt x="74" y="173"/>
                    <a:pt x="74" y="174"/>
                  </a:cubicBezTo>
                  <a:cubicBezTo>
                    <a:pt x="73" y="174"/>
                    <a:pt x="73" y="174"/>
                    <a:pt x="73" y="174"/>
                  </a:cubicBezTo>
                  <a:cubicBezTo>
                    <a:pt x="72" y="175"/>
                    <a:pt x="71" y="175"/>
                    <a:pt x="71" y="175"/>
                  </a:cubicBezTo>
                  <a:cubicBezTo>
                    <a:pt x="70" y="175"/>
                    <a:pt x="69" y="175"/>
                    <a:pt x="69" y="174"/>
                  </a:cubicBezTo>
                  <a:cubicBezTo>
                    <a:pt x="68" y="174"/>
                    <a:pt x="68" y="174"/>
                    <a:pt x="67" y="174"/>
                  </a:cubicBezTo>
                  <a:cubicBezTo>
                    <a:pt x="67" y="173"/>
                    <a:pt x="67" y="173"/>
                    <a:pt x="66" y="173"/>
                  </a:cubicBezTo>
                  <a:cubicBezTo>
                    <a:pt x="66" y="173"/>
                    <a:pt x="66" y="173"/>
                    <a:pt x="66" y="173"/>
                  </a:cubicBezTo>
                  <a:cubicBezTo>
                    <a:pt x="65" y="173"/>
                    <a:pt x="65" y="173"/>
                    <a:pt x="65" y="173"/>
                  </a:cubicBezTo>
                  <a:cubicBezTo>
                    <a:pt x="65" y="173"/>
                    <a:pt x="65" y="173"/>
                    <a:pt x="65" y="173"/>
                  </a:cubicBezTo>
                  <a:cubicBezTo>
                    <a:pt x="64" y="175"/>
                    <a:pt x="64" y="175"/>
                    <a:pt x="64" y="175"/>
                  </a:cubicBezTo>
                  <a:cubicBezTo>
                    <a:pt x="65" y="175"/>
                    <a:pt x="66" y="176"/>
                    <a:pt x="67" y="176"/>
                  </a:cubicBezTo>
                  <a:cubicBezTo>
                    <a:pt x="68" y="177"/>
                    <a:pt x="69" y="177"/>
                    <a:pt x="71" y="177"/>
                  </a:cubicBezTo>
                  <a:cubicBezTo>
                    <a:pt x="72" y="177"/>
                    <a:pt x="73" y="177"/>
                    <a:pt x="74" y="177"/>
                  </a:cubicBezTo>
                  <a:cubicBezTo>
                    <a:pt x="75" y="176"/>
                    <a:pt x="76" y="176"/>
                    <a:pt x="76" y="175"/>
                  </a:cubicBezTo>
                  <a:cubicBezTo>
                    <a:pt x="77" y="175"/>
                    <a:pt x="77" y="174"/>
                    <a:pt x="78" y="173"/>
                  </a:cubicBezTo>
                  <a:cubicBezTo>
                    <a:pt x="78" y="172"/>
                    <a:pt x="78" y="172"/>
                    <a:pt x="78" y="171"/>
                  </a:cubicBezTo>
                  <a:cubicBezTo>
                    <a:pt x="78" y="170"/>
                    <a:pt x="78" y="169"/>
                    <a:pt x="78" y="169"/>
                  </a:cubicBezTo>
                  <a:cubicBezTo>
                    <a:pt x="77" y="168"/>
                    <a:pt x="77" y="167"/>
                    <a:pt x="77" y="167"/>
                  </a:cubicBezTo>
                  <a:close/>
                  <a:moveTo>
                    <a:pt x="72" y="211"/>
                  </a:moveTo>
                  <a:cubicBezTo>
                    <a:pt x="71" y="210"/>
                    <a:pt x="70" y="209"/>
                    <a:pt x="69" y="209"/>
                  </a:cubicBezTo>
                  <a:cubicBezTo>
                    <a:pt x="67" y="209"/>
                    <a:pt x="66" y="208"/>
                    <a:pt x="65" y="208"/>
                  </a:cubicBezTo>
                  <a:cubicBezTo>
                    <a:pt x="63" y="208"/>
                    <a:pt x="62" y="209"/>
                    <a:pt x="61" y="209"/>
                  </a:cubicBezTo>
                  <a:cubicBezTo>
                    <a:pt x="59" y="209"/>
                    <a:pt x="58" y="210"/>
                    <a:pt x="57" y="211"/>
                  </a:cubicBezTo>
                  <a:cubicBezTo>
                    <a:pt x="57" y="212"/>
                    <a:pt x="56" y="213"/>
                    <a:pt x="56" y="214"/>
                  </a:cubicBezTo>
                  <a:cubicBezTo>
                    <a:pt x="55" y="216"/>
                    <a:pt x="55" y="217"/>
                    <a:pt x="55" y="219"/>
                  </a:cubicBezTo>
                  <a:cubicBezTo>
                    <a:pt x="55" y="220"/>
                    <a:pt x="55" y="222"/>
                    <a:pt x="56" y="223"/>
                  </a:cubicBezTo>
                  <a:cubicBezTo>
                    <a:pt x="56" y="224"/>
                    <a:pt x="57" y="225"/>
                    <a:pt x="57" y="226"/>
                  </a:cubicBezTo>
                  <a:cubicBezTo>
                    <a:pt x="58" y="227"/>
                    <a:pt x="59" y="228"/>
                    <a:pt x="61" y="228"/>
                  </a:cubicBezTo>
                  <a:cubicBezTo>
                    <a:pt x="62" y="229"/>
                    <a:pt x="63" y="229"/>
                    <a:pt x="65" y="229"/>
                  </a:cubicBezTo>
                  <a:cubicBezTo>
                    <a:pt x="66" y="229"/>
                    <a:pt x="67" y="229"/>
                    <a:pt x="69" y="228"/>
                  </a:cubicBezTo>
                  <a:cubicBezTo>
                    <a:pt x="70" y="228"/>
                    <a:pt x="71" y="227"/>
                    <a:pt x="72" y="226"/>
                  </a:cubicBezTo>
                  <a:cubicBezTo>
                    <a:pt x="72" y="225"/>
                    <a:pt x="73" y="224"/>
                    <a:pt x="74" y="223"/>
                  </a:cubicBezTo>
                  <a:cubicBezTo>
                    <a:pt x="74" y="222"/>
                    <a:pt x="74" y="220"/>
                    <a:pt x="74" y="219"/>
                  </a:cubicBezTo>
                  <a:cubicBezTo>
                    <a:pt x="74" y="217"/>
                    <a:pt x="74" y="216"/>
                    <a:pt x="74" y="214"/>
                  </a:cubicBezTo>
                  <a:cubicBezTo>
                    <a:pt x="73" y="213"/>
                    <a:pt x="72" y="212"/>
                    <a:pt x="72" y="211"/>
                  </a:cubicBezTo>
                  <a:close/>
                  <a:moveTo>
                    <a:pt x="69" y="224"/>
                  </a:moveTo>
                  <a:cubicBezTo>
                    <a:pt x="68" y="226"/>
                    <a:pt x="67" y="226"/>
                    <a:pt x="65" y="226"/>
                  </a:cubicBezTo>
                  <a:cubicBezTo>
                    <a:pt x="63" y="226"/>
                    <a:pt x="61" y="226"/>
                    <a:pt x="60" y="224"/>
                  </a:cubicBezTo>
                  <a:cubicBezTo>
                    <a:pt x="59" y="223"/>
                    <a:pt x="59" y="221"/>
                    <a:pt x="59" y="219"/>
                  </a:cubicBezTo>
                  <a:cubicBezTo>
                    <a:pt x="59" y="218"/>
                    <a:pt x="59" y="216"/>
                    <a:pt x="59" y="215"/>
                  </a:cubicBezTo>
                  <a:cubicBezTo>
                    <a:pt x="59" y="215"/>
                    <a:pt x="60" y="214"/>
                    <a:pt x="60" y="213"/>
                  </a:cubicBezTo>
                  <a:cubicBezTo>
                    <a:pt x="61" y="212"/>
                    <a:pt x="61" y="212"/>
                    <a:pt x="62" y="212"/>
                  </a:cubicBezTo>
                  <a:cubicBezTo>
                    <a:pt x="63" y="211"/>
                    <a:pt x="64" y="211"/>
                    <a:pt x="65" y="211"/>
                  </a:cubicBezTo>
                  <a:cubicBezTo>
                    <a:pt x="67" y="211"/>
                    <a:pt x="68" y="212"/>
                    <a:pt x="69" y="213"/>
                  </a:cubicBezTo>
                  <a:cubicBezTo>
                    <a:pt x="70" y="214"/>
                    <a:pt x="71" y="216"/>
                    <a:pt x="71" y="219"/>
                  </a:cubicBezTo>
                  <a:cubicBezTo>
                    <a:pt x="71" y="221"/>
                    <a:pt x="70" y="223"/>
                    <a:pt x="69" y="224"/>
                  </a:cubicBezTo>
                  <a:close/>
                  <a:moveTo>
                    <a:pt x="88" y="208"/>
                  </a:moveTo>
                  <a:cubicBezTo>
                    <a:pt x="86" y="208"/>
                    <a:pt x="85" y="209"/>
                    <a:pt x="84" y="209"/>
                  </a:cubicBezTo>
                  <a:cubicBezTo>
                    <a:pt x="83" y="210"/>
                    <a:pt x="83" y="211"/>
                    <a:pt x="82" y="213"/>
                  </a:cubicBezTo>
                  <a:cubicBezTo>
                    <a:pt x="82" y="210"/>
                    <a:pt x="82" y="210"/>
                    <a:pt x="82" y="210"/>
                  </a:cubicBezTo>
                  <a:cubicBezTo>
                    <a:pt x="82" y="209"/>
                    <a:pt x="82" y="209"/>
                    <a:pt x="82" y="209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79" y="209"/>
                    <a:pt x="79" y="209"/>
                    <a:pt x="79" y="209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82" y="229"/>
                    <a:pt x="82" y="229"/>
                    <a:pt x="82" y="229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3" y="215"/>
                    <a:pt x="83" y="215"/>
                    <a:pt x="83" y="214"/>
                  </a:cubicBezTo>
                  <a:cubicBezTo>
                    <a:pt x="83" y="214"/>
                    <a:pt x="84" y="213"/>
                    <a:pt x="84" y="213"/>
                  </a:cubicBezTo>
                  <a:cubicBezTo>
                    <a:pt x="85" y="212"/>
                    <a:pt x="85" y="212"/>
                    <a:pt x="86" y="212"/>
                  </a:cubicBezTo>
                  <a:cubicBezTo>
                    <a:pt x="86" y="212"/>
                    <a:pt x="87" y="212"/>
                    <a:pt x="87" y="212"/>
                  </a:cubicBezTo>
                  <a:cubicBezTo>
                    <a:pt x="88" y="212"/>
                    <a:pt x="88" y="212"/>
                    <a:pt x="88" y="212"/>
                  </a:cubicBezTo>
                  <a:cubicBezTo>
                    <a:pt x="89" y="212"/>
                    <a:pt x="89" y="212"/>
                    <a:pt x="89" y="212"/>
                  </a:cubicBezTo>
                  <a:cubicBezTo>
                    <a:pt x="90" y="212"/>
                    <a:pt x="90" y="212"/>
                    <a:pt x="90" y="211"/>
                  </a:cubicBezTo>
                  <a:cubicBezTo>
                    <a:pt x="90" y="209"/>
                    <a:pt x="90" y="209"/>
                    <a:pt x="90" y="209"/>
                  </a:cubicBezTo>
                  <a:cubicBezTo>
                    <a:pt x="90" y="209"/>
                    <a:pt x="89" y="208"/>
                    <a:pt x="89" y="208"/>
                  </a:cubicBezTo>
                  <a:cubicBezTo>
                    <a:pt x="89" y="208"/>
                    <a:pt x="88" y="208"/>
                    <a:pt x="88" y="208"/>
                  </a:cubicBezTo>
                  <a:close/>
                  <a:moveTo>
                    <a:pt x="33" y="105"/>
                  </a:moveTo>
                  <a:cubicBezTo>
                    <a:pt x="32" y="105"/>
                    <a:pt x="31" y="104"/>
                    <a:pt x="29" y="104"/>
                  </a:cubicBezTo>
                  <a:cubicBezTo>
                    <a:pt x="28" y="104"/>
                    <a:pt x="26" y="105"/>
                    <a:pt x="25" y="105"/>
                  </a:cubicBezTo>
                  <a:cubicBezTo>
                    <a:pt x="24" y="105"/>
                    <a:pt x="23" y="106"/>
                    <a:pt x="22" y="107"/>
                  </a:cubicBezTo>
                  <a:cubicBezTo>
                    <a:pt x="21" y="108"/>
                    <a:pt x="21" y="109"/>
                    <a:pt x="20" y="110"/>
                  </a:cubicBezTo>
                  <a:cubicBezTo>
                    <a:pt x="20" y="112"/>
                    <a:pt x="19" y="113"/>
                    <a:pt x="19" y="115"/>
                  </a:cubicBezTo>
                  <a:cubicBezTo>
                    <a:pt x="19" y="116"/>
                    <a:pt x="20" y="118"/>
                    <a:pt x="20" y="119"/>
                  </a:cubicBezTo>
                  <a:cubicBezTo>
                    <a:pt x="21" y="120"/>
                    <a:pt x="21" y="121"/>
                    <a:pt x="22" y="122"/>
                  </a:cubicBezTo>
                  <a:cubicBezTo>
                    <a:pt x="23" y="123"/>
                    <a:pt x="24" y="124"/>
                    <a:pt x="25" y="124"/>
                  </a:cubicBezTo>
                  <a:cubicBezTo>
                    <a:pt x="26" y="125"/>
                    <a:pt x="28" y="125"/>
                    <a:pt x="29" y="125"/>
                  </a:cubicBezTo>
                  <a:cubicBezTo>
                    <a:pt x="31" y="125"/>
                    <a:pt x="32" y="125"/>
                    <a:pt x="33" y="124"/>
                  </a:cubicBezTo>
                  <a:cubicBezTo>
                    <a:pt x="34" y="124"/>
                    <a:pt x="35" y="123"/>
                    <a:pt x="36" y="122"/>
                  </a:cubicBezTo>
                  <a:cubicBezTo>
                    <a:pt x="37" y="121"/>
                    <a:pt x="38" y="120"/>
                    <a:pt x="38" y="119"/>
                  </a:cubicBezTo>
                  <a:cubicBezTo>
                    <a:pt x="39" y="118"/>
                    <a:pt x="39" y="116"/>
                    <a:pt x="39" y="115"/>
                  </a:cubicBezTo>
                  <a:cubicBezTo>
                    <a:pt x="39" y="113"/>
                    <a:pt x="39" y="112"/>
                    <a:pt x="38" y="110"/>
                  </a:cubicBezTo>
                  <a:cubicBezTo>
                    <a:pt x="38" y="109"/>
                    <a:pt x="37" y="108"/>
                    <a:pt x="36" y="107"/>
                  </a:cubicBezTo>
                  <a:cubicBezTo>
                    <a:pt x="35" y="106"/>
                    <a:pt x="34" y="105"/>
                    <a:pt x="33" y="105"/>
                  </a:cubicBezTo>
                  <a:close/>
                  <a:moveTo>
                    <a:pt x="34" y="120"/>
                  </a:moveTo>
                  <a:cubicBezTo>
                    <a:pt x="33" y="122"/>
                    <a:pt x="31" y="122"/>
                    <a:pt x="29" y="122"/>
                  </a:cubicBezTo>
                  <a:cubicBezTo>
                    <a:pt x="27" y="122"/>
                    <a:pt x="26" y="122"/>
                    <a:pt x="25" y="120"/>
                  </a:cubicBezTo>
                  <a:cubicBezTo>
                    <a:pt x="24" y="119"/>
                    <a:pt x="23" y="117"/>
                    <a:pt x="23" y="115"/>
                  </a:cubicBezTo>
                  <a:cubicBezTo>
                    <a:pt x="23" y="114"/>
                    <a:pt x="23" y="112"/>
                    <a:pt x="23" y="111"/>
                  </a:cubicBezTo>
                  <a:cubicBezTo>
                    <a:pt x="24" y="111"/>
                    <a:pt x="24" y="110"/>
                    <a:pt x="25" y="109"/>
                  </a:cubicBezTo>
                  <a:cubicBezTo>
                    <a:pt x="25" y="108"/>
                    <a:pt x="26" y="108"/>
                    <a:pt x="26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1" y="107"/>
                    <a:pt x="33" y="108"/>
                    <a:pt x="34" y="109"/>
                  </a:cubicBezTo>
                  <a:cubicBezTo>
                    <a:pt x="35" y="110"/>
                    <a:pt x="35" y="112"/>
                    <a:pt x="35" y="115"/>
                  </a:cubicBezTo>
                  <a:cubicBezTo>
                    <a:pt x="35" y="117"/>
                    <a:pt x="35" y="119"/>
                    <a:pt x="34" y="120"/>
                  </a:cubicBezTo>
                  <a:close/>
                  <a:moveTo>
                    <a:pt x="121" y="125"/>
                  </a:moveTo>
                  <a:cubicBezTo>
                    <a:pt x="125" y="125"/>
                    <a:pt x="125" y="125"/>
                    <a:pt x="125" y="125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1" y="105"/>
                    <a:pt x="121" y="105"/>
                    <a:pt x="121" y="105"/>
                  </a:cubicBezTo>
                  <a:lnTo>
                    <a:pt x="121" y="125"/>
                  </a:lnTo>
                  <a:close/>
                  <a:moveTo>
                    <a:pt x="211" y="166"/>
                  </a:moveTo>
                  <a:cubicBezTo>
                    <a:pt x="211" y="166"/>
                    <a:pt x="211" y="166"/>
                    <a:pt x="211" y="165"/>
                  </a:cubicBezTo>
                  <a:cubicBezTo>
                    <a:pt x="211" y="164"/>
                    <a:pt x="211" y="163"/>
                    <a:pt x="211" y="161"/>
                  </a:cubicBezTo>
                  <a:cubicBezTo>
                    <a:pt x="210" y="160"/>
                    <a:pt x="210" y="159"/>
                    <a:pt x="209" y="159"/>
                  </a:cubicBezTo>
                  <a:cubicBezTo>
                    <a:pt x="208" y="158"/>
                    <a:pt x="207" y="157"/>
                    <a:pt x="206" y="157"/>
                  </a:cubicBezTo>
                  <a:cubicBezTo>
                    <a:pt x="205" y="156"/>
                    <a:pt x="204" y="156"/>
                    <a:pt x="203" y="156"/>
                  </a:cubicBezTo>
                  <a:cubicBezTo>
                    <a:pt x="201" y="156"/>
                    <a:pt x="200" y="157"/>
                    <a:pt x="199" y="157"/>
                  </a:cubicBezTo>
                  <a:cubicBezTo>
                    <a:pt x="198" y="158"/>
                    <a:pt x="197" y="158"/>
                    <a:pt x="196" y="159"/>
                  </a:cubicBezTo>
                  <a:cubicBezTo>
                    <a:pt x="195" y="160"/>
                    <a:pt x="195" y="161"/>
                    <a:pt x="194" y="162"/>
                  </a:cubicBezTo>
                  <a:cubicBezTo>
                    <a:pt x="194" y="164"/>
                    <a:pt x="193" y="165"/>
                    <a:pt x="193" y="166"/>
                  </a:cubicBezTo>
                  <a:cubicBezTo>
                    <a:pt x="193" y="168"/>
                    <a:pt x="194" y="170"/>
                    <a:pt x="194" y="171"/>
                  </a:cubicBezTo>
                  <a:cubicBezTo>
                    <a:pt x="195" y="172"/>
                    <a:pt x="195" y="173"/>
                    <a:pt x="196" y="174"/>
                  </a:cubicBezTo>
                  <a:cubicBezTo>
                    <a:pt x="197" y="175"/>
                    <a:pt x="198" y="176"/>
                    <a:pt x="199" y="176"/>
                  </a:cubicBezTo>
                  <a:cubicBezTo>
                    <a:pt x="200" y="177"/>
                    <a:pt x="202" y="177"/>
                    <a:pt x="203" y="177"/>
                  </a:cubicBezTo>
                  <a:cubicBezTo>
                    <a:pt x="204" y="177"/>
                    <a:pt x="205" y="177"/>
                    <a:pt x="205" y="177"/>
                  </a:cubicBezTo>
                  <a:cubicBezTo>
                    <a:pt x="206" y="177"/>
                    <a:pt x="207" y="177"/>
                    <a:pt x="208" y="176"/>
                  </a:cubicBezTo>
                  <a:cubicBezTo>
                    <a:pt x="208" y="176"/>
                    <a:pt x="209" y="176"/>
                    <a:pt x="209" y="175"/>
                  </a:cubicBezTo>
                  <a:cubicBezTo>
                    <a:pt x="210" y="175"/>
                    <a:pt x="211" y="175"/>
                    <a:pt x="211" y="174"/>
                  </a:cubicBezTo>
                  <a:cubicBezTo>
                    <a:pt x="210" y="173"/>
                    <a:pt x="210" y="173"/>
                    <a:pt x="210" y="173"/>
                  </a:cubicBezTo>
                  <a:cubicBezTo>
                    <a:pt x="210" y="172"/>
                    <a:pt x="210" y="172"/>
                    <a:pt x="209" y="172"/>
                  </a:cubicBezTo>
                  <a:cubicBezTo>
                    <a:pt x="209" y="172"/>
                    <a:pt x="209" y="172"/>
                    <a:pt x="209" y="173"/>
                  </a:cubicBezTo>
                  <a:cubicBezTo>
                    <a:pt x="208" y="173"/>
                    <a:pt x="208" y="173"/>
                    <a:pt x="207" y="173"/>
                  </a:cubicBezTo>
                  <a:cubicBezTo>
                    <a:pt x="207" y="174"/>
                    <a:pt x="206" y="174"/>
                    <a:pt x="206" y="174"/>
                  </a:cubicBezTo>
                  <a:cubicBezTo>
                    <a:pt x="205" y="174"/>
                    <a:pt x="204" y="174"/>
                    <a:pt x="203" y="174"/>
                  </a:cubicBezTo>
                  <a:cubicBezTo>
                    <a:pt x="202" y="174"/>
                    <a:pt x="202" y="174"/>
                    <a:pt x="201" y="174"/>
                  </a:cubicBezTo>
                  <a:cubicBezTo>
                    <a:pt x="200" y="174"/>
                    <a:pt x="199" y="173"/>
                    <a:pt x="199" y="172"/>
                  </a:cubicBezTo>
                  <a:cubicBezTo>
                    <a:pt x="198" y="172"/>
                    <a:pt x="198" y="171"/>
                    <a:pt x="198" y="170"/>
                  </a:cubicBezTo>
                  <a:cubicBezTo>
                    <a:pt x="197" y="169"/>
                    <a:pt x="197" y="168"/>
                    <a:pt x="197" y="167"/>
                  </a:cubicBezTo>
                  <a:cubicBezTo>
                    <a:pt x="211" y="167"/>
                    <a:pt x="211" y="167"/>
                    <a:pt x="211" y="167"/>
                  </a:cubicBezTo>
                  <a:cubicBezTo>
                    <a:pt x="211" y="167"/>
                    <a:pt x="211" y="167"/>
                    <a:pt x="211" y="166"/>
                  </a:cubicBezTo>
                  <a:close/>
                  <a:moveTo>
                    <a:pt x="197" y="165"/>
                  </a:moveTo>
                  <a:cubicBezTo>
                    <a:pt x="197" y="163"/>
                    <a:pt x="198" y="161"/>
                    <a:pt x="199" y="160"/>
                  </a:cubicBezTo>
                  <a:cubicBezTo>
                    <a:pt x="200" y="159"/>
                    <a:pt x="201" y="159"/>
                    <a:pt x="203" y="159"/>
                  </a:cubicBezTo>
                  <a:cubicBezTo>
                    <a:pt x="204" y="159"/>
                    <a:pt x="205" y="159"/>
                    <a:pt x="205" y="159"/>
                  </a:cubicBezTo>
                  <a:cubicBezTo>
                    <a:pt x="206" y="160"/>
                    <a:pt x="206" y="160"/>
                    <a:pt x="207" y="160"/>
                  </a:cubicBezTo>
                  <a:cubicBezTo>
                    <a:pt x="207" y="161"/>
                    <a:pt x="208" y="162"/>
                    <a:pt x="208" y="162"/>
                  </a:cubicBezTo>
                  <a:cubicBezTo>
                    <a:pt x="208" y="163"/>
                    <a:pt x="208" y="164"/>
                    <a:pt x="208" y="165"/>
                  </a:cubicBezTo>
                  <a:lnTo>
                    <a:pt x="197" y="165"/>
                  </a:lnTo>
                  <a:close/>
                  <a:moveTo>
                    <a:pt x="175" y="121"/>
                  </a:moveTo>
                  <a:cubicBezTo>
                    <a:pt x="174" y="120"/>
                    <a:pt x="174" y="119"/>
                    <a:pt x="174" y="118"/>
                  </a:cubicBezTo>
                  <a:cubicBezTo>
                    <a:pt x="174" y="105"/>
                    <a:pt x="174" y="105"/>
                    <a:pt x="174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70" y="118"/>
                    <a:pt x="170" y="118"/>
                    <a:pt x="170" y="118"/>
                  </a:cubicBezTo>
                  <a:cubicBezTo>
                    <a:pt x="170" y="119"/>
                    <a:pt x="171" y="120"/>
                    <a:pt x="171" y="121"/>
                  </a:cubicBezTo>
                  <a:cubicBezTo>
                    <a:pt x="171" y="122"/>
                    <a:pt x="172" y="122"/>
                    <a:pt x="172" y="123"/>
                  </a:cubicBezTo>
                  <a:cubicBezTo>
                    <a:pt x="173" y="124"/>
                    <a:pt x="173" y="124"/>
                    <a:pt x="174" y="125"/>
                  </a:cubicBezTo>
                  <a:cubicBezTo>
                    <a:pt x="175" y="125"/>
                    <a:pt x="176" y="125"/>
                    <a:pt x="177" y="125"/>
                  </a:cubicBezTo>
                  <a:cubicBezTo>
                    <a:pt x="179" y="125"/>
                    <a:pt x="180" y="125"/>
                    <a:pt x="181" y="124"/>
                  </a:cubicBezTo>
                  <a:cubicBezTo>
                    <a:pt x="182" y="124"/>
                    <a:pt x="183" y="123"/>
                    <a:pt x="184" y="122"/>
                  </a:cubicBezTo>
                  <a:cubicBezTo>
                    <a:pt x="184" y="124"/>
                    <a:pt x="184" y="124"/>
                    <a:pt x="184" y="124"/>
                  </a:cubicBezTo>
                  <a:cubicBezTo>
                    <a:pt x="184" y="125"/>
                    <a:pt x="185" y="125"/>
                    <a:pt x="185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7" y="105"/>
                    <a:pt x="187" y="105"/>
                    <a:pt x="187" y="105"/>
                  </a:cubicBezTo>
                  <a:cubicBezTo>
                    <a:pt x="184" y="105"/>
                    <a:pt x="184" y="105"/>
                    <a:pt x="184" y="105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3" y="120"/>
                    <a:pt x="182" y="121"/>
                    <a:pt x="181" y="122"/>
                  </a:cubicBezTo>
                  <a:cubicBezTo>
                    <a:pt x="180" y="122"/>
                    <a:pt x="179" y="122"/>
                    <a:pt x="178" y="122"/>
                  </a:cubicBezTo>
                  <a:cubicBezTo>
                    <a:pt x="177" y="122"/>
                    <a:pt x="176" y="122"/>
                    <a:pt x="175" y="121"/>
                  </a:cubicBezTo>
                  <a:close/>
                  <a:moveTo>
                    <a:pt x="61" y="105"/>
                  </a:moveTo>
                  <a:cubicBezTo>
                    <a:pt x="60" y="106"/>
                    <a:pt x="59" y="106"/>
                    <a:pt x="58" y="107"/>
                  </a:cubicBezTo>
                  <a:cubicBezTo>
                    <a:pt x="58" y="108"/>
                    <a:pt x="57" y="109"/>
                    <a:pt x="56" y="110"/>
                  </a:cubicBezTo>
                  <a:cubicBezTo>
                    <a:pt x="56" y="112"/>
                    <a:pt x="56" y="113"/>
                    <a:pt x="56" y="114"/>
                  </a:cubicBezTo>
                  <a:cubicBezTo>
                    <a:pt x="56" y="116"/>
                    <a:pt x="56" y="118"/>
                    <a:pt x="57" y="119"/>
                  </a:cubicBezTo>
                  <a:cubicBezTo>
                    <a:pt x="57" y="120"/>
                    <a:pt x="58" y="121"/>
                    <a:pt x="59" y="122"/>
                  </a:cubicBezTo>
                  <a:cubicBezTo>
                    <a:pt x="59" y="123"/>
                    <a:pt x="60" y="124"/>
                    <a:pt x="62" y="124"/>
                  </a:cubicBezTo>
                  <a:cubicBezTo>
                    <a:pt x="63" y="125"/>
                    <a:pt x="64" y="125"/>
                    <a:pt x="65" y="125"/>
                  </a:cubicBezTo>
                  <a:cubicBezTo>
                    <a:pt x="66" y="125"/>
                    <a:pt x="67" y="125"/>
                    <a:pt x="68" y="125"/>
                  </a:cubicBezTo>
                  <a:cubicBezTo>
                    <a:pt x="68" y="125"/>
                    <a:pt x="69" y="125"/>
                    <a:pt x="70" y="124"/>
                  </a:cubicBezTo>
                  <a:cubicBezTo>
                    <a:pt x="71" y="124"/>
                    <a:pt x="71" y="124"/>
                    <a:pt x="72" y="123"/>
                  </a:cubicBezTo>
                  <a:cubicBezTo>
                    <a:pt x="72" y="123"/>
                    <a:pt x="73" y="123"/>
                    <a:pt x="73" y="122"/>
                  </a:cubicBezTo>
                  <a:cubicBezTo>
                    <a:pt x="72" y="121"/>
                    <a:pt x="72" y="121"/>
                    <a:pt x="72" y="121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20"/>
                    <a:pt x="71" y="120"/>
                    <a:pt x="71" y="121"/>
                  </a:cubicBezTo>
                  <a:cubicBezTo>
                    <a:pt x="71" y="121"/>
                    <a:pt x="70" y="121"/>
                    <a:pt x="70" y="121"/>
                  </a:cubicBezTo>
                  <a:cubicBezTo>
                    <a:pt x="69" y="122"/>
                    <a:pt x="69" y="122"/>
                    <a:pt x="68" y="122"/>
                  </a:cubicBezTo>
                  <a:cubicBezTo>
                    <a:pt x="67" y="122"/>
                    <a:pt x="67" y="122"/>
                    <a:pt x="66" y="122"/>
                  </a:cubicBezTo>
                  <a:cubicBezTo>
                    <a:pt x="65" y="122"/>
                    <a:pt x="64" y="122"/>
                    <a:pt x="63" y="122"/>
                  </a:cubicBezTo>
                  <a:cubicBezTo>
                    <a:pt x="62" y="122"/>
                    <a:pt x="62" y="121"/>
                    <a:pt x="61" y="120"/>
                  </a:cubicBezTo>
                  <a:cubicBezTo>
                    <a:pt x="61" y="120"/>
                    <a:pt x="60" y="119"/>
                    <a:pt x="60" y="118"/>
                  </a:cubicBezTo>
                  <a:cubicBezTo>
                    <a:pt x="60" y="117"/>
                    <a:pt x="59" y="116"/>
                    <a:pt x="59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3" y="115"/>
                    <a:pt x="73" y="115"/>
                    <a:pt x="74" y="114"/>
                  </a:cubicBezTo>
                  <a:cubicBezTo>
                    <a:pt x="74" y="114"/>
                    <a:pt x="74" y="114"/>
                    <a:pt x="74" y="113"/>
                  </a:cubicBezTo>
                  <a:cubicBezTo>
                    <a:pt x="74" y="112"/>
                    <a:pt x="74" y="111"/>
                    <a:pt x="73" y="109"/>
                  </a:cubicBezTo>
                  <a:cubicBezTo>
                    <a:pt x="73" y="108"/>
                    <a:pt x="72" y="107"/>
                    <a:pt x="71" y="107"/>
                  </a:cubicBezTo>
                  <a:cubicBezTo>
                    <a:pt x="71" y="106"/>
                    <a:pt x="70" y="105"/>
                    <a:pt x="69" y="105"/>
                  </a:cubicBezTo>
                  <a:cubicBezTo>
                    <a:pt x="68" y="104"/>
                    <a:pt x="66" y="104"/>
                    <a:pt x="65" y="104"/>
                  </a:cubicBezTo>
                  <a:cubicBezTo>
                    <a:pt x="64" y="104"/>
                    <a:pt x="62" y="105"/>
                    <a:pt x="61" y="105"/>
                  </a:cubicBezTo>
                  <a:close/>
                  <a:moveTo>
                    <a:pt x="68" y="107"/>
                  </a:moveTo>
                  <a:cubicBezTo>
                    <a:pt x="68" y="108"/>
                    <a:pt x="69" y="108"/>
                    <a:pt x="69" y="108"/>
                  </a:cubicBezTo>
                  <a:cubicBezTo>
                    <a:pt x="70" y="109"/>
                    <a:pt x="70" y="110"/>
                    <a:pt x="70" y="110"/>
                  </a:cubicBezTo>
                  <a:cubicBezTo>
                    <a:pt x="70" y="111"/>
                    <a:pt x="71" y="112"/>
                    <a:pt x="71" y="113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0" y="111"/>
                    <a:pt x="60" y="109"/>
                    <a:pt x="61" y="108"/>
                  </a:cubicBezTo>
                  <a:cubicBezTo>
                    <a:pt x="62" y="107"/>
                    <a:pt x="64" y="107"/>
                    <a:pt x="65" y="107"/>
                  </a:cubicBezTo>
                  <a:cubicBezTo>
                    <a:pt x="66" y="107"/>
                    <a:pt x="67" y="107"/>
                    <a:pt x="68" y="107"/>
                  </a:cubicBezTo>
                  <a:close/>
                  <a:moveTo>
                    <a:pt x="126" y="98"/>
                  </a:moveTo>
                  <a:cubicBezTo>
                    <a:pt x="126" y="98"/>
                    <a:pt x="126" y="98"/>
                    <a:pt x="126" y="97"/>
                  </a:cubicBezTo>
                  <a:cubicBezTo>
                    <a:pt x="125" y="97"/>
                    <a:pt x="125" y="97"/>
                    <a:pt x="125" y="96"/>
                  </a:cubicBezTo>
                  <a:cubicBezTo>
                    <a:pt x="125" y="96"/>
                    <a:pt x="124" y="96"/>
                    <a:pt x="124" y="96"/>
                  </a:cubicBezTo>
                  <a:cubicBezTo>
                    <a:pt x="124" y="96"/>
                    <a:pt x="124" y="96"/>
                    <a:pt x="123" y="96"/>
                  </a:cubicBezTo>
                  <a:cubicBezTo>
                    <a:pt x="123" y="96"/>
                    <a:pt x="123" y="96"/>
                    <a:pt x="122" y="96"/>
                  </a:cubicBezTo>
                  <a:cubicBezTo>
                    <a:pt x="122" y="96"/>
                    <a:pt x="122" y="96"/>
                    <a:pt x="121" y="96"/>
                  </a:cubicBezTo>
                  <a:cubicBezTo>
                    <a:pt x="121" y="97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9"/>
                    <a:pt x="121" y="99"/>
                    <a:pt x="121" y="99"/>
                  </a:cubicBezTo>
                  <a:cubicBezTo>
                    <a:pt x="121" y="99"/>
                    <a:pt x="121" y="100"/>
                    <a:pt x="121" y="100"/>
                  </a:cubicBezTo>
                  <a:cubicBezTo>
                    <a:pt x="122" y="100"/>
                    <a:pt x="122" y="100"/>
                    <a:pt x="122" y="101"/>
                  </a:cubicBezTo>
                  <a:cubicBezTo>
                    <a:pt x="123" y="101"/>
                    <a:pt x="123" y="101"/>
                    <a:pt x="123" y="101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24" y="100"/>
                    <a:pt x="125" y="100"/>
                    <a:pt x="125" y="100"/>
                  </a:cubicBezTo>
                  <a:cubicBezTo>
                    <a:pt x="125" y="100"/>
                    <a:pt x="125" y="99"/>
                    <a:pt x="126" y="99"/>
                  </a:cubicBezTo>
                  <a:cubicBezTo>
                    <a:pt x="126" y="99"/>
                    <a:pt x="126" y="99"/>
                    <a:pt x="126" y="98"/>
                  </a:cubicBezTo>
                  <a:close/>
                  <a:moveTo>
                    <a:pt x="162" y="122"/>
                  </a:moveTo>
                  <a:cubicBezTo>
                    <a:pt x="161" y="122"/>
                    <a:pt x="161" y="122"/>
                    <a:pt x="161" y="122"/>
                  </a:cubicBezTo>
                  <a:cubicBezTo>
                    <a:pt x="160" y="123"/>
                    <a:pt x="159" y="123"/>
                    <a:pt x="159" y="123"/>
                  </a:cubicBezTo>
                  <a:cubicBezTo>
                    <a:pt x="158" y="123"/>
                    <a:pt x="157" y="123"/>
                    <a:pt x="157" y="122"/>
                  </a:cubicBezTo>
                  <a:cubicBezTo>
                    <a:pt x="156" y="122"/>
                    <a:pt x="156" y="122"/>
                    <a:pt x="155" y="122"/>
                  </a:cubicBezTo>
                  <a:cubicBezTo>
                    <a:pt x="155" y="121"/>
                    <a:pt x="155" y="121"/>
                    <a:pt x="154" y="121"/>
                  </a:cubicBezTo>
                  <a:cubicBezTo>
                    <a:pt x="154" y="121"/>
                    <a:pt x="154" y="121"/>
                    <a:pt x="154" y="121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53" y="123"/>
                    <a:pt x="154" y="124"/>
                    <a:pt x="155" y="124"/>
                  </a:cubicBezTo>
                  <a:cubicBezTo>
                    <a:pt x="156" y="125"/>
                    <a:pt x="157" y="125"/>
                    <a:pt x="159" y="125"/>
                  </a:cubicBezTo>
                  <a:cubicBezTo>
                    <a:pt x="160" y="125"/>
                    <a:pt x="161" y="125"/>
                    <a:pt x="162" y="125"/>
                  </a:cubicBezTo>
                  <a:cubicBezTo>
                    <a:pt x="163" y="124"/>
                    <a:pt x="164" y="124"/>
                    <a:pt x="164" y="123"/>
                  </a:cubicBezTo>
                  <a:cubicBezTo>
                    <a:pt x="165" y="123"/>
                    <a:pt x="165" y="122"/>
                    <a:pt x="166" y="121"/>
                  </a:cubicBezTo>
                  <a:cubicBezTo>
                    <a:pt x="166" y="120"/>
                    <a:pt x="166" y="120"/>
                    <a:pt x="166" y="119"/>
                  </a:cubicBezTo>
                  <a:cubicBezTo>
                    <a:pt x="166" y="118"/>
                    <a:pt x="166" y="117"/>
                    <a:pt x="166" y="117"/>
                  </a:cubicBezTo>
                  <a:cubicBezTo>
                    <a:pt x="165" y="116"/>
                    <a:pt x="165" y="115"/>
                    <a:pt x="165" y="115"/>
                  </a:cubicBezTo>
                  <a:cubicBezTo>
                    <a:pt x="164" y="115"/>
                    <a:pt x="164" y="114"/>
                    <a:pt x="163" y="114"/>
                  </a:cubicBezTo>
                  <a:cubicBezTo>
                    <a:pt x="162" y="114"/>
                    <a:pt x="162" y="114"/>
                    <a:pt x="161" y="113"/>
                  </a:cubicBezTo>
                  <a:cubicBezTo>
                    <a:pt x="160" y="113"/>
                    <a:pt x="160" y="113"/>
                    <a:pt x="159" y="113"/>
                  </a:cubicBezTo>
                  <a:cubicBezTo>
                    <a:pt x="158" y="113"/>
                    <a:pt x="158" y="112"/>
                    <a:pt x="157" y="112"/>
                  </a:cubicBezTo>
                  <a:cubicBezTo>
                    <a:pt x="157" y="112"/>
                    <a:pt x="156" y="112"/>
                    <a:pt x="156" y="111"/>
                  </a:cubicBezTo>
                  <a:cubicBezTo>
                    <a:pt x="156" y="111"/>
                    <a:pt x="156" y="110"/>
                    <a:pt x="156" y="110"/>
                  </a:cubicBezTo>
                  <a:cubicBezTo>
                    <a:pt x="156" y="109"/>
                    <a:pt x="156" y="109"/>
                    <a:pt x="156" y="109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8" y="107"/>
                    <a:pt x="158" y="107"/>
                  </a:cubicBezTo>
                  <a:cubicBezTo>
                    <a:pt x="158" y="107"/>
                    <a:pt x="159" y="107"/>
                    <a:pt x="160" y="107"/>
                  </a:cubicBezTo>
                  <a:cubicBezTo>
                    <a:pt x="160" y="107"/>
                    <a:pt x="161" y="107"/>
                    <a:pt x="161" y="107"/>
                  </a:cubicBezTo>
                  <a:cubicBezTo>
                    <a:pt x="162" y="107"/>
                    <a:pt x="162" y="107"/>
                    <a:pt x="163" y="108"/>
                  </a:cubicBezTo>
                  <a:cubicBezTo>
                    <a:pt x="163" y="108"/>
                    <a:pt x="163" y="108"/>
                    <a:pt x="164" y="10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5" y="106"/>
                    <a:pt x="164" y="105"/>
                    <a:pt x="163" y="105"/>
                  </a:cubicBezTo>
                  <a:cubicBezTo>
                    <a:pt x="162" y="104"/>
                    <a:pt x="161" y="104"/>
                    <a:pt x="160" y="104"/>
                  </a:cubicBezTo>
                  <a:cubicBezTo>
                    <a:pt x="158" y="104"/>
                    <a:pt x="157" y="104"/>
                    <a:pt x="156" y="105"/>
                  </a:cubicBezTo>
                  <a:cubicBezTo>
                    <a:pt x="156" y="105"/>
                    <a:pt x="155" y="105"/>
                    <a:pt x="154" y="106"/>
                  </a:cubicBezTo>
                  <a:cubicBezTo>
                    <a:pt x="154" y="107"/>
                    <a:pt x="153" y="107"/>
                    <a:pt x="153" y="108"/>
                  </a:cubicBezTo>
                  <a:cubicBezTo>
                    <a:pt x="152" y="109"/>
                    <a:pt x="152" y="109"/>
                    <a:pt x="152" y="110"/>
                  </a:cubicBezTo>
                  <a:cubicBezTo>
                    <a:pt x="152" y="111"/>
                    <a:pt x="152" y="112"/>
                    <a:pt x="153" y="112"/>
                  </a:cubicBezTo>
                  <a:cubicBezTo>
                    <a:pt x="153" y="113"/>
                    <a:pt x="153" y="113"/>
                    <a:pt x="154" y="114"/>
                  </a:cubicBezTo>
                  <a:cubicBezTo>
                    <a:pt x="154" y="114"/>
                    <a:pt x="155" y="115"/>
                    <a:pt x="156" y="115"/>
                  </a:cubicBezTo>
                  <a:cubicBezTo>
                    <a:pt x="156" y="115"/>
                    <a:pt x="157" y="115"/>
                    <a:pt x="158" y="116"/>
                  </a:cubicBezTo>
                  <a:cubicBezTo>
                    <a:pt x="158" y="116"/>
                    <a:pt x="159" y="116"/>
                    <a:pt x="160" y="116"/>
                  </a:cubicBezTo>
                  <a:cubicBezTo>
                    <a:pt x="160" y="116"/>
                    <a:pt x="161" y="117"/>
                    <a:pt x="161" y="117"/>
                  </a:cubicBezTo>
                  <a:cubicBezTo>
                    <a:pt x="162" y="117"/>
                    <a:pt x="162" y="118"/>
                    <a:pt x="162" y="118"/>
                  </a:cubicBezTo>
                  <a:cubicBezTo>
                    <a:pt x="163" y="118"/>
                    <a:pt x="163" y="119"/>
                    <a:pt x="163" y="119"/>
                  </a:cubicBezTo>
                  <a:cubicBezTo>
                    <a:pt x="163" y="120"/>
                    <a:pt x="163" y="120"/>
                    <a:pt x="163" y="121"/>
                  </a:cubicBezTo>
                  <a:cubicBezTo>
                    <a:pt x="162" y="121"/>
                    <a:pt x="162" y="121"/>
                    <a:pt x="162" y="122"/>
                  </a:cubicBezTo>
                  <a:close/>
                  <a:moveTo>
                    <a:pt x="49" y="105"/>
                  </a:moveTo>
                  <a:cubicBezTo>
                    <a:pt x="48" y="106"/>
                    <a:pt x="47" y="107"/>
                    <a:pt x="47" y="109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6" y="105"/>
                    <a:pt x="46" y="105"/>
                    <a:pt x="45" y="105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7" y="111"/>
                    <a:pt x="47" y="111"/>
                    <a:pt x="48" y="110"/>
                  </a:cubicBezTo>
                  <a:cubicBezTo>
                    <a:pt x="48" y="110"/>
                    <a:pt x="48" y="109"/>
                    <a:pt x="49" y="109"/>
                  </a:cubicBezTo>
                  <a:cubicBezTo>
                    <a:pt x="49" y="108"/>
                    <a:pt x="50" y="108"/>
                    <a:pt x="50" y="108"/>
                  </a:cubicBezTo>
                  <a:cubicBezTo>
                    <a:pt x="51" y="108"/>
                    <a:pt x="51" y="108"/>
                    <a:pt x="52" y="108"/>
                  </a:cubicBezTo>
                  <a:cubicBezTo>
                    <a:pt x="52" y="108"/>
                    <a:pt x="53" y="108"/>
                    <a:pt x="53" y="108"/>
                  </a:cubicBezTo>
                  <a:cubicBezTo>
                    <a:pt x="53" y="108"/>
                    <a:pt x="54" y="108"/>
                    <a:pt x="54" y="108"/>
                  </a:cubicBezTo>
                  <a:cubicBezTo>
                    <a:pt x="54" y="108"/>
                    <a:pt x="54" y="108"/>
                    <a:pt x="54" y="107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4" y="105"/>
                    <a:pt x="54" y="104"/>
                    <a:pt x="54" y="104"/>
                  </a:cubicBezTo>
                  <a:cubicBezTo>
                    <a:pt x="53" y="104"/>
                    <a:pt x="53" y="104"/>
                    <a:pt x="52" y="104"/>
                  </a:cubicBezTo>
                  <a:cubicBezTo>
                    <a:pt x="51" y="104"/>
                    <a:pt x="50" y="105"/>
                    <a:pt x="49" y="105"/>
                  </a:cubicBezTo>
                  <a:close/>
                  <a:moveTo>
                    <a:pt x="3" y="174"/>
                  </a:moveTo>
                  <a:cubicBezTo>
                    <a:pt x="4" y="175"/>
                    <a:pt x="5" y="176"/>
                    <a:pt x="6" y="176"/>
                  </a:cubicBezTo>
                  <a:cubicBezTo>
                    <a:pt x="7" y="177"/>
                    <a:pt x="8" y="177"/>
                    <a:pt x="9" y="177"/>
                  </a:cubicBezTo>
                  <a:cubicBezTo>
                    <a:pt x="10" y="177"/>
                    <a:pt x="11" y="177"/>
                    <a:pt x="11" y="177"/>
                  </a:cubicBezTo>
                  <a:cubicBezTo>
                    <a:pt x="12" y="177"/>
                    <a:pt x="13" y="177"/>
                    <a:pt x="13" y="176"/>
                  </a:cubicBezTo>
                  <a:cubicBezTo>
                    <a:pt x="14" y="176"/>
                    <a:pt x="15" y="176"/>
                    <a:pt x="15" y="175"/>
                  </a:cubicBezTo>
                  <a:cubicBezTo>
                    <a:pt x="16" y="175"/>
                    <a:pt x="16" y="175"/>
                    <a:pt x="17" y="174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16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4" y="173"/>
                  </a:cubicBezTo>
                  <a:cubicBezTo>
                    <a:pt x="14" y="173"/>
                    <a:pt x="14" y="173"/>
                    <a:pt x="13" y="173"/>
                  </a:cubicBezTo>
                  <a:cubicBezTo>
                    <a:pt x="13" y="174"/>
                    <a:pt x="13" y="174"/>
                    <a:pt x="12" y="174"/>
                  </a:cubicBezTo>
                  <a:cubicBezTo>
                    <a:pt x="11" y="174"/>
                    <a:pt x="11" y="174"/>
                    <a:pt x="10" y="174"/>
                  </a:cubicBezTo>
                  <a:cubicBezTo>
                    <a:pt x="9" y="174"/>
                    <a:pt x="8" y="174"/>
                    <a:pt x="7" y="174"/>
                  </a:cubicBezTo>
                  <a:cubicBezTo>
                    <a:pt x="7" y="174"/>
                    <a:pt x="6" y="173"/>
                    <a:pt x="6" y="172"/>
                  </a:cubicBezTo>
                  <a:cubicBezTo>
                    <a:pt x="5" y="172"/>
                    <a:pt x="5" y="171"/>
                    <a:pt x="4" y="170"/>
                  </a:cubicBezTo>
                  <a:cubicBezTo>
                    <a:pt x="4" y="169"/>
                    <a:pt x="4" y="168"/>
                    <a:pt x="4" y="167"/>
                  </a:cubicBezTo>
                  <a:cubicBezTo>
                    <a:pt x="4" y="166"/>
                    <a:pt x="4" y="164"/>
                    <a:pt x="4" y="164"/>
                  </a:cubicBezTo>
                  <a:cubicBezTo>
                    <a:pt x="5" y="163"/>
                    <a:pt x="5" y="162"/>
                    <a:pt x="6" y="161"/>
                  </a:cubicBezTo>
                  <a:cubicBezTo>
                    <a:pt x="6" y="160"/>
                    <a:pt x="7" y="160"/>
                    <a:pt x="7" y="160"/>
                  </a:cubicBezTo>
                  <a:cubicBezTo>
                    <a:pt x="8" y="159"/>
                    <a:pt x="9" y="159"/>
                    <a:pt x="10" y="159"/>
                  </a:cubicBezTo>
                  <a:cubicBezTo>
                    <a:pt x="11" y="159"/>
                    <a:pt x="11" y="159"/>
                    <a:pt x="12" y="159"/>
                  </a:cubicBezTo>
                  <a:cubicBezTo>
                    <a:pt x="12" y="159"/>
                    <a:pt x="13" y="160"/>
                    <a:pt x="13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1"/>
                    <a:pt x="15" y="161"/>
                    <a:pt x="15" y="161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0"/>
                    <a:pt x="15" y="160"/>
                    <a:pt x="16" y="160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16" y="158"/>
                    <a:pt x="15" y="157"/>
                    <a:pt x="14" y="157"/>
                  </a:cubicBezTo>
                  <a:cubicBezTo>
                    <a:pt x="13" y="156"/>
                    <a:pt x="11" y="156"/>
                    <a:pt x="10" y="156"/>
                  </a:cubicBezTo>
                  <a:cubicBezTo>
                    <a:pt x="8" y="156"/>
                    <a:pt x="7" y="157"/>
                    <a:pt x="6" y="157"/>
                  </a:cubicBezTo>
                  <a:cubicBezTo>
                    <a:pt x="5" y="158"/>
                    <a:pt x="4" y="158"/>
                    <a:pt x="3" y="159"/>
                  </a:cubicBezTo>
                  <a:cubicBezTo>
                    <a:pt x="2" y="160"/>
                    <a:pt x="1" y="161"/>
                    <a:pt x="1" y="163"/>
                  </a:cubicBezTo>
                  <a:cubicBezTo>
                    <a:pt x="1" y="164"/>
                    <a:pt x="0" y="165"/>
                    <a:pt x="0" y="167"/>
                  </a:cubicBezTo>
                  <a:cubicBezTo>
                    <a:pt x="0" y="168"/>
                    <a:pt x="1" y="170"/>
                    <a:pt x="1" y="171"/>
                  </a:cubicBezTo>
                  <a:cubicBezTo>
                    <a:pt x="1" y="172"/>
                    <a:pt x="2" y="174"/>
                    <a:pt x="3" y="174"/>
                  </a:cubicBezTo>
                  <a:close/>
                  <a:moveTo>
                    <a:pt x="15" y="211"/>
                  </a:moveTo>
                  <a:cubicBezTo>
                    <a:pt x="14" y="210"/>
                    <a:pt x="13" y="209"/>
                    <a:pt x="12" y="209"/>
                  </a:cubicBezTo>
                  <a:cubicBezTo>
                    <a:pt x="11" y="208"/>
                    <a:pt x="10" y="208"/>
                    <a:pt x="9" y="208"/>
                  </a:cubicBezTo>
                  <a:cubicBezTo>
                    <a:pt x="8" y="208"/>
                    <a:pt x="7" y="208"/>
                    <a:pt x="5" y="209"/>
                  </a:cubicBezTo>
                  <a:cubicBezTo>
                    <a:pt x="4" y="210"/>
                    <a:pt x="3" y="210"/>
                    <a:pt x="3" y="211"/>
                  </a:cubicBezTo>
                  <a:cubicBezTo>
                    <a:pt x="2" y="212"/>
                    <a:pt x="1" y="213"/>
                    <a:pt x="1" y="215"/>
                  </a:cubicBezTo>
                  <a:cubicBezTo>
                    <a:pt x="1" y="216"/>
                    <a:pt x="0" y="217"/>
                    <a:pt x="0" y="219"/>
                  </a:cubicBezTo>
                  <a:cubicBezTo>
                    <a:pt x="0" y="220"/>
                    <a:pt x="1" y="222"/>
                    <a:pt x="1" y="223"/>
                  </a:cubicBezTo>
                  <a:cubicBezTo>
                    <a:pt x="1" y="225"/>
                    <a:pt x="2" y="226"/>
                    <a:pt x="2" y="226"/>
                  </a:cubicBezTo>
                  <a:cubicBezTo>
                    <a:pt x="3" y="227"/>
                    <a:pt x="4" y="228"/>
                    <a:pt x="5" y="228"/>
                  </a:cubicBezTo>
                  <a:cubicBezTo>
                    <a:pt x="6" y="229"/>
                    <a:pt x="7" y="229"/>
                    <a:pt x="8" y="229"/>
                  </a:cubicBezTo>
                  <a:cubicBezTo>
                    <a:pt x="9" y="229"/>
                    <a:pt x="11" y="229"/>
                    <a:pt x="12" y="228"/>
                  </a:cubicBezTo>
                  <a:cubicBezTo>
                    <a:pt x="13" y="228"/>
                    <a:pt x="14" y="227"/>
                    <a:pt x="15" y="226"/>
                  </a:cubicBezTo>
                  <a:cubicBezTo>
                    <a:pt x="15" y="228"/>
                    <a:pt x="15" y="228"/>
                    <a:pt x="15" y="228"/>
                  </a:cubicBezTo>
                  <a:cubicBezTo>
                    <a:pt x="15" y="229"/>
                    <a:pt x="16" y="229"/>
                    <a:pt x="16" y="229"/>
                  </a:cubicBezTo>
                  <a:cubicBezTo>
                    <a:pt x="18" y="229"/>
                    <a:pt x="18" y="229"/>
                    <a:pt x="18" y="22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5" y="199"/>
                    <a:pt x="15" y="199"/>
                    <a:pt x="15" y="199"/>
                  </a:cubicBezTo>
                  <a:lnTo>
                    <a:pt x="15" y="211"/>
                  </a:lnTo>
                  <a:close/>
                  <a:moveTo>
                    <a:pt x="15" y="223"/>
                  </a:moveTo>
                  <a:cubicBezTo>
                    <a:pt x="14" y="224"/>
                    <a:pt x="13" y="225"/>
                    <a:pt x="12" y="225"/>
                  </a:cubicBezTo>
                  <a:cubicBezTo>
                    <a:pt x="11" y="226"/>
                    <a:pt x="10" y="226"/>
                    <a:pt x="9" y="226"/>
                  </a:cubicBezTo>
                  <a:cubicBezTo>
                    <a:pt x="8" y="226"/>
                    <a:pt x="8" y="226"/>
                    <a:pt x="7" y="226"/>
                  </a:cubicBezTo>
                  <a:cubicBezTo>
                    <a:pt x="6" y="226"/>
                    <a:pt x="6" y="225"/>
                    <a:pt x="5" y="224"/>
                  </a:cubicBezTo>
                  <a:cubicBezTo>
                    <a:pt x="5" y="224"/>
                    <a:pt x="5" y="223"/>
                    <a:pt x="4" y="222"/>
                  </a:cubicBezTo>
                  <a:cubicBezTo>
                    <a:pt x="4" y="221"/>
                    <a:pt x="4" y="220"/>
                    <a:pt x="4" y="219"/>
                  </a:cubicBezTo>
                  <a:cubicBezTo>
                    <a:pt x="4" y="216"/>
                    <a:pt x="5" y="214"/>
                    <a:pt x="6" y="213"/>
                  </a:cubicBezTo>
                  <a:cubicBezTo>
                    <a:pt x="7" y="212"/>
                    <a:pt x="8" y="211"/>
                    <a:pt x="10" y="211"/>
                  </a:cubicBezTo>
                  <a:cubicBezTo>
                    <a:pt x="11" y="211"/>
                    <a:pt x="12" y="211"/>
                    <a:pt x="13" y="212"/>
                  </a:cubicBezTo>
                  <a:cubicBezTo>
                    <a:pt x="13" y="212"/>
                    <a:pt x="14" y="213"/>
                    <a:pt x="15" y="213"/>
                  </a:cubicBezTo>
                  <a:lnTo>
                    <a:pt x="15" y="223"/>
                  </a:lnTo>
                  <a:close/>
                  <a:moveTo>
                    <a:pt x="246" y="124"/>
                  </a:moveTo>
                  <a:cubicBezTo>
                    <a:pt x="248" y="124"/>
                    <a:pt x="249" y="123"/>
                    <a:pt x="249" y="122"/>
                  </a:cubicBezTo>
                  <a:cubicBezTo>
                    <a:pt x="250" y="124"/>
                    <a:pt x="250" y="124"/>
                    <a:pt x="250" y="124"/>
                  </a:cubicBezTo>
                  <a:cubicBezTo>
                    <a:pt x="250" y="125"/>
                    <a:pt x="250" y="125"/>
                    <a:pt x="251" y="125"/>
                  </a:cubicBezTo>
                  <a:cubicBezTo>
                    <a:pt x="253" y="125"/>
                    <a:pt x="253" y="125"/>
                    <a:pt x="253" y="125"/>
                  </a:cubicBezTo>
                  <a:cubicBezTo>
                    <a:pt x="253" y="95"/>
                    <a:pt x="253" y="95"/>
                    <a:pt x="253" y="95"/>
                  </a:cubicBezTo>
                  <a:cubicBezTo>
                    <a:pt x="249" y="95"/>
                    <a:pt x="249" y="95"/>
                    <a:pt x="249" y="95"/>
                  </a:cubicBezTo>
                  <a:cubicBezTo>
                    <a:pt x="249" y="107"/>
                    <a:pt x="249" y="107"/>
                    <a:pt x="249" y="107"/>
                  </a:cubicBezTo>
                  <a:cubicBezTo>
                    <a:pt x="249" y="106"/>
                    <a:pt x="248" y="105"/>
                    <a:pt x="247" y="105"/>
                  </a:cubicBezTo>
                  <a:cubicBezTo>
                    <a:pt x="246" y="104"/>
                    <a:pt x="245" y="104"/>
                    <a:pt x="244" y="104"/>
                  </a:cubicBezTo>
                  <a:cubicBezTo>
                    <a:pt x="242" y="104"/>
                    <a:pt x="241" y="104"/>
                    <a:pt x="240" y="105"/>
                  </a:cubicBezTo>
                  <a:cubicBezTo>
                    <a:pt x="239" y="106"/>
                    <a:pt x="238" y="106"/>
                    <a:pt x="237" y="107"/>
                  </a:cubicBezTo>
                  <a:cubicBezTo>
                    <a:pt x="236" y="108"/>
                    <a:pt x="236" y="109"/>
                    <a:pt x="236" y="111"/>
                  </a:cubicBezTo>
                  <a:cubicBezTo>
                    <a:pt x="235" y="112"/>
                    <a:pt x="235" y="113"/>
                    <a:pt x="235" y="115"/>
                  </a:cubicBezTo>
                  <a:cubicBezTo>
                    <a:pt x="235" y="116"/>
                    <a:pt x="235" y="118"/>
                    <a:pt x="235" y="119"/>
                  </a:cubicBezTo>
                  <a:cubicBezTo>
                    <a:pt x="236" y="121"/>
                    <a:pt x="236" y="122"/>
                    <a:pt x="237" y="122"/>
                  </a:cubicBezTo>
                  <a:cubicBezTo>
                    <a:pt x="238" y="123"/>
                    <a:pt x="238" y="124"/>
                    <a:pt x="239" y="124"/>
                  </a:cubicBezTo>
                  <a:cubicBezTo>
                    <a:pt x="240" y="125"/>
                    <a:pt x="241" y="125"/>
                    <a:pt x="243" y="125"/>
                  </a:cubicBezTo>
                  <a:cubicBezTo>
                    <a:pt x="244" y="125"/>
                    <a:pt x="245" y="125"/>
                    <a:pt x="246" y="124"/>
                  </a:cubicBezTo>
                  <a:close/>
                  <a:moveTo>
                    <a:pt x="240" y="120"/>
                  </a:moveTo>
                  <a:cubicBezTo>
                    <a:pt x="240" y="120"/>
                    <a:pt x="239" y="119"/>
                    <a:pt x="239" y="118"/>
                  </a:cubicBezTo>
                  <a:cubicBezTo>
                    <a:pt x="239" y="117"/>
                    <a:pt x="239" y="116"/>
                    <a:pt x="239" y="115"/>
                  </a:cubicBezTo>
                  <a:cubicBezTo>
                    <a:pt x="239" y="112"/>
                    <a:pt x="239" y="110"/>
                    <a:pt x="240" y="109"/>
                  </a:cubicBezTo>
                  <a:cubicBezTo>
                    <a:pt x="241" y="108"/>
                    <a:pt x="243" y="107"/>
                    <a:pt x="244" y="107"/>
                  </a:cubicBezTo>
                  <a:cubicBezTo>
                    <a:pt x="245" y="107"/>
                    <a:pt x="246" y="107"/>
                    <a:pt x="247" y="108"/>
                  </a:cubicBezTo>
                  <a:cubicBezTo>
                    <a:pt x="248" y="108"/>
                    <a:pt x="249" y="109"/>
                    <a:pt x="249" y="109"/>
                  </a:cubicBezTo>
                  <a:cubicBezTo>
                    <a:pt x="249" y="119"/>
                    <a:pt x="249" y="119"/>
                    <a:pt x="249" y="119"/>
                  </a:cubicBezTo>
                  <a:cubicBezTo>
                    <a:pt x="248" y="120"/>
                    <a:pt x="248" y="121"/>
                    <a:pt x="247" y="121"/>
                  </a:cubicBezTo>
                  <a:cubicBezTo>
                    <a:pt x="246" y="122"/>
                    <a:pt x="245" y="122"/>
                    <a:pt x="244" y="122"/>
                  </a:cubicBezTo>
                  <a:cubicBezTo>
                    <a:pt x="243" y="122"/>
                    <a:pt x="242" y="122"/>
                    <a:pt x="242" y="122"/>
                  </a:cubicBezTo>
                  <a:cubicBezTo>
                    <a:pt x="241" y="122"/>
                    <a:pt x="240" y="121"/>
                    <a:pt x="240" y="120"/>
                  </a:cubicBezTo>
                  <a:close/>
                  <a:moveTo>
                    <a:pt x="144" y="105"/>
                  </a:moveTo>
                  <a:cubicBezTo>
                    <a:pt x="143" y="104"/>
                    <a:pt x="142" y="104"/>
                    <a:pt x="141" y="104"/>
                  </a:cubicBezTo>
                  <a:cubicBezTo>
                    <a:pt x="140" y="104"/>
                    <a:pt x="138" y="105"/>
                    <a:pt x="137" y="105"/>
                  </a:cubicBezTo>
                  <a:cubicBezTo>
                    <a:pt x="136" y="106"/>
                    <a:pt x="135" y="107"/>
                    <a:pt x="134" y="108"/>
                  </a:cubicBezTo>
                  <a:cubicBezTo>
                    <a:pt x="134" y="105"/>
                    <a:pt x="134" y="105"/>
                    <a:pt x="134" y="105"/>
                  </a:cubicBezTo>
                  <a:cubicBezTo>
                    <a:pt x="134" y="105"/>
                    <a:pt x="133" y="105"/>
                    <a:pt x="133" y="105"/>
                  </a:cubicBezTo>
                  <a:cubicBezTo>
                    <a:pt x="131" y="105"/>
                    <a:pt x="131" y="105"/>
                    <a:pt x="131" y="105"/>
                  </a:cubicBezTo>
                  <a:cubicBezTo>
                    <a:pt x="131" y="132"/>
                    <a:pt x="131" y="132"/>
                    <a:pt x="131" y="132"/>
                  </a:cubicBezTo>
                  <a:cubicBezTo>
                    <a:pt x="134" y="132"/>
                    <a:pt x="134" y="132"/>
                    <a:pt x="134" y="132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5" y="123"/>
                    <a:pt x="136" y="124"/>
                    <a:pt x="137" y="124"/>
                  </a:cubicBezTo>
                  <a:cubicBezTo>
                    <a:pt x="138" y="125"/>
                    <a:pt x="139" y="125"/>
                    <a:pt x="140" y="125"/>
                  </a:cubicBezTo>
                  <a:cubicBezTo>
                    <a:pt x="141" y="125"/>
                    <a:pt x="143" y="125"/>
                    <a:pt x="144" y="124"/>
                  </a:cubicBezTo>
                  <a:cubicBezTo>
                    <a:pt x="145" y="124"/>
                    <a:pt x="146" y="123"/>
                    <a:pt x="146" y="122"/>
                  </a:cubicBezTo>
                  <a:cubicBezTo>
                    <a:pt x="147" y="121"/>
                    <a:pt x="148" y="120"/>
                    <a:pt x="148" y="119"/>
                  </a:cubicBezTo>
                  <a:cubicBezTo>
                    <a:pt x="149" y="117"/>
                    <a:pt x="149" y="116"/>
                    <a:pt x="149" y="115"/>
                  </a:cubicBezTo>
                  <a:cubicBezTo>
                    <a:pt x="149" y="113"/>
                    <a:pt x="149" y="111"/>
                    <a:pt x="148" y="110"/>
                  </a:cubicBezTo>
                  <a:cubicBezTo>
                    <a:pt x="148" y="109"/>
                    <a:pt x="147" y="108"/>
                    <a:pt x="147" y="107"/>
                  </a:cubicBezTo>
                  <a:cubicBezTo>
                    <a:pt x="146" y="106"/>
                    <a:pt x="145" y="105"/>
                    <a:pt x="144" y="105"/>
                  </a:cubicBezTo>
                  <a:close/>
                  <a:moveTo>
                    <a:pt x="144" y="120"/>
                  </a:moveTo>
                  <a:cubicBezTo>
                    <a:pt x="143" y="122"/>
                    <a:pt x="141" y="122"/>
                    <a:pt x="139" y="122"/>
                  </a:cubicBezTo>
                  <a:cubicBezTo>
                    <a:pt x="138" y="122"/>
                    <a:pt x="137" y="122"/>
                    <a:pt x="137" y="122"/>
                  </a:cubicBezTo>
                  <a:cubicBezTo>
                    <a:pt x="136" y="121"/>
                    <a:pt x="135" y="121"/>
                    <a:pt x="134" y="120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5" y="109"/>
                    <a:pt x="136" y="108"/>
                    <a:pt x="137" y="108"/>
                  </a:cubicBezTo>
                  <a:cubicBezTo>
                    <a:pt x="138" y="107"/>
                    <a:pt x="139" y="107"/>
                    <a:pt x="140" y="107"/>
                  </a:cubicBezTo>
                  <a:cubicBezTo>
                    <a:pt x="141" y="107"/>
                    <a:pt x="141" y="107"/>
                    <a:pt x="142" y="108"/>
                  </a:cubicBezTo>
                  <a:cubicBezTo>
                    <a:pt x="143" y="108"/>
                    <a:pt x="143" y="108"/>
                    <a:pt x="144" y="109"/>
                  </a:cubicBezTo>
                  <a:cubicBezTo>
                    <a:pt x="144" y="109"/>
                    <a:pt x="144" y="110"/>
                    <a:pt x="145" y="111"/>
                  </a:cubicBezTo>
                  <a:cubicBezTo>
                    <a:pt x="145" y="112"/>
                    <a:pt x="145" y="113"/>
                    <a:pt x="145" y="115"/>
                  </a:cubicBezTo>
                  <a:cubicBezTo>
                    <a:pt x="145" y="117"/>
                    <a:pt x="145" y="119"/>
                    <a:pt x="144" y="120"/>
                  </a:cubicBezTo>
                  <a:close/>
                  <a:moveTo>
                    <a:pt x="210" y="105"/>
                  </a:moveTo>
                  <a:cubicBezTo>
                    <a:pt x="209" y="106"/>
                    <a:pt x="209" y="106"/>
                    <a:pt x="208" y="107"/>
                  </a:cubicBezTo>
                  <a:cubicBezTo>
                    <a:pt x="208" y="107"/>
                    <a:pt x="207" y="108"/>
                    <a:pt x="207" y="108"/>
                  </a:cubicBezTo>
                  <a:cubicBezTo>
                    <a:pt x="207" y="107"/>
                    <a:pt x="206" y="106"/>
                    <a:pt x="205" y="105"/>
                  </a:cubicBezTo>
                  <a:cubicBezTo>
                    <a:pt x="204" y="105"/>
                    <a:pt x="203" y="104"/>
                    <a:pt x="202" y="104"/>
                  </a:cubicBezTo>
                  <a:cubicBezTo>
                    <a:pt x="201" y="104"/>
                    <a:pt x="200" y="105"/>
                    <a:pt x="199" y="105"/>
                  </a:cubicBezTo>
                  <a:cubicBezTo>
                    <a:pt x="198" y="106"/>
                    <a:pt x="197" y="106"/>
                    <a:pt x="196" y="107"/>
                  </a:cubicBezTo>
                  <a:cubicBezTo>
                    <a:pt x="196" y="105"/>
                    <a:pt x="196" y="105"/>
                    <a:pt x="196" y="105"/>
                  </a:cubicBezTo>
                  <a:cubicBezTo>
                    <a:pt x="196" y="105"/>
                    <a:pt x="196" y="105"/>
                    <a:pt x="195" y="105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193" y="125"/>
                    <a:pt x="193" y="125"/>
                    <a:pt x="193" y="125"/>
                  </a:cubicBezTo>
                  <a:cubicBezTo>
                    <a:pt x="196" y="125"/>
                    <a:pt x="196" y="125"/>
                    <a:pt x="196" y="125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197" y="109"/>
                    <a:pt x="198" y="108"/>
                    <a:pt x="199" y="108"/>
                  </a:cubicBezTo>
                  <a:cubicBezTo>
                    <a:pt x="199" y="107"/>
                    <a:pt x="200" y="107"/>
                    <a:pt x="201" y="107"/>
                  </a:cubicBezTo>
                  <a:cubicBezTo>
                    <a:pt x="202" y="107"/>
                    <a:pt x="203" y="108"/>
                    <a:pt x="204" y="108"/>
                  </a:cubicBezTo>
                  <a:cubicBezTo>
                    <a:pt x="204" y="109"/>
                    <a:pt x="205" y="110"/>
                    <a:pt x="205" y="112"/>
                  </a:cubicBezTo>
                  <a:cubicBezTo>
                    <a:pt x="205" y="125"/>
                    <a:pt x="205" y="125"/>
                    <a:pt x="205" y="125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8" y="112"/>
                    <a:pt x="208" y="112"/>
                    <a:pt x="208" y="112"/>
                  </a:cubicBezTo>
                  <a:cubicBezTo>
                    <a:pt x="208" y="111"/>
                    <a:pt x="209" y="110"/>
                    <a:pt x="209" y="110"/>
                  </a:cubicBezTo>
                  <a:cubicBezTo>
                    <a:pt x="209" y="109"/>
                    <a:pt x="209" y="109"/>
                    <a:pt x="210" y="108"/>
                  </a:cubicBezTo>
                  <a:cubicBezTo>
                    <a:pt x="210" y="108"/>
                    <a:pt x="211" y="108"/>
                    <a:pt x="211" y="107"/>
                  </a:cubicBezTo>
                  <a:cubicBezTo>
                    <a:pt x="212" y="107"/>
                    <a:pt x="212" y="107"/>
                    <a:pt x="213" y="107"/>
                  </a:cubicBezTo>
                  <a:cubicBezTo>
                    <a:pt x="214" y="107"/>
                    <a:pt x="215" y="108"/>
                    <a:pt x="216" y="108"/>
                  </a:cubicBezTo>
                  <a:cubicBezTo>
                    <a:pt x="216" y="109"/>
                    <a:pt x="217" y="110"/>
                    <a:pt x="217" y="112"/>
                  </a:cubicBezTo>
                  <a:cubicBezTo>
                    <a:pt x="217" y="125"/>
                    <a:pt x="217" y="125"/>
                    <a:pt x="217" y="125"/>
                  </a:cubicBezTo>
                  <a:cubicBezTo>
                    <a:pt x="220" y="125"/>
                    <a:pt x="220" y="125"/>
                    <a:pt x="220" y="125"/>
                  </a:cubicBezTo>
                  <a:cubicBezTo>
                    <a:pt x="220" y="112"/>
                    <a:pt x="220" y="112"/>
                    <a:pt x="220" y="112"/>
                  </a:cubicBezTo>
                  <a:cubicBezTo>
                    <a:pt x="220" y="111"/>
                    <a:pt x="220" y="110"/>
                    <a:pt x="220" y="109"/>
                  </a:cubicBezTo>
                  <a:cubicBezTo>
                    <a:pt x="220" y="108"/>
                    <a:pt x="219" y="107"/>
                    <a:pt x="219" y="106"/>
                  </a:cubicBezTo>
                  <a:cubicBezTo>
                    <a:pt x="218" y="106"/>
                    <a:pt x="217" y="105"/>
                    <a:pt x="216" y="105"/>
                  </a:cubicBezTo>
                  <a:cubicBezTo>
                    <a:pt x="216" y="104"/>
                    <a:pt x="215" y="104"/>
                    <a:pt x="214" y="104"/>
                  </a:cubicBezTo>
                  <a:cubicBezTo>
                    <a:pt x="213" y="104"/>
                    <a:pt x="212" y="104"/>
                    <a:pt x="212" y="105"/>
                  </a:cubicBezTo>
                  <a:cubicBezTo>
                    <a:pt x="211" y="105"/>
                    <a:pt x="210" y="105"/>
                    <a:pt x="210" y="105"/>
                  </a:cubicBezTo>
                  <a:close/>
                  <a:moveTo>
                    <a:pt x="6" y="96"/>
                  </a:moveTo>
                  <a:cubicBezTo>
                    <a:pt x="2" y="96"/>
                    <a:pt x="2" y="96"/>
                    <a:pt x="2" y="96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6" y="122"/>
                    <a:pt x="6" y="122"/>
                    <a:pt x="6" y="122"/>
                  </a:cubicBezTo>
                  <a:lnTo>
                    <a:pt x="6" y="96"/>
                  </a:lnTo>
                  <a:close/>
                  <a:moveTo>
                    <a:pt x="290" y="110"/>
                  </a:moveTo>
                  <a:cubicBezTo>
                    <a:pt x="290" y="112"/>
                    <a:pt x="289" y="113"/>
                    <a:pt x="289" y="115"/>
                  </a:cubicBezTo>
                  <a:cubicBezTo>
                    <a:pt x="289" y="116"/>
                    <a:pt x="290" y="118"/>
                    <a:pt x="290" y="119"/>
                  </a:cubicBezTo>
                  <a:cubicBezTo>
                    <a:pt x="291" y="120"/>
                    <a:pt x="291" y="121"/>
                    <a:pt x="292" y="122"/>
                  </a:cubicBezTo>
                  <a:cubicBezTo>
                    <a:pt x="293" y="123"/>
                    <a:pt x="294" y="124"/>
                    <a:pt x="295" y="124"/>
                  </a:cubicBezTo>
                  <a:cubicBezTo>
                    <a:pt x="296" y="125"/>
                    <a:pt x="298" y="125"/>
                    <a:pt x="299" y="125"/>
                  </a:cubicBezTo>
                  <a:cubicBezTo>
                    <a:pt x="301" y="125"/>
                    <a:pt x="302" y="125"/>
                    <a:pt x="303" y="124"/>
                  </a:cubicBezTo>
                  <a:cubicBezTo>
                    <a:pt x="304" y="124"/>
                    <a:pt x="305" y="123"/>
                    <a:pt x="306" y="122"/>
                  </a:cubicBezTo>
                  <a:cubicBezTo>
                    <a:pt x="307" y="121"/>
                    <a:pt x="308" y="120"/>
                    <a:pt x="308" y="119"/>
                  </a:cubicBezTo>
                  <a:cubicBezTo>
                    <a:pt x="309" y="118"/>
                    <a:pt x="309" y="116"/>
                    <a:pt x="309" y="115"/>
                  </a:cubicBezTo>
                  <a:cubicBezTo>
                    <a:pt x="309" y="113"/>
                    <a:pt x="309" y="112"/>
                    <a:pt x="308" y="110"/>
                  </a:cubicBezTo>
                  <a:cubicBezTo>
                    <a:pt x="308" y="109"/>
                    <a:pt x="307" y="108"/>
                    <a:pt x="306" y="107"/>
                  </a:cubicBezTo>
                  <a:cubicBezTo>
                    <a:pt x="305" y="106"/>
                    <a:pt x="304" y="105"/>
                    <a:pt x="303" y="105"/>
                  </a:cubicBezTo>
                  <a:cubicBezTo>
                    <a:pt x="302" y="105"/>
                    <a:pt x="301" y="104"/>
                    <a:pt x="299" y="104"/>
                  </a:cubicBezTo>
                  <a:cubicBezTo>
                    <a:pt x="298" y="104"/>
                    <a:pt x="296" y="105"/>
                    <a:pt x="295" y="105"/>
                  </a:cubicBezTo>
                  <a:cubicBezTo>
                    <a:pt x="294" y="105"/>
                    <a:pt x="293" y="106"/>
                    <a:pt x="292" y="107"/>
                  </a:cubicBezTo>
                  <a:cubicBezTo>
                    <a:pt x="291" y="108"/>
                    <a:pt x="291" y="109"/>
                    <a:pt x="290" y="110"/>
                  </a:cubicBezTo>
                  <a:close/>
                  <a:moveTo>
                    <a:pt x="293" y="111"/>
                  </a:moveTo>
                  <a:cubicBezTo>
                    <a:pt x="294" y="111"/>
                    <a:pt x="294" y="110"/>
                    <a:pt x="295" y="109"/>
                  </a:cubicBezTo>
                  <a:cubicBezTo>
                    <a:pt x="295" y="108"/>
                    <a:pt x="296" y="108"/>
                    <a:pt x="296" y="108"/>
                  </a:cubicBezTo>
                  <a:cubicBezTo>
                    <a:pt x="297" y="107"/>
                    <a:pt x="298" y="107"/>
                    <a:pt x="299" y="107"/>
                  </a:cubicBezTo>
                  <a:cubicBezTo>
                    <a:pt x="301" y="107"/>
                    <a:pt x="303" y="108"/>
                    <a:pt x="304" y="109"/>
                  </a:cubicBezTo>
                  <a:cubicBezTo>
                    <a:pt x="305" y="110"/>
                    <a:pt x="305" y="112"/>
                    <a:pt x="305" y="115"/>
                  </a:cubicBezTo>
                  <a:cubicBezTo>
                    <a:pt x="305" y="117"/>
                    <a:pt x="305" y="119"/>
                    <a:pt x="304" y="120"/>
                  </a:cubicBezTo>
                  <a:cubicBezTo>
                    <a:pt x="303" y="122"/>
                    <a:pt x="301" y="122"/>
                    <a:pt x="299" y="122"/>
                  </a:cubicBezTo>
                  <a:cubicBezTo>
                    <a:pt x="297" y="122"/>
                    <a:pt x="296" y="122"/>
                    <a:pt x="295" y="120"/>
                  </a:cubicBezTo>
                  <a:cubicBezTo>
                    <a:pt x="294" y="119"/>
                    <a:pt x="293" y="117"/>
                    <a:pt x="293" y="115"/>
                  </a:cubicBezTo>
                  <a:cubicBezTo>
                    <a:pt x="293" y="114"/>
                    <a:pt x="293" y="112"/>
                    <a:pt x="293" y="111"/>
                  </a:cubicBezTo>
                  <a:close/>
                  <a:moveTo>
                    <a:pt x="355" y="125"/>
                  </a:moveTo>
                  <a:cubicBezTo>
                    <a:pt x="358" y="125"/>
                    <a:pt x="358" y="125"/>
                    <a:pt x="358" y="125"/>
                  </a:cubicBezTo>
                  <a:cubicBezTo>
                    <a:pt x="358" y="105"/>
                    <a:pt x="358" y="105"/>
                    <a:pt x="358" y="105"/>
                  </a:cubicBezTo>
                  <a:cubicBezTo>
                    <a:pt x="355" y="105"/>
                    <a:pt x="355" y="105"/>
                    <a:pt x="355" y="105"/>
                  </a:cubicBezTo>
                  <a:lnTo>
                    <a:pt x="355" y="125"/>
                  </a:lnTo>
                  <a:close/>
                  <a:moveTo>
                    <a:pt x="359" y="97"/>
                  </a:moveTo>
                  <a:cubicBezTo>
                    <a:pt x="359" y="97"/>
                    <a:pt x="358" y="97"/>
                    <a:pt x="358" y="96"/>
                  </a:cubicBezTo>
                  <a:cubicBezTo>
                    <a:pt x="358" y="96"/>
                    <a:pt x="358" y="96"/>
                    <a:pt x="357" y="96"/>
                  </a:cubicBezTo>
                  <a:cubicBezTo>
                    <a:pt x="357" y="96"/>
                    <a:pt x="357" y="96"/>
                    <a:pt x="356" y="96"/>
                  </a:cubicBezTo>
                  <a:cubicBezTo>
                    <a:pt x="356" y="96"/>
                    <a:pt x="356" y="96"/>
                    <a:pt x="355" y="96"/>
                  </a:cubicBezTo>
                  <a:cubicBezTo>
                    <a:pt x="355" y="96"/>
                    <a:pt x="355" y="96"/>
                    <a:pt x="355" y="96"/>
                  </a:cubicBezTo>
                  <a:cubicBezTo>
                    <a:pt x="354" y="97"/>
                    <a:pt x="354" y="97"/>
                    <a:pt x="354" y="97"/>
                  </a:cubicBezTo>
                  <a:cubicBezTo>
                    <a:pt x="354" y="98"/>
                    <a:pt x="354" y="98"/>
                    <a:pt x="354" y="98"/>
                  </a:cubicBezTo>
                  <a:cubicBezTo>
                    <a:pt x="354" y="99"/>
                    <a:pt x="354" y="99"/>
                    <a:pt x="354" y="99"/>
                  </a:cubicBezTo>
                  <a:cubicBezTo>
                    <a:pt x="354" y="99"/>
                    <a:pt x="354" y="100"/>
                    <a:pt x="355" y="100"/>
                  </a:cubicBezTo>
                  <a:cubicBezTo>
                    <a:pt x="355" y="100"/>
                    <a:pt x="355" y="100"/>
                    <a:pt x="355" y="101"/>
                  </a:cubicBezTo>
                  <a:cubicBezTo>
                    <a:pt x="356" y="101"/>
                    <a:pt x="356" y="101"/>
                    <a:pt x="356" y="101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358" y="100"/>
                    <a:pt x="358" y="100"/>
                    <a:pt x="358" y="100"/>
                  </a:cubicBezTo>
                  <a:cubicBezTo>
                    <a:pt x="358" y="100"/>
                    <a:pt x="359" y="99"/>
                    <a:pt x="359" y="99"/>
                  </a:cubicBezTo>
                  <a:cubicBezTo>
                    <a:pt x="359" y="99"/>
                    <a:pt x="359" y="99"/>
                    <a:pt x="359" y="98"/>
                  </a:cubicBezTo>
                  <a:cubicBezTo>
                    <a:pt x="359" y="98"/>
                    <a:pt x="359" y="98"/>
                    <a:pt x="359" y="97"/>
                  </a:cubicBezTo>
                  <a:close/>
                  <a:moveTo>
                    <a:pt x="285" y="95"/>
                  </a:moveTo>
                  <a:cubicBezTo>
                    <a:pt x="281" y="95"/>
                    <a:pt x="281" y="95"/>
                    <a:pt x="281" y="95"/>
                  </a:cubicBezTo>
                  <a:cubicBezTo>
                    <a:pt x="281" y="125"/>
                    <a:pt x="281" y="125"/>
                    <a:pt x="281" y="125"/>
                  </a:cubicBezTo>
                  <a:cubicBezTo>
                    <a:pt x="285" y="125"/>
                    <a:pt x="285" y="125"/>
                    <a:pt x="285" y="125"/>
                  </a:cubicBezTo>
                  <a:lnTo>
                    <a:pt x="285" y="95"/>
                  </a:lnTo>
                  <a:close/>
                  <a:moveTo>
                    <a:pt x="360" y="177"/>
                  </a:moveTo>
                  <a:cubicBezTo>
                    <a:pt x="363" y="177"/>
                    <a:pt x="363" y="177"/>
                    <a:pt x="363" y="177"/>
                  </a:cubicBezTo>
                  <a:cubicBezTo>
                    <a:pt x="363" y="157"/>
                    <a:pt x="363" y="157"/>
                    <a:pt x="363" y="157"/>
                  </a:cubicBezTo>
                  <a:cubicBezTo>
                    <a:pt x="360" y="157"/>
                    <a:pt x="360" y="157"/>
                    <a:pt x="360" y="157"/>
                  </a:cubicBezTo>
                  <a:lnTo>
                    <a:pt x="360" y="177"/>
                  </a:lnTo>
                  <a:close/>
                  <a:moveTo>
                    <a:pt x="348" y="115"/>
                  </a:moveTo>
                  <a:cubicBezTo>
                    <a:pt x="348" y="115"/>
                    <a:pt x="347" y="114"/>
                    <a:pt x="347" y="114"/>
                  </a:cubicBezTo>
                  <a:cubicBezTo>
                    <a:pt x="346" y="114"/>
                    <a:pt x="346" y="114"/>
                    <a:pt x="345" y="113"/>
                  </a:cubicBezTo>
                  <a:cubicBezTo>
                    <a:pt x="344" y="113"/>
                    <a:pt x="344" y="113"/>
                    <a:pt x="343" y="113"/>
                  </a:cubicBezTo>
                  <a:cubicBezTo>
                    <a:pt x="342" y="113"/>
                    <a:pt x="342" y="112"/>
                    <a:pt x="341" y="112"/>
                  </a:cubicBezTo>
                  <a:cubicBezTo>
                    <a:pt x="341" y="112"/>
                    <a:pt x="340" y="112"/>
                    <a:pt x="340" y="111"/>
                  </a:cubicBezTo>
                  <a:cubicBezTo>
                    <a:pt x="340" y="111"/>
                    <a:pt x="340" y="110"/>
                    <a:pt x="340" y="110"/>
                  </a:cubicBezTo>
                  <a:cubicBezTo>
                    <a:pt x="340" y="109"/>
                    <a:pt x="340" y="109"/>
                    <a:pt x="340" y="109"/>
                  </a:cubicBezTo>
                  <a:cubicBezTo>
                    <a:pt x="340" y="108"/>
                    <a:pt x="340" y="108"/>
                    <a:pt x="341" y="108"/>
                  </a:cubicBezTo>
                  <a:cubicBezTo>
                    <a:pt x="341" y="108"/>
                    <a:pt x="341" y="107"/>
                    <a:pt x="342" y="107"/>
                  </a:cubicBezTo>
                  <a:cubicBezTo>
                    <a:pt x="342" y="107"/>
                    <a:pt x="343" y="107"/>
                    <a:pt x="344" y="107"/>
                  </a:cubicBezTo>
                  <a:cubicBezTo>
                    <a:pt x="344" y="107"/>
                    <a:pt x="345" y="107"/>
                    <a:pt x="345" y="107"/>
                  </a:cubicBezTo>
                  <a:cubicBezTo>
                    <a:pt x="346" y="107"/>
                    <a:pt x="346" y="107"/>
                    <a:pt x="347" y="108"/>
                  </a:cubicBezTo>
                  <a:cubicBezTo>
                    <a:pt x="347" y="108"/>
                    <a:pt x="347" y="108"/>
                    <a:pt x="348" y="108"/>
                  </a:cubicBezTo>
                  <a:cubicBezTo>
                    <a:pt x="348" y="108"/>
                    <a:pt x="348" y="108"/>
                    <a:pt x="348" y="108"/>
                  </a:cubicBezTo>
                  <a:cubicBezTo>
                    <a:pt x="349" y="108"/>
                    <a:pt x="349" y="108"/>
                    <a:pt x="349" y="108"/>
                  </a:cubicBezTo>
                  <a:cubicBezTo>
                    <a:pt x="350" y="107"/>
                    <a:pt x="350" y="107"/>
                    <a:pt x="350" y="107"/>
                  </a:cubicBezTo>
                  <a:cubicBezTo>
                    <a:pt x="349" y="106"/>
                    <a:pt x="348" y="105"/>
                    <a:pt x="347" y="105"/>
                  </a:cubicBezTo>
                  <a:cubicBezTo>
                    <a:pt x="346" y="104"/>
                    <a:pt x="345" y="104"/>
                    <a:pt x="343" y="104"/>
                  </a:cubicBezTo>
                  <a:cubicBezTo>
                    <a:pt x="342" y="104"/>
                    <a:pt x="341" y="104"/>
                    <a:pt x="340" y="105"/>
                  </a:cubicBezTo>
                  <a:cubicBezTo>
                    <a:pt x="339" y="105"/>
                    <a:pt x="339" y="105"/>
                    <a:pt x="338" y="106"/>
                  </a:cubicBezTo>
                  <a:cubicBezTo>
                    <a:pt x="338" y="107"/>
                    <a:pt x="337" y="107"/>
                    <a:pt x="337" y="108"/>
                  </a:cubicBezTo>
                  <a:cubicBezTo>
                    <a:pt x="336" y="109"/>
                    <a:pt x="336" y="109"/>
                    <a:pt x="336" y="110"/>
                  </a:cubicBezTo>
                  <a:cubicBezTo>
                    <a:pt x="336" y="111"/>
                    <a:pt x="336" y="112"/>
                    <a:pt x="337" y="112"/>
                  </a:cubicBezTo>
                  <a:cubicBezTo>
                    <a:pt x="337" y="113"/>
                    <a:pt x="337" y="113"/>
                    <a:pt x="338" y="114"/>
                  </a:cubicBezTo>
                  <a:cubicBezTo>
                    <a:pt x="338" y="114"/>
                    <a:pt x="339" y="115"/>
                    <a:pt x="340" y="115"/>
                  </a:cubicBezTo>
                  <a:cubicBezTo>
                    <a:pt x="340" y="115"/>
                    <a:pt x="341" y="115"/>
                    <a:pt x="342" y="116"/>
                  </a:cubicBezTo>
                  <a:cubicBezTo>
                    <a:pt x="342" y="116"/>
                    <a:pt x="343" y="116"/>
                    <a:pt x="343" y="116"/>
                  </a:cubicBezTo>
                  <a:cubicBezTo>
                    <a:pt x="344" y="116"/>
                    <a:pt x="345" y="117"/>
                    <a:pt x="345" y="117"/>
                  </a:cubicBezTo>
                  <a:cubicBezTo>
                    <a:pt x="346" y="117"/>
                    <a:pt x="346" y="118"/>
                    <a:pt x="346" y="118"/>
                  </a:cubicBezTo>
                  <a:cubicBezTo>
                    <a:pt x="347" y="118"/>
                    <a:pt x="347" y="119"/>
                    <a:pt x="347" y="119"/>
                  </a:cubicBezTo>
                  <a:cubicBezTo>
                    <a:pt x="347" y="120"/>
                    <a:pt x="347" y="120"/>
                    <a:pt x="347" y="121"/>
                  </a:cubicBezTo>
                  <a:cubicBezTo>
                    <a:pt x="346" y="121"/>
                    <a:pt x="346" y="121"/>
                    <a:pt x="346" y="122"/>
                  </a:cubicBezTo>
                  <a:cubicBezTo>
                    <a:pt x="345" y="122"/>
                    <a:pt x="345" y="122"/>
                    <a:pt x="344" y="122"/>
                  </a:cubicBezTo>
                  <a:cubicBezTo>
                    <a:pt x="344" y="123"/>
                    <a:pt x="343" y="123"/>
                    <a:pt x="343" y="123"/>
                  </a:cubicBezTo>
                  <a:cubicBezTo>
                    <a:pt x="342" y="123"/>
                    <a:pt x="341" y="123"/>
                    <a:pt x="341" y="122"/>
                  </a:cubicBezTo>
                  <a:cubicBezTo>
                    <a:pt x="340" y="122"/>
                    <a:pt x="340" y="122"/>
                    <a:pt x="339" y="122"/>
                  </a:cubicBezTo>
                  <a:cubicBezTo>
                    <a:pt x="339" y="121"/>
                    <a:pt x="339" y="121"/>
                    <a:pt x="338" y="121"/>
                  </a:cubicBezTo>
                  <a:cubicBezTo>
                    <a:pt x="338" y="121"/>
                    <a:pt x="338" y="121"/>
                    <a:pt x="337" y="121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36" y="123"/>
                    <a:pt x="336" y="123"/>
                    <a:pt x="336" y="123"/>
                  </a:cubicBezTo>
                  <a:cubicBezTo>
                    <a:pt x="337" y="123"/>
                    <a:pt x="337" y="124"/>
                    <a:pt x="339" y="124"/>
                  </a:cubicBezTo>
                  <a:cubicBezTo>
                    <a:pt x="340" y="125"/>
                    <a:pt x="341" y="125"/>
                    <a:pt x="342" y="125"/>
                  </a:cubicBezTo>
                  <a:cubicBezTo>
                    <a:pt x="344" y="125"/>
                    <a:pt x="345" y="125"/>
                    <a:pt x="346" y="125"/>
                  </a:cubicBezTo>
                  <a:cubicBezTo>
                    <a:pt x="347" y="124"/>
                    <a:pt x="347" y="124"/>
                    <a:pt x="348" y="123"/>
                  </a:cubicBezTo>
                  <a:cubicBezTo>
                    <a:pt x="349" y="123"/>
                    <a:pt x="349" y="122"/>
                    <a:pt x="350" y="121"/>
                  </a:cubicBezTo>
                  <a:cubicBezTo>
                    <a:pt x="350" y="120"/>
                    <a:pt x="350" y="120"/>
                    <a:pt x="350" y="119"/>
                  </a:cubicBezTo>
                  <a:cubicBezTo>
                    <a:pt x="350" y="118"/>
                    <a:pt x="350" y="117"/>
                    <a:pt x="350" y="117"/>
                  </a:cubicBezTo>
                  <a:cubicBezTo>
                    <a:pt x="349" y="116"/>
                    <a:pt x="349" y="115"/>
                    <a:pt x="348" y="115"/>
                  </a:cubicBezTo>
                  <a:close/>
                  <a:moveTo>
                    <a:pt x="342" y="158"/>
                  </a:moveTo>
                  <a:cubicBezTo>
                    <a:pt x="341" y="158"/>
                    <a:pt x="341" y="157"/>
                    <a:pt x="340" y="157"/>
                  </a:cubicBezTo>
                  <a:cubicBezTo>
                    <a:pt x="339" y="156"/>
                    <a:pt x="338" y="156"/>
                    <a:pt x="337" y="156"/>
                  </a:cubicBezTo>
                  <a:cubicBezTo>
                    <a:pt x="336" y="156"/>
                    <a:pt x="336" y="156"/>
                    <a:pt x="335" y="157"/>
                  </a:cubicBezTo>
                  <a:cubicBezTo>
                    <a:pt x="334" y="157"/>
                    <a:pt x="334" y="157"/>
                    <a:pt x="333" y="157"/>
                  </a:cubicBezTo>
                  <a:cubicBezTo>
                    <a:pt x="333" y="158"/>
                    <a:pt x="332" y="158"/>
                    <a:pt x="332" y="159"/>
                  </a:cubicBezTo>
                  <a:cubicBezTo>
                    <a:pt x="331" y="159"/>
                    <a:pt x="331" y="160"/>
                    <a:pt x="331" y="160"/>
                  </a:cubicBezTo>
                  <a:cubicBezTo>
                    <a:pt x="330" y="159"/>
                    <a:pt x="330" y="158"/>
                    <a:pt x="329" y="157"/>
                  </a:cubicBezTo>
                  <a:cubicBezTo>
                    <a:pt x="328" y="157"/>
                    <a:pt x="327" y="156"/>
                    <a:pt x="325" y="156"/>
                  </a:cubicBezTo>
                  <a:cubicBezTo>
                    <a:pt x="324" y="156"/>
                    <a:pt x="323" y="157"/>
                    <a:pt x="322" y="157"/>
                  </a:cubicBezTo>
                  <a:cubicBezTo>
                    <a:pt x="321" y="158"/>
                    <a:pt x="320" y="158"/>
                    <a:pt x="320" y="159"/>
                  </a:cubicBezTo>
                  <a:cubicBezTo>
                    <a:pt x="319" y="157"/>
                    <a:pt x="319" y="157"/>
                    <a:pt x="319" y="157"/>
                  </a:cubicBezTo>
                  <a:cubicBezTo>
                    <a:pt x="319" y="157"/>
                    <a:pt x="319" y="157"/>
                    <a:pt x="318" y="157"/>
                  </a:cubicBezTo>
                  <a:cubicBezTo>
                    <a:pt x="316" y="157"/>
                    <a:pt x="316" y="157"/>
                    <a:pt x="316" y="157"/>
                  </a:cubicBezTo>
                  <a:cubicBezTo>
                    <a:pt x="316" y="177"/>
                    <a:pt x="316" y="177"/>
                    <a:pt x="316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62"/>
                    <a:pt x="320" y="162"/>
                    <a:pt x="320" y="162"/>
                  </a:cubicBezTo>
                  <a:cubicBezTo>
                    <a:pt x="321" y="161"/>
                    <a:pt x="321" y="160"/>
                    <a:pt x="322" y="160"/>
                  </a:cubicBezTo>
                  <a:cubicBezTo>
                    <a:pt x="323" y="159"/>
                    <a:pt x="324" y="159"/>
                    <a:pt x="324" y="159"/>
                  </a:cubicBezTo>
                  <a:cubicBezTo>
                    <a:pt x="326" y="159"/>
                    <a:pt x="327" y="160"/>
                    <a:pt x="327" y="160"/>
                  </a:cubicBezTo>
                  <a:cubicBezTo>
                    <a:pt x="328" y="161"/>
                    <a:pt x="328" y="162"/>
                    <a:pt x="328" y="164"/>
                  </a:cubicBezTo>
                  <a:cubicBezTo>
                    <a:pt x="328" y="177"/>
                    <a:pt x="328" y="177"/>
                    <a:pt x="328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32" y="164"/>
                    <a:pt x="332" y="164"/>
                    <a:pt x="332" y="164"/>
                  </a:cubicBezTo>
                  <a:cubicBezTo>
                    <a:pt x="332" y="163"/>
                    <a:pt x="332" y="162"/>
                    <a:pt x="332" y="162"/>
                  </a:cubicBezTo>
                  <a:cubicBezTo>
                    <a:pt x="332" y="161"/>
                    <a:pt x="333" y="161"/>
                    <a:pt x="333" y="160"/>
                  </a:cubicBezTo>
                  <a:cubicBezTo>
                    <a:pt x="334" y="160"/>
                    <a:pt x="334" y="160"/>
                    <a:pt x="335" y="159"/>
                  </a:cubicBezTo>
                  <a:cubicBezTo>
                    <a:pt x="335" y="159"/>
                    <a:pt x="336" y="159"/>
                    <a:pt x="336" y="159"/>
                  </a:cubicBezTo>
                  <a:cubicBezTo>
                    <a:pt x="337" y="159"/>
                    <a:pt x="338" y="160"/>
                    <a:pt x="339" y="160"/>
                  </a:cubicBezTo>
                  <a:cubicBezTo>
                    <a:pt x="340" y="161"/>
                    <a:pt x="340" y="162"/>
                    <a:pt x="340" y="164"/>
                  </a:cubicBezTo>
                  <a:cubicBezTo>
                    <a:pt x="340" y="177"/>
                    <a:pt x="340" y="177"/>
                    <a:pt x="340" y="177"/>
                  </a:cubicBezTo>
                  <a:cubicBezTo>
                    <a:pt x="344" y="177"/>
                    <a:pt x="344" y="177"/>
                    <a:pt x="344" y="177"/>
                  </a:cubicBezTo>
                  <a:cubicBezTo>
                    <a:pt x="344" y="164"/>
                    <a:pt x="344" y="164"/>
                    <a:pt x="344" y="164"/>
                  </a:cubicBezTo>
                  <a:cubicBezTo>
                    <a:pt x="344" y="163"/>
                    <a:pt x="344" y="162"/>
                    <a:pt x="343" y="161"/>
                  </a:cubicBezTo>
                  <a:cubicBezTo>
                    <a:pt x="343" y="160"/>
                    <a:pt x="343" y="159"/>
                    <a:pt x="342" y="158"/>
                  </a:cubicBezTo>
                  <a:close/>
                  <a:moveTo>
                    <a:pt x="291" y="156"/>
                  </a:moveTo>
                  <a:cubicBezTo>
                    <a:pt x="289" y="156"/>
                    <a:pt x="288" y="157"/>
                    <a:pt x="287" y="157"/>
                  </a:cubicBezTo>
                  <a:cubicBezTo>
                    <a:pt x="286" y="158"/>
                    <a:pt x="285" y="159"/>
                    <a:pt x="285" y="161"/>
                  </a:cubicBezTo>
                  <a:cubicBezTo>
                    <a:pt x="285" y="158"/>
                    <a:pt x="285" y="158"/>
                    <a:pt x="285" y="158"/>
                  </a:cubicBezTo>
                  <a:cubicBezTo>
                    <a:pt x="285" y="157"/>
                    <a:pt x="284" y="157"/>
                    <a:pt x="284" y="157"/>
                  </a:cubicBezTo>
                  <a:cubicBezTo>
                    <a:pt x="284" y="157"/>
                    <a:pt x="284" y="157"/>
                    <a:pt x="284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1" y="177"/>
                    <a:pt x="281" y="177"/>
                    <a:pt x="281" y="177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3"/>
                    <a:pt x="286" y="163"/>
                    <a:pt x="286" y="162"/>
                  </a:cubicBezTo>
                  <a:cubicBezTo>
                    <a:pt x="286" y="162"/>
                    <a:pt x="287" y="161"/>
                    <a:pt x="287" y="161"/>
                  </a:cubicBezTo>
                  <a:cubicBezTo>
                    <a:pt x="287" y="160"/>
                    <a:pt x="288" y="160"/>
                    <a:pt x="288" y="160"/>
                  </a:cubicBezTo>
                  <a:cubicBezTo>
                    <a:pt x="289" y="160"/>
                    <a:pt x="289" y="160"/>
                    <a:pt x="290" y="160"/>
                  </a:cubicBezTo>
                  <a:cubicBezTo>
                    <a:pt x="290" y="160"/>
                    <a:pt x="291" y="160"/>
                    <a:pt x="291" y="160"/>
                  </a:cubicBezTo>
                  <a:cubicBezTo>
                    <a:pt x="292" y="160"/>
                    <a:pt x="292" y="160"/>
                    <a:pt x="292" y="160"/>
                  </a:cubicBezTo>
                  <a:cubicBezTo>
                    <a:pt x="292" y="160"/>
                    <a:pt x="293" y="160"/>
                    <a:pt x="293" y="159"/>
                  </a:cubicBezTo>
                  <a:cubicBezTo>
                    <a:pt x="293" y="157"/>
                    <a:pt x="293" y="157"/>
                    <a:pt x="293" y="157"/>
                  </a:cubicBezTo>
                  <a:cubicBezTo>
                    <a:pt x="293" y="157"/>
                    <a:pt x="292" y="156"/>
                    <a:pt x="292" y="156"/>
                  </a:cubicBezTo>
                  <a:cubicBezTo>
                    <a:pt x="291" y="156"/>
                    <a:pt x="291" y="156"/>
                    <a:pt x="291" y="156"/>
                  </a:cubicBezTo>
                  <a:close/>
                  <a:moveTo>
                    <a:pt x="102" y="125"/>
                  </a:moveTo>
                  <a:cubicBezTo>
                    <a:pt x="106" y="125"/>
                    <a:pt x="106" y="125"/>
                    <a:pt x="106" y="125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111"/>
                    <a:pt x="105" y="110"/>
                    <a:pt x="105" y="109"/>
                  </a:cubicBezTo>
                  <a:cubicBezTo>
                    <a:pt x="105" y="108"/>
                    <a:pt x="104" y="107"/>
                    <a:pt x="104" y="106"/>
                  </a:cubicBezTo>
                  <a:cubicBezTo>
                    <a:pt x="103" y="106"/>
                    <a:pt x="103" y="105"/>
                    <a:pt x="102" y="105"/>
                  </a:cubicBezTo>
                  <a:cubicBezTo>
                    <a:pt x="101" y="104"/>
                    <a:pt x="100" y="104"/>
                    <a:pt x="99" y="104"/>
                  </a:cubicBezTo>
                  <a:cubicBezTo>
                    <a:pt x="98" y="104"/>
                    <a:pt x="97" y="104"/>
                    <a:pt x="97" y="105"/>
                  </a:cubicBezTo>
                  <a:cubicBezTo>
                    <a:pt x="96" y="105"/>
                    <a:pt x="96" y="105"/>
                    <a:pt x="95" y="105"/>
                  </a:cubicBezTo>
                  <a:cubicBezTo>
                    <a:pt x="94" y="106"/>
                    <a:pt x="94" y="106"/>
                    <a:pt x="93" y="107"/>
                  </a:cubicBezTo>
                  <a:cubicBezTo>
                    <a:pt x="93" y="107"/>
                    <a:pt x="93" y="108"/>
                    <a:pt x="92" y="108"/>
                  </a:cubicBezTo>
                  <a:cubicBezTo>
                    <a:pt x="92" y="107"/>
                    <a:pt x="91" y="106"/>
                    <a:pt x="91" y="105"/>
                  </a:cubicBezTo>
                  <a:cubicBezTo>
                    <a:pt x="90" y="105"/>
                    <a:pt x="89" y="104"/>
                    <a:pt x="87" y="104"/>
                  </a:cubicBezTo>
                  <a:cubicBezTo>
                    <a:pt x="86" y="104"/>
                    <a:pt x="85" y="105"/>
                    <a:pt x="84" y="105"/>
                  </a:cubicBezTo>
                  <a:cubicBezTo>
                    <a:pt x="83" y="106"/>
                    <a:pt x="82" y="106"/>
                    <a:pt x="81" y="107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1" y="105"/>
                    <a:pt x="81" y="105"/>
                    <a:pt x="80" y="105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25"/>
                    <a:pt x="78" y="125"/>
                    <a:pt x="78" y="125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09"/>
                    <a:pt x="83" y="108"/>
                    <a:pt x="84" y="108"/>
                  </a:cubicBezTo>
                  <a:cubicBezTo>
                    <a:pt x="84" y="107"/>
                    <a:pt x="85" y="107"/>
                    <a:pt x="86" y="107"/>
                  </a:cubicBezTo>
                  <a:cubicBezTo>
                    <a:pt x="87" y="107"/>
                    <a:pt x="88" y="108"/>
                    <a:pt x="89" y="108"/>
                  </a:cubicBezTo>
                  <a:cubicBezTo>
                    <a:pt x="90" y="109"/>
                    <a:pt x="90" y="110"/>
                    <a:pt x="90" y="112"/>
                  </a:cubicBezTo>
                  <a:cubicBezTo>
                    <a:pt x="90" y="125"/>
                    <a:pt x="90" y="125"/>
                    <a:pt x="90" y="125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1"/>
                    <a:pt x="94" y="110"/>
                    <a:pt x="94" y="110"/>
                  </a:cubicBezTo>
                  <a:cubicBezTo>
                    <a:pt x="94" y="109"/>
                    <a:pt x="95" y="109"/>
                    <a:pt x="95" y="108"/>
                  </a:cubicBezTo>
                  <a:cubicBezTo>
                    <a:pt x="95" y="108"/>
                    <a:pt x="96" y="108"/>
                    <a:pt x="96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9" y="107"/>
                    <a:pt x="100" y="108"/>
                    <a:pt x="101" y="108"/>
                  </a:cubicBezTo>
                  <a:cubicBezTo>
                    <a:pt x="102" y="109"/>
                    <a:pt x="102" y="110"/>
                    <a:pt x="102" y="112"/>
                  </a:cubicBezTo>
                  <a:lnTo>
                    <a:pt x="102" y="125"/>
                  </a:lnTo>
                  <a:close/>
                  <a:moveTo>
                    <a:pt x="317" y="112"/>
                  </a:moveTo>
                  <a:cubicBezTo>
                    <a:pt x="317" y="111"/>
                    <a:pt x="317" y="111"/>
                    <a:pt x="318" y="110"/>
                  </a:cubicBezTo>
                  <a:cubicBezTo>
                    <a:pt x="318" y="110"/>
                    <a:pt x="318" y="109"/>
                    <a:pt x="319" y="109"/>
                  </a:cubicBezTo>
                  <a:cubicBezTo>
                    <a:pt x="319" y="108"/>
                    <a:pt x="320" y="108"/>
                    <a:pt x="320" y="108"/>
                  </a:cubicBezTo>
                  <a:cubicBezTo>
                    <a:pt x="321" y="108"/>
                    <a:pt x="321" y="108"/>
                    <a:pt x="322" y="108"/>
                  </a:cubicBezTo>
                  <a:cubicBezTo>
                    <a:pt x="322" y="108"/>
                    <a:pt x="323" y="108"/>
                    <a:pt x="323" y="108"/>
                  </a:cubicBezTo>
                  <a:cubicBezTo>
                    <a:pt x="323" y="108"/>
                    <a:pt x="324" y="108"/>
                    <a:pt x="324" y="108"/>
                  </a:cubicBezTo>
                  <a:cubicBezTo>
                    <a:pt x="324" y="108"/>
                    <a:pt x="324" y="108"/>
                    <a:pt x="324" y="107"/>
                  </a:cubicBezTo>
                  <a:cubicBezTo>
                    <a:pt x="325" y="105"/>
                    <a:pt x="325" y="105"/>
                    <a:pt x="325" y="105"/>
                  </a:cubicBezTo>
                  <a:cubicBezTo>
                    <a:pt x="324" y="105"/>
                    <a:pt x="324" y="104"/>
                    <a:pt x="324" y="104"/>
                  </a:cubicBezTo>
                  <a:cubicBezTo>
                    <a:pt x="323" y="104"/>
                    <a:pt x="323" y="104"/>
                    <a:pt x="322" y="104"/>
                  </a:cubicBezTo>
                  <a:cubicBezTo>
                    <a:pt x="321" y="104"/>
                    <a:pt x="320" y="105"/>
                    <a:pt x="319" y="105"/>
                  </a:cubicBezTo>
                  <a:cubicBezTo>
                    <a:pt x="318" y="106"/>
                    <a:pt x="317" y="107"/>
                    <a:pt x="317" y="109"/>
                  </a:cubicBezTo>
                  <a:cubicBezTo>
                    <a:pt x="316" y="106"/>
                    <a:pt x="316" y="106"/>
                    <a:pt x="316" y="106"/>
                  </a:cubicBezTo>
                  <a:cubicBezTo>
                    <a:pt x="316" y="105"/>
                    <a:pt x="316" y="105"/>
                    <a:pt x="316" y="105"/>
                  </a:cubicBezTo>
                  <a:cubicBezTo>
                    <a:pt x="316" y="105"/>
                    <a:pt x="316" y="105"/>
                    <a:pt x="315" y="105"/>
                  </a:cubicBezTo>
                  <a:cubicBezTo>
                    <a:pt x="313" y="105"/>
                    <a:pt x="313" y="105"/>
                    <a:pt x="313" y="105"/>
                  </a:cubicBezTo>
                  <a:cubicBezTo>
                    <a:pt x="313" y="125"/>
                    <a:pt x="313" y="125"/>
                    <a:pt x="313" y="125"/>
                  </a:cubicBezTo>
                  <a:cubicBezTo>
                    <a:pt x="317" y="125"/>
                    <a:pt x="317" y="125"/>
                    <a:pt x="317" y="125"/>
                  </a:cubicBezTo>
                  <a:lnTo>
                    <a:pt x="317" y="112"/>
                  </a:lnTo>
                  <a:close/>
                  <a:moveTo>
                    <a:pt x="363" y="148"/>
                  </a:moveTo>
                  <a:cubicBezTo>
                    <a:pt x="363" y="148"/>
                    <a:pt x="363" y="148"/>
                    <a:pt x="362" y="148"/>
                  </a:cubicBezTo>
                  <a:cubicBezTo>
                    <a:pt x="362" y="148"/>
                    <a:pt x="362" y="148"/>
                    <a:pt x="361" y="148"/>
                  </a:cubicBezTo>
                  <a:cubicBezTo>
                    <a:pt x="361" y="148"/>
                    <a:pt x="361" y="148"/>
                    <a:pt x="360" y="148"/>
                  </a:cubicBezTo>
                  <a:cubicBezTo>
                    <a:pt x="360" y="148"/>
                    <a:pt x="360" y="148"/>
                    <a:pt x="360" y="148"/>
                  </a:cubicBezTo>
                  <a:cubicBezTo>
                    <a:pt x="359" y="149"/>
                    <a:pt x="359" y="149"/>
                    <a:pt x="359" y="149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9" y="151"/>
                    <a:pt x="359" y="151"/>
                    <a:pt x="359" y="151"/>
                  </a:cubicBezTo>
                  <a:cubicBezTo>
                    <a:pt x="359" y="151"/>
                    <a:pt x="359" y="152"/>
                    <a:pt x="360" y="152"/>
                  </a:cubicBezTo>
                  <a:cubicBezTo>
                    <a:pt x="360" y="152"/>
                    <a:pt x="360" y="152"/>
                    <a:pt x="360" y="153"/>
                  </a:cubicBezTo>
                  <a:cubicBezTo>
                    <a:pt x="361" y="153"/>
                    <a:pt x="361" y="153"/>
                    <a:pt x="361" y="153"/>
                  </a:cubicBezTo>
                  <a:cubicBezTo>
                    <a:pt x="362" y="153"/>
                    <a:pt x="362" y="153"/>
                    <a:pt x="362" y="153"/>
                  </a:cubicBezTo>
                  <a:cubicBezTo>
                    <a:pt x="363" y="152"/>
                    <a:pt x="363" y="152"/>
                    <a:pt x="363" y="152"/>
                  </a:cubicBezTo>
                  <a:cubicBezTo>
                    <a:pt x="363" y="152"/>
                    <a:pt x="364" y="151"/>
                    <a:pt x="364" y="151"/>
                  </a:cubicBezTo>
                  <a:cubicBezTo>
                    <a:pt x="364" y="151"/>
                    <a:pt x="364" y="151"/>
                    <a:pt x="364" y="150"/>
                  </a:cubicBezTo>
                  <a:cubicBezTo>
                    <a:pt x="364" y="150"/>
                    <a:pt x="364" y="150"/>
                    <a:pt x="364" y="149"/>
                  </a:cubicBezTo>
                  <a:cubicBezTo>
                    <a:pt x="364" y="149"/>
                    <a:pt x="363" y="149"/>
                    <a:pt x="363" y="148"/>
                  </a:cubicBezTo>
                  <a:close/>
                  <a:moveTo>
                    <a:pt x="432" y="112"/>
                  </a:moveTo>
                  <a:cubicBezTo>
                    <a:pt x="432" y="125"/>
                    <a:pt x="432" y="125"/>
                    <a:pt x="432" y="125"/>
                  </a:cubicBezTo>
                  <a:cubicBezTo>
                    <a:pt x="436" y="125"/>
                    <a:pt x="436" y="125"/>
                    <a:pt x="436" y="125"/>
                  </a:cubicBezTo>
                  <a:cubicBezTo>
                    <a:pt x="436" y="112"/>
                    <a:pt x="436" y="112"/>
                    <a:pt x="436" y="112"/>
                  </a:cubicBezTo>
                  <a:cubicBezTo>
                    <a:pt x="436" y="111"/>
                    <a:pt x="436" y="110"/>
                    <a:pt x="436" y="109"/>
                  </a:cubicBezTo>
                  <a:cubicBezTo>
                    <a:pt x="435" y="108"/>
                    <a:pt x="435" y="107"/>
                    <a:pt x="434" y="106"/>
                  </a:cubicBezTo>
                  <a:cubicBezTo>
                    <a:pt x="434" y="106"/>
                    <a:pt x="433" y="105"/>
                    <a:pt x="432" y="105"/>
                  </a:cubicBezTo>
                  <a:cubicBezTo>
                    <a:pt x="431" y="104"/>
                    <a:pt x="430" y="104"/>
                    <a:pt x="429" y="104"/>
                  </a:cubicBezTo>
                  <a:cubicBezTo>
                    <a:pt x="429" y="104"/>
                    <a:pt x="428" y="104"/>
                    <a:pt x="427" y="105"/>
                  </a:cubicBezTo>
                  <a:cubicBezTo>
                    <a:pt x="427" y="105"/>
                    <a:pt x="426" y="105"/>
                    <a:pt x="425" y="105"/>
                  </a:cubicBezTo>
                  <a:cubicBezTo>
                    <a:pt x="425" y="106"/>
                    <a:pt x="424" y="106"/>
                    <a:pt x="424" y="107"/>
                  </a:cubicBezTo>
                  <a:cubicBezTo>
                    <a:pt x="423" y="107"/>
                    <a:pt x="423" y="108"/>
                    <a:pt x="423" y="108"/>
                  </a:cubicBezTo>
                  <a:cubicBezTo>
                    <a:pt x="422" y="107"/>
                    <a:pt x="422" y="106"/>
                    <a:pt x="421" y="105"/>
                  </a:cubicBezTo>
                  <a:cubicBezTo>
                    <a:pt x="420" y="105"/>
                    <a:pt x="419" y="104"/>
                    <a:pt x="418" y="104"/>
                  </a:cubicBezTo>
                  <a:cubicBezTo>
                    <a:pt x="416" y="104"/>
                    <a:pt x="415" y="105"/>
                    <a:pt x="414" y="105"/>
                  </a:cubicBezTo>
                  <a:cubicBezTo>
                    <a:pt x="413" y="106"/>
                    <a:pt x="413" y="106"/>
                    <a:pt x="412" y="107"/>
                  </a:cubicBezTo>
                  <a:cubicBezTo>
                    <a:pt x="412" y="105"/>
                    <a:pt x="412" y="105"/>
                    <a:pt x="412" y="105"/>
                  </a:cubicBezTo>
                  <a:cubicBezTo>
                    <a:pt x="412" y="105"/>
                    <a:pt x="411" y="105"/>
                    <a:pt x="411" y="105"/>
                  </a:cubicBezTo>
                  <a:cubicBezTo>
                    <a:pt x="409" y="105"/>
                    <a:pt x="409" y="105"/>
                    <a:pt x="409" y="105"/>
                  </a:cubicBezTo>
                  <a:cubicBezTo>
                    <a:pt x="409" y="125"/>
                    <a:pt x="409" y="125"/>
                    <a:pt x="409" y="125"/>
                  </a:cubicBezTo>
                  <a:cubicBezTo>
                    <a:pt x="412" y="125"/>
                    <a:pt x="412" y="125"/>
                    <a:pt x="412" y="125"/>
                  </a:cubicBezTo>
                  <a:cubicBezTo>
                    <a:pt x="412" y="110"/>
                    <a:pt x="412" y="110"/>
                    <a:pt x="412" y="110"/>
                  </a:cubicBezTo>
                  <a:cubicBezTo>
                    <a:pt x="413" y="109"/>
                    <a:pt x="413" y="108"/>
                    <a:pt x="414" y="108"/>
                  </a:cubicBezTo>
                  <a:cubicBezTo>
                    <a:pt x="415" y="107"/>
                    <a:pt x="416" y="107"/>
                    <a:pt x="417" y="107"/>
                  </a:cubicBezTo>
                  <a:cubicBezTo>
                    <a:pt x="418" y="107"/>
                    <a:pt x="419" y="108"/>
                    <a:pt x="420" y="108"/>
                  </a:cubicBezTo>
                  <a:cubicBezTo>
                    <a:pt x="420" y="109"/>
                    <a:pt x="420" y="110"/>
                    <a:pt x="420" y="112"/>
                  </a:cubicBezTo>
                  <a:cubicBezTo>
                    <a:pt x="420" y="125"/>
                    <a:pt x="420" y="125"/>
                    <a:pt x="420" y="125"/>
                  </a:cubicBezTo>
                  <a:cubicBezTo>
                    <a:pt x="424" y="125"/>
                    <a:pt x="424" y="125"/>
                    <a:pt x="424" y="125"/>
                  </a:cubicBezTo>
                  <a:cubicBezTo>
                    <a:pt x="424" y="112"/>
                    <a:pt x="424" y="112"/>
                    <a:pt x="424" y="112"/>
                  </a:cubicBezTo>
                  <a:cubicBezTo>
                    <a:pt x="424" y="111"/>
                    <a:pt x="424" y="110"/>
                    <a:pt x="424" y="110"/>
                  </a:cubicBezTo>
                  <a:cubicBezTo>
                    <a:pt x="425" y="109"/>
                    <a:pt x="425" y="109"/>
                    <a:pt x="425" y="108"/>
                  </a:cubicBezTo>
                  <a:cubicBezTo>
                    <a:pt x="426" y="108"/>
                    <a:pt x="426" y="108"/>
                    <a:pt x="427" y="107"/>
                  </a:cubicBezTo>
                  <a:cubicBezTo>
                    <a:pt x="427" y="107"/>
                    <a:pt x="428" y="107"/>
                    <a:pt x="428" y="107"/>
                  </a:cubicBezTo>
                  <a:cubicBezTo>
                    <a:pt x="430" y="107"/>
                    <a:pt x="431" y="108"/>
                    <a:pt x="431" y="108"/>
                  </a:cubicBezTo>
                  <a:cubicBezTo>
                    <a:pt x="432" y="109"/>
                    <a:pt x="432" y="110"/>
                    <a:pt x="432" y="112"/>
                  </a:cubicBezTo>
                  <a:close/>
                  <a:moveTo>
                    <a:pt x="373" y="125"/>
                  </a:moveTo>
                  <a:cubicBezTo>
                    <a:pt x="374" y="124"/>
                    <a:pt x="375" y="124"/>
                    <a:pt x="375" y="123"/>
                  </a:cubicBezTo>
                  <a:cubicBezTo>
                    <a:pt x="374" y="122"/>
                    <a:pt x="374" y="122"/>
                    <a:pt x="374" y="122"/>
                  </a:cubicBezTo>
                  <a:cubicBezTo>
                    <a:pt x="374" y="121"/>
                    <a:pt x="374" y="121"/>
                    <a:pt x="374" y="121"/>
                  </a:cubicBezTo>
                  <a:cubicBezTo>
                    <a:pt x="374" y="121"/>
                    <a:pt x="373" y="121"/>
                    <a:pt x="373" y="121"/>
                  </a:cubicBezTo>
                  <a:cubicBezTo>
                    <a:pt x="373" y="122"/>
                    <a:pt x="373" y="122"/>
                    <a:pt x="373" y="122"/>
                  </a:cubicBezTo>
                  <a:cubicBezTo>
                    <a:pt x="373" y="122"/>
                    <a:pt x="372" y="122"/>
                    <a:pt x="372" y="122"/>
                  </a:cubicBezTo>
                  <a:cubicBezTo>
                    <a:pt x="372" y="122"/>
                    <a:pt x="371" y="122"/>
                    <a:pt x="371" y="122"/>
                  </a:cubicBezTo>
                  <a:cubicBezTo>
                    <a:pt x="370" y="122"/>
                    <a:pt x="370" y="122"/>
                    <a:pt x="370" y="122"/>
                  </a:cubicBezTo>
                  <a:cubicBezTo>
                    <a:pt x="369" y="121"/>
                    <a:pt x="369" y="121"/>
                    <a:pt x="369" y="120"/>
                  </a:cubicBezTo>
                  <a:cubicBezTo>
                    <a:pt x="369" y="108"/>
                    <a:pt x="369" y="108"/>
                    <a:pt x="369" y="108"/>
                  </a:cubicBezTo>
                  <a:cubicBezTo>
                    <a:pt x="375" y="108"/>
                    <a:pt x="375" y="108"/>
                    <a:pt x="375" y="108"/>
                  </a:cubicBezTo>
                  <a:cubicBezTo>
                    <a:pt x="375" y="105"/>
                    <a:pt x="375" y="105"/>
                    <a:pt x="375" y="105"/>
                  </a:cubicBezTo>
                  <a:cubicBezTo>
                    <a:pt x="369" y="105"/>
                    <a:pt x="369" y="105"/>
                    <a:pt x="369" y="105"/>
                  </a:cubicBezTo>
                  <a:cubicBezTo>
                    <a:pt x="369" y="98"/>
                    <a:pt x="369" y="98"/>
                    <a:pt x="369" y="98"/>
                  </a:cubicBezTo>
                  <a:cubicBezTo>
                    <a:pt x="367" y="98"/>
                    <a:pt x="367" y="98"/>
                    <a:pt x="367" y="98"/>
                  </a:cubicBezTo>
                  <a:cubicBezTo>
                    <a:pt x="367" y="98"/>
                    <a:pt x="367" y="98"/>
                    <a:pt x="367" y="98"/>
                  </a:cubicBezTo>
                  <a:cubicBezTo>
                    <a:pt x="366" y="98"/>
                    <a:pt x="366" y="98"/>
                    <a:pt x="366" y="99"/>
                  </a:cubicBezTo>
                  <a:cubicBezTo>
                    <a:pt x="365" y="105"/>
                    <a:pt x="365" y="105"/>
                    <a:pt x="365" y="105"/>
                  </a:cubicBezTo>
                  <a:cubicBezTo>
                    <a:pt x="362" y="105"/>
                    <a:pt x="362" y="105"/>
                    <a:pt x="362" y="105"/>
                  </a:cubicBezTo>
                  <a:cubicBezTo>
                    <a:pt x="362" y="107"/>
                    <a:pt x="362" y="107"/>
                    <a:pt x="362" y="107"/>
                  </a:cubicBezTo>
                  <a:cubicBezTo>
                    <a:pt x="362" y="107"/>
                    <a:pt x="362" y="107"/>
                    <a:pt x="362" y="107"/>
                  </a:cubicBezTo>
                  <a:cubicBezTo>
                    <a:pt x="363" y="108"/>
                    <a:pt x="363" y="108"/>
                    <a:pt x="363" y="108"/>
                  </a:cubicBezTo>
                  <a:cubicBezTo>
                    <a:pt x="365" y="108"/>
                    <a:pt x="365" y="108"/>
                    <a:pt x="365" y="108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2"/>
                    <a:pt x="366" y="123"/>
                    <a:pt x="367" y="124"/>
                  </a:cubicBezTo>
                  <a:cubicBezTo>
                    <a:pt x="367" y="125"/>
                    <a:pt x="369" y="125"/>
                    <a:pt x="370" y="125"/>
                  </a:cubicBezTo>
                  <a:cubicBezTo>
                    <a:pt x="371" y="125"/>
                    <a:pt x="372" y="125"/>
                    <a:pt x="373" y="125"/>
                  </a:cubicBezTo>
                  <a:close/>
                  <a:moveTo>
                    <a:pt x="457" y="158"/>
                  </a:moveTo>
                  <a:cubicBezTo>
                    <a:pt x="456" y="158"/>
                    <a:pt x="456" y="157"/>
                    <a:pt x="455" y="157"/>
                  </a:cubicBezTo>
                  <a:cubicBezTo>
                    <a:pt x="454" y="156"/>
                    <a:pt x="453" y="156"/>
                    <a:pt x="452" y="156"/>
                  </a:cubicBezTo>
                  <a:cubicBezTo>
                    <a:pt x="451" y="156"/>
                    <a:pt x="450" y="156"/>
                    <a:pt x="450" y="157"/>
                  </a:cubicBezTo>
                  <a:cubicBezTo>
                    <a:pt x="449" y="157"/>
                    <a:pt x="449" y="157"/>
                    <a:pt x="448" y="157"/>
                  </a:cubicBezTo>
                  <a:cubicBezTo>
                    <a:pt x="447" y="158"/>
                    <a:pt x="447" y="158"/>
                    <a:pt x="446" y="159"/>
                  </a:cubicBezTo>
                  <a:cubicBezTo>
                    <a:pt x="446" y="159"/>
                    <a:pt x="446" y="160"/>
                    <a:pt x="445" y="160"/>
                  </a:cubicBezTo>
                  <a:cubicBezTo>
                    <a:pt x="445" y="159"/>
                    <a:pt x="444" y="158"/>
                    <a:pt x="444" y="157"/>
                  </a:cubicBezTo>
                  <a:cubicBezTo>
                    <a:pt x="443" y="157"/>
                    <a:pt x="442" y="156"/>
                    <a:pt x="440" y="156"/>
                  </a:cubicBezTo>
                  <a:cubicBezTo>
                    <a:pt x="439" y="156"/>
                    <a:pt x="438" y="157"/>
                    <a:pt x="437" y="157"/>
                  </a:cubicBezTo>
                  <a:cubicBezTo>
                    <a:pt x="436" y="158"/>
                    <a:pt x="435" y="158"/>
                    <a:pt x="434" y="159"/>
                  </a:cubicBezTo>
                  <a:cubicBezTo>
                    <a:pt x="434" y="157"/>
                    <a:pt x="434" y="157"/>
                    <a:pt x="434" y="157"/>
                  </a:cubicBezTo>
                  <a:cubicBezTo>
                    <a:pt x="434" y="157"/>
                    <a:pt x="434" y="157"/>
                    <a:pt x="433" y="157"/>
                  </a:cubicBezTo>
                  <a:cubicBezTo>
                    <a:pt x="431" y="157"/>
                    <a:pt x="431" y="157"/>
                    <a:pt x="431" y="157"/>
                  </a:cubicBezTo>
                  <a:cubicBezTo>
                    <a:pt x="431" y="177"/>
                    <a:pt x="431" y="177"/>
                    <a:pt x="431" y="177"/>
                  </a:cubicBezTo>
                  <a:cubicBezTo>
                    <a:pt x="435" y="177"/>
                    <a:pt x="435" y="177"/>
                    <a:pt x="435" y="177"/>
                  </a:cubicBezTo>
                  <a:cubicBezTo>
                    <a:pt x="435" y="162"/>
                    <a:pt x="435" y="162"/>
                    <a:pt x="435" y="162"/>
                  </a:cubicBezTo>
                  <a:cubicBezTo>
                    <a:pt x="435" y="161"/>
                    <a:pt x="436" y="160"/>
                    <a:pt x="437" y="160"/>
                  </a:cubicBezTo>
                  <a:cubicBezTo>
                    <a:pt x="437" y="159"/>
                    <a:pt x="438" y="159"/>
                    <a:pt x="439" y="159"/>
                  </a:cubicBezTo>
                  <a:cubicBezTo>
                    <a:pt x="440" y="159"/>
                    <a:pt x="441" y="160"/>
                    <a:pt x="442" y="160"/>
                  </a:cubicBezTo>
                  <a:cubicBezTo>
                    <a:pt x="443" y="161"/>
                    <a:pt x="443" y="162"/>
                    <a:pt x="443" y="16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47" y="177"/>
                    <a:pt x="447" y="177"/>
                    <a:pt x="447" y="177"/>
                  </a:cubicBezTo>
                  <a:cubicBezTo>
                    <a:pt x="447" y="164"/>
                    <a:pt x="447" y="164"/>
                    <a:pt x="447" y="164"/>
                  </a:cubicBezTo>
                  <a:cubicBezTo>
                    <a:pt x="447" y="163"/>
                    <a:pt x="447" y="162"/>
                    <a:pt x="447" y="162"/>
                  </a:cubicBezTo>
                  <a:cubicBezTo>
                    <a:pt x="447" y="161"/>
                    <a:pt x="448" y="161"/>
                    <a:pt x="448" y="160"/>
                  </a:cubicBezTo>
                  <a:cubicBezTo>
                    <a:pt x="448" y="160"/>
                    <a:pt x="449" y="160"/>
                    <a:pt x="449" y="159"/>
                  </a:cubicBezTo>
                  <a:cubicBezTo>
                    <a:pt x="450" y="159"/>
                    <a:pt x="450" y="159"/>
                    <a:pt x="451" y="159"/>
                  </a:cubicBezTo>
                  <a:cubicBezTo>
                    <a:pt x="452" y="159"/>
                    <a:pt x="453" y="160"/>
                    <a:pt x="454" y="160"/>
                  </a:cubicBezTo>
                  <a:cubicBezTo>
                    <a:pt x="455" y="161"/>
                    <a:pt x="455" y="162"/>
                    <a:pt x="455" y="164"/>
                  </a:cubicBezTo>
                  <a:cubicBezTo>
                    <a:pt x="455" y="177"/>
                    <a:pt x="455" y="177"/>
                    <a:pt x="455" y="177"/>
                  </a:cubicBezTo>
                  <a:cubicBezTo>
                    <a:pt x="459" y="177"/>
                    <a:pt x="459" y="177"/>
                    <a:pt x="459" y="177"/>
                  </a:cubicBezTo>
                  <a:cubicBezTo>
                    <a:pt x="459" y="164"/>
                    <a:pt x="459" y="164"/>
                    <a:pt x="459" y="164"/>
                  </a:cubicBezTo>
                  <a:cubicBezTo>
                    <a:pt x="459" y="163"/>
                    <a:pt x="458" y="162"/>
                    <a:pt x="458" y="161"/>
                  </a:cubicBezTo>
                  <a:cubicBezTo>
                    <a:pt x="458" y="160"/>
                    <a:pt x="457" y="159"/>
                    <a:pt x="457" y="158"/>
                  </a:cubicBezTo>
                  <a:close/>
                  <a:moveTo>
                    <a:pt x="481" y="122"/>
                  </a:moveTo>
                  <a:cubicBezTo>
                    <a:pt x="481" y="122"/>
                    <a:pt x="481" y="121"/>
                    <a:pt x="480" y="121"/>
                  </a:cubicBezTo>
                  <a:cubicBezTo>
                    <a:pt x="480" y="121"/>
                    <a:pt x="480" y="120"/>
                    <a:pt x="480" y="120"/>
                  </a:cubicBezTo>
                  <a:cubicBezTo>
                    <a:pt x="479" y="120"/>
                    <a:pt x="479" y="120"/>
                    <a:pt x="478" y="120"/>
                  </a:cubicBezTo>
                  <a:cubicBezTo>
                    <a:pt x="478" y="120"/>
                    <a:pt x="477" y="120"/>
                    <a:pt x="477" y="121"/>
                  </a:cubicBezTo>
                  <a:cubicBezTo>
                    <a:pt x="476" y="121"/>
                    <a:pt x="476" y="122"/>
                    <a:pt x="476" y="122"/>
                  </a:cubicBezTo>
                  <a:cubicBezTo>
                    <a:pt x="476" y="123"/>
                    <a:pt x="476" y="124"/>
                    <a:pt x="477" y="124"/>
                  </a:cubicBezTo>
                  <a:cubicBezTo>
                    <a:pt x="477" y="125"/>
                    <a:pt x="478" y="125"/>
                    <a:pt x="478" y="125"/>
                  </a:cubicBezTo>
                  <a:cubicBezTo>
                    <a:pt x="479" y="125"/>
                    <a:pt x="479" y="125"/>
                    <a:pt x="479" y="125"/>
                  </a:cubicBezTo>
                  <a:cubicBezTo>
                    <a:pt x="479" y="125"/>
                    <a:pt x="479" y="125"/>
                    <a:pt x="479" y="125"/>
                  </a:cubicBezTo>
                  <a:cubicBezTo>
                    <a:pt x="479" y="125"/>
                    <a:pt x="478" y="126"/>
                    <a:pt x="478" y="126"/>
                  </a:cubicBezTo>
                  <a:cubicBezTo>
                    <a:pt x="478" y="126"/>
                    <a:pt x="478" y="127"/>
                    <a:pt x="478" y="127"/>
                  </a:cubicBezTo>
                  <a:cubicBezTo>
                    <a:pt x="478" y="127"/>
                    <a:pt x="477" y="128"/>
                    <a:pt x="477" y="128"/>
                  </a:cubicBezTo>
                  <a:cubicBezTo>
                    <a:pt x="477" y="128"/>
                    <a:pt x="477" y="128"/>
                    <a:pt x="477" y="129"/>
                  </a:cubicBezTo>
                  <a:cubicBezTo>
                    <a:pt x="477" y="129"/>
                    <a:pt x="476" y="129"/>
                    <a:pt x="476" y="129"/>
                  </a:cubicBezTo>
                  <a:cubicBezTo>
                    <a:pt x="476" y="129"/>
                    <a:pt x="476" y="129"/>
                    <a:pt x="476" y="129"/>
                  </a:cubicBezTo>
                  <a:cubicBezTo>
                    <a:pt x="476" y="129"/>
                    <a:pt x="476" y="129"/>
                    <a:pt x="476" y="129"/>
                  </a:cubicBezTo>
                  <a:cubicBezTo>
                    <a:pt x="476" y="130"/>
                    <a:pt x="476" y="130"/>
                    <a:pt x="477" y="130"/>
                  </a:cubicBezTo>
                  <a:cubicBezTo>
                    <a:pt x="477" y="130"/>
                    <a:pt x="477" y="130"/>
                    <a:pt x="477" y="130"/>
                  </a:cubicBezTo>
                  <a:cubicBezTo>
                    <a:pt x="478" y="130"/>
                    <a:pt x="478" y="129"/>
                    <a:pt x="479" y="129"/>
                  </a:cubicBezTo>
                  <a:cubicBezTo>
                    <a:pt x="479" y="128"/>
                    <a:pt x="480" y="127"/>
                    <a:pt x="480" y="127"/>
                  </a:cubicBezTo>
                  <a:cubicBezTo>
                    <a:pt x="480" y="126"/>
                    <a:pt x="481" y="125"/>
                    <a:pt x="481" y="125"/>
                  </a:cubicBezTo>
                  <a:cubicBezTo>
                    <a:pt x="481" y="124"/>
                    <a:pt x="481" y="124"/>
                    <a:pt x="481" y="123"/>
                  </a:cubicBezTo>
                  <a:cubicBezTo>
                    <a:pt x="481" y="123"/>
                    <a:pt x="481" y="122"/>
                    <a:pt x="481" y="122"/>
                  </a:cubicBezTo>
                  <a:close/>
                  <a:moveTo>
                    <a:pt x="472" y="121"/>
                  </a:moveTo>
                  <a:cubicBezTo>
                    <a:pt x="472" y="121"/>
                    <a:pt x="472" y="121"/>
                    <a:pt x="472" y="121"/>
                  </a:cubicBezTo>
                  <a:cubicBezTo>
                    <a:pt x="472" y="122"/>
                    <a:pt x="471" y="122"/>
                    <a:pt x="471" y="122"/>
                  </a:cubicBezTo>
                  <a:cubicBezTo>
                    <a:pt x="471" y="122"/>
                    <a:pt x="471" y="122"/>
                    <a:pt x="470" y="122"/>
                  </a:cubicBezTo>
                  <a:cubicBezTo>
                    <a:pt x="470" y="122"/>
                    <a:pt x="470" y="122"/>
                    <a:pt x="469" y="122"/>
                  </a:cubicBezTo>
                  <a:cubicBezTo>
                    <a:pt x="469" y="122"/>
                    <a:pt x="468" y="122"/>
                    <a:pt x="468" y="122"/>
                  </a:cubicBezTo>
                  <a:cubicBezTo>
                    <a:pt x="467" y="121"/>
                    <a:pt x="467" y="121"/>
                    <a:pt x="467" y="120"/>
                  </a:cubicBezTo>
                  <a:cubicBezTo>
                    <a:pt x="467" y="108"/>
                    <a:pt x="467" y="108"/>
                    <a:pt x="467" y="108"/>
                  </a:cubicBezTo>
                  <a:cubicBezTo>
                    <a:pt x="473" y="108"/>
                    <a:pt x="473" y="108"/>
                    <a:pt x="473" y="108"/>
                  </a:cubicBezTo>
                  <a:cubicBezTo>
                    <a:pt x="473" y="105"/>
                    <a:pt x="473" y="105"/>
                    <a:pt x="473" y="105"/>
                  </a:cubicBezTo>
                  <a:cubicBezTo>
                    <a:pt x="467" y="105"/>
                    <a:pt x="467" y="105"/>
                    <a:pt x="467" y="105"/>
                  </a:cubicBezTo>
                  <a:cubicBezTo>
                    <a:pt x="467" y="98"/>
                    <a:pt x="467" y="98"/>
                    <a:pt x="467" y="98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5" y="98"/>
                    <a:pt x="465" y="98"/>
                    <a:pt x="465" y="99"/>
                  </a:cubicBezTo>
                  <a:cubicBezTo>
                    <a:pt x="464" y="105"/>
                    <a:pt x="464" y="105"/>
                    <a:pt x="464" y="105"/>
                  </a:cubicBezTo>
                  <a:cubicBezTo>
                    <a:pt x="460" y="105"/>
                    <a:pt x="460" y="105"/>
                    <a:pt x="460" y="105"/>
                  </a:cubicBezTo>
                  <a:cubicBezTo>
                    <a:pt x="460" y="107"/>
                    <a:pt x="460" y="107"/>
                    <a:pt x="460" y="107"/>
                  </a:cubicBezTo>
                  <a:cubicBezTo>
                    <a:pt x="460" y="107"/>
                    <a:pt x="461" y="107"/>
                    <a:pt x="461" y="107"/>
                  </a:cubicBezTo>
                  <a:cubicBezTo>
                    <a:pt x="461" y="108"/>
                    <a:pt x="461" y="108"/>
                    <a:pt x="461" y="108"/>
                  </a:cubicBezTo>
                  <a:cubicBezTo>
                    <a:pt x="464" y="108"/>
                    <a:pt x="464" y="108"/>
                    <a:pt x="464" y="108"/>
                  </a:cubicBezTo>
                  <a:cubicBezTo>
                    <a:pt x="464" y="120"/>
                    <a:pt x="464" y="120"/>
                    <a:pt x="464" y="120"/>
                  </a:cubicBezTo>
                  <a:cubicBezTo>
                    <a:pt x="464" y="122"/>
                    <a:pt x="464" y="123"/>
                    <a:pt x="465" y="124"/>
                  </a:cubicBezTo>
                  <a:cubicBezTo>
                    <a:pt x="466" y="125"/>
                    <a:pt x="467" y="125"/>
                    <a:pt x="469" y="125"/>
                  </a:cubicBezTo>
                  <a:cubicBezTo>
                    <a:pt x="470" y="125"/>
                    <a:pt x="470" y="125"/>
                    <a:pt x="471" y="125"/>
                  </a:cubicBezTo>
                  <a:cubicBezTo>
                    <a:pt x="472" y="124"/>
                    <a:pt x="473" y="124"/>
                    <a:pt x="474" y="123"/>
                  </a:cubicBezTo>
                  <a:cubicBezTo>
                    <a:pt x="473" y="122"/>
                    <a:pt x="473" y="122"/>
                    <a:pt x="473" y="122"/>
                  </a:cubicBezTo>
                  <a:cubicBezTo>
                    <a:pt x="472" y="121"/>
                    <a:pt x="472" y="121"/>
                    <a:pt x="472" y="121"/>
                  </a:cubicBezTo>
                  <a:close/>
                  <a:moveTo>
                    <a:pt x="393" y="125"/>
                  </a:moveTo>
                  <a:cubicBezTo>
                    <a:pt x="394" y="125"/>
                    <a:pt x="394" y="125"/>
                    <a:pt x="395" y="125"/>
                  </a:cubicBezTo>
                  <a:cubicBezTo>
                    <a:pt x="396" y="125"/>
                    <a:pt x="396" y="125"/>
                    <a:pt x="397" y="124"/>
                  </a:cubicBezTo>
                  <a:cubicBezTo>
                    <a:pt x="397" y="124"/>
                    <a:pt x="398" y="124"/>
                    <a:pt x="398" y="123"/>
                  </a:cubicBezTo>
                  <a:cubicBezTo>
                    <a:pt x="399" y="123"/>
                    <a:pt x="399" y="123"/>
                    <a:pt x="400" y="122"/>
                  </a:cubicBezTo>
                  <a:cubicBezTo>
                    <a:pt x="400" y="124"/>
                    <a:pt x="400" y="124"/>
                    <a:pt x="400" y="124"/>
                  </a:cubicBezTo>
                  <a:cubicBezTo>
                    <a:pt x="400" y="124"/>
                    <a:pt x="401" y="125"/>
                    <a:pt x="401" y="125"/>
                  </a:cubicBezTo>
                  <a:cubicBezTo>
                    <a:pt x="401" y="125"/>
                    <a:pt x="401" y="125"/>
                    <a:pt x="402" y="125"/>
                  </a:cubicBezTo>
                  <a:cubicBezTo>
                    <a:pt x="403" y="125"/>
                    <a:pt x="403" y="125"/>
                    <a:pt x="403" y="125"/>
                  </a:cubicBezTo>
                  <a:cubicBezTo>
                    <a:pt x="403" y="112"/>
                    <a:pt x="403" y="112"/>
                    <a:pt x="403" y="112"/>
                  </a:cubicBezTo>
                  <a:cubicBezTo>
                    <a:pt x="403" y="111"/>
                    <a:pt x="403" y="110"/>
                    <a:pt x="403" y="109"/>
                  </a:cubicBezTo>
                  <a:cubicBezTo>
                    <a:pt x="402" y="108"/>
                    <a:pt x="402" y="107"/>
                    <a:pt x="401" y="106"/>
                  </a:cubicBezTo>
                  <a:cubicBezTo>
                    <a:pt x="401" y="106"/>
                    <a:pt x="400" y="105"/>
                    <a:pt x="399" y="105"/>
                  </a:cubicBezTo>
                  <a:cubicBezTo>
                    <a:pt x="398" y="104"/>
                    <a:pt x="397" y="104"/>
                    <a:pt x="396" y="104"/>
                  </a:cubicBezTo>
                  <a:cubicBezTo>
                    <a:pt x="395" y="104"/>
                    <a:pt x="393" y="104"/>
                    <a:pt x="392" y="105"/>
                  </a:cubicBezTo>
                  <a:cubicBezTo>
                    <a:pt x="390" y="106"/>
                    <a:pt x="389" y="106"/>
                    <a:pt x="388" y="107"/>
                  </a:cubicBezTo>
                  <a:cubicBezTo>
                    <a:pt x="389" y="109"/>
                    <a:pt x="389" y="109"/>
                    <a:pt x="389" y="109"/>
                  </a:cubicBezTo>
                  <a:cubicBezTo>
                    <a:pt x="389" y="109"/>
                    <a:pt x="389" y="109"/>
                    <a:pt x="389" y="109"/>
                  </a:cubicBezTo>
                  <a:cubicBezTo>
                    <a:pt x="389" y="109"/>
                    <a:pt x="390" y="109"/>
                    <a:pt x="390" y="109"/>
                  </a:cubicBezTo>
                  <a:cubicBezTo>
                    <a:pt x="390" y="109"/>
                    <a:pt x="390" y="109"/>
                    <a:pt x="391" y="109"/>
                  </a:cubicBezTo>
                  <a:cubicBezTo>
                    <a:pt x="391" y="109"/>
                    <a:pt x="391" y="108"/>
                    <a:pt x="392" y="108"/>
                  </a:cubicBezTo>
                  <a:cubicBezTo>
                    <a:pt x="392" y="108"/>
                    <a:pt x="393" y="108"/>
                    <a:pt x="393" y="107"/>
                  </a:cubicBezTo>
                  <a:cubicBezTo>
                    <a:pt x="394" y="107"/>
                    <a:pt x="395" y="107"/>
                    <a:pt x="396" y="107"/>
                  </a:cubicBezTo>
                  <a:cubicBezTo>
                    <a:pt x="397" y="107"/>
                    <a:pt x="398" y="108"/>
                    <a:pt x="399" y="108"/>
                  </a:cubicBezTo>
                  <a:cubicBezTo>
                    <a:pt x="399" y="109"/>
                    <a:pt x="400" y="110"/>
                    <a:pt x="400" y="112"/>
                  </a:cubicBezTo>
                  <a:cubicBezTo>
                    <a:pt x="400" y="113"/>
                    <a:pt x="400" y="113"/>
                    <a:pt x="400" y="113"/>
                  </a:cubicBezTo>
                  <a:cubicBezTo>
                    <a:pt x="397" y="114"/>
                    <a:pt x="395" y="114"/>
                    <a:pt x="394" y="114"/>
                  </a:cubicBezTo>
                  <a:cubicBezTo>
                    <a:pt x="392" y="114"/>
                    <a:pt x="391" y="115"/>
                    <a:pt x="390" y="116"/>
                  </a:cubicBezTo>
                  <a:cubicBezTo>
                    <a:pt x="389" y="116"/>
                    <a:pt x="388" y="117"/>
                    <a:pt x="388" y="117"/>
                  </a:cubicBezTo>
                  <a:cubicBezTo>
                    <a:pt x="387" y="118"/>
                    <a:pt x="387" y="119"/>
                    <a:pt x="387" y="120"/>
                  </a:cubicBezTo>
                  <a:cubicBezTo>
                    <a:pt x="387" y="121"/>
                    <a:pt x="387" y="122"/>
                    <a:pt x="388" y="122"/>
                  </a:cubicBezTo>
                  <a:cubicBezTo>
                    <a:pt x="388" y="123"/>
                    <a:pt x="388" y="123"/>
                    <a:pt x="389" y="124"/>
                  </a:cubicBezTo>
                  <a:cubicBezTo>
                    <a:pt x="389" y="124"/>
                    <a:pt x="390" y="125"/>
                    <a:pt x="391" y="125"/>
                  </a:cubicBezTo>
                  <a:cubicBezTo>
                    <a:pt x="391" y="125"/>
                    <a:pt x="392" y="125"/>
                    <a:pt x="393" y="125"/>
                  </a:cubicBezTo>
                  <a:close/>
                  <a:moveTo>
                    <a:pt x="391" y="118"/>
                  </a:moveTo>
                  <a:cubicBezTo>
                    <a:pt x="391" y="118"/>
                    <a:pt x="392" y="117"/>
                    <a:pt x="393" y="117"/>
                  </a:cubicBezTo>
                  <a:cubicBezTo>
                    <a:pt x="393" y="117"/>
                    <a:pt x="394" y="116"/>
                    <a:pt x="395" y="116"/>
                  </a:cubicBezTo>
                  <a:cubicBezTo>
                    <a:pt x="397" y="116"/>
                    <a:pt x="398" y="116"/>
                    <a:pt x="400" y="116"/>
                  </a:cubicBezTo>
                  <a:cubicBezTo>
                    <a:pt x="400" y="120"/>
                    <a:pt x="400" y="120"/>
                    <a:pt x="400" y="120"/>
                  </a:cubicBezTo>
                  <a:cubicBezTo>
                    <a:pt x="399" y="120"/>
                    <a:pt x="399" y="121"/>
                    <a:pt x="398" y="121"/>
                  </a:cubicBezTo>
                  <a:cubicBezTo>
                    <a:pt x="398" y="121"/>
                    <a:pt x="398" y="122"/>
                    <a:pt x="397" y="122"/>
                  </a:cubicBezTo>
                  <a:cubicBezTo>
                    <a:pt x="397" y="122"/>
                    <a:pt x="396" y="122"/>
                    <a:pt x="396" y="122"/>
                  </a:cubicBezTo>
                  <a:cubicBezTo>
                    <a:pt x="395" y="123"/>
                    <a:pt x="395" y="123"/>
                    <a:pt x="394" y="123"/>
                  </a:cubicBezTo>
                  <a:cubicBezTo>
                    <a:pt x="393" y="123"/>
                    <a:pt x="393" y="123"/>
                    <a:pt x="393" y="122"/>
                  </a:cubicBezTo>
                  <a:cubicBezTo>
                    <a:pt x="392" y="122"/>
                    <a:pt x="392" y="122"/>
                    <a:pt x="392" y="122"/>
                  </a:cubicBezTo>
                  <a:cubicBezTo>
                    <a:pt x="391" y="122"/>
                    <a:pt x="391" y="121"/>
                    <a:pt x="391" y="121"/>
                  </a:cubicBezTo>
                  <a:cubicBezTo>
                    <a:pt x="391" y="121"/>
                    <a:pt x="391" y="120"/>
                    <a:pt x="391" y="120"/>
                  </a:cubicBezTo>
                  <a:cubicBezTo>
                    <a:pt x="391" y="119"/>
                    <a:pt x="391" y="119"/>
                    <a:pt x="391" y="118"/>
                  </a:cubicBezTo>
                  <a:close/>
                  <a:moveTo>
                    <a:pt x="422" y="172"/>
                  </a:moveTo>
                  <a:cubicBezTo>
                    <a:pt x="421" y="172"/>
                    <a:pt x="420" y="173"/>
                    <a:pt x="419" y="174"/>
                  </a:cubicBezTo>
                  <a:cubicBezTo>
                    <a:pt x="418" y="174"/>
                    <a:pt x="417" y="174"/>
                    <a:pt x="416" y="174"/>
                  </a:cubicBezTo>
                  <a:cubicBezTo>
                    <a:pt x="415" y="174"/>
                    <a:pt x="414" y="174"/>
                    <a:pt x="413" y="173"/>
                  </a:cubicBezTo>
                  <a:cubicBezTo>
                    <a:pt x="413" y="172"/>
                    <a:pt x="412" y="171"/>
                    <a:pt x="412" y="170"/>
                  </a:cubicBezTo>
                  <a:cubicBezTo>
                    <a:pt x="412" y="157"/>
                    <a:pt x="412" y="157"/>
                    <a:pt x="412" y="157"/>
                  </a:cubicBezTo>
                  <a:cubicBezTo>
                    <a:pt x="409" y="157"/>
                    <a:pt x="409" y="157"/>
                    <a:pt x="409" y="157"/>
                  </a:cubicBezTo>
                  <a:cubicBezTo>
                    <a:pt x="409" y="170"/>
                    <a:pt x="409" y="170"/>
                    <a:pt x="409" y="170"/>
                  </a:cubicBezTo>
                  <a:cubicBezTo>
                    <a:pt x="409" y="171"/>
                    <a:pt x="409" y="172"/>
                    <a:pt x="409" y="173"/>
                  </a:cubicBezTo>
                  <a:cubicBezTo>
                    <a:pt x="409" y="174"/>
                    <a:pt x="410" y="174"/>
                    <a:pt x="410" y="175"/>
                  </a:cubicBezTo>
                  <a:cubicBezTo>
                    <a:pt x="411" y="176"/>
                    <a:pt x="412" y="176"/>
                    <a:pt x="412" y="177"/>
                  </a:cubicBezTo>
                  <a:cubicBezTo>
                    <a:pt x="413" y="177"/>
                    <a:pt x="414" y="177"/>
                    <a:pt x="415" y="177"/>
                  </a:cubicBezTo>
                  <a:cubicBezTo>
                    <a:pt x="417" y="177"/>
                    <a:pt x="418" y="177"/>
                    <a:pt x="419" y="176"/>
                  </a:cubicBezTo>
                  <a:cubicBezTo>
                    <a:pt x="420" y="176"/>
                    <a:pt x="421" y="175"/>
                    <a:pt x="422" y="174"/>
                  </a:cubicBezTo>
                  <a:cubicBezTo>
                    <a:pt x="422" y="176"/>
                    <a:pt x="422" y="176"/>
                    <a:pt x="422" y="176"/>
                  </a:cubicBezTo>
                  <a:cubicBezTo>
                    <a:pt x="423" y="177"/>
                    <a:pt x="423" y="177"/>
                    <a:pt x="423" y="177"/>
                  </a:cubicBezTo>
                  <a:cubicBezTo>
                    <a:pt x="425" y="177"/>
                    <a:pt x="425" y="177"/>
                    <a:pt x="425" y="177"/>
                  </a:cubicBezTo>
                  <a:cubicBezTo>
                    <a:pt x="425" y="157"/>
                    <a:pt x="425" y="157"/>
                    <a:pt x="425" y="157"/>
                  </a:cubicBezTo>
                  <a:cubicBezTo>
                    <a:pt x="422" y="157"/>
                    <a:pt x="422" y="157"/>
                    <a:pt x="422" y="157"/>
                  </a:cubicBezTo>
                  <a:lnTo>
                    <a:pt x="422" y="172"/>
                  </a:lnTo>
                  <a:close/>
                  <a:moveTo>
                    <a:pt x="385" y="159"/>
                  </a:moveTo>
                  <a:cubicBezTo>
                    <a:pt x="384" y="158"/>
                    <a:pt x="383" y="157"/>
                    <a:pt x="382" y="157"/>
                  </a:cubicBezTo>
                  <a:cubicBezTo>
                    <a:pt x="381" y="156"/>
                    <a:pt x="380" y="156"/>
                    <a:pt x="379" y="156"/>
                  </a:cubicBezTo>
                  <a:cubicBezTo>
                    <a:pt x="378" y="156"/>
                    <a:pt x="377" y="157"/>
                    <a:pt x="375" y="157"/>
                  </a:cubicBezTo>
                  <a:cubicBezTo>
                    <a:pt x="374" y="158"/>
                    <a:pt x="373" y="159"/>
                    <a:pt x="372" y="160"/>
                  </a:cubicBezTo>
                  <a:cubicBezTo>
                    <a:pt x="372" y="157"/>
                    <a:pt x="372" y="157"/>
                    <a:pt x="372" y="157"/>
                  </a:cubicBezTo>
                  <a:cubicBezTo>
                    <a:pt x="372" y="157"/>
                    <a:pt x="372" y="157"/>
                    <a:pt x="371" y="157"/>
                  </a:cubicBezTo>
                  <a:cubicBezTo>
                    <a:pt x="369" y="157"/>
                    <a:pt x="369" y="157"/>
                    <a:pt x="369" y="157"/>
                  </a:cubicBezTo>
                  <a:cubicBezTo>
                    <a:pt x="369" y="184"/>
                    <a:pt x="369" y="184"/>
                    <a:pt x="369" y="184"/>
                  </a:cubicBezTo>
                  <a:cubicBezTo>
                    <a:pt x="373" y="184"/>
                    <a:pt x="373" y="184"/>
                    <a:pt x="373" y="184"/>
                  </a:cubicBezTo>
                  <a:cubicBezTo>
                    <a:pt x="373" y="175"/>
                    <a:pt x="373" y="175"/>
                    <a:pt x="373" y="175"/>
                  </a:cubicBezTo>
                  <a:cubicBezTo>
                    <a:pt x="373" y="175"/>
                    <a:pt x="374" y="176"/>
                    <a:pt x="375" y="176"/>
                  </a:cubicBezTo>
                  <a:cubicBezTo>
                    <a:pt x="376" y="177"/>
                    <a:pt x="377" y="177"/>
                    <a:pt x="378" y="177"/>
                  </a:cubicBezTo>
                  <a:cubicBezTo>
                    <a:pt x="380" y="177"/>
                    <a:pt x="381" y="177"/>
                    <a:pt x="382" y="176"/>
                  </a:cubicBezTo>
                  <a:cubicBezTo>
                    <a:pt x="383" y="176"/>
                    <a:pt x="384" y="175"/>
                    <a:pt x="385" y="174"/>
                  </a:cubicBezTo>
                  <a:cubicBezTo>
                    <a:pt x="385" y="173"/>
                    <a:pt x="386" y="172"/>
                    <a:pt x="386" y="171"/>
                  </a:cubicBezTo>
                  <a:cubicBezTo>
                    <a:pt x="387" y="169"/>
                    <a:pt x="387" y="168"/>
                    <a:pt x="387" y="167"/>
                  </a:cubicBezTo>
                  <a:cubicBezTo>
                    <a:pt x="387" y="165"/>
                    <a:pt x="387" y="163"/>
                    <a:pt x="386" y="162"/>
                  </a:cubicBezTo>
                  <a:cubicBezTo>
                    <a:pt x="386" y="161"/>
                    <a:pt x="386" y="160"/>
                    <a:pt x="385" y="159"/>
                  </a:cubicBezTo>
                  <a:close/>
                  <a:moveTo>
                    <a:pt x="382" y="172"/>
                  </a:moveTo>
                  <a:cubicBezTo>
                    <a:pt x="381" y="174"/>
                    <a:pt x="379" y="174"/>
                    <a:pt x="377" y="174"/>
                  </a:cubicBezTo>
                  <a:cubicBezTo>
                    <a:pt x="376" y="174"/>
                    <a:pt x="376" y="174"/>
                    <a:pt x="375" y="174"/>
                  </a:cubicBezTo>
                  <a:cubicBezTo>
                    <a:pt x="374" y="173"/>
                    <a:pt x="373" y="173"/>
                    <a:pt x="373" y="172"/>
                  </a:cubicBezTo>
                  <a:cubicBezTo>
                    <a:pt x="373" y="162"/>
                    <a:pt x="373" y="162"/>
                    <a:pt x="373" y="162"/>
                  </a:cubicBezTo>
                  <a:cubicBezTo>
                    <a:pt x="373" y="161"/>
                    <a:pt x="374" y="160"/>
                    <a:pt x="375" y="160"/>
                  </a:cubicBezTo>
                  <a:cubicBezTo>
                    <a:pt x="376" y="159"/>
                    <a:pt x="377" y="159"/>
                    <a:pt x="378" y="159"/>
                  </a:cubicBezTo>
                  <a:cubicBezTo>
                    <a:pt x="379" y="159"/>
                    <a:pt x="380" y="159"/>
                    <a:pt x="380" y="160"/>
                  </a:cubicBezTo>
                  <a:cubicBezTo>
                    <a:pt x="381" y="160"/>
                    <a:pt x="381" y="160"/>
                    <a:pt x="382" y="161"/>
                  </a:cubicBezTo>
                  <a:cubicBezTo>
                    <a:pt x="382" y="161"/>
                    <a:pt x="383" y="162"/>
                    <a:pt x="383" y="163"/>
                  </a:cubicBezTo>
                  <a:cubicBezTo>
                    <a:pt x="383" y="164"/>
                    <a:pt x="383" y="165"/>
                    <a:pt x="383" y="167"/>
                  </a:cubicBezTo>
                  <a:cubicBezTo>
                    <a:pt x="383" y="169"/>
                    <a:pt x="383" y="171"/>
                    <a:pt x="382" y="172"/>
                  </a:cubicBezTo>
                  <a:close/>
                  <a:moveTo>
                    <a:pt x="403" y="167"/>
                  </a:moveTo>
                  <a:cubicBezTo>
                    <a:pt x="402" y="167"/>
                    <a:pt x="402" y="166"/>
                    <a:pt x="401" y="166"/>
                  </a:cubicBezTo>
                  <a:cubicBezTo>
                    <a:pt x="400" y="166"/>
                    <a:pt x="400" y="166"/>
                    <a:pt x="399" y="165"/>
                  </a:cubicBezTo>
                  <a:cubicBezTo>
                    <a:pt x="399" y="165"/>
                    <a:pt x="398" y="165"/>
                    <a:pt x="397" y="165"/>
                  </a:cubicBezTo>
                  <a:cubicBezTo>
                    <a:pt x="397" y="165"/>
                    <a:pt x="396" y="164"/>
                    <a:pt x="396" y="164"/>
                  </a:cubicBezTo>
                  <a:cubicBezTo>
                    <a:pt x="395" y="164"/>
                    <a:pt x="395" y="164"/>
                    <a:pt x="394" y="163"/>
                  </a:cubicBezTo>
                  <a:cubicBezTo>
                    <a:pt x="394" y="163"/>
                    <a:pt x="394" y="162"/>
                    <a:pt x="394" y="162"/>
                  </a:cubicBezTo>
                  <a:cubicBezTo>
                    <a:pt x="394" y="161"/>
                    <a:pt x="394" y="161"/>
                    <a:pt x="394" y="161"/>
                  </a:cubicBezTo>
                  <a:cubicBezTo>
                    <a:pt x="394" y="160"/>
                    <a:pt x="395" y="160"/>
                    <a:pt x="395" y="160"/>
                  </a:cubicBezTo>
                  <a:cubicBezTo>
                    <a:pt x="395" y="160"/>
                    <a:pt x="396" y="159"/>
                    <a:pt x="396" y="159"/>
                  </a:cubicBezTo>
                  <a:cubicBezTo>
                    <a:pt x="397" y="159"/>
                    <a:pt x="397" y="159"/>
                    <a:pt x="398" y="159"/>
                  </a:cubicBezTo>
                  <a:cubicBezTo>
                    <a:pt x="399" y="159"/>
                    <a:pt x="399" y="159"/>
                    <a:pt x="400" y="159"/>
                  </a:cubicBezTo>
                  <a:cubicBezTo>
                    <a:pt x="400" y="159"/>
                    <a:pt x="401" y="159"/>
                    <a:pt x="401" y="160"/>
                  </a:cubicBezTo>
                  <a:cubicBezTo>
                    <a:pt x="401" y="160"/>
                    <a:pt x="402" y="160"/>
                    <a:pt x="402" y="160"/>
                  </a:cubicBezTo>
                  <a:cubicBezTo>
                    <a:pt x="402" y="160"/>
                    <a:pt x="402" y="160"/>
                    <a:pt x="403" y="160"/>
                  </a:cubicBezTo>
                  <a:cubicBezTo>
                    <a:pt x="403" y="160"/>
                    <a:pt x="403" y="160"/>
                    <a:pt x="403" y="160"/>
                  </a:cubicBezTo>
                  <a:cubicBezTo>
                    <a:pt x="404" y="159"/>
                    <a:pt x="404" y="159"/>
                    <a:pt x="404" y="159"/>
                  </a:cubicBezTo>
                  <a:cubicBezTo>
                    <a:pt x="403" y="158"/>
                    <a:pt x="402" y="157"/>
                    <a:pt x="401" y="157"/>
                  </a:cubicBezTo>
                  <a:cubicBezTo>
                    <a:pt x="400" y="156"/>
                    <a:pt x="399" y="156"/>
                    <a:pt x="398" y="156"/>
                  </a:cubicBezTo>
                  <a:cubicBezTo>
                    <a:pt x="397" y="156"/>
                    <a:pt x="396" y="156"/>
                    <a:pt x="395" y="157"/>
                  </a:cubicBezTo>
                  <a:cubicBezTo>
                    <a:pt x="394" y="157"/>
                    <a:pt x="393" y="157"/>
                    <a:pt x="392" y="158"/>
                  </a:cubicBezTo>
                  <a:cubicBezTo>
                    <a:pt x="392" y="159"/>
                    <a:pt x="391" y="159"/>
                    <a:pt x="391" y="160"/>
                  </a:cubicBezTo>
                  <a:cubicBezTo>
                    <a:pt x="391" y="161"/>
                    <a:pt x="391" y="161"/>
                    <a:pt x="391" y="162"/>
                  </a:cubicBezTo>
                  <a:cubicBezTo>
                    <a:pt x="391" y="163"/>
                    <a:pt x="391" y="164"/>
                    <a:pt x="391" y="164"/>
                  </a:cubicBezTo>
                  <a:cubicBezTo>
                    <a:pt x="391" y="165"/>
                    <a:pt x="392" y="165"/>
                    <a:pt x="392" y="166"/>
                  </a:cubicBezTo>
                  <a:cubicBezTo>
                    <a:pt x="393" y="166"/>
                    <a:pt x="393" y="167"/>
                    <a:pt x="394" y="167"/>
                  </a:cubicBezTo>
                  <a:cubicBezTo>
                    <a:pt x="395" y="167"/>
                    <a:pt x="395" y="167"/>
                    <a:pt x="396" y="168"/>
                  </a:cubicBezTo>
                  <a:cubicBezTo>
                    <a:pt x="396" y="168"/>
                    <a:pt x="397" y="168"/>
                    <a:pt x="398" y="168"/>
                  </a:cubicBezTo>
                  <a:cubicBezTo>
                    <a:pt x="398" y="168"/>
                    <a:pt x="399" y="169"/>
                    <a:pt x="399" y="169"/>
                  </a:cubicBezTo>
                  <a:cubicBezTo>
                    <a:pt x="400" y="169"/>
                    <a:pt x="400" y="170"/>
                    <a:pt x="401" y="170"/>
                  </a:cubicBezTo>
                  <a:cubicBezTo>
                    <a:pt x="401" y="170"/>
                    <a:pt x="401" y="171"/>
                    <a:pt x="401" y="171"/>
                  </a:cubicBezTo>
                  <a:cubicBezTo>
                    <a:pt x="401" y="172"/>
                    <a:pt x="401" y="172"/>
                    <a:pt x="401" y="173"/>
                  </a:cubicBezTo>
                  <a:cubicBezTo>
                    <a:pt x="401" y="173"/>
                    <a:pt x="400" y="173"/>
                    <a:pt x="400" y="174"/>
                  </a:cubicBezTo>
                  <a:cubicBezTo>
                    <a:pt x="400" y="174"/>
                    <a:pt x="399" y="174"/>
                    <a:pt x="399" y="174"/>
                  </a:cubicBezTo>
                  <a:cubicBezTo>
                    <a:pt x="398" y="175"/>
                    <a:pt x="398" y="175"/>
                    <a:pt x="397" y="175"/>
                  </a:cubicBezTo>
                  <a:cubicBezTo>
                    <a:pt x="396" y="175"/>
                    <a:pt x="395" y="175"/>
                    <a:pt x="395" y="174"/>
                  </a:cubicBezTo>
                  <a:cubicBezTo>
                    <a:pt x="394" y="174"/>
                    <a:pt x="394" y="174"/>
                    <a:pt x="394" y="174"/>
                  </a:cubicBezTo>
                  <a:cubicBezTo>
                    <a:pt x="393" y="173"/>
                    <a:pt x="393" y="173"/>
                    <a:pt x="393" y="173"/>
                  </a:cubicBezTo>
                  <a:cubicBezTo>
                    <a:pt x="392" y="173"/>
                    <a:pt x="392" y="173"/>
                    <a:pt x="392" y="173"/>
                  </a:cubicBezTo>
                  <a:cubicBezTo>
                    <a:pt x="392" y="173"/>
                    <a:pt x="391" y="173"/>
                    <a:pt x="391" y="173"/>
                  </a:cubicBezTo>
                  <a:cubicBezTo>
                    <a:pt x="391" y="173"/>
                    <a:pt x="391" y="173"/>
                    <a:pt x="391" y="173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1" y="175"/>
                    <a:pt x="392" y="176"/>
                    <a:pt x="393" y="176"/>
                  </a:cubicBezTo>
                  <a:cubicBezTo>
                    <a:pt x="394" y="177"/>
                    <a:pt x="395" y="177"/>
                    <a:pt x="397" y="177"/>
                  </a:cubicBezTo>
                  <a:cubicBezTo>
                    <a:pt x="398" y="177"/>
                    <a:pt x="399" y="177"/>
                    <a:pt x="400" y="177"/>
                  </a:cubicBezTo>
                  <a:cubicBezTo>
                    <a:pt x="401" y="176"/>
                    <a:pt x="402" y="176"/>
                    <a:pt x="402" y="175"/>
                  </a:cubicBezTo>
                  <a:cubicBezTo>
                    <a:pt x="403" y="175"/>
                    <a:pt x="404" y="174"/>
                    <a:pt x="404" y="173"/>
                  </a:cubicBezTo>
                  <a:cubicBezTo>
                    <a:pt x="404" y="172"/>
                    <a:pt x="404" y="172"/>
                    <a:pt x="404" y="171"/>
                  </a:cubicBezTo>
                  <a:cubicBezTo>
                    <a:pt x="404" y="170"/>
                    <a:pt x="404" y="169"/>
                    <a:pt x="404" y="169"/>
                  </a:cubicBezTo>
                  <a:cubicBezTo>
                    <a:pt x="404" y="168"/>
                    <a:pt x="403" y="167"/>
                    <a:pt x="403" y="167"/>
                  </a:cubicBezTo>
                  <a:close/>
                  <a:moveTo>
                    <a:pt x="310" y="159"/>
                  </a:moveTo>
                  <a:cubicBezTo>
                    <a:pt x="309" y="158"/>
                    <a:pt x="308" y="157"/>
                    <a:pt x="307" y="157"/>
                  </a:cubicBezTo>
                  <a:cubicBezTo>
                    <a:pt x="306" y="156"/>
                    <a:pt x="305" y="156"/>
                    <a:pt x="304" y="156"/>
                  </a:cubicBezTo>
                  <a:cubicBezTo>
                    <a:pt x="302" y="156"/>
                    <a:pt x="301" y="157"/>
                    <a:pt x="300" y="157"/>
                  </a:cubicBezTo>
                  <a:cubicBezTo>
                    <a:pt x="298" y="158"/>
                    <a:pt x="297" y="158"/>
                    <a:pt x="297" y="159"/>
                  </a:cubicBezTo>
                  <a:cubicBezTo>
                    <a:pt x="296" y="160"/>
                    <a:pt x="295" y="161"/>
                    <a:pt x="295" y="162"/>
                  </a:cubicBezTo>
                  <a:cubicBezTo>
                    <a:pt x="294" y="164"/>
                    <a:pt x="294" y="165"/>
                    <a:pt x="294" y="166"/>
                  </a:cubicBezTo>
                  <a:cubicBezTo>
                    <a:pt x="294" y="168"/>
                    <a:pt x="294" y="170"/>
                    <a:pt x="295" y="171"/>
                  </a:cubicBezTo>
                  <a:cubicBezTo>
                    <a:pt x="295" y="172"/>
                    <a:pt x="296" y="173"/>
                    <a:pt x="297" y="174"/>
                  </a:cubicBezTo>
                  <a:cubicBezTo>
                    <a:pt x="298" y="175"/>
                    <a:pt x="299" y="176"/>
                    <a:pt x="300" y="176"/>
                  </a:cubicBezTo>
                  <a:cubicBezTo>
                    <a:pt x="301" y="177"/>
                    <a:pt x="302" y="177"/>
                    <a:pt x="304" y="177"/>
                  </a:cubicBezTo>
                  <a:cubicBezTo>
                    <a:pt x="304" y="177"/>
                    <a:pt x="305" y="177"/>
                    <a:pt x="306" y="177"/>
                  </a:cubicBezTo>
                  <a:cubicBezTo>
                    <a:pt x="307" y="177"/>
                    <a:pt x="307" y="177"/>
                    <a:pt x="308" y="176"/>
                  </a:cubicBezTo>
                  <a:cubicBezTo>
                    <a:pt x="309" y="176"/>
                    <a:pt x="309" y="176"/>
                    <a:pt x="310" y="175"/>
                  </a:cubicBezTo>
                  <a:cubicBezTo>
                    <a:pt x="311" y="175"/>
                    <a:pt x="311" y="175"/>
                    <a:pt x="312" y="174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0" y="172"/>
                    <a:pt x="310" y="172"/>
                    <a:pt x="310" y="172"/>
                  </a:cubicBezTo>
                  <a:cubicBezTo>
                    <a:pt x="310" y="172"/>
                    <a:pt x="309" y="172"/>
                    <a:pt x="309" y="173"/>
                  </a:cubicBezTo>
                  <a:cubicBezTo>
                    <a:pt x="309" y="173"/>
                    <a:pt x="308" y="173"/>
                    <a:pt x="308" y="173"/>
                  </a:cubicBezTo>
                  <a:cubicBezTo>
                    <a:pt x="308" y="174"/>
                    <a:pt x="307" y="174"/>
                    <a:pt x="306" y="174"/>
                  </a:cubicBezTo>
                  <a:cubicBezTo>
                    <a:pt x="306" y="174"/>
                    <a:pt x="305" y="174"/>
                    <a:pt x="304" y="174"/>
                  </a:cubicBezTo>
                  <a:cubicBezTo>
                    <a:pt x="303" y="174"/>
                    <a:pt x="302" y="174"/>
                    <a:pt x="301" y="174"/>
                  </a:cubicBezTo>
                  <a:cubicBezTo>
                    <a:pt x="301" y="174"/>
                    <a:pt x="300" y="173"/>
                    <a:pt x="299" y="172"/>
                  </a:cubicBezTo>
                  <a:cubicBezTo>
                    <a:pt x="299" y="172"/>
                    <a:pt x="298" y="171"/>
                    <a:pt x="298" y="170"/>
                  </a:cubicBezTo>
                  <a:cubicBezTo>
                    <a:pt x="298" y="169"/>
                    <a:pt x="298" y="168"/>
                    <a:pt x="298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7"/>
                    <a:pt x="312" y="167"/>
                    <a:pt x="312" y="166"/>
                  </a:cubicBezTo>
                  <a:cubicBezTo>
                    <a:pt x="312" y="166"/>
                    <a:pt x="312" y="166"/>
                    <a:pt x="312" y="165"/>
                  </a:cubicBezTo>
                  <a:cubicBezTo>
                    <a:pt x="312" y="164"/>
                    <a:pt x="312" y="163"/>
                    <a:pt x="311" y="161"/>
                  </a:cubicBezTo>
                  <a:cubicBezTo>
                    <a:pt x="311" y="160"/>
                    <a:pt x="310" y="159"/>
                    <a:pt x="310" y="159"/>
                  </a:cubicBezTo>
                  <a:close/>
                  <a:moveTo>
                    <a:pt x="298" y="165"/>
                  </a:moveTo>
                  <a:cubicBezTo>
                    <a:pt x="298" y="163"/>
                    <a:pt x="299" y="161"/>
                    <a:pt x="300" y="160"/>
                  </a:cubicBezTo>
                  <a:cubicBezTo>
                    <a:pt x="301" y="159"/>
                    <a:pt x="302" y="159"/>
                    <a:pt x="304" y="159"/>
                  </a:cubicBezTo>
                  <a:cubicBezTo>
                    <a:pt x="304" y="159"/>
                    <a:pt x="305" y="159"/>
                    <a:pt x="306" y="159"/>
                  </a:cubicBezTo>
                  <a:cubicBezTo>
                    <a:pt x="306" y="160"/>
                    <a:pt x="307" y="160"/>
                    <a:pt x="307" y="160"/>
                  </a:cubicBezTo>
                  <a:cubicBezTo>
                    <a:pt x="308" y="161"/>
                    <a:pt x="308" y="162"/>
                    <a:pt x="308" y="162"/>
                  </a:cubicBezTo>
                  <a:cubicBezTo>
                    <a:pt x="309" y="163"/>
                    <a:pt x="309" y="164"/>
                    <a:pt x="309" y="165"/>
                  </a:cubicBezTo>
                  <a:lnTo>
                    <a:pt x="298" y="165"/>
                  </a:lnTo>
                  <a:close/>
                  <a:moveTo>
                    <a:pt x="151" y="159"/>
                  </a:moveTo>
                  <a:cubicBezTo>
                    <a:pt x="151" y="158"/>
                    <a:pt x="150" y="157"/>
                    <a:pt x="149" y="157"/>
                  </a:cubicBezTo>
                  <a:cubicBezTo>
                    <a:pt x="148" y="156"/>
                    <a:pt x="147" y="156"/>
                    <a:pt x="145" y="156"/>
                  </a:cubicBezTo>
                  <a:cubicBezTo>
                    <a:pt x="144" y="156"/>
                    <a:pt x="143" y="157"/>
                    <a:pt x="141" y="157"/>
                  </a:cubicBezTo>
                  <a:cubicBezTo>
                    <a:pt x="140" y="158"/>
                    <a:pt x="139" y="158"/>
                    <a:pt x="138" y="159"/>
                  </a:cubicBezTo>
                  <a:cubicBezTo>
                    <a:pt x="138" y="160"/>
                    <a:pt x="137" y="161"/>
                    <a:pt x="136" y="162"/>
                  </a:cubicBezTo>
                  <a:cubicBezTo>
                    <a:pt x="136" y="164"/>
                    <a:pt x="136" y="165"/>
                    <a:pt x="136" y="166"/>
                  </a:cubicBezTo>
                  <a:cubicBezTo>
                    <a:pt x="136" y="168"/>
                    <a:pt x="136" y="170"/>
                    <a:pt x="137" y="171"/>
                  </a:cubicBezTo>
                  <a:cubicBezTo>
                    <a:pt x="137" y="172"/>
                    <a:pt x="138" y="173"/>
                    <a:pt x="139" y="174"/>
                  </a:cubicBezTo>
                  <a:cubicBezTo>
                    <a:pt x="139" y="175"/>
                    <a:pt x="140" y="176"/>
                    <a:pt x="142" y="176"/>
                  </a:cubicBezTo>
                  <a:cubicBezTo>
                    <a:pt x="143" y="177"/>
                    <a:pt x="144" y="177"/>
                    <a:pt x="146" y="177"/>
                  </a:cubicBezTo>
                  <a:cubicBezTo>
                    <a:pt x="146" y="177"/>
                    <a:pt x="147" y="177"/>
                    <a:pt x="148" y="177"/>
                  </a:cubicBezTo>
                  <a:cubicBezTo>
                    <a:pt x="148" y="177"/>
                    <a:pt x="149" y="177"/>
                    <a:pt x="150" y="176"/>
                  </a:cubicBezTo>
                  <a:cubicBezTo>
                    <a:pt x="151" y="176"/>
                    <a:pt x="151" y="176"/>
                    <a:pt x="152" y="175"/>
                  </a:cubicBezTo>
                  <a:cubicBezTo>
                    <a:pt x="152" y="175"/>
                    <a:pt x="153" y="175"/>
                    <a:pt x="153" y="174"/>
                  </a:cubicBezTo>
                  <a:cubicBezTo>
                    <a:pt x="152" y="173"/>
                    <a:pt x="152" y="173"/>
                    <a:pt x="152" y="173"/>
                  </a:cubicBezTo>
                  <a:cubicBezTo>
                    <a:pt x="152" y="172"/>
                    <a:pt x="152" y="172"/>
                    <a:pt x="152" y="172"/>
                  </a:cubicBezTo>
                  <a:cubicBezTo>
                    <a:pt x="152" y="172"/>
                    <a:pt x="151" y="172"/>
                    <a:pt x="151" y="173"/>
                  </a:cubicBezTo>
                  <a:cubicBezTo>
                    <a:pt x="151" y="173"/>
                    <a:pt x="150" y="173"/>
                    <a:pt x="150" y="173"/>
                  </a:cubicBezTo>
                  <a:cubicBezTo>
                    <a:pt x="149" y="174"/>
                    <a:pt x="149" y="174"/>
                    <a:pt x="148" y="174"/>
                  </a:cubicBezTo>
                  <a:cubicBezTo>
                    <a:pt x="147" y="174"/>
                    <a:pt x="147" y="174"/>
                    <a:pt x="146" y="174"/>
                  </a:cubicBezTo>
                  <a:cubicBezTo>
                    <a:pt x="145" y="174"/>
                    <a:pt x="144" y="174"/>
                    <a:pt x="143" y="174"/>
                  </a:cubicBezTo>
                  <a:cubicBezTo>
                    <a:pt x="142" y="174"/>
                    <a:pt x="142" y="173"/>
                    <a:pt x="141" y="172"/>
                  </a:cubicBezTo>
                  <a:cubicBezTo>
                    <a:pt x="141" y="172"/>
                    <a:pt x="140" y="171"/>
                    <a:pt x="140" y="170"/>
                  </a:cubicBezTo>
                  <a:cubicBezTo>
                    <a:pt x="140" y="169"/>
                    <a:pt x="139" y="168"/>
                    <a:pt x="139" y="167"/>
                  </a:cubicBezTo>
                  <a:cubicBezTo>
                    <a:pt x="153" y="167"/>
                    <a:pt x="153" y="167"/>
                    <a:pt x="153" y="167"/>
                  </a:cubicBezTo>
                  <a:cubicBezTo>
                    <a:pt x="153" y="167"/>
                    <a:pt x="153" y="167"/>
                    <a:pt x="154" y="166"/>
                  </a:cubicBezTo>
                  <a:cubicBezTo>
                    <a:pt x="154" y="166"/>
                    <a:pt x="154" y="166"/>
                    <a:pt x="154" y="165"/>
                  </a:cubicBezTo>
                  <a:cubicBezTo>
                    <a:pt x="154" y="164"/>
                    <a:pt x="154" y="163"/>
                    <a:pt x="153" y="161"/>
                  </a:cubicBezTo>
                  <a:cubicBezTo>
                    <a:pt x="153" y="160"/>
                    <a:pt x="152" y="159"/>
                    <a:pt x="151" y="159"/>
                  </a:cubicBezTo>
                  <a:close/>
                  <a:moveTo>
                    <a:pt x="139" y="165"/>
                  </a:moveTo>
                  <a:cubicBezTo>
                    <a:pt x="140" y="163"/>
                    <a:pt x="140" y="161"/>
                    <a:pt x="141" y="160"/>
                  </a:cubicBezTo>
                  <a:cubicBezTo>
                    <a:pt x="142" y="159"/>
                    <a:pt x="144" y="159"/>
                    <a:pt x="145" y="159"/>
                  </a:cubicBezTo>
                  <a:cubicBezTo>
                    <a:pt x="146" y="159"/>
                    <a:pt x="147" y="159"/>
                    <a:pt x="148" y="159"/>
                  </a:cubicBezTo>
                  <a:cubicBezTo>
                    <a:pt x="148" y="160"/>
                    <a:pt x="149" y="160"/>
                    <a:pt x="149" y="160"/>
                  </a:cubicBezTo>
                  <a:cubicBezTo>
                    <a:pt x="150" y="161"/>
                    <a:pt x="150" y="162"/>
                    <a:pt x="150" y="162"/>
                  </a:cubicBezTo>
                  <a:cubicBezTo>
                    <a:pt x="150" y="163"/>
                    <a:pt x="151" y="164"/>
                    <a:pt x="151" y="165"/>
                  </a:cubicBezTo>
                  <a:lnTo>
                    <a:pt x="139" y="165"/>
                  </a:lnTo>
                  <a:close/>
                  <a:moveTo>
                    <a:pt x="154" y="229"/>
                  </a:moveTo>
                  <a:cubicBezTo>
                    <a:pt x="158" y="229"/>
                    <a:pt x="158" y="229"/>
                    <a:pt x="158" y="229"/>
                  </a:cubicBezTo>
                  <a:cubicBezTo>
                    <a:pt x="158" y="199"/>
                    <a:pt x="158" y="199"/>
                    <a:pt x="158" y="199"/>
                  </a:cubicBezTo>
                  <a:cubicBezTo>
                    <a:pt x="154" y="199"/>
                    <a:pt x="154" y="199"/>
                    <a:pt x="154" y="199"/>
                  </a:cubicBezTo>
                  <a:lnTo>
                    <a:pt x="154" y="229"/>
                  </a:lnTo>
                  <a:close/>
                  <a:moveTo>
                    <a:pt x="167" y="177"/>
                  </a:moveTo>
                  <a:cubicBezTo>
                    <a:pt x="168" y="176"/>
                    <a:pt x="168" y="176"/>
                    <a:pt x="169" y="175"/>
                  </a:cubicBezTo>
                  <a:cubicBezTo>
                    <a:pt x="168" y="174"/>
                    <a:pt x="168" y="174"/>
                    <a:pt x="168" y="174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7" y="173"/>
                    <a:pt x="167" y="173"/>
                    <a:pt x="167" y="173"/>
                  </a:cubicBezTo>
                  <a:cubicBezTo>
                    <a:pt x="167" y="174"/>
                    <a:pt x="167" y="174"/>
                    <a:pt x="167" y="174"/>
                  </a:cubicBezTo>
                  <a:cubicBezTo>
                    <a:pt x="166" y="174"/>
                    <a:pt x="166" y="174"/>
                    <a:pt x="166" y="174"/>
                  </a:cubicBezTo>
                  <a:cubicBezTo>
                    <a:pt x="166" y="174"/>
                    <a:pt x="165" y="174"/>
                    <a:pt x="165" y="174"/>
                  </a:cubicBezTo>
                  <a:cubicBezTo>
                    <a:pt x="164" y="174"/>
                    <a:pt x="164" y="174"/>
                    <a:pt x="163" y="174"/>
                  </a:cubicBezTo>
                  <a:cubicBezTo>
                    <a:pt x="163" y="173"/>
                    <a:pt x="163" y="173"/>
                    <a:pt x="163" y="172"/>
                  </a:cubicBezTo>
                  <a:cubicBezTo>
                    <a:pt x="163" y="160"/>
                    <a:pt x="163" y="160"/>
                    <a:pt x="163" y="160"/>
                  </a:cubicBezTo>
                  <a:cubicBezTo>
                    <a:pt x="169" y="160"/>
                    <a:pt x="169" y="160"/>
                    <a:pt x="169" y="160"/>
                  </a:cubicBezTo>
                  <a:cubicBezTo>
                    <a:pt x="169" y="157"/>
                    <a:pt x="169" y="157"/>
                    <a:pt x="169" y="157"/>
                  </a:cubicBezTo>
                  <a:cubicBezTo>
                    <a:pt x="163" y="157"/>
                    <a:pt x="163" y="157"/>
                    <a:pt x="163" y="157"/>
                  </a:cubicBezTo>
                  <a:cubicBezTo>
                    <a:pt x="163" y="150"/>
                    <a:pt x="163" y="150"/>
                    <a:pt x="163" y="150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1" y="150"/>
                    <a:pt x="161" y="150"/>
                    <a:pt x="160" y="150"/>
                  </a:cubicBezTo>
                  <a:cubicBezTo>
                    <a:pt x="160" y="150"/>
                    <a:pt x="160" y="150"/>
                    <a:pt x="160" y="151"/>
                  </a:cubicBezTo>
                  <a:cubicBezTo>
                    <a:pt x="159" y="157"/>
                    <a:pt x="159" y="157"/>
                    <a:pt x="159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56" y="160"/>
                    <a:pt x="157" y="160"/>
                    <a:pt x="157" y="160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59" y="174"/>
                    <a:pt x="160" y="175"/>
                    <a:pt x="161" y="176"/>
                  </a:cubicBezTo>
                  <a:cubicBezTo>
                    <a:pt x="161" y="177"/>
                    <a:pt x="163" y="177"/>
                    <a:pt x="164" y="177"/>
                  </a:cubicBezTo>
                  <a:cubicBezTo>
                    <a:pt x="165" y="177"/>
                    <a:pt x="166" y="177"/>
                    <a:pt x="167" y="177"/>
                  </a:cubicBezTo>
                  <a:close/>
                  <a:moveTo>
                    <a:pt x="139" y="225"/>
                  </a:moveTo>
                  <a:cubicBezTo>
                    <a:pt x="139" y="225"/>
                    <a:pt x="139" y="225"/>
                    <a:pt x="139" y="225"/>
                  </a:cubicBezTo>
                  <a:cubicBezTo>
                    <a:pt x="139" y="226"/>
                    <a:pt x="138" y="226"/>
                    <a:pt x="138" y="226"/>
                  </a:cubicBezTo>
                  <a:cubicBezTo>
                    <a:pt x="138" y="226"/>
                    <a:pt x="138" y="226"/>
                    <a:pt x="138" y="226"/>
                  </a:cubicBezTo>
                  <a:cubicBezTo>
                    <a:pt x="137" y="226"/>
                    <a:pt x="137" y="226"/>
                    <a:pt x="137" y="226"/>
                  </a:cubicBezTo>
                  <a:cubicBezTo>
                    <a:pt x="136" y="226"/>
                    <a:pt x="135" y="226"/>
                    <a:pt x="135" y="226"/>
                  </a:cubicBezTo>
                  <a:cubicBezTo>
                    <a:pt x="135" y="225"/>
                    <a:pt x="134" y="225"/>
                    <a:pt x="134" y="224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40" y="209"/>
                    <a:pt x="140" y="209"/>
                    <a:pt x="140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4" y="202"/>
                    <a:pt x="134" y="202"/>
                    <a:pt x="134" y="202"/>
                  </a:cubicBezTo>
                  <a:cubicBezTo>
                    <a:pt x="133" y="202"/>
                    <a:pt x="133" y="202"/>
                    <a:pt x="133" y="202"/>
                  </a:cubicBezTo>
                  <a:cubicBezTo>
                    <a:pt x="132" y="202"/>
                    <a:pt x="132" y="202"/>
                    <a:pt x="132" y="202"/>
                  </a:cubicBezTo>
                  <a:cubicBezTo>
                    <a:pt x="132" y="202"/>
                    <a:pt x="132" y="202"/>
                    <a:pt x="132" y="203"/>
                  </a:cubicBezTo>
                  <a:cubicBezTo>
                    <a:pt x="131" y="209"/>
                    <a:pt x="131" y="209"/>
                    <a:pt x="131" y="209"/>
                  </a:cubicBezTo>
                  <a:cubicBezTo>
                    <a:pt x="128" y="209"/>
                    <a:pt x="128" y="209"/>
                    <a:pt x="128" y="209"/>
                  </a:cubicBezTo>
                  <a:cubicBezTo>
                    <a:pt x="128" y="211"/>
                    <a:pt x="128" y="211"/>
                    <a:pt x="128" y="211"/>
                  </a:cubicBezTo>
                  <a:cubicBezTo>
                    <a:pt x="128" y="211"/>
                    <a:pt x="128" y="211"/>
                    <a:pt x="128" y="211"/>
                  </a:cubicBezTo>
                  <a:cubicBezTo>
                    <a:pt x="128" y="212"/>
                    <a:pt x="128" y="212"/>
                    <a:pt x="128" y="212"/>
                  </a:cubicBezTo>
                  <a:cubicBezTo>
                    <a:pt x="131" y="212"/>
                    <a:pt x="131" y="212"/>
                    <a:pt x="131" y="212"/>
                  </a:cubicBezTo>
                  <a:cubicBezTo>
                    <a:pt x="131" y="224"/>
                    <a:pt x="131" y="224"/>
                    <a:pt x="131" y="224"/>
                  </a:cubicBezTo>
                  <a:cubicBezTo>
                    <a:pt x="131" y="226"/>
                    <a:pt x="131" y="227"/>
                    <a:pt x="132" y="228"/>
                  </a:cubicBezTo>
                  <a:cubicBezTo>
                    <a:pt x="133" y="229"/>
                    <a:pt x="134" y="229"/>
                    <a:pt x="136" y="229"/>
                  </a:cubicBezTo>
                  <a:cubicBezTo>
                    <a:pt x="137" y="229"/>
                    <a:pt x="138" y="229"/>
                    <a:pt x="138" y="229"/>
                  </a:cubicBezTo>
                  <a:cubicBezTo>
                    <a:pt x="139" y="228"/>
                    <a:pt x="140" y="228"/>
                    <a:pt x="141" y="227"/>
                  </a:cubicBezTo>
                  <a:cubicBezTo>
                    <a:pt x="140" y="226"/>
                    <a:pt x="140" y="226"/>
                    <a:pt x="140" y="226"/>
                  </a:cubicBezTo>
                  <a:cubicBezTo>
                    <a:pt x="139" y="225"/>
                    <a:pt x="139" y="225"/>
                    <a:pt x="139" y="225"/>
                  </a:cubicBezTo>
                  <a:close/>
                  <a:moveTo>
                    <a:pt x="189" y="177"/>
                  </a:moveTo>
                  <a:cubicBezTo>
                    <a:pt x="189" y="157"/>
                    <a:pt x="189" y="157"/>
                    <a:pt x="189" y="157"/>
                  </a:cubicBezTo>
                  <a:cubicBezTo>
                    <a:pt x="185" y="157"/>
                    <a:pt x="185" y="157"/>
                    <a:pt x="185" y="157"/>
                  </a:cubicBezTo>
                  <a:cubicBezTo>
                    <a:pt x="185" y="172"/>
                    <a:pt x="185" y="172"/>
                    <a:pt x="185" y="172"/>
                  </a:cubicBezTo>
                  <a:cubicBezTo>
                    <a:pt x="185" y="172"/>
                    <a:pt x="184" y="173"/>
                    <a:pt x="183" y="174"/>
                  </a:cubicBezTo>
                  <a:cubicBezTo>
                    <a:pt x="182" y="174"/>
                    <a:pt x="181" y="174"/>
                    <a:pt x="180" y="174"/>
                  </a:cubicBezTo>
                  <a:cubicBezTo>
                    <a:pt x="179" y="174"/>
                    <a:pt x="177" y="174"/>
                    <a:pt x="177" y="173"/>
                  </a:cubicBezTo>
                  <a:cubicBezTo>
                    <a:pt x="176" y="172"/>
                    <a:pt x="176" y="171"/>
                    <a:pt x="176" y="170"/>
                  </a:cubicBezTo>
                  <a:cubicBezTo>
                    <a:pt x="176" y="157"/>
                    <a:pt x="176" y="157"/>
                    <a:pt x="176" y="157"/>
                  </a:cubicBezTo>
                  <a:cubicBezTo>
                    <a:pt x="172" y="157"/>
                    <a:pt x="172" y="157"/>
                    <a:pt x="172" y="157"/>
                  </a:cubicBezTo>
                  <a:cubicBezTo>
                    <a:pt x="172" y="170"/>
                    <a:pt x="172" y="170"/>
                    <a:pt x="172" y="170"/>
                  </a:cubicBezTo>
                  <a:cubicBezTo>
                    <a:pt x="172" y="171"/>
                    <a:pt x="172" y="172"/>
                    <a:pt x="173" y="173"/>
                  </a:cubicBezTo>
                  <a:cubicBezTo>
                    <a:pt x="173" y="174"/>
                    <a:pt x="173" y="174"/>
                    <a:pt x="174" y="175"/>
                  </a:cubicBezTo>
                  <a:cubicBezTo>
                    <a:pt x="174" y="176"/>
                    <a:pt x="175" y="176"/>
                    <a:pt x="176" y="177"/>
                  </a:cubicBezTo>
                  <a:cubicBezTo>
                    <a:pt x="177" y="177"/>
                    <a:pt x="178" y="177"/>
                    <a:pt x="179" y="177"/>
                  </a:cubicBezTo>
                  <a:cubicBezTo>
                    <a:pt x="180" y="177"/>
                    <a:pt x="182" y="177"/>
                    <a:pt x="183" y="176"/>
                  </a:cubicBezTo>
                  <a:cubicBezTo>
                    <a:pt x="184" y="176"/>
                    <a:pt x="185" y="175"/>
                    <a:pt x="186" y="174"/>
                  </a:cubicBezTo>
                  <a:cubicBezTo>
                    <a:pt x="186" y="176"/>
                    <a:pt x="186" y="176"/>
                    <a:pt x="186" y="176"/>
                  </a:cubicBezTo>
                  <a:cubicBezTo>
                    <a:pt x="186" y="177"/>
                    <a:pt x="186" y="177"/>
                    <a:pt x="187" y="177"/>
                  </a:cubicBezTo>
                  <a:lnTo>
                    <a:pt x="189" y="177"/>
                  </a:lnTo>
                  <a:close/>
                  <a:moveTo>
                    <a:pt x="179" y="211"/>
                  </a:moveTo>
                  <a:cubicBezTo>
                    <a:pt x="178" y="210"/>
                    <a:pt x="177" y="209"/>
                    <a:pt x="176" y="209"/>
                  </a:cubicBezTo>
                  <a:cubicBezTo>
                    <a:pt x="175" y="209"/>
                    <a:pt x="174" y="208"/>
                    <a:pt x="172" y="208"/>
                  </a:cubicBezTo>
                  <a:cubicBezTo>
                    <a:pt x="171" y="208"/>
                    <a:pt x="169" y="209"/>
                    <a:pt x="168" y="209"/>
                  </a:cubicBezTo>
                  <a:cubicBezTo>
                    <a:pt x="167" y="209"/>
                    <a:pt x="166" y="210"/>
                    <a:pt x="165" y="211"/>
                  </a:cubicBezTo>
                  <a:cubicBezTo>
                    <a:pt x="164" y="212"/>
                    <a:pt x="164" y="213"/>
                    <a:pt x="163" y="214"/>
                  </a:cubicBezTo>
                  <a:cubicBezTo>
                    <a:pt x="163" y="216"/>
                    <a:pt x="162" y="217"/>
                    <a:pt x="162" y="219"/>
                  </a:cubicBezTo>
                  <a:cubicBezTo>
                    <a:pt x="162" y="220"/>
                    <a:pt x="163" y="222"/>
                    <a:pt x="163" y="223"/>
                  </a:cubicBezTo>
                  <a:cubicBezTo>
                    <a:pt x="164" y="224"/>
                    <a:pt x="164" y="225"/>
                    <a:pt x="165" y="226"/>
                  </a:cubicBezTo>
                  <a:cubicBezTo>
                    <a:pt x="166" y="227"/>
                    <a:pt x="167" y="228"/>
                    <a:pt x="168" y="228"/>
                  </a:cubicBezTo>
                  <a:cubicBezTo>
                    <a:pt x="169" y="229"/>
                    <a:pt x="171" y="229"/>
                    <a:pt x="172" y="229"/>
                  </a:cubicBezTo>
                  <a:cubicBezTo>
                    <a:pt x="174" y="229"/>
                    <a:pt x="175" y="229"/>
                    <a:pt x="176" y="228"/>
                  </a:cubicBezTo>
                  <a:cubicBezTo>
                    <a:pt x="177" y="228"/>
                    <a:pt x="178" y="227"/>
                    <a:pt x="179" y="226"/>
                  </a:cubicBezTo>
                  <a:cubicBezTo>
                    <a:pt x="180" y="225"/>
                    <a:pt x="181" y="224"/>
                    <a:pt x="181" y="223"/>
                  </a:cubicBezTo>
                  <a:cubicBezTo>
                    <a:pt x="182" y="222"/>
                    <a:pt x="182" y="220"/>
                    <a:pt x="182" y="219"/>
                  </a:cubicBezTo>
                  <a:cubicBezTo>
                    <a:pt x="182" y="217"/>
                    <a:pt x="182" y="216"/>
                    <a:pt x="181" y="214"/>
                  </a:cubicBezTo>
                  <a:cubicBezTo>
                    <a:pt x="181" y="213"/>
                    <a:pt x="180" y="212"/>
                    <a:pt x="179" y="211"/>
                  </a:cubicBezTo>
                  <a:close/>
                  <a:moveTo>
                    <a:pt x="177" y="224"/>
                  </a:moveTo>
                  <a:cubicBezTo>
                    <a:pt x="176" y="226"/>
                    <a:pt x="174" y="226"/>
                    <a:pt x="172" y="226"/>
                  </a:cubicBezTo>
                  <a:cubicBezTo>
                    <a:pt x="170" y="226"/>
                    <a:pt x="169" y="226"/>
                    <a:pt x="168" y="224"/>
                  </a:cubicBezTo>
                  <a:cubicBezTo>
                    <a:pt x="167" y="223"/>
                    <a:pt x="166" y="221"/>
                    <a:pt x="166" y="219"/>
                  </a:cubicBezTo>
                  <a:cubicBezTo>
                    <a:pt x="166" y="218"/>
                    <a:pt x="166" y="216"/>
                    <a:pt x="166" y="215"/>
                  </a:cubicBezTo>
                  <a:cubicBezTo>
                    <a:pt x="167" y="215"/>
                    <a:pt x="167" y="214"/>
                    <a:pt x="168" y="213"/>
                  </a:cubicBezTo>
                  <a:cubicBezTo>
                    <a:pt x="168" y="212"/>
                    <a:pt x="169" y="212"/>
                    <a:pt x="169" y="212"/>
                  </a:cubicBezTo>
                  <a:cubicBezTo>
                    <a:pt x="170" y="211"/>
                    <a:pt x="171" y="211"/>
                    <a:pt x="172" y="211"/>
                  </a:cubicBezTo>
                  <a:cubicBezTo>
                    <a:pt x="174" y="211"/>
                    <a:pt x="176" y="212"/>
                    <a:pt x="177" y="213"/>
                  </a:cubicBezTo>
                  <a:cubicBezTo>
                    <a:pt x="178" y="214"/>
                    <a:pt x="178" y="216"/>
                    <a:pt x="178" y="219"/>
                  </a:cubicBezTo>
                  <a:cubicBezTo>
                    <a:pt x="178" y="221"/>
                    <a:pt x="178" y="223"/>
                    <a:pt x="177" y="224"/>
                  </a:cubicBezTo>
                  <a:close/>
                  <a:moveTo>
                    <a:pt x="114" y="219"/>
                  </a:moveTo>
                  <a:cubicBezTo>
                    <a:pt x="113" y="219"/>
                    <a:pt x="113" y="218"/>
                    <a:pt x="112" y="218"/>
                  </a:cubicBezTo>
                  <a:cubicBezTo>
                    <a:pt x="112" y="218"/>
                    <a:pt x="111" y="218"/>
                    <a:pt x="110" y="217"/>
                  </a:cubicBezTo>
                  <a:cubicBezTo>
                    <a:pt x="110" y="217"/>
                    <a:pt x="109" y="217"/>
                    <a:pt x="108" y="217"/>
                  </a:cubicBezTo>
                  <a:cubicBezTo>
                    <a:pt x="108" y="217"/>
                    <a:pt x="107" y="216"/>
                    <a:pt x="107" y="216"/>
                  </a:cubicBezTo>
                  <a:cubicBezTo>
                    <a:pt x="106" y="216"/>
                    <a:pt x="106" y="216"/>
                    <a:pt x="106" y="215"/>
                  </a:cubicBezTo>
                  <a:cubicBezTo>
                    <a:pt x="105" y="215"/>
                    <a:pt x="105" y="214"/>
                    <a:pt x="105" y="214"/>
                  </a:cubicBezTo>
                  <a:cubicBezTo>
                    <a:pt x="105" y="213"/>
                    <a:pt x="105" y="213"/>
                    <a:pt x="105" y="213"/>
                  </a:cubicBezTo>
                  <a:cubicBezTo>
                    <a:pt x="106" y="212"/>
                    <a:pt x="106" y="212"/>
                    <a:pt x="106" y="212"/>
                  </a:cubicBezTo>
                  <a:cubicBezTo>
                    <a:pt x="106" y="212"/>
                    <a:pt x="107" y="211"/>
                    <a:pt x="107" y="211"/>
                  </a:cubicBezTo>
                  <a:cubicBezTo>
                    <a:pt x="108" y="211"/>
                    <a:pt x="108" y="211"/>
                    <a:pt x="109" y="211"/>
                  </a:cubicBezTo>
                  <a:cubicBezTo>
                    <a:pt x="110" y="211"/>
                    <a:pt x="110" y="211"/>
                    <a:pt x="111" y="211"/>
                  </a:cubicBezTo>
                  <a:cubicBezTo>
                    <a:pt x="111" y="211"/>
                    <a:pt x="112" y="211"/>
                    <a:pt x="112" y="212"/>
                  </a:cubicBezTo>
                  <a:cubicBezTo>
                    <a:pt x="112" y="212"/>
                    <a:pt x="113" y="212"/>
                    <a:pt x="113" y="212"/>
                  </a:cubicBezTo>
                  <a:cubicBezTo>
                    <a:pt x="113" y="212"/>
                    <a:pt x="114" y="212"/>
                    <a:pt x="114" y="212"/>
                  </a:cubicBezTo>
                  <a:cubicBezTo>
                    <a:pt x="114" y="212"/>
                    <a:pt x="114" y="212"/>
                    <a:pt x="114" y="212"/>
                  </a:cubicBezTo>
                  <a:cubicBezTo>
                    <a:pt x="115" y="211"/>
                    <a:pt x="115" y="211"/>
                    <a:pt x="115" y="211"/>
                  </a:cubicBezTo>
                  <a:cubicBezTo>
                    <a:pt x="114" y="210"/>
                    <a:pt x="114" y="209"/>
                    <a:pt x="112" y="209"/>
                  </a:cubicBezTo>
                  <a:cubicBezTo>
                    <a:pt x="111" y="208"/>
                    <a:pt x="110" y="208"/>
                    <a:pt x="109" y="208"/>
                  </a:cubicBezTo>
                  <a:cubicBezTo>
                    <a:pt x="108" y="208"/>
                    <a:pt x="107" y="208"/>
                    <a:pt x="106" y="209"/>
                  </a:cubicBezTo>
                  <a:cubicBezTo>
                    <a:pt x="105" y="209"/>
                    <a:pt x="104" y="209"/>
                    <a:pt x="104" y="210"/>
                  </a:cubicBezTo>
                  <a:cubicBezTo>
                    <a:pt x="103" y="211"/>
                    <a:pt x="103" y="211"/>
                    <a:pt x="102" y="212"/>
                  </a:cubicBezTo>
                  <a:cubicBezTo>
                    <a:pt x="102" y="213"/>
                    <a:pt x="102" y="213"/>
                    <a:pt x="102" y="214"/>
                  </a:cubicBezTo>
                  <a:cubicBezTo>
                    <a:pt x="102" y="215"/>
                    <a:pt x="102" y="216"/>
                    <a:pt x="102" y="216"/>
                  </a:cubicBezTo>
                  <a:cubicBezTo>
                    <a:pt x="102" y="217"/>
                    <a:pt x="103" y="217"/>
                    <a:pt x="103" y="218"/>
                  </a:cubicBezTo>
                  <a:cubicBezTo>
                    <a:pt x="104" y="218"/>
                    <a:pt x="104" y="219"/>
                    <a:pt x="105" y="219"/>
                  </a:cubicBezTo>
                  <a:cubicBezTo>
                    <a:pt x="106" y="219"/>
                    <a:pt x="106" y="219"/>
                    <a:pt x="107" y="220"/>
                  </a:cubicBezTo>
                  <a:cubicBezTo>
                    <a:pt x="108" y="220"/>
                    <a:pt x="108" y="220"/>
                    <a:pt x="109" y="220"/>
                  </a:cubicBezTo>
                  <a:cubicBezTo>
                    <a:pt x="110" y="220"/>
                    <a:pt x="110" y="221"/>
                    <a:pt x="111" y="221"/>
                  </a:cubicBezTo>
                  <a:cubicBezTo>
                    <a:pt x="111" y="221"/>
                    <a:pt x="111" y="222"/>
                    <a:pt x="112" y="222"/>
                  </a:cubicBezTo>
                  <a:cubicBezTo>
                    <a:pt x="112" y="222"/>
                    <a:pt x="112" y="223"/>
                    <a:pt x="112" y="223"/>
                  </a:cubicBezTo>
                  <a:cubicBezTo>
                    <a:pt x="112" y="224"/>
                    <a:pt x="112" y="224"/>
                    <a:pt x="112" y="225"/>
                  </a:cubicBezTo>
                  <a:cubicBezTo>
                    <a:pt x="112" y="225"/>
                    <a:pt x="112" y="225"/>
                    <a:pt x="111" y="226"/>
                  </a:cubicBezTo>
                  <a:cubicBezTo>
                    <a:pt x="111" y="226"/>
                    <a:pt x="110" y="226"/>
                    <a:pt x="110" y="226"/>
                  </a:cubicBezTo>
                  <a:cubicBezTo>
                    <a:pt x="109" y="227"/>
                    <a:pt x="109" y="227"/>
                    <a:pt x="108" y="227"/>
                  </a:cubicBezTo>
                  <a:cubicBezTo>
                    <a:pt x="107" y="227"/>
                    <a:pt x="107" y="227"/>
                    <a:pt x="106" y="226"/>
                  </a:cubicBezTo>
                  <a:cubicBezTo>
                    <a:pt x="106" y="226"/>
                    <a:pt x="105" y="226"/>
                    <a:pt x="105" y="226"/>
                  </a:cubicBezTo>
                  <a:cubicBezTo>
                    <a:pt x="104" y="225"/>
                    <a:pt x="104" y="225"/>
                    <a:pt x="104" y="225"/>
                  </a:cubicBezTo>
                  <a:cubicBezTo>
                    <a:pt x="103" y="225"/>
                    <a:pt x="103" y="225"/>
                    <a:pt x="103" y="225"/>
                  </a:cubicBezTo>
                  <a:cubicBezTo>
                    <a:pt x="103" y="225"/>
                    <a:pt x="103" y="225"/>
                    <a:pt x="102" y="225"/>
                  </a:cubicBezTo>
                  <a:cubicBezTo>
                    <a:pt x="102" y="225"/>
                    <a:pt x="102" y="225"/>
                    <a:pt x="102" y="225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102" y="227"/>
                    <a:pt x="103" y="228"/>
                    <a:pt x="104" y="228"/>
                  </a:cubicBezTo>
                  <a:cubicBezTo>
                    <a:pt x="105" y="229"/>
                    <a:pt x="107" y="229"/>
                    <a:pt x="108" y="229"/>
                  </a:cubicBezTo>
                  <a:cubicBezTo>
                    <a:pt x="109" y="229"/>
                    <a:pt x="110" y="229"/>
                    <a:pt x="111" y="229"/>
                  </a:cubicBezTo>
                  <a:cubicBezTo>
                    <a:pt x="112" y="228"/>
                    <a:pt x="113" y="228"/>
                    <a:pt x="114" y="227"/>
                  </a:cubicBezTo>
                  <a:cubicBezTo>
                    <a:pt x="114" y="227"/>
                    <a:pt x="115" y="226"/>
                    <a:pt x="115" y="225"/>
                  </a:cubicBezTo>
                  <a:cubicBezTo>
                    <a:pt x="115" y="224"/>
                    <a:pt x="116" y="224"/>
                    <a:pt x="116" y="223"/>
                  </a:cubicBezTo>
                  <a:cubicBezTo>
                    <a:pt x="116" y="222"/>
                    <a:pt x="115" y="221"/>
                    <a:pt x="115" y="221"/>
                  </a:cubicBezTo>
                  <a:cubicBezTo>
                    <a:pt x="115" y="220"/>
                    <a:pt x="114" y="219"/>
                    <a:pt x="114" y="219"/>
                  </a:cubicBezTo>
                  <a:close/>
                  <a:moveTo>
                    <a:pt x="132" y="177"/>
                  </a:moveTo>
                  <a:cubicBezTo>
                    <a:pt x="133" y="176"/>
                    <a:pt x="133" y="176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3"/>
                    <a:pt x="133" y="173"/>
                    <a:pt x="132" y="173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2" y="174"/>
                    <a:pt x="132" y="174"/>
                    <a:pt x="131" y="174"/>
                  </a:cubicBezTo>
                  <a:cubicBezTo>
                    <a:pt x="131" y="174"/>
                    <a:pt x="131" y="174"/>
                    <a:pt x="131" y="174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129" y="174"/>
                    <a:pt x="129" y="174"/>
                    <a:pt x="128" y="174"/>
                  </a:cubicBezTo>
                  <a:cubicBezTo>
                    <a:pt x="128" y="173"/>
                    <a:pt x="128" y="173"/>
                    <a:pt x="128" y="172"/>
                  </a:cubicBezTo>
                  <a:cubicBezTo>
                    <a:pt x="128" y="160"/>
                    <a:pt x="128" y="160"/>
                    <a:pt x="128" y="160"/>
                  </a:cubicBezTo>
                  <a:cubicBezTo>
                    <a:pt x="133" y="160"/>
                    <a:pt x="133" y="160"/>
                    <a:pt x="133" y="160"/>
                  </a:cubicBezTo>
                  <a:cubicBezTo>
                    <a:pt x="133" y="157"/>
                    <a:pt x="133" y="157"/>
                    <a:pt x="133" y="157"/>
                  </a:cubicBezTo>
                  <a:cubicBezTo>
                    <a:pt x="128" y="157"/>
                    <a:pt x="128" y="157"/>
                    <a:pt x="128" y="157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26" y="150"/>
                    <a:pt x="125" y="150"/>
                    <a:pt x="125" y="150"/>
                  </a:cubicBezTo>
                  <a:cubicBezTo>
                    <a:pt x="125" y="150"/>
                    <a:pt x="125" y="150"/>
                    <a:pt x="125" y="151"/>
                  </a:cubicBezTo>
                  <a:cubicBezTo>
                    <a:pt x="124" y="157"/>
                    <a:pt x="124" y="157"/>
                    <a:pt x="124" y="157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21" y="159"/>
                    <a:pt x="121" y="159"/>
                    <a:pt x="121" y="159"/>
                  </a:cubicBezTo>
                  <a:cubicBezTo>
                    <a:pt x="121" y="159"/>
                    <a:pt x="121" y="159"/>
                    <a:pt x="121" y="159"/>
                  </a:cubicBezTo>
                  <a:cubicBezTo>
                    <a:pt x="121" y="160"/>
                    <a:pt x="121" y="160"/>
                    <a:pt x="122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72"/>
                    <a:pt x="124" y="172"/>
                    <a:pt x="124" y="172"/>
                  </a:cubicBezTo>
                  <a:cubicBezTo>
                    <a:pt x="124" y="174"/>
                    <a:pt x="124" y="175"/>
                    <a:pt x="125" y="176"/>
                  </a:cubicBezTo>
                  <a:cubicBezTo>
                    <a:pt x="126" y="177"/>
                    <a:pt x="127" y="177"/>
                    <a:pt x="129" y="177"/>
                  </a:cubicBezTo>
                  <a:cubicBezTo>
                    <a:pt x="130" y="177"/>
                    <a:pt x="131" y="177"/>
                    <a:pt x="132" y="177"/>
                  </a:cubicBezTo>
                  <a:close/>
                  <a:moveTo>
                    <a:pt x="117" y="172"/>
                  </a:moveTo>
                  <a:cubicBezTo>
                    <a:pt x="117" y="172"/>
                    <a:pt x="117" y="172"/>
                    <a:pt x="117" y="173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115" y="174"/>
                    <a:pt x="115" y="174"/>
                    <a:pt x="114" y="174"/>
                  </a:cubicBezTo>
                  <a:cubicBezTo>
                    <a:pt x="114" y="174"/>
                    <a:pt x="113" y="174"/>
                    <a:pt x="112" y="174"/>
                  </a:cubicBezTo>
                  <a:cubicBezTo>
                    <a:pt x="111" y="174"/>
                    <a:pt x="110" y="174"/>
                    <a:pt x="110" y="174"/>
                  </a:cubicBezTo>
                  <a:cubicBezTo>
                    <a:pt x="109" y="174"/>
                    <a:pt x="108" y="173"/>
                    <a:pt x="108" y="172"/>
                  </a:cubicBezTo>
                  <a:cubicBezTo>
                    <a:pt x="107" y="172"/>
                    <a:pt x="107" y="171"/>
                    <a:pt x="107" y="170"/>
                  </a:cubicBezTo>
                  <a:cubicBezTo>
                    <a:pt x="106" y="169"/>
                    <a:pt x="106" y="168"/>
                    <a:pt x="106" y="167"/>
                  </a:cubicBezTo>
                  <a:cubicBezTo>
                    <a:pt x="106" y="166"/>
                    <a:pt x="106" y="164"/>
                    <a:pt x="107" y="164"/>
                  </a:cubicBezTo>
                  <a:cubicBezTo>
                    <a:pt x="107" y="163"/>
                    <a:pt x="107" y="162"/>
                    <a:pt x="108" y="161"/>
                  </a:cubicBezTo>
                  <a:cubicBezTo>
                    <a:pt x="108" y="160"/>
                    <a:pt x="109" y="160"/>
                    <a:pt x="110" y="160"/>
                  </a:cubicBezTo>
                  <a:cubicBezTo>
                    <a:pt x="110" y="159"/>
                    <a:pt x="111" y="159"/>
                    <a:pt x="112" y="159"/>
                  </a:cubicBezTo>
                  <a:cubicBezTo>
                    <a:pt x="113" y="159"/>
                    <a:pt x="114" y="159"/>
                    <a:pt x="114" y="159"/>
                  </a:cubicBezTo>
                  <a:cubicBezTo>
                    <a:pt x="115" y="159"/>
                    <a:pt x="115" y="160"/>
                    <a:pt x="115" y="160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7" y="161"/>
                    <a:pt x="117" y="161"/>
                    <a:pt x="117" y="161"/>
                  </a:cubicBezTo>
                  <a:cubicBezTo>
                    <a:pt x="117" y="161"/>
                    <a:pt x="117" y="161"/>
                    <a:pt x="117" y="161"/>
                  </a:cubicBezTo>
                  <a:cubicBezTo>
                    <a:pt x="118" y="160"/>
                    <a:pt x="118" y="160"/>
                    <a:pt x="118" y="160"/>
                  </a:cubicBezTo>
                  <a:cubicBezTo>
                    <a:pt x="119" y="159"/>
                    <a:pt x="119" y="159"/>
                    <a:pt x="119" y="159"/>
                  </a:cubicBezTo>
                  <a:cubicBezTo>
                    <a:pt x="118" y="158"/>
                    <a:pt x="117" y="157"/>
                    <a:pt x="116" y="157"/>
                  </a:cubicBezTo>
                  <a:cubicBezTo>
                    <a:pt x="115" y="156"/>
                    <a:pt x="113" y="156"/>
                    <a:pt x="112" y="156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8"/>
                    <a:pt x="106" y="158"/>
                    <a:pt x="105" y="159"/>
                  </a:cubicBezTo>
                  <a:cubicBezTo>
                    <a:pt x="104" y="160"/>
                    <a:pt x="104" y="161"/>
                    <a:pt x="103" y="163"/>
                  </a:cubicBezTo>
                  <a:cubicBezTo>
                    <a:pt x="103" y="164"/>
                    <a:pt x="103" y="165"/>
                    <a:pt x="103" y="167"/>
                  </a:cubicBezTo>
                  <a:cubicBezTo>
                    <a:pt x="103" y="168"/>
                    <a:pt x="103" y="170"/>
                    <a:pt x="103" y="171"/>
                  </a:cubicBezTo>
                  <a:cubicBezTo>
                    <a:pt x="104" y="172"/>
                    <a:pt x="104" y="174"/>
                    <a:pt x="105" y="174"/>
                  </a:cubicBezTo>
                  <a:cubicBezTo>
                    <a:pt x="106" y="175"/>
                    <a:pt x="107" y="176"/>
                    <a:pt x="108" y="176"/>
                  </a:cubicBezTo>
                  <a:cubicBezTo>
                    <a:pt x="109" y="177"/>
                    <a:pt x="110" y="177"/>
                    <a:pt x="111" y="177"/>
                  </a:cubicBezTo>
                  <a:cubicBezTo>
                    <a:pt x="112" y="177"/>
                    <a:pt x="113" y="177"/>
                    <a:pt x="114" y="177"/>
                  </a:cubicBezTo>
                  <a:cubicBezTo>
                    <a:pt x="114" y="177"/>
                    <a:pt x="115" y="177"/>
                    <a:pt x="116" y="176"/>
                  </a:cubicBezTo>
                  <a:cubicBezTo>
                    <a:pt x="116" y="176"/>
                    <a:pt x="117" y="176"/>
                    <a:pt x="117" y="175"/>
                  </a:cubicBezTo>
                  <a:cubicBezTo>
                    <a:pt x="118" y="175"/>
                    <a:pt x="119" y="175"/>
                    <a:pt x="119" y="174"/>
                  </a:cubicBezTo>
                  <a:cubicBezTo>
                    <a:pt x="118" y="173"/>
                    <a:pt x="118" y="173"/>
                    <a:pt x="118" y="173"/>
                  </a:cubicBezTo>
                  <a:cubicBezTo>
                    <a:pt x="118" y="172"/>
                    <a:pt x="118" y="172"/>
                    <a:pt x="117" y="172"/>
                  </a:cubicBezTo>
                  <a:close/>
                  <a:moveTo>
                    <a:pt x="124" y="200"/>
                  </a:moveTo>
                  <a:cubicBezTo>
                    <a:pt x="123" y="200"/>
                    <a:pt x="123" y="200"/>
                    <a:pt x="123" y="200"/>
                  </a:cubicBezTo>
                  <a:cubicBezTo>
                    <a:pt x="123" y="200"/>
                    <a:pt x="122" y="200"/>
                    <a:pt x="122" y="200"/>
                  </a:cubicBezTo>
                  <a:cubicBezTo>
                    <a:pt x="122" y="200"/>
                    <a:pt x="121" y="200"/>
                    <a:pt x="121" y="200"/>
                  </a:cubicBezTo>
                  <a:cubicBezTo>
                    <a:pt x="121" y="200"/>
                    <a:pt x="120" y="200"/>
                    <a:pt x="120" y="200"/>
                  </a:cubicBezTo>
                  <a:cubicBezTo>
                    <a:pt x="120" y="201"/>
                    <a:pt x="120" y="201"/>
                    <a:pt x="120" y="201"/>
                  </a:cubicBezTo>
                  <a:cubicBezTo>
                    <a:pt x="119" y="202"/>
                    <a:pt x="119" y="202"/>
                    <a:pt x="119" y="202"/>
                  </a:cubicBezTo>
                  <a:cubicBezTo>
                    <a:pt x="119" y="203"/>
                    <a:pt x="119" y="203"/>
                    <a:pt x="120" y="203"/>
                  </a:cubicBezTo>
                  <a:cubicBezTo>
                    <a:pt x="120" y="203"/>
                    <a:pt x="120" y="204"/>
                    <a:pt x="120" y="204"/>
                  </a:cubicBezTo>
                  <a:cubicBezTo>
                    <a:pt x="120" y="204"/>
                    <a:pt x="121" y="204"/>
                    <a:pt x="121" y="205"/>
                  </a:cubicBezTo>
                  <a:cubicBezTo>
                    <a:pt x="121" y="205"/>
                    <a:pt x="122" y="205"/>
                    <a:pt x="122" y="205"/>
                  </a:cubicBezTo>
                  <a:cubicBezTo>
                    <a:pt x="122" y="205"/>
                    <a:pt x="123" y="205"/>
                    <a:pt x="123" y="205"/>
                  </a:cubicBezTo>
                  <a:cubicBezTo>
                    <a:pt x="123" y="204"/>
                    <a:pt x="123" y="204"/>
                    <a:pt x="124" y="204"/>
                  </a:cubicBezTo>
                  <a:cubicBezTo>
                    <a:pt x="124" y="204"/>
                    <a:pt x="124" y="203"/>
                    <a:pt x="124" y="203"/>
                  </a:cubicBezTo>
                  <a:cubicBezTo>
                    <a:pt x="124" y="203"/>
                    <a:pt x="124" y="203"/>
                    <a:pt x="124" y="202"/>
                  </a:cubicBezTo>
                  <a:cubicBezTo>
                    <a:pt x="124" y="202"/>
                    <a:pt x="124" y="202"/>
                    <a:pt x="124" y="201"/>
                  </a:cubicBezTo>
                  <a:cubicBezTo>
                    <a:pt x="124" y="201"/>
                    <a:pt x="124" y="201"/>
                    <a:pt x="124" y="200"/>
                  </a:cubicBezTo>
                  <a:close/>
                  <a:moveTo>
                    <a:pt x="120" y="229"/>
                  </a:moveTo>
                  <a:cubicBezTo>
                    <a:pt x="124" y="229"/>
                    <a:pt x="124" y="229"/>
                    <a:pt x="124" y="229"/>
                  </a:cubicBezTo>
                  <a:cubicBezTo>
                    <a:pt x="124" y="209"/>
                    <a:pt x="124" y="209"/>
                    <a:pt x="124" y="209"/>
                  </a:cubicBezTo>
                  <a:cubicBezTo>
                    <a:pt x="120" y="209"/>
                    <a:pt x="120" y="209"/>
                    <a:pt x="120" y="209"/>
                  </a:cubicBezTo>
                  <a:lnTo>
                    <a:pt x="120" y="229"/>
                  </a:lnTo>
                  <a:close/>
                  <a:moveTo>
                    <a:pt x="260" y="122"/>
                  </a:moveTo>
                  <a:cubicBezTo>
                    <a:pt x="261" y="123"/>
                    <a:pt x="262" y="124"/>
                    <a:pt x="263" y="124"/>
                  </a:cubicBezTo>
                  <a:cubicBezTo>
                    <a:pt x="264" y="125"/>
                    <a:pt x="265" y="125"/>
                    <a:pt x="267" y="125"/>
                  </a:cubicBezTo>
                  <a:cubicBezTo>
                    <a:pt x="268" y="125"/>
                    <a:pt x="270" y="125"/>
                    <a:pt x="271" y="124"/>
                  </a:cubicBezTo>
                  <a:cubicBezTo>
                    <a:pt x="272" y="124"/>
                    <a:pt x="273" y="123"/>
                    <a:pt x="274" y="122"/>
                  </a:cubicBezTo>
                  <a:cubicBezTo>
                    <a:pt x="275" y="121"/>
                    <a:pt x="275" y="120"/>
                    <a:pt x="276" y="119"/>
                  </a:cubicBezTo>
                  <a:cubicBezTo>
                    <a:pt x="276" y="118"/>
                    <a:pt x="277" y="116"/>
                    <a:pt x="277" y="115"/>
                  </a:cubicBezTo>
                  <a:cubicBezTo>
                    <a:pt x="277" y="113"/>
                    <a:pt x="276" y="112"/>
                    <a:pt x="276" y="110"/>
                  </a:cubicBezTo>
                  <a:cubicBezTo>
                    <a:pt x="275" y="109"/>
                    <a:pt x="275" y="108"/>
                    <a:pt x="274" y="107"/>
                  </a:cubicBezTo>
                  <a:cubicBezTo>
                    <a:pt x="273" y="106"/>
                    <a:pt x="272" y="105"/>
                    <a:pt x="271" y="105"/>
                  </a:cubicBezTo>
                  <a:cubicBezTo>
                    <a:pt x="270" y="105"/>
                    <a:pt x="268" y="104"/>
                    <a:pt x="267" y="104"/>
                  </a:cubicBezTo>
                  <a:cubicBezTo>
                    <a:pt x="265" y="104"/>
                    <a:pt x="264" y="105"/>
                    <a:pt x="263" y="105"/>
                  </a:cubicBezTo>
                  <a:cubicBezTo>
                    <a:pt x="262" y="105"/>
                    <a:pt x="261" y="106"/>
                    <a:pt x="260" y="107"/>
                  </a:cubicBezTo>
                  <a:cubicBezTo>
                    <a:pt x="259" y="108"/>
                    <a:pt x="258" y="109"/>
                    <a:pt x="258" y="110"/>
                  </a:cubicBezTo>
                  <a:cubicBezTo>
                    <a:pt x="258" y="112"/>
                    <a:pt x="257" y="113"/>
                    <a:pt x="257" y="115"/>
                  </a:cubicBezTo>
                  <a:cubicBezTo>
                    <a:pt x="257" y="116"/>
                    <a:pt x="258" y="118"/>
                    <a:pt x="258" y="119"/>
                  </a:cubicBezTo>
                  <a:cubicBezTo>
                    <a:pt x="258" y="120"/>
                    <a:pt x="259" y="121"/>
                    <a:pt x="260" y="122"/>
                  </a:cubicBezTo>
                  <a:close/>
                  <a:moveTo>
                    <a:pt x="261" y="111"/>
                  </a:moveTo>
                  <a:cubicBezTo>
                    <a:pt x="262" y="111"/>
                    <a:pt x="262" y="110"/>
                    <a:pt x="262" y="109"/>
                  </a:cubicBezTo>
                  <a:cubicBezTo>
                    <a:pt x="263" y="108"/>
                    <a:pt x="264" y="108"/>
                    <a:pt x="264" y="108"/>
                  </a:cubicBezTo>
                  <a:cubicBezTo>
                    <a:pt x="265" y="107"/>
                    <a:pt x="266" y="107"/>
                    <a:pt x="267" y="107"/>
                  </a:cubicBezTo>
                  <a:cubicBezTo>
                    <a:pt x="269" y="107"/>
                    <a:pt x="270" y="108"/>
                    <a:pt x="271" y="109"/>
                  </a:cubicBezTo>
                  <a:cubicBezTo>
                    <a:pt x="272" y="110"/>
                    <a:pt x="273" y="112"/>
                    <a:pt x="273" y="115"/>
                  </a:cubicBezTo>
                  <a:cubicBezTo>
                    <a:pt x="273" y="117"/>
                    <a:pt x="272" y="119"/>
                    <a:pt x="271" y="120"/>
                  </a:cubicBezTo>
                  <a:cubicBezTo>
                    <a:pt x="270" y="122"/>
                    <a:pt x="269" y="122"/>
                    <a:pt x="267" y="122"/>
                  </a:cubicBezTo>
                  <a:cubicBezTo>
                    <a:pt x="265" y="122"/>
                    <a:pt x="263" y="122"/>
                    <a:pt x="262" y="120"/>
                  </a:cubicBezTo>
                  <a:cubicBezTo>
                    <a:pt x="261" y="119"/>
                    <a:pt x="261" y="117"/>
                    <a:pt x="261" y="115"/>
                  </a:cubicBezTo>
                  <a:cubicBezTo>
                    <a:pt x="261" y="114"/>
                    <a:pt x="261" y="112"/>
                    <a:pt x="261" y="111"/>
                  </a:cubicBezTo>
                  <a:close/>
                  <a:moveTo>
                    <a:pt x="223" y="160"/>
                  </a:moveTo>
                  <a:cubicBezTo>
                    <a:pt x="223" y="160"/>
                    <a:pt x="224" y="160"/>
                    <a:pt x="224" y="160"/>
                  </a:cubicBezTo>
                  <a:cubicBezTo>
                    <a:pt x="225" y="160"/>
                    <a:pt x="225" y="160"/>
                    <a:pt x="226" y="160"/>
                  </a:cubicBezTo>
                  <a:cubicBezTo>
                    <a:pt x="226" y="160"/>
                    <a:pt x="226" y="160"/>
                    <a:pt x="226" y="160"/>
                  </a:cubicBezTo>
                  <a:cubicBezTo>
                    <a:pt x="227" y="160"/>
                    <a:pt x="227" y="160"/>
                    <a:pt x="227" y="159"/>
                  </a:cubicBezTo>
                  <a:cubicBezTo>
                    <a:pt x="227" y="157"/>
                    <a:pt x="227" y="157"/>
                    <a:pt x="227" y="157"/>
                  </a:cubicBezTo>
                  <a:cubicBezTo>
                    <a:pt x="227" y="157"/>
                    <a:pt x="227" y="156"/>
                    <a:pt x="226" y="156"/>
                  </a:cubicBezTo>
                  <a:cubicBezTo>
                    <a:pt x="226" y="156"/>
                    <a:pt x="225" y="156"/>
                    <a:pt x="225" y="156"/>
                  </a:cubicBezTo>
                  <a:cubicBezTo>
                    <a:pt x="224" y="156"/>
                    <a:pt x="222" y="157"/>
                    <a:pt x="221" y="157"/>
                  </a:cubicBezTo>
                  <a:cubicBezTo>
                    <a:pt x="221" y="158"/>
                    <a:pt x="220" y="159"/>
                    <a:pt x="219" y="161"/>
                  </a:cubicBezTo>
                  <a:cubicBezTo>
                    <a:pt x="219" y="158"/>
                    <a:pt x="219" y="158"/>
                    <a:pt x="219" y="158"/>
                  </a:cubicBezTo>
                  <a:cubicBezTo>
                    <a:pt x="219" y="157"/>
                    <a:pt x="219" y="157"/>
                    <a:pt x="219" y="157"/>
                  </a:cubicBezTo>
                  <a:cubicBezTo>
                    <a:pt x="218" y="157"/>
                    <a:pt x="218" y="157"/>
                    <a:pt x="218" y="157"/>
                  </a:cubicBezTo>
                  <a:cubicBezTo>
                    <a:pt x="216" y="157"/>
                    <a:pt x="216" y="157"/>
                    <a:pt x="216" y="157"/>
                  </a:cubicBezTo>
                  <a:cubicBezTo>
                    <a:pt x="216" y="177"/>
                    <a:pt x="216" y="177"/>
                    <a:pt x="216" y="177"/>
                  </a:cubicBezTo>
                  <a:cubicBezTo>
                    <a:pt x="219" y="177"/>
                    <a:pt x="219" y="177"/>
                    <a:pt x="219" y="177"/>
                  </a:cubicBezTo>
                  <a:cubicBezTo>
                    <a:pt x="219" y="164"/>
                    <a:pt x="219" y="164"/>
                    <a:pt x="219" y="164"/>
                  </a:cubicBezTo>
                  <a:cubicBezTo>
                    <a:pt x="220" y="163"/>
                    <a:pt x="220" y="163"/>
                    <a:pt x="220" y="162"/>
                  </a:cubicBezTo>
                  <a:cubicBezTo>
                    <a:pt x="220" y="162"/>
                    <a:pt x="221" y="161"/>
                    <a:pt x="221" y="161"/>
                  </a:cubicBezTo>
                  <a:cubicBezTo>
                    <a:pt x="222" y="160"/>
                    <a:pt x="222" y="160"/>
                    <a:pt x="223" y="160"/>
                  </a:cubicBezTo>
                  <a:close/>
                  <a:moveTo>
                    <a:pt x="247" y="210"/>
                  </a:moveTo>
                  <a:cubicBezTo>
                    <a:pt x="246" y="210"/>
                    <a:pt x="246" y="209"/>
                    <a:pt x="245" y="209"/>
                  </a:cubicBezTo>
                  <a:cubicBezTo>
                    <a:pt x="244" y="208"/>
                    <a:pt x="243" y="208"/>
                    <a:pt x="242" y="208"/>
                  </a:cubicBezTo>
                  <a:cubicBezTo>
                    <a:pt x="241" y="208"/>
                    <a:pt x="241" y="208"/>
                    <a:pt x="240" y="209"/>
                  </a:cubicBezTo>
                  <a:cubicBezTo>
                    <a:pt x="239" y="209"/>
                    <a:pt x="239" y="209"/>
                    <a:pt x="238" y="209"/>
                  </a:cubicBezTo>
                  <a:cubicBezTo>
                    <a:pt x="237" y="210"/>
                    <a:pt x="237" y="210"/>
                    <a:pt x="236" y="211"/>
                  </a:cubicBezTo>
                  <a:cubicBezTo>
                    <a:pt x="236" y="211"/>
                    <a:pt x="236" y="212"/>
                    <a:pt x="235" y="212"/>
                  </a:cubicBezTo>
                  <a:cubicBezTo>
                    <a:pt x="235" y="211"/>
                    <a:pt x="234" y="210"/>
                    <a:pt x="234" y="209"/>
                  </a:cubicBezTo>
                  <a:cubicBezTo>
                    <a:pt x="233" y="209"/>
                    <a:pt x="232" y="208"/>
                    <a:pt x="230" y="208"/>
                  </a:cubicBezTo>
                  <a:cubicBezTo>
                    <a:pt x="229" y="208"/>
                    <a:pt x="228" y="209"/>
                    <a:pt x="227" y="209"/>
                  </a:cubicBezTo>
                  <a:cubicBezTo>
                    <a:pt x="226" y="210"/>
                    <a:pt x="225" y="210"/>
                    <a:pt x="224" y="211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4" y="209"/>
                    <a:pt x="224" y="209"/>
                    <a:pt x="223" y="209"/>
                  </a:cubicBezTo>
                  <a:cubicBezTo>
                    <a:pt x="221" y="209"/>
                    <a:pt x="221" y="209"/>
                    <a:pt x="221" y="20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5" y="229"/>
                    <a:pt x="225" y="229"/>
                    <a:pt x="225" y="229"/>
                  </a:cubicBezTo>
                  <a:cubicBezTo>
                    <a:pt x="225" y="214"/>
                    <a:pt x="225" y="214"/>
                    <a:pt x="225" y="214"/>
                  </a:cubicBezTo>
                  <a:cubicBezTo>
                    <a:pt x="225" y="213"/>
                    <a:pt x="226" y="212"/>
                    <a:pt x="227" y="212"/>
                  </a:cubicBezTo>
                  <a:cubicBezTo>
                    <a:pt x="228" y="211"/>
                    <a:pt x="228" y="211"/>
                    <a:pt x="229" y="211"/>
                  </a:cubicBezTo>
                  <a:cubicBezTo>
                    <a:pt x="230" y="211"/>
                    <a:pt x="231" y="212"/>
                    <a:pt x="232" y="212"/>
                  </a:cubicBezTo>
                  <a:cubicBezTo>
                    <a:pt x="233" y="213"/>
                    <a:pt x="233" y="214"/>
                    <a:pt x="233" y="216"/>
                  </a:cubicBezTo>
                  <a:cubicBezTo>
                    <a:pt x="233" y="229"/>
                    <a:pt x="233" y="229"/>
                    <a:pt x="233" y="229"/>
                  </a:cubicBezTo>
                  <a:cubicBezTo>
                    <a:pt x="237" y="229"/>
                    <a:pt x="237" y="229"/>
                    <a:pt x="237" y="229"/>
                  </a:cubicBezTo>
                  <a:cubicBezTo>
                    <a:pt x="237" y="216"/>
                    <a:pt x="237" y="216"/>
                    <a:pt x="237" y="216"/>
                  </a:cubicBezTo>
                  <a:cubicBezTo>
                    <a:pt x="237" y="215"/>
                    <a:pt x="237" y="214"/>
                    <a:pt x="237" y="214"/>
                  </a:cubicBezTo>
                  <a:cubicBezTo>
                    <a:pt x="237" y="213"/>
                    <a:pt x="238" y="213"/>
                    <a:pt x="238" y="212"/>
                  </a:cubicBezTo>
                  <a:cubicBezTo>
                    <a:pt x="238" y="212"/>
                    <a:pt x="239" y="212"/>
                    <a:pt x="239" y="211"/>
                  </a:cubicBezTo>
                  <a:cubicBezTo>
                    <a:pt x="240" y="211"/>
                    <a:pt x="240" y="211"/>
                    <a:pt x="241" y="211"/>
                  </a:cubicBezTo>
                  <a:cubicBezTo>
                    <a:pt x="242" y="211"/>
                    <a:pt x="243" y="212"/>
                    <a:pt x="244" y="212"/>
                  </a:cubicBezTo>
                  <a:cubicBezTo>
                    <a:pt x="245" y="213"/>
                    <a:pt x="245" y="214"/>
                    <a:pt x="245" y="216"/>
                  </a:cubicBezTo>
                  <a:cubicBezTo>
                    <a:pt x="245" y="229"/>
                    <a:pt x="245" y="229"/>
                    <a:pt x="245" y="229"/>
                  </a:cubicBezTo>
                  <a:cubicBezTo>
                    <a:pt x="249" y="229"/>
                    <a:pt x="249" y="229"/>
                    <a:pt x="249" y="229"/>
                  </a:cubicBezTo>
                  <a:cubicBezTo>
                    <a:pt x="249" y="216"/>
                    <a:pt x="249" y="216"/>
                    <a:pt x="249" y="216"/>
                  </a:cubicBezTo>
                  <a:cubicBezTo>
                    <a:pt x="249" y="215"/>
                    <a:pt x="248" y="214"/>
                    <a:pt x="248" y="213"/>
                  </a:cubicBezTo>
                  <a:cubicBezTo>
                    <a:pt x="248" y="212"/>
                    <a:pt x="247" y="211"/>
                    <a:pt x="247" y="210"/>
                  </a:cubicBezTo>
                  <a:close/>
                  <a:moveTo>
                    <a:pt x="274" y="159"/>
                  </a:moveTo>
                  <a:cubicBezTo>
                    <a:pt x="274" y="158"/>
                    <a:pt x="273" y="157"/>
                    <a:pt x="271" y="157"/>
                  </a:cubicBezTo>
                  <a:cubicBezTo>
                    <a:pt x="270" y="157"/>
                    <a:pt x="269" y="156"/>
                    <a:pt x="267" y="156"/>
                  </a:cubicBezTo>
                  <a:cubicBezTo>
                    <a:pt x="266" y="156"/>
                    <a:pt x="264" y="157"/>
                    <a:pt x="263" y="157"/>
                  </a:cubicBezTo>
                  <a:cubicBezTo>
                    <a:pt x="262" y="157"/>
                    <a:pt x="261" y="158"/>
                    <a:pt x="260" y="159"/>
                  </a:cubicBezTo>
                  <a:cubicBezTo>
                    <a:pt x="259" y="160"/>
                    <a:pt x="259" y="161"/>
                    <a:pt x="258" y="162"/>
                  </a:cubicBezTo>
                  <a:cubicBezTo>
                    <a:pt x="258" y="164"/>
                    <a:pt x="258" y="165"/>
                    <a:pt x="258" y="167"/>
                  </a:cubicBezTo>
                  <a:cubicBezTo>
                    <a:pt x="258" y="168"/>
                    <a:pt x="258" y="170"/>
                    <a:pt x="258" y="171"/>
                  </a:cubicBezTo>
                  <a:cubicBezTo>
                    <a:pt x="259" y="172"/>
                    <a:pt x="259" y="173"/>
                    <a:pt x="260" y="174"/>
                  </a:cubicBezTo>
                  <a:cubicBezTo>
                    <a:pt x="261" y="175"/>
                    <a:pt x="262" y="176"/>
                    <a:pt x="263" y="176"/>
                  </a:cubicBezTo>
                  <a:cubicBezTo>
                    <a:pt x="264" y="177"/>
                    <a:pt x="266" y="177"/>
                    <a:pt x="267" y="177"/>
                  </a:cubicBezTo>
                  <a:cubicBezTo>
                    <a:pt x="269" y="177"/>
                    <a:pt x="270" y="177"/>
                    <a:pt x="271" y="176"/>
                  </a:cubicBezTo>
                  <a:cubicBezTo>
                    <a:pt x="273" y="176"/>
                    <a:pt x="274" y="175"/>
                    <a:pt x="274" y="174"/>
                  </a:cubicBezTo>
                  <a:cubicBezTo>
                    <a:pt x="275" y="173"/>
                    <a:pt x="276" y="172"/>
                    <a:pt x="276" y="171"/>
                  </a:cubicBezTo>
                  <a:cubicBezTo>
                    <a:pt x="277" y="170"/>
                    <a:pt x="277" y="168"/>
                    <a:pt x="277" y="167"/>
                  </a:cubicBezTo>
                  <a:cubicBezTo>
                    <a:pt x="277" y="165"/>
                    <a:pt x="277" y="164"/>
                    <a:pt x="276" y="162"/>
                  </a:cubicBezTo>
                  <a:cubicBezTo>
                    <a:pt x="276" y="161"/>
                    <a:pt x="275" y="160"/>
                    <a:pt x="274" y="159"/>
                  </a:cubicBezTo>
                  <a:close/>
                  <a:moveTo>
                    <a:pt x="272" y="172"/>
                  </a:moveTo>
                  <a:cubicBezTo>
                    <a:pt x="271" y="174"/>
                    <a:pt x="269" y="174"/>
                    <a:pt x="267" y="174"/>
                  </a:cubicBezTo>
                  <a:cubicBezTo>
                    <a:pt x="265" y="174"/>
                    <a:pt x="264" y="174"/>
                    <a:pt x="263" y="172"/>
                  </a:cubicBezTo>
                  <a:cubicBezTo>
                    <a:pt x="262" y="171"/>
                    <a:pt x="261" y="169"/>
                    <a:pt x="261" y="167"/>
                  </a:cubicBezTo>
                  <a:cubicBezTo>
                    <a:pt x="261" y="166"/>
                    <a:pt x="261" y="164"/>
                    <a:pt x="262" y="163"/>
                  </a:cubicBezTo>
                  <a:cubicBezTo>
                    <a:pt x="262" y="163"/>
                    <a:pt x="262" y="162"/>
                    <a:pt x="263" y="161"/>
                  </a:cubicBezTo>
                  <a:cubicBezTo>
                    <a:pt x="263" y="160"/>
                    <a:pt x="264" y="160"/>
                    <a:pt x="265" y="160"/>
                  </a:cubicBezTo>
                  <a:cubicBezTo>
                    <a:pt x="265" y="159"/>
                    <a:pt x="266" y="159"/>
                    <a:pt x="267" y="159"/>
                  </a:cubicBezTo>
                  <a:cubicBezTo>
                    <a:pt x="269" y="159"/>
                    <a:pt x="271" y="160"/>
                    <a:pt x="272" y="161"/>
                  </a:cubicBezTo>
                  <a:cubicBezTo>
                    <a:pt x="273" y="162"/>
                    <a:pt x="273" y="164"/>
                    <a:pt x="273" y="167"/>
                  </a:cubicBezTo>
                  <a:cubicBezTo>
                    <a:pt x="273" y="169"/>
                    <a:pt x="273" y="171"/>
                    <a:pt x="272" y="172"/>
                  </a:cubicBezTo>
                  <a:close/>
                  <a:moveTo>
                    <a:pt x="214" y="211"/>
                  </a:moveTo>
                  <a:cubicBezTo>
                    <a:pt x="214" y="210"/>
                    <a:pt x="213" y="209"/>
                    <a:pt x="212" y="209"/>
                  </a:cubicBezTo>
                  <a:cubicBezTo>
                    <a:pt x="211" y="208"/>
                    <a:pt x="210" y="208"/>
                    <a:pt x="208" y="208"/>
                  </a:cubicBezTo>
                  <a:cubicBezTo>
                    <a:pt x="207" y="208"/>
                    <a:pt x="206" y="209"/>
                    <a:pt x="204" y="209"/>
                  </a:cubicBezTo>
                  <a:cubicBezTo>
                    <a:pt x="203" y="210"/>
                    <a:pt x="202" y="210"/>
                    <a:pt x="201" y="211"/>
                  </a:cubicBezTo>
                  <a:cubicBezTo>
                    <a:pt x="201" y="212"/>
                    <a:pt x="200" y="213"/>
                    <a:pt x="199" y="214"/>
                  </a:cubicBezTo>
                  <a:cubicBezTo>
                    <a:pt x="199" y="216"/>
                    <a:pt x="199" y="217"/>
                    <a:pt x="199" y="218"/>
                  </a:cubicBezTo>
                  <a:cubicBezTo>
                    <a:pt x="199" y="220"/>
                    <a:pt x="199" y="222"/>
                    <a:pt x="200" y="223"/>
                  </a:cubicBezTo>
                  <a:cubicBezTo>
                    <a:pt x="200" y="224"/>
                    <a:pt x="201" y="225"/>
                    <a:pt x="202" y="226"/>
                  </a:cubicBezTo>
                  <a:cubicBezTo>
                    <a:pt x="202" y="227"/>
                    <a:pt x="203" y="228"/>
                    <a:pt x="205" y="228"/>
                  </a:cubicBezTo>
                  <a:cubicBezTo>
                    <a:pt x="206" y="229"/>
                    <a:pt x="207" y="229"/>
                    <a:pt x="209" y="229"/>
                  </a:cubicBezTo>
                  <a:cubicBezTo>
                    <a:pt x="209" y="229"/>
                    <a:pt x="210" y="229"/>
                    <a:pt x="211" y="229"/>
                  </a:cubicBezTo>
                  <a:cubicBezTo>
                    <a:pt x="211" y="229"/>
                    <a:pt x="212" y="229"/>
                    <a:pt x="213" y="228"/>
                  </a:cubicBezTo>
                  <a:cubicBezTo>
                    <a:pt x="214" y="228"/>
                    <a:pt x="214" y="228"/>
                    <a:pt x="215" y="227"/>
                  </a:cubicBezTo>
                  <a:cubicBezTo>
                    <a:pt x="215" y="227"/>
                    <a:pt x="216" y="227"/>
                    <a:pt x="216" y="226"/>
                  </a:cubicBezTo>
                  <a:cubicBezTo>
                    <a:pt x="215" y="225"/>
                    <a:pt x="215" y="225"/>
                    <a:pt x="215" y="225"/>
                  </a:cubicBezTo>
                  <a:cubicBezTo>
                    <a:pt x="215" y="224"/>
                    <a:pt x="215" y="224"/>
                    <a:pt x="215" y="224"/>
                  </a:cubicBezTo>
                  <a:cubicBezTo>
                    <a:pt x="215" y="224"/>
                    <a:pt x="214" y="224"/>
                    <a:pt x="214" y="225"/>
                  </a:cubicBezTo>
                  <a:cubicBezTo>
                    <a:pt x="214" y="225"/>
                    <a:pt x="213" y="225"/>
                    <a:pt x="213" y="225"/>
                  </a:cubicBezTo>
                  <a:cubicBezTo>
                    <a:pt x="212" y="226"/>
                    <a:pt x="212" y="226"/>
                    <a:pt x="211" y="226"/>
                  </a:cubicBezTo>
                  <a:cubicBezTo>
                    <a:pt x="210" y="226"/>
                    <a:pt x="210" y="226"/>
                    <a:pt x="209" y="226"/>
                  </a:cubicBezTo>
                  <a:cubicBezTo>
                    <a:pt x="208" y="226"/>
                    <a:pt x="207" y="226"/>
                    <a:pt x="206" y="226"/>
                  </a:cubicBezTo>
                  <a:cubicBezTo>
                    <a:pt x="205" y="226"/>
                    <a:pt x="205" y="225"/>
                    <a:pt x="204" y="224"/>
                  </a:cubicBezTo>
                  <a:cubicBezTo>
                    <a:pt x="204" y="224"/>
                    <a:pt x="203" y="223"/>
                    <a:pt x="203" y="222"/>
                  </a:cubicBezTo>
                  <a:cubicBezTo>
                    <a:pt x="203" y="221"/>
                    <a:pt x="202" y="220"/>
                    <a:pt x="202" y="219"/>
                  </a:cubicBezTo>
                  <a:cubicBezTo>
                    <a:pt x="216" y="219"/>
                    <a:pt x="216" y="219"/>
                    <a:pt x="216" y="219"/>
                  </a:cubicBezTo>
                  <a:cubicBezTo>
                    <a:pt x="216" y="219"/>
                    <a:pt x="216" y="219"/>
                    <a:pt x="217" y="218"/>
                  </a:cubicBezTo>
                  <a:cubicBezTo>
                    <a:pt x="217" y="218"/>
                    <a:pt x="217" y="218"/>
                    <a:pt x="217" y="217"/>
                  </a:cubicBezTo>
                  <a:cubicBezTo>
                    <a:pt x="217" y="216"/>
                    <a:pt x="217" y="215"/>
                    <a:pt x="216" y="213"/>
                  </a:cubicBezTo>
                  <a:cubicBezTo>
                    <a:pt x="216" y="212"/>
                    <a:pt x="215" y="211"/>
                    <a:pt x="214" y="211"/>
                  </a:cubicBezTo>
                  <a:close/>
                  <a:moveTo>
                    <a:pt x="202" y="217"/>
                  </a:moveTo>
                  <a:cubicBezTo>
                    <a:pt x="203" y="215"/>
                    <a:pt x="203" y="213"/>
                    <a:pt x="204" y="212"/>
                  </a:cubicBezTo>
                  <a:cubicBezTo>
                    <a:pt x="205" y="211"/>
                    <a:pt x="207" y="211"/>
                    <a:pt x="208" y="211"/>
                  </a:cubicBezTo>
                  <a:cubicBezTo>
                    <a:pt x="209" y="211"/>
                    <a:pt x="210" y="211"/>
                    <a:pt x="211" y="211"/>
                  </a:cubicBezTo>
                  <a:cubicBezTo>
                    <a:pt x="211" y="212"/>
                    <a:pt x="212" y="212"/>
                    <a:pt x="212" y="212"/>
                  </a:cubicBezTo>
                  <a:cubicBezTo>
                    <a:pt x="213" y="213"/>
                    <a:pt x="213" y="214"/>
                    <a:pt x="213" y="214"/>
                  </a:cubicBezTo>
                  <a:cubicBezTo>
                    <a:pt x="213" y="215"/>
                    <a:pt x="214" y="216"/>
                    <a:pt x="214" y="217"/>
                  </a:cubicBezTo>
                  <a:lnTo>
                    <a:pt x="202" y="217"/>
                  </a:lnTo>
                  <a:close/>
                  <a:moveTo>
                    <a:pt x="258" y="225"/>
                  </a:moveTo>
                  <a:cubicBezTo>
                    <a:pt x="257" y="225"/>
                    <a:pt x="257" y="224"/>
                    <a:pt x="257" y="224"/>
                  </a:cubicBezTo>
                  <a:cubicBezTo>
                    <a:pt x="257" y="224"/>
                    <a:pt x="256" y="224"/>
                    <a:pt x="256" y="224"/>
                  </a:cubicBezTo>
                  <a:cubicBezTo>
                    <a:pt x="256" y="224"/>
                    <a:pt x="255" y="224"/>
                    <a:pt x="255" y="224"/>
                  </a:cubicBezTo>
                  <a:cubicBezTo>
                    <a:pt x="255" y="224"/>
                    <a:pt x="254" y="225"/>
                    <a:pt x="254" y="225"/>
                  </a:cubicBezTo>
                  <a:cubicBezTo>
                    <a:pt x="254" y="225"/>
                    <a:pt x="254" y="225"/>
                    <a:pt x="254" y="226"/>
                  </a:cubicBezTo>
                  <a:cubicBezTo>
                    <a:pt x="253" y="226"/>
                    <a:pt x="253" y="226"/>
                    <a:pt x="253" y="227"/>
                  </a:cubicBezTo>
                  <a:cubicBezTo>
                    <a:pt x="253" y="227"/>
                    <a:pt x="253" y="227"/>
                    <a:pt x="254" y="228"/>
                  </a:cubicBezTo>
                  <a:cubicBezTo>
                    <a:pt x="254" y="228"/>
                    <a:pt x="254" y="228"/>
                    <a:pt x="254" y="228"/>
                  </a:cubicBezTo>
                  <a:cubicBezTo>
                    <a:pt x="254" y="229"/>
                    <a:pt x="255" y="229"/>
                    <a:pt x="255" y="229"/>
                  </a:cubicBezTo>
                  <a:cubicBezTo>
                    <a:pt x="255" y="229"/>
                    <a:pt x="256" y="229"/>
                    <a:pt x="256" y="229"/>
                  </a:cubicBezTo>
                  <a:cubicBezTo>
                    <a:pt x="256" y="229"/>
                    <a:pt x="257" y="229"/>
                    <a:pt x="257" y="229"/>
                  </a:cubicBezTo>
                  <a:cubicBezTo>
                    <a:pt x="257" y="229"/>
                    <a:pt x="257" y="229"/>
                    <a:pt x="258" y="228"/>
                  </a:cubicBezTo>
                  <a:cubicBezTo>
                    <a:pt x="258" y="228"/>
                    <a:pt x="258" y="228"/>
                    <a:pt x="258" y="228"/>
                  </a:cubicBezTo>
                  <a:cubicBezTo>
                    <a:pt x="258" y="227"/>
                    <a:pt x="258" y="227"/>
                    <a:pt x="258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58" y="225"/>
                    <a:pt x="258" y="225"/>
                    <a:pt x="258" y="225"/>
                  </a:cubicBezTo>
                  <a:close/>
                  <a:moveTo>
                    <a:pt x="195" y="208"/>
                  </a:moveTo>
                  <a:cubicBezTo>
                    <a:pt x="194" y="208"/>
                    <a:pt x="193" y="209"/>
                    <a:pt x="192" y="209"/>
                  </a:cubicBezTo>
                  <a:cubicBezTo>
                    <a:pt x="191" y="210"/>
                    <a:pt x="190" y="211"/>
                    <a:pt x="190" y="213"/>
                  </a:cubicBezTo>
                  <a:cubicBezTo>
                    <a:pt x="189" y="210"/>
                    <a:pt x="189" y="210"/>
                    <a:pt x="189" y="210"/>
                  </a:cubicBezTo>
                  <a:cubicBezTo>
                    <a:pt x="189" y="209"/>
                    <a:pt x="189" y="209"/>
                    <a:pt x="189" y="209"/>
                  </a:cubicBezTo>
                  <a:cubicBezTo>
                    <a:pt x="189" y="209"/>
                    <a:pt x="189" y="209"/>
                    <a:pt x="188" y="209"/>
                  </a:cubicBezTo>
                  <a:cubicBezTo>
                    <a:pt x="186" y="209"/>
                    <a:pt x="186" y="209"/>
                    <a:pt x="186" y="209"/>
                  </a:cubicBezTo>
                  <a:cubicBezTo>
                    <a:pt x="186" y="229"/>
                    <a:pt x="186" y="229"/>
                    <a:pt x="186" y="229"/>
                  </a:cubicBezTo>
                  <a:cubicBezTo>
                    <a:pt x="190" y="229"/>
                    <a:pt x="190" y="229"/>
                    <a:pt x="190" y="229"/>
                  </a:cubicBezTo>
                  <a:cubicBezTo>
                    <a:pt x="190" y="216"/>
                    <a:pt x="190" y="216"/>
                    <a:pt x="190" y="216"/>
                  </a:cubicBezTo>
                  <a:cubicBezTo>
                    <a:pt x="190" y="215"/>
                    <a:pt x="190" y="215"/>
                    <a:pt x="191" y="214"/>
                  </a:cubicBezTo>
                  <a:cubicBezTo>
                    <a:pt x="191" y="214"/>
                    <a:pt x="191" y="213"/>
                    <a:pt x="192" y="213"/>
                  </a:cubicBezTo>
                  <a:cubicBezTo>
                    <a:pt x="192" y="212"/>
                    <a:pt x="193" y="212"/>
                    <a:pt x="193" y="212"/>
                  </a:cubicBezTo>
                  <a:cubicBezTo>
                    <a:pt x="194" y="212"/>
                    <a:pt x="194" y="212"/>
                    <a:pt x="195" y="212"/>
                  </a:cubicBezTo>
                  <a:cubicBezTo>
                    <a:pt x="195" y="212"/>
                    <a:pt x="196" y="212"/>
                    <a:pt x="196" y="212"/>
                  </a:cubicBezTo>
                  <a:cubicBezTo>
                    <a:pt x="196" y="212"/>
                    <a:pt x="197" y="212"/>
                    <a:pt x="197" y="212"/>
                  </a:cubicBezTo>
                  <a:cubicBezTo>
                    <a:pt x="197" y="212"/>
                    <a:pt x="197" y="212"/>
                    <a:pt x="197" y="211"/>
                  </a:cubicBezTo>
                  <a:cubicBezTo>
                    <a:pt x="198" y="209"/>
                    <a:pt x="198" y="209"/>
                    <a:pt x="198" y="209"/>
                  </a:cubicBezTo>
                  <a:cubicBezTo>
                    <a:pt x="197" y="209"/>
                    <a:pt x="197" y="208"/>
                    <a:pt x="197" y="208"/>
                  </a:cubicBezTo>
                  <a:cubicBezTo>
                    <a:pt x="196" y="208"/>
                    <a:pt x="196" y="208"/>
                    <a:pt x="195" y="208"/>
                  </a:cubicBezTo>
                  <a:close/>
                  <a:moveTo>
                    <a:pt x="46" y="44"/>
                  </a:moveTo>
                  <a:cubicBezTo>
                    <a:pt x="54" y="44"/>
                    <a:pt x="54" y="44"/>
                    <a:pt x="54" y="44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46" y="7"/>
                    <a:pt x="46" y="7"/>
                    <a:pt x="46" y="7"/>
                  </a:cubicBezTo>
                  <a:lnTo>
                    <a:pt x="46" y="44"/>
                  </a:lnTo>
                  <a:close/>
                  <a:moveTo>
                    <a:pt x="288" y="1"/>
                  </a:moveTo>
                  <a:cubicBezTo>
                    <a:pt x="287" y="1"/>
                    <a:pt x="286" y="1"/>
                    <a:pt x="286" y="1"/>
                  </a:cubicBezTo>
                  <a:cubicBezTo>
                    <a:pt x="286" y="2"/>
                    <a:pt x="285" y="2"/>
                    <a:pt x="285" y="2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8"/>
                    <a:pt x="276" y="19"/>
                    <a:pt x="276" y="19"/>
                  </a:cubicBezTo>
                  <a:cubicBezTo>
                    <a:pt x="276" y="20"/>
                    <a:pt x="275" y="21"/>
                    <a:pt x="275" y="22"/>
                  </a:cubicBezTo>
                  <a:cubicBezTo>
                    <a:pt x="275" y="21"/>
                    <a:pt x="274" y="20"/>
                    <a:pt x="274" y="19"/>
                  </a:cubicBezTo>
                  <a:cubicBezTo>
                    <a:pt x="274" y="19"/>
                    <a:pt x="273" y="18"/>
                    <a:pt x="273" y="17"/>
                  </a:cubicBezTo>
                  <a:cubicBezTo>
                    <a:pt x="265" y="2"/>
                    <a:pt x="265" y="2"/>
                    <a:pt x="265" y="2"/>
                  </a:cubicBezTo>
                  <a:cubicBezTo>
                    <a:pt x="265" y="2"/>
                    <a:pt x="264" y="2"/>
                    <a:pt x="264" y="1"/>
                  </a:cubicBezTo>
                  <a:cubicBezTo>
                    <a:pt x="264" y="1"/>
                    <a:pt x="263" y="1"/>
                    <a:pt x="262" y="1"/>
                  </a:cubicBezTo>
                  <a:cubicBezTo>
                    <a:pt x="255" y="1"/>
                    <a:pt x="255" y="1"/>
                    <a:pt x="255" y="1"/>
                  </a:cubicBezTo>
                  <a:cubicBezTo>
                    <a:pt x="271" y="27"/>
                    <a:pt x="271" y="27"/>
                    <a:pt x="271" y="27"/>
                  </a:cubicBezTo>
                  <a:cubicBezTo>
                    <a:pt x="271" y="44"/>
                    <a:pt x="271" y="44"/>
                    <a:pt x="271" y="44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95" y="1"/>
                    <a:pt x="295" y="1"/>
                    <a:pt x="295" y="1"/>
                  </a:cubicBezTo>
                  <a:lnTo>
                    <a:pt x="288" y="1"/>
                  </a:lnTo>
                  <a:close/>
                  <a:moveTo>
                    <a:pt x="80" y="27"/>
                  </a:moveTo>
                  <a:cubicBezTo>
                    <a:pt x="84" y="27"/>
                    <a:pt x="84" y="27"/>
                    <a:pt x="84" y="27"/>
                  </a:cubicBezTo>
                  <a:cubicBezTo>
                    <a:pt x="85" y="27"/>
                    <a:pt x="85" y="27"/>
                    <a:pt x="86" y="27"/>
                  </a:cubicBezTo>
                  <a:cubicBezTo>
                    <a:pt x="86" y="28"/>
                    <a:pt x="87" y="28"/>
                    <a:pt x="87" y="29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3"/>
                    <a:pt x="98" y="44"/>
                    <a:pt x="99" y="44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3" y="44"/>
                    <a:pt x="113" y="44"/>
                    <a:pt x="114" y="43"/>
                  </a:cubicBezTo>
                  <a:cubicBezTo>
                    <a:pt x="114" y="43"/>
                    <a:pt x="115" y="43"/>
                    <a:pt x="115" y="42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36" y="33"/>
                    <a:pt x="136" y="33"/>
                    <a:pt x="136" y="33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3"/>
                    <a:pt x="140" y="43"/>
                    <a:pt x="140" y="44"/>
                  </a:cubicBezTo>
                  <a:cubicBezTo>
                    <a:pt x="141" y="44"/>
                    <a:pt x="141" y="44"/>
                    <a:pt x="142" y="44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06" y="44"/>
                    <a:pt x="106" y="44"/>
                    <a:pt x="106" y="44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7"/>
                    <a:pt x="95" y="27"/>
                    <a:pt x="94" y="27"/>
                  </a:cubicBezTo>
                  <a:cubicBezTo>
                    <a:pt x="94" y="26"/>
                    <a:pt x="93" y="26"/>
                    <a:pt x="93" y="25"/>
                  </a:cubicBezTo>
                  <a:cubicBezTo>
                    <a:pt x="94" y="25"/>
                    <a:pt x="96" y="24"/>
                    <a:pt x="97" y="24"/>
                  </a:cubicBezTo>
                  <a:cubicBezTo>
                    <a:pt x="98" y="23"/>
                    <a:pt x="99" y="22"/>
                    <a:pt x="100" y="21"/>
                  </a:cubicBezTo>
                  <a:cubicBezTo>
                    <a:pt x="101" y="20"/>
                    <a:pt x="101" y="19"/>
                    <a:pt x="102" y="17"/>
                  </a:cubicBezTo>
                  <a:cubicBezTo>
                    <a:pt x="102" y="16"/>
                    <a:pt x="102" y="15"/>
                    <a:pt x="102" y="13"/>
                  </a:cubicBezTo>
                  <a:cubicBezTo>
                    <a:pt x="102" y="11"/>
                    <a:pt x="102" y="10"/>
                    <a:pt x="101" y="8"/>
                  </a:cubicBezTo>
                  <a:cubicBezTo>
                    <a:pt x="101" y="7"/>
                    <a:pt x="100" y="5"/>
                    <a:pt x="98" y="4"/>
                  </a:cubicBezTo>
                  <a:cubicBezTo>
                    <a:pt x="97" y="3"/>
                    <a:pt x="95" y="2"/>
                    <a:pt x="93" y="2"/>
                  </a:cubicBezTo>
                  <a:cubicBezTo>
                    <a:pt x="91" y="1"/>
                    <a:pt x="89" y="1"/>
                    <a:pt x="86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80" y="44"/>
                    <a:pt x="80" y="44"/>
                    <a:pt x="80" y="44"/>
                  </a:cubicBezTo>
                  <a:lnTo>
                    <a:pt x="80" y="27"/>
                  </a:lnTo>
                  <a:close/>
                  <a:moveTo>
                    <a:pt x="125" y="13"/>
                  </a:moveTo>
                  <a:cubicBezTo>
                    <a:pt x="126" y="13"/>
                    <a:pt x="126" y="12"/>
                    <a:pt x="126" y="11"/>
                  </a:cubicBezTo>
                  <a:cubicBezTo>
                    <a:pt x="126" y="10"/>
                    <a:pt x="127" y="9"/>
                    <a:pt x="127" y="8"/>
                  </a:cubicBezTo>
                  <a:cubicBezTo>
                    <a:pt x="127" y="9"/>
                    <a:pt x="128" y="10"/>
                    <a:pt x="128" y="11"/>
                  </a:cubicBezTo>
                  <a:cubicBezTo>
                    <a:pt x="128" y="12"/>
                    <a:pt x="128" y="13"/>
                    <a:pt x="129" y="13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20" y="28"/>
                    <a:pt x="120" y="28"/>
                    <a:pt x="120" y="28"/>
                  </a:cubicBezTo>
                  <a:lnTo>
                    <a:pt x="125" y="13"/>
                  </a:lnTo>
                  <a:close/>
                  <a:moveTo>
                    <a:pt x="80" y="7"/>
                  </a:moveTo>
                  <a:cubicBezTo>
                    <a:pt x="86" y="7"/>
                    <a:pt x="86" y="7"/>
                    <a:pt x="86" y="7"/>
                  </a:cubicBezTo>
                  <a:cubicBezTo>
                    <a:pt x="89" y="7"/>
                    <a:pt x="91" y="7"/>
                    <a:pt x="92" y="9"/>
                  </a:cubicBezTo>
                  <a:cubicBezTo>
                    <a:pt x="94" y="10"/>
                    <a:pt x="94" y="12"/>
                    <a:pt x="94" y="14"/>
                  </a:cubicBezTo>
                  <a:cubicBezTo>
                    <a:pt x="94" y="15"/>
                    <a:pt x="94" y="16"/>
                    <a:pt x="94" y="17"/>
                  </a:cubicBezTo>
                  <a:cubicBezTo>
                    <a:pt x="94" y="18"/>
                    <a:pt x="93" y="18"/>
                    <a:pt x="92" y="19"/>
                  </a:cubicBezTo>
                  <a:cubicBezTo>
                    <a:pt x="92" y="20"/>
                    <a:pt x="91" y="20"/>
                    <a:pt x="89" y="21"/>
                  </a:cubicBezTo>
                  <a:cubicBezTo>
                    <a:pt x="88" y="21"/>
                    <a:pt x="87" y="21"/>
                    <a:pt x="86" y="21"/>
                  </a:cubicBezTo>
                  <a:cubicBezTo>
                    <a:pt x="80" y="21"/>
                    <a:pt x="80" y="21"/>
                    <a:pt x="80" y="21"/>
                  </a:cubicBezTo>
                  <a:lnTo>
                    <a:pt x="80" y="7"/>
                  </a:lnTo>
                  <a:close/>
                  <a:moveTo>
                    <a:pt x="212" y="38"/>
                  </a:moveTo>
                  <a:cubicBezTo>
                    <a:pt x="193" y="38"/>
                    <a:pt x="193" y="38"/>
                    <a:pt x="193" y="38"/>
                  </a:cubicBezTo>
                  <a:cubicBezTo>
                    <a:pt x="193" y="25"/>
                    <a:pt x="193" y="25"/>
                    <a:pt x="193" y="25"/>
                  </a:cubicBezTo>
                  <a:cubicBezTo>
                    <a:pt x="208" y="25"/>
                    <a:pt x="208" y="25"/>
                    <a:pt x="208" y="25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7"/>
                    <a:pt x="193" y="7"/>
                    <a:pt x="193" y="7"/>
                  </a:cubicBezTo>
                  <a:cubicBezTo>
                    <a:pt x="212" y="7"/>
                    <a:pt x="212" y="7"/>
                    <a:pt x="212" y="7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212" y="44"/>
                    <a:pt x="212" y="44"/>
                    <a:pt x="212" y="44"/>
                  </a:cubicBezTo>
                  <a:lnTo>
                    <a:pt x="212" y="38"/>
                  </a:lnTo>
                  <a:close/>
                  <a:moveTo>
                    <a:pt x="222" y="38"/>
                  </a:moveTo>
                  <a:cubicBezTo>
                    <a:pt x="224" y="40"/>
                    <a:pt x="226" y="42"/>
                    <a:pt x="229" y="43"/>
                  </a:cubicBezTo>
                  <a:cubicBezTo>
                    <a:pt x="232" y="44"/>
                    <a:pt x="235" y="45"/>
                    <a:pt x="239" y="45"/>
                  </a:cubicBezTo>
                  <a:cubicBezTo>
                    <a:pt x="242" y="45"/>
                    <a:pt x="244" y="44"/>
                    <a:pt x="247" y="43"/>
                  </a:cubicBezTo>
                  <a:cubicBezTo>
                    <a:pt x="249" y="43"/>
                    <a:pt x="252" y="41"/>
                    <a:pt x="254" y="40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7"/>
                    <a:pt x="239" y="28"/>
                    <a:pt x="240" y="28"/>
                  </a:cubicBezTo>
                  <a:cubicBezTo>
                    <a:pt x="240" y="28"/>
                    <a:pt x="240" y="28"/>
                    <a:pt x="241" y="28"/>
                  </a:cubicBezTo>
                  <a:cubicBezTo>
                    <a:pt x="246" y="28"/>
                    <a:pt x="246" y="28"/>
                    <a:pt x="246" y="28"/>
                  </a:cubicBezTo>
                  <a:cubicBezTo>
                    <a:pt x="246" y="36"/>
                    <a:pt x="246" y="36"/>
                    <a:pt x="246" y="36"/>
                  </a:cubicBezTo>
                  <a:cubicBezTo>
                    <a:pt x="245" y="37"/>
                    <a:pt x="244" y="37"/>
                    <a:pt x="243" y="38"/>
                  </a:cubicBezTo>
                  <a:cubicBezTo>
                    <a:pt x="242" y="38"/>
                    <a:pt x="240" y="38"/>
                    <a:pt x="238" y="38"/>
                  </a:cubicBezTo>
                  <a:cubicBezTo>
                    <a:pt x="236" y="38"/>
                    <a:pt x="234" y="38"/>
                    <a:pt x="232" y="37"/>
                  </a:cubicBezTo>
                  <a:cubicBezTo>
                    <a:pt x="231" y="36"/>
                    <a:pt x="229" y="35"/>
                    <a:pt x="228" y="34"/>
                  </a:cubicBezTo>
                  <a:cubicBezTo>
                    <a:pt x="226" y="33"/>
                    <a:pt x="225" y="31"/>
                    <a:pt x="225" y="29"/>
                  </a:cubicBezTo>
                  <a:cubicBezTo>
                    <a:pt x="224" y="27"/>
                    <a:pt x="224" y="25"/>
                    <a:pt x="224" y="22"/>
                  </a:cubicBezTo>
                  <a:cubicBezTo>
                    <a:pt x="224" y="20"/>
                    <a:pt x="224" y="18"/>
                    <a:pt x="225" y="16"/>
                  </a:cubicBezTo>
                  <a:cubicBezTo>
                    <a:pt x="225" y="14"/>
                    <a:pt x="226" y="13"/>
                    <a:pt x="227" y="11"/>
                  </a:cubicBezTo>
                  <a:cubicBezTo>
                    <a:pt x="229" y="10"/>
                    <a:pt x="230" y="9"/>
                    <a:pt x="232" y="8"/>
                  </a:cubicBezTo>
                  <a:cubicBezTo>
                    <a:pt x="234" y="7"/>
                    <a:pt x="236" y="7"/>
                    <a:pt x="238" y="7"/>
                  </a:cubicBezTo>
                  <a:cubicBezTo>
                    <a:pt x="239" y="7"/>
                    <a:pt x="240" y="7"/>
                    <a:pt x="241" y="7"/>
                  </a:cubicBezTo>
                  <a:cubicBezTo>
                    <a:pt x="242" y="7"/>
                    <a:pt x="243" y="8"/>
                    <a:pt x="244" y="8"/>
                  </a:cubicBezTo>
                  <a:cubicBezTo>
                    <a:pt x="245" y="8"/>
                    <a:pt x="245" y="9"/>
                    <a:pt x="246" y="9"/>
                  </a:cubicBezTo>
                  <a:cubicBezTo>
                    <a:pt x="247" y="9"/>
                    <a:pt x="247" y="10"/>
                    <a:pt x="248" y="10"/>
                  </a:cubicBezTo>
                  <a:cubicBezTo>
                    <a:pt x="249" y="11"/>
                    <a:pt x="249" y="11"/>
                    <a:pt x="250" y="11"/>
                  </a:cubicBezTo>
                  <a:cubicBezTo>
                    <a:pt x="251" y="10"/>
                    <a:pt x="251" y="10"/>
                    <a:pt x="251" y="10"/>
                  </a:cubicBezTo>
                  <a:cubicBezTo>
                    <a:pt x="254" y="6"/>
                    <a:pt x="254" y="6"/>
                    <a:pt x="254" y="6"/>
                  </a:cubicBezTo>
                  <a:cubicBezTo>
                    <a:pt x="253" y="5"/>
                    <a:pt x="252" y="4"/>
                    <a:pt x="251" y="4"/>
                  </a:cubicBezTo>
                  <a:cubicBezTo>
                    <a:pt x="250" y="3"/>
                    <a:pt x="248" y="2"/>
                    <a:pt x="247" y="2"/>
                  </a:cubicBezTo>
                  <a:cubicBezTo>
                    <a:pt x="246" y="1"/>
                    <a:pt x="244" y="1"/>
                    <a:pt x="243" y="1"/>
                  </a:cubicBezTo>
                  <a:cubicBezTo>
                    <a:pt x="241" y="0"/>
                    <a:pt x="240" y="0"/>
                    <a:pt x="238" y="0"/>
                  </a:cubicBezTo>
                  <a:cubicBezTo>
                    <a:pt x="235" y="0"/>
                    <a:pt x="231" y="1"/>
                    <a:pt x="229" y="2"/>
                  </a:cubicBezTo>
                  <a:cubicBezTo>
                    <a:pt x="226" y="3"/>
                    <a:pt x="223" y="4"/>
                    <a:pt x="222" y="6"/>
                  </a:cubicBezTo>
                  <a:cubicBezTo>
                    <a:pt x="220" y="8"/>
                    <a:pt x="218" y="11"/>
                    <a:pt x="217" y="13"/>
                  </a:cubicBezTo>
                  <a:cubicBezTo>
                    <a:pt x="216" y="16"/>
                    <a:pt x="215" y="19"/>
                    <a:pt x="215" y="22"/>
                  </a:cubicBezTo>
                  <a:cubicBezTo>
                    <a:pt x="215" y="26"/>
                    <a:pt x="216" y="29"/>
                    <a:pt x="217" y="31"/>
                  </a:cubicBezTo>
                  <a:cubicBezTo>
                    <a:pt x="218" y="34"/>
                    <a:pt x="220" y="36"/>
                    <a:pt x="222" y="38"/>
                  </a:cubicBezTo>
                  <a:close/>
                  <a:moveTo>
                    <a:pt x="15" y="38"/>
                  </a:moveTo>
                  <a:cubicBezTo>
                    <a:pt x="13" y="38"/>
                    <a:pt x="12" y="38"/>
                    <a:pt x="11" y="37"/>
                  </a:cubicBezTo>
                  <a:cubicBezTo>
                    <a:pt x="10" y="37"/>
                    <a:pt x="9" y="36"/>
                    <a:pt x="8" y="36"/>
                  </a:cubicBezTo>
                  <a:cubicBezTo>
                    <a:pt x="7" y="35"/>
                    <a:pt x="6" y="35"/>
                    <a:pt x="6" y="35"/>
                  </a:cubicBezTo>
                  <a:cubicBezTo>
                    <a:pt x="5" y="34"/>
                    <a:pt x="5" y="34"/>
                    <a:pt x="4" y="34"/>
                  </a:cubicBezTo>
                  <a:cubicBezTo>
                    <a:pt x="4" y="34"/>
                    <a:pt x="4" y="34"/>
                    <a:pt x="3" y="34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0"/>
                    <a:pt x="2" y="40"/>
                    <a:pt x="3" y="41"/>
                  </a:cubicBezTo>
                  <a:cubicBezTo>
                    <a:pt x="4" y="42"/>
                    <a:pt x="5" y="42"/>
                    <a:pt x="6" y="43"/>
                  </a:cubicBezTo>
                  <a:cubicBezTo>
                    <a:pt x="8" y="43"/>
                    <a:pt x="9" y="44"/>
                    <a:pt x="10" y="44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7" y="45"/>
                    <a:pt x="19" y="44"/>
                    <a:pt x="21" y="43"/>
                  </a:cubicBezTo>
                  <a:cubicBezTo>
                    <a:pt x="23" y="43"/>
                    <a:pt x="24" y="42"/>
                    <a:pt x="25" y="40"/>
                  </a:cubicBezTo>
                  <a:cubicBezTo>
                    <a:pt x="27" y="39"/>
                    <a:pt x="28" y="38"/>
                    <a:pt x="28" y="36"/>
                  </a:cubicBezTo>
                  <a:cubicBezTo>
                    <a:pt x="29" y="34"/>
                    <a:pt x="29" y="32"/>
                    <a:pt x="29" y="30"/>
                  </a:cubicBezTo>
                  <a:cubicBezTo>
                    <a:pt x="29" y="29"/>
                    <a:pt x="29" y="27"/>
                    <a:pt x="29" y="26"/>
                  </a:cubicBezTo>
                  <a:cubicBezTo>
                    <a:pt x="28" y="25"/>
                    <a:pt x="27" y="24"/>
                    <a:pt x="26" y="23"/>
                  </a:cubicBezTo>
                  <a:cubicBezTo>
                    <a:pt x="25" y="22"/>
                    <a:pt x="24" y="21"/>
                    <a:pt x="23" y="21"/>
                  </a:cubicBezTo>
                  <a:cubicBezTo>
                    <a:pt x="22" y="20"/>
                    <a:pt x="21" y="19"/>
                    <a:pt x="19" y="19"/>
                  </a:cubicBezTo>
                  <a:cubicBezTo>
                    <a:pt x="18" y="19"/>
                    <a:pt x="17" y="18"/>
                    <a:pt x="16" y="18"/>
                  </a:cubicBezTo>
                  <a:cubicBezTo>
                    <a:pt x="14" y="17"/>
                    <a:pt x="13" y="17"/>
                    <a:pt x="12" y="16"/>
                  </a:cubicBezTo>
                  <a:cubicBezTo>
                    <a:pt x="12" y="16"/>
                    <a:pt x="11" y="15"/>
                    <a:pt x="10" y="15"/>
                  </a:cubicBezTo>
                  <a:cubicBezTo>
                    <a:pt x="10" y="14"/>
                    <a:pt x="9" y="13"/>
                    <a:pt x="9" y="12"/>
                  </a:cubicBezTo>
                  <a:cubicBezTo>
                    <a:pt x="9" y="11"/>
                    <a:pt x="9" y="11"/>
                    <a:pt x="10" y="10"/>
                  </a:cubicBezTo>
                  <a:cubicBezTo>
                    <a:pt x="10" y="9"/>
                    <a:pt x="10" y="9"/>
                    <a:pt x="11" y="8"/>
                  </a:cubicBezTo>
                  <a:cubicBezTo>
                    <a:pt x="12" y="8"/>
                    <a:pt x="12" y="7"/>
                    <a:pt x="13" y="7"/>
                  </a:cubicBezTo>
                  <a:cubicBezTo>
                    <a:pt x="14" y="7"/>
                    <a:pt x="15" y="7"/>
                    <a:pt x="16" y="7"/>
                  </a:cubicBezTo>
                  <a:cubicBezTo>
                    <a:pt x="17" y="7"/>
                    <a:pt x="18" y="7"/>
                    <a:pt x="19" y="7"/>
                  </a:cubicBezTo>
                  <a:cubicBezTo>
                    <a:pt x="20" y="8"/>
                    <a:pt x="21" y="8"/>
                    <a:pt x="22" y="8"/>
                  </a:cubicBezTo>
                  <a:cubicBezTo>
                    <a:pt x="22" y="9"/>
                    <a:pt x="23" y="9"/>
                    <a:pt x="23" y="9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5" y="10"/>
                    <a:pt x="26" y="10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7" y="3"/>
                    <a:pt x="25" y="2"/>
                    <a:pt x="23" y="1"/>
                  </a:cubicBezTo>
                  <a:cubicBezTo>
                    <a:pt x="21" y="1"/>
                    <a:pt x="19" y="0"/>
                    <a:pt x="16" y="0"/>
                  </a:cubicBezTo>
                  <a:cubicBezTo>
                    <a:pt x="14" y="0"/>
                    <a:pt x="12" y="1"/>
                    <a:pt x="10" y="1"/>
                  </a:cubicBezTo>
                  <a:cubicBezTo>
                    <a:pt x="8" y="2"/>
                    <a:pt x="7" y="3"/>
                    <a:pt x="6" y="4"/>
                  </a:cubicBezTo>
                  <a:cubicBezTo>
                    <a:pt x="4" y="5"/>
                    <a:pt x="3" y="7"/>
                    <a:pt x="3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3" y="19"/>
                    <a:pt x="4" y="20"/>
                    <a:pt x="5" y="21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1" y="24"/>
                    <a:pt x="12" y="25"/>
                  </a:cubicBezTo>
                  <a:cubicBezTo>
                    <a:pt x="13" y="25"/>
                    <a:pt x="14" y="25"/>
                    <a:pt x="15" y="26"/>
                  </a:cubicBezTo>
                  <a:cubicBezTo>
                    <a:pt x="17" y="26"/>
                    <a:pt x="18" y="26"/>
                    <a:pt x="19" y="27"/>
                  </a:cubicBezTo>
                  <a:cubicBezTo>
                    <a:pt x="20" y="27"/>
                    <a:pt x="20" y="28"/>
                    <a:pt x="21" y="29"/>
                  </a:cubicBezTo>
                  <a:cubicBezTo>
                    <a:pt x="22" y="30"/>
                    <a:pt x="22" y="30"/>
                    <a:pt x="22" y="32"/>
                  </a:cubicBezTo>
                  <a:cubicBezTo>
                    <a:pt x="22" y="34"/>
                    <a:pt x="21" y="35"/>
                    <a:pt x="20" y="36"/>
                  </a:cubicBezTo>
                  <a:cubicBezTo>
                    <a:pt x="19" y="37"/>
                    <a:pt x="17" y="38"/>
                    <a:pt x="15" y="38"/>
                  </a:cubicBezTo>
                  <a:close/>
                  <a:moveTo>
                    <a:pt x="158" y="44"/>
                  </a:moveTo>
                  <a:cubicBezTo>
                    <a:pt x="166" y="44"/>
                    <a:pt x="166" y="44"/>
                    <a:pt x="166" y="44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79" y="7"/>
                    <a:pt x="179" y="7"/>
                    <a:pt x="179" y="7"/>
                  </a:cubicBezTo>
                  <a:cubicBezTo>
                    <a:pt x="179" y="1"/>
                    <a:pt x="179" y="1"/>
                    <a:pt x="179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58" y="7"/>
                    <a:pt x="158" y="7"/>
                    <a:pt x="158" y="7"/>
                  </a:cubicBezTo>
                  <a:lnTo>
                    <a:pt x="158" y="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Placeholder 137">
            <a:extLst>
              <a:ext uri="{FF2B5EF4-FFF2-40B4-BE49-F238E27FC236}">
                <a16:creationId xmlns:a16="http://schemas.microsoft.com/office/drawing/2014/main" id="{69D28997-5553-4D23-954B-F6B5EF5FDADC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09" t="14489" r="12076"/>
          <a:stretch/>
        </p:blipFill>
        <p:spPr>
          <a:xfrm>
            <a:off x="-1" y="0"/>
            <a:ext cx="4223658" cy="68580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D5D42C4-EEBF-4814-ACF8-63E9FA5E82AB}"/>
              </a:ext>
            </a:extLst>
          </p:cNvPr>
          <p:cNvSpPr/>
          <p:nvPr/>
        </p:nvSpPr>
        <p:spPr bwMode="auto">
          <a:xfrm>
            <a:off x="4223657" y="0"/>
            <a:ext cx="3933372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3DFE7CD5-FA94-4779-9FF1-63D7FA47AF13}"/>
              </a:ext>
            </a:extLst>
          </p:cNvPr>
          <p:cNvSpPr>
            <a:spLocks noEditPoints="1"/>
          </p:cNvSpPr>
          <p:nvPr/>
        </p:nvSpPr>
        <p:spPr bwMode="auto">
          <a:xfrm>
            <a:off x="8567455" y="1972134"/>
            <a:ext cx="2471738" cy="1174750"/>
          </a:xfrm>
          <a:custGeom>
            <a:avLst/>
            <a:gdLst>
              <a:gd name="T0" fmla="*/ 32 w 481"/>
              <a:gd name="T1" fmla="*/ 211 h 229"/>
              <a:gd name="T2" fmla="*/ 24 w 481"/>
              <a:gd name="T3" fmla="*/ 161 h 229"/>
              <a:gd name="T4" fmla="*/ 456 w 481"/>
              <a:gd name="T5" fmla="*/ 107 h 229"/>
              <a:gd name="T6" fmla="*/ 97 w 481"/>
              <a:gd name="T7" fmla="*/ 175 h 229"/>
              <a:gd name="T8" fmla="*/ 58 w 481"/>
              <a:gd name="T9" fmla="*/ 158 h 229"/>
              <a:gd name="T10" fmla="*/ 76 w 481"/>
              <a:gd name="T11" fmla="*/ 160 h 229"/>
              <a:gd name="T12" fmla="*/ 71 w 481"/>
              <a:gd name="T13" fmla="*/ 177 h 229"/>
              <a:gd name="T14" fmla="*/ 62 w 481"/>
              <a:gd name="T15" fmla="*/ 212 h 229"/>
              <a:gd name="T16" fmla="*/ 19 w 481"/>
              <a:gd name="T17" fmla="*/ 115 h 229"/>
              <a:gd name="T18" fmla="*/ 211 w 481"/>
              <a:gd name="T19" fmla="*/ 161 h 229"/>
              <a:gd name="T20" fmla="*/ 203 w 481"/>
              <a:gd name="T21" fmla="*/ 159 h 229"/>
              <a:gd name="T22" fmla="*/ 57 w 481"/>
              <a:gd name="T23" fmla="*/ 119 h 229"/>
              <a:gd name="T24" fmla="*/ 59 w 481"/>
              <a:gd name="T25" fmla="*/ 113 h 229"/>
              <a:gd name="T26" fmla="*/ 152 w 481"/>
              <a:gd name="T27" fmla="*/ 123 h 229"/>
              <a:gd name="T28" fmla="*/ 152 w 481"/>
              <a:gd name="T29" fmla="*/ 110 h 229"/>
              <a:gd name="T30" fmla="*/ 49 w 481"/>
              <a:gd name="T31" fmla="*/ 105 h 229"/>
              <a:gd name="T32" fmla="*/ 10 w 481"/>
              <a:gd name="T33" fmla="*/ 156 h 229"/>
              <a:gd name="T34" fmla="*/ 5 w 481"/>
              <a:gd name="T35" fmla="*/ 224 h 229"/>
              <a:gd name="T36" fmla="*/ 240 w 481"/>
              <a:gd name="T37" fmla="*/ 109 h 229"/>
              <a:gd name="T38" fmla="*/ 137 w 481"/>
              <a:gd name="T39" fmla="*/ 122 h 229"/>
              <a:gd name="T40" fmla="*/ 209 w 481"/>
              <a:gd name="T41" fmla="*/ 110 h 229"/>
              <a:gd name="T42" fmla="*/ 308 w 481"/>
              <a:gd name="T43" fmla="*/ 119 h 229"/>
              <a:gd name="T44" fmla="*/ 355 w 481"/>
              <a:gd name="T45" fmla="*/ 96 h 229"/>
              <a:gd name="T46" fmla="*/ 341 w 481"/>
              <a:gd name="T47" fmla="*/ 108 h 229"/>
              <a:gd name="T48" fmla="*/ 337 w 481"/>
              <a:gd name="T49" fmla="*/ 121 h 229"/>
              <a:gd name="T50" fmla="*/ 324 w 481"/>
              <a:gd name="T51" fmla="*/ 159 h 229"/>
              <a:gd name="T52" fmla="*/ 290 w 481"/>
              <a:gd name="T53" fmla="*/ 160 h 229"/>
              <a:gd name="T54" fmla="*/ 89 w 481"/>
              <a:gd name="T55" fmla="*/ 108 h 229"/>
              <a:gd name="T56" fmla="*/ 317 w 481"/>
              <a:gd name="T57" fmla="*/ 125 h 229"/>
              <a:gd name="T58" fmla="*/ 423 w 481"/>
              <a:gd name="T59" fmla="*/ 108 h 229"/>
              <a:gd name="T60" fmla="*/ 372 w 481"/>
              <a:gd name="T61" fmla="*/ 122 h 229"/>
              <a:gd name="T62" fmla="*/ 440 w 481"/>
              <a:gd name="T63" fmla="*/ 156 h 229"/>
              <a:gd name="T64" fmla="*/ 478 w 481"/>
              <a:gd name="T65" fmla="*/ 120 h 229"/>
              <a:gd name="T66" fmla="*/ 473 w 481"/>
              <a:gd name="T67" fmla="*/ 105 h 229"/>
              <a:gd name="T68" fmla="*/ 401 w 481"/>
              <a:gd name="T69" fmla="*/ 106 h 229"/>
              <a:gd name="T70" fmla="*/ 396 w 481"/>
              <a:gd name="T71" fmla="*/ 122 h 229"/>
              <a:gd name="T72" fmla="*/ 375 w 481"/>
              <a:gd name="T73" fmla="*/ 157 h 229"/>
              <a:gd name="T74" fmla="*/ 399 w 481"/>
              <a:gd name="T75" fmla="*/ 165 h 229"/>
              <a:gd name="T76" fmla="*/ 400 w 481"/>
              <a:gd name="T77" fmla="*/ 174 h 229"/>
              <a:gd name="T78" fmla="*/ 308 w 481"/>
              <a:gd name="T79" fmla="*/ 176 h 229"/>
              <a:gd name="T80" fmla="*/ 138 w 481"/>
              <a:gd name="T81" fmla="*/ 159 h 229"/>
              <a:gd name="T82" fmla="*/ 149 w 481"/>
              <a:gd name="T83" fmla="*/ 160 h 229"/>
              <a:gd name="T84" fmla="*/ 156 w 481"/>
              <a:gd name="T85" fmla="*/ 159 h 229"/>
              <a:gd name="T86" fmla="*/ 136 w 481"/>
              <a:gd name="T87" fmla="*/ 229 h 229"/>
              <a:gd name="T88" fmla="*/ 163 w 481"/>
              <a:gd name="T89" fmla="*/ 214 h 229"/>
              <a:gd name="T90" fmla="*/ 105 w 481"/>
              <a:gd name="T91" fmla="*/ 213 h 229"/>
              <a:gd name="T92" fmla="*/ 104 w 481"/>
              <a:gd name="T93" fmla="*/ 225 h 229"/>
              <a:gd name="T94" fmla="*/ 125 w 481"/>
              <a:gd name="T95" fmla="*/ 151 h 229"/>
              <a:gd name="T96" fmla="*/ 119 w 481"/>
              <a:gd name="T97" fmla="*/ 159 h 229"/>
              <a:gd name="T98" fmla="*/ 124 w 481"/>
              <a:gd name="T99" fmla="*/ 203 h 229"/>
              <a:gd name="T100" fmla="*/ 271 w 481"/>
              <a:gd name="T101" fmla="*/ 109 h 229"/>
              <a:gd name="T102" fmla="*/ 240 w 481"/>
              <a:gd name="T103" fmla="*/ 209 h 229"/>
              <a:gd name="T104" fmla="*/ 248 w 481"/>
              <a:gd name="T105" fmla="*/ 213 h 229"/>
              <a:gd name="T106" fmla="*/ 214 w 481"/>
              <a:gd name="T107" fmla="*/ 211 h 229"/>
              <a:gd name="T108" fmla="*/ 202 w 481"/>
              <a:gd name="T109" fmla="*/ 217 h 229"/>
              <a:gd name="T110" fmla="*/ 188 w 481"/>
              <a:gd name="T111" fmla="*/ 209 h 229"/>
              <a:gd name="T112" fmla="*/ 274 w 481"/>
              <a:gd name="T113" fmla="*/ 19 h 229"/>
              <a:gd name="T114" fmla="*/ 95 w 481"/>
              <a:gd name="T115" fmla="*/ 28 h 229"/>
              <a:gd name="T116" fmla="*/ 86 w 481"/>
              <a:gd name="T117" fmla="*/ 21 h 229"/>
              <a:gd name="T118" fmla="*/ 232 w 481"/>
              <a:gd name="T119" fmla="*/ 37 h 229"/>
              <a:gd name="T120" fmla="*/ 3 w 481"/>
              <a:gd name="T121" fmla="*/ 34 h 229"/>
              <a:gd name="T122" fmla="*/ 23 w 481"/>
              <a:gd name="T123" fmla="*/ 1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81" h="229">
                <a:moveTo>
                  <a:pt x="47" y="229"/>
                </a:moveTo>
                <a:cubicBezTo>
                  <a:pt x="50" y="229"/>
                  <a:pt x="50" y="229"/>
                  <a:pt x="50" y="229"/>
                </a:cubicBezTo>
                <a:cubicBezTo>
                  <a:pt x="50" y="199"/>
                  <a:pt x="50" y="199"/>
                  <a:pt x="50" y="199"/>
                </a:cubicBezTo>
                <a:cubicBezTo>
                  <a:pt x="47" y="199"/>
                  <a:pt x="47" y="199"/>
                  <a:pt x="47" y="199"/>
                </a:cubicBezTo>
                <a:lnTo>
                  <a:pt x="47" y="229"/>
                </a:lnTo>
                <a:close/>
                <a:moveTo>
                  <a:pt x="39" y="211"/>
                </a:moveTo>
                <a:cubicBezTo>
                  <a:pt x="39" y="210"/>
                  <a:pt x="38" y="209"/>
                  <a:pt x="36" y="209"/>
                </a:cubicBezTo>
                <a:cubicBezTo>
                  <a:pt x="35" y="209"/>
                  <a:pt x="34" y="208"/>
                  <a:pt x="32" y="208"/>
                </a:cubicBezTo>
                <a:cubicBezTo>
                  <a:pt x="31" y="208"/>
                  <a:pt x="30" y="209"/>
                  <a:pt x="28" y="209"/>
                </a:cubicBezTo>
                <a:cubicBezTo>
                  <a:pt x="27" y="209"/>
                  <a:pt x="26" y="210"/>
                  <a:pt x="25" y="211"/>
                </a:cubicBezTo>
                <a:cubicBezTo>
                  <a:pt x="25" y="212"/>
                  <a:pt x="24" y="213"/>
                  <a:pt x="23" y="214"/>
                </a:cubicBezTo>
                <a:cubicBezTo>
                  <a:pt x="23" y="216"/>
                  <a:pt x="23" y="217"/>
                  <a:pt x="23" y="219"/>
                </a:cubicBezTo>
                <a:cubicBezTo>
                  <a:pt x="23" y="220"/>
                  <a:pt x="23" y="222"/>
                  <a:pt x="23" y="223"/>
                </a:cubicBezTo>
                <a:cubicBezTo>
                  <a:pt x="24" y="224"/>
                  <a:pt x="25" y="225"/>
                  <a:pt x="25" y="226"/>
                </a:cubicBezTo>
                <a:cubicBezTo>
                  <a:pt x="26" y="227"/>
                  <a:pt x="27" y="228"/>
                  <a:pt x="28" y="228"/>
                </a:cubicBezTo>
                <a:cubicBezTo>
                  <a:pt x="30" y="229"/>
                  <a:pt x="31" y="229"/>
                  <a:pt x="32" y="229"/>
                </a:cubicBezTo>
                <a:cubicBezTo>
                  <a:pt x="34" y="229"/>
                  <a:pt x="35" y="229"/>
                  <a:pt x="36" y="228"/>
                </a:cubicBezTo>
                <a:cubicBezTo>
                  <a:pt x="38" y="228"/>
                  <a:pt x="39" y="227"/>
                  <a:pt x="39" y="226"/>
                </a:cubicBezTo>
                <a:cubicBezTo>
                  <a:pt x="40" y="225"/>
                  <a:pt x="41" y="224"/>
                  <a:pt x="41" y="223"/>
                </a:cubicBezTo>
                <a:cubicBezTo>
                  <a:pt x="42" y="222"/>
                  <a:pt x="42" y="220"/>
                  <a:pt x="42" y="219"/>
                </a:cubicBezTo>
                <a:cubicBezTo>
                  <a:pt x="42" y="217"/>
                  <a:pt x="42" y="216"/>
                  <a:pt x="41" y="214"/>
                </a:cubicBezTo>
                <a:cubicBezTo>
                  <a:pt x="41" y="213"/>
                  <a:pt x="40" y="212"/>
                  <a:pt x="39" y="211"/>
                </a:cubicBezTo>
                <a:close/>
                <a:moveTo>
                  <a:pt x="37" y="224"/>
                </a:moveTo>
                <a:cubicBezTo>
                  <a:pt x="36" y="226"/>
                  <a:pt x="34" y="226"/>
                  <a:pt x="32" y="226"/>
                </a:cubicBezTo>
                <a:cubicBezTo>
                  <a:pt x="30" y="226"/>
                  <a:pt x="29" y="226"/>
                  <a:pt x="28" y="224"/>
                </a:cubicBezTo>
                <a:cubicBezTo>
                  <a:pt x="27" y="223"/>
                  <a:pt x="26" y="221"/>
                  <a:pt x="26" y="219"/>
                </a:cubicBezTo>
                <a:cubicBezTo>
                  <a:pt x="26" y="218"/>
                  <a:pt x="27" y="216"/>
                  <a:pt x="27" y="215"/>
                </a:cubicBezTo>
                <a:cubicBezTo>
                  <a:pt x="27" y="215"/>
                  <a:pt x="27" y="214"/>
                  <a:pt x="28" y="213"/>
                </a:cubicBezTo>
                <a:cubicBezTo>
                  <a:pt x="28" y="212"/>
                  <a:pt x="29" y="212"/>
                  <a:pt x="30" y="212"/>
                </a:cubicBezTo>
                <a:cubicBezTo>
                  <a:pt x="31" y="211"/>
                  <a:pt x="31" y="211"/>
                  <a:pt x="32" y="211"/>
                </a:cubicBezTo>
                <a:cubicBezTo>
                  <a:pt x="34" y="211"/>
                  <a:pt x="36" y="212"/>
                  <a:pt x="37" y="213"/>
                </a:cubicBezTo>
                <a:cubicBezTo>
                  <a:pt x="38" y="214"/>
                  <a:pt x="38" y="216"/>
                  <a:pt x="38" y="219"/>
                </a:cubicBezTo>
                <a:cubicBezTo>
                  <a:pt x="38" y="221"/>
                  <a:pt x="38" y="223"/>
                  <a:pt x="37" y="224"/>
                </a:cubicBezTo>
                <a:close/>
                <a:moveTo>
                  <a:pt x="257" y="174"/>
                </a:moveTo>
                <a:cubicBezTo>
                  <a:pt x="244" y="174"/>
                  <a:pt x="244" y="174"/>
                  <a:pt x="244" y="174"/>
                </a:cubicBezTo>
                <a:cubicBezTo>
                  <a:pt x="244" y="148"/>
                  <a:pt x="244" y="148"/>
                  <a:pt x="244" y="148"/>
                </a:cubicBezTo>
                <a:cubicBezTo>
                  <a:pt x="241" y="148"/>
                  <a:pt x="241" y="148"/>
                  <a:pt x="241" y="148"/>
                </a:cubicBezTo>
                <a:cubicBezTo>
                  <a:pt x="241" y="177"/>
                  <a:pt x="241" y="177"/>
                  <a:pt x="241" y="177"/>
                </a:cubicBezTo>
                <a:cubicBezTo>
                  <a:pt x="257" y="177"/>
                  <a:pt x="257" y="177"/>
                  <a:pt x="257" y="177"/>
                </a:cubicBezTo>
                <a:lnTo>
                  <a:pt x="257" y="174"/>
                </a:lnTo>
                <a:close/>
                <a:moveTo>
                  <a:pt x="29" y="177"/>
                </a:moveTo>
                <a:cubicBezTo>
                  <a:pt x="30" y="177"/>
                  <a:pt x="32" y="177"/>
                  <a:pt x="33" y="176"/>
                </a:cubicBezTo>
                <a:cubicBezTo>
                  <a:pt x="34" y="176"/>
                  <a:pt x="35" y="175"/>
                  <a:pt x="36" y="174"/>
                </a:cubicBezTo>
                <a:cubicBezTo>
                  <a:pt x="37" y="173"/>
                  <a:pt x="37" y="172"/>
                  <a:pt x="38" y="171"/>
                </a:cubicBezTo>
                <a:cubicBezTo>
                  <a:pt x="38" y="170"/>
                  <a:pt x="38" y="168"/>
                  <a:pt x="38" y="167"/>
                </a:cubicBezTo>
                <a:cubicBezTo>
                  <a:pt x="38" y="165"/>
                  <a:pt x="38" y="164"/>
                  <a:pt x="38" y="162"/>
                </a:cubicBezTo>
                <a:cubicBezTo>
                  <a:pt x="37" y="161"/>
                  <a:pt x="37" y="160"/>
                  <a:pt x="36" y="159"/>
                </a:cubicBezTo>
                <a:cubicBezTo>
                  <a:pt x="35" y="158"/>
                  <a:pt x="34" y="157"/>
                  <a:pt x="33" y="157"/>
                </a:cubicBezTo>
                <a:cubicBezTo>
                  <a:pt x="32" y="157"/>
                  <a:pt x="30" y="156"/>
                  <a:pt x="29" y="156"/>
                </a:cubicBezTo>
                <a:cubicBezTo>
                  <a:pt x="27" y="156"/>
                  <a:pt x="26" y="157"/>
                  <a:pt x="25" y="157"/>
                </a:cubicBezTo>
                <a:cubicBezTo>
                  <a:pt x="24" y="157"/>
                  <a:pt x="23" y="158"/>
                  <a:pt x="22" y="159"/>
                </a:cubicBezTo>
                <a:cubicBezTo>
                  <a:pt x="21" y="160"/>
                  <a:pt x="20" y="161"/>
                  <a:pt x="20" y="162"/>
                </a:cubicBezTo>
                <a:cubicBezTo>
                  <a:pt x="19" y="164"/>
                  <a:pt x="19" y="165"/>
                  <a:pt x="19" y="167"/>
                </a:cubicBezTo>
                <a:cubicBezTo>
                  <a:pt x="19" y="168"/>
                  <a:pt x="19" y="170"/>
                  <a:pt x="20" y="171"/>
                </a:cubicBezTo>
                <a:cubicBezTo>
                  <a:pt x="20" y="172"/>
                  <a:pt x="21" y="173"/>
                  <a:pt x="22" y="174"/>
                </a:cubicBezTo>
                <a:cubicBezTo>
                  <a:pt x="23" y="175"/>
                  <a:pt x="24" y="176"/>
                  <a:pt x="25" y="176"/>
                </a:cubicBezTo>
                <a:cubicBezTo>
                  <a:pt x="26" y="177"/>
                  <a:pt x="27" y="177"/>
                  <a:pt x="29" y="177"/>
                </a:cubicBezTo>
                <a:close/>
                <a:moveTo>
                  <a:pt x="23" y="167"/>
                </a:moveTo>
                <a:cubicBezTo>
                  <a:pt x="23" y="166"/>
                  <a:pt x="23" y="164"/>
                  <a:pt x="23" y="163"/>
                </a:cubicBezTo>
                <a:cubicBezTo>
                  <a:pt x="23" y="163"/>
                  <a:pt x="24" y="162"/>
                  <a:pt x="24" y="161"/>
                </a:cubicBezTo>
                <a:cubicBezTo>
                  <a:pt x="25" y="160"/>
                  <a:pt x="25" y="160"/>
                  <a:pt x="26" y="160"/>
                </a:cubicBezTo>
                <a:cubicBezTo>
                  <a:pt x="27" y="159"/>
                  <a:pt x="28" y="159"/>
                  <a:pt x="29" y="159"/>
                </a:cubicBezTo>
                <a:cubicBezTo>
                  <a:pt x="31" y="159"/>
                  <a:pt x="32" y="160"/>
                  <a:pt x="33" y="161"/>
                </a:cubicBezTo>
                <a:cubicBezTo>
                  <a:pt x="34" y="162"/>
                  <a:pt x="35" y="164"/>
                  <a:pt x="35" y="167"/>
                </a:cubicBezTo>
                <a:cubicBezTo>
                  <a:pt x="35" y="169"/>
                  <a:pt x="34" y="171"/>
                  <a:pt x="33" y="172"/>
                </a:cubicBezTo>
                <a:cubicBezTo>
                  <a:pt x="32" y="174"/>
                  <a:pt x="31" y="174"/>
                  <a:pt x="29" y="174"/>
                </a:cubicBezTo>
                <a:cubicBezTo>
                  <a:pt x="27" y="174"/>
                  <a:pt x="25" y="174"/>
                  <a:pt x="24" y="172"/>
                </a:cubicBezTo>
                <a:cubicBezTo>
                  <a:pt x="23" y="171"/>
                  <a:pt x="23" y="169"/>
                  <a:pt x="23" y="167"/>
                </a:cubicBezTo>
                <a:close/>
                <a:moveTo>
                  <a:pt x="443" y="122"/>
                </a:moveTo>
                <a:cubicBezTo>
                  <a:pt x="444" y="123"/>
                  <a:pt x="445" y="124"/>
                  <a:pt x="446" y="124"/>
                </a:cubicBezTo>
                <a:cubicBezTo>
                  <a:pt x="447" y="125"/>
                  <a:pt x="449" y="125"/>
                  <a:pt x="450" y="125"/>
                </a:cubicBezTo>
                <a:cubicBezTo>
                  <a:pt x="451" y="125"/>
                  <a:pt x="451" y="125"/>
                  <a:pt x="452" y="125"/>
                </a:cubicBezTo>
                <a:cubicBezTo>
                  <a:pt x="453" y="125"/>
                  <a:pt x="454" y="125"/>
                  <a:pt x="454" y="124"/>
                </a:cubicBezTo>
                <a:cubicBezTo>
                  <a:pt x="455" y="124"/>
                  <a:pt x="456" y="124"/>
                  <a:pt x="456" y="123"/>
                </a:cubicBezTo>
                <a:cubicBezTo>
                  <a:pt x="457" y="123"/>
                  <a:pt x="457" y="123"/>
                  <a:pt x="458" y="122"/>
                </a:cubicBezTo>
                <a:cubicBezTo>
                  <a:pt x="457" y="121"/>
                  <a:pt x="457" y="121"/>
                  <a:pt x="457" y="121"/>
                </a:cubicBezTo>
                <a:cubicBezTo>
                  <a:pt x="457" y="120"/>
                  <a:pt x="457" y="120"/>
                  <a:pt x="456" y="120"/>
                </a:cubicBezTo>
                <a:cubicBezTo>
                  <a:pt x="456" y="120"/>
                  <a:pt x="456" y="120"/>
                  <a:pt x="455" y="121"/>
                </a:cubicBezTo>
                <a:cubicBezTo>
                  <a:pt x="455" y="121"/>
                  <a:pt x="455" y="121"/>
                  <a:pt x="454" y="121"/>
                </a:cubicBezTo>
                <a:cubicBezTo>
                  <a:pt x="454" y="122"/>
                  <a:pt x="453" y="122"/>
                  <a:pt x="453" y="122"/>
                </a:cubicBezTo>
                <a:cubicBezTo>
                  <a:pt x="452" y="122"/>
                  <a:pt x="451" y="122"/>
                  <a:pt x="450" y="122"/>
                </a:cubicBezTo>
                <a:cubicBezTo>
                  <a:pt x="449" y="122"/>
                  <a:pt x="448" y="122"/>
                  <a:pt x="448" y="122"/>
                </a:cubicBezTo>
                <a:cubicBezTo>
                  <a:pt x="447" y="122"/>
                  <a:pt x="446" y="121"/>
                  <a:pt x="446" y="120"/>
                </a:cubicBezTo>
                <a:cubicBezTo>
                  <a:pt x="445" y="120"/>
                  <a:pt x="445" y="119"/>
                  <a:pt x="444" y="118"/>
                </a:cubicBezTo>
                <a:cubicBezTo>
                  <a:pt x="444" y="117"/>
                  <a:pt x="444" y="116"/>
                  <a:pt x="444" y="115"/>
                </a:cubicBezTo>
                <a:cubicBezTo>
                  <a:pt x="457" y="115"/>
                  <a:pt x="457" y="115"/>
                  <a:pt x="457" y="115"/>
                </a:cubicBezTo>
                <a:cubicBezTo>
                  <a:pt x="458" y="115"/>
                  <a:pt x="458" y="115"/>
                  <a:pt x="458" y="114"/>
                </a:cubicBezTo>
                <a:cubicBezTo>
                  <a:pt x="458" y="114"/>
                  <a:pt x="458" y="114"/>
                  <a:pt x="458" y="113"/>
                </a:cubicBezTo>
                <a:cubicBezTo>
                  <a:pt x="458" y="112"/>
                  <a:pt x="458" y="111"/>
                  <a:pt x="458" y="109"/>
                </a:cubicBezTo>
                <a:cubicBezTo>
                  <a:pt x="457" y="108"/>
                  <a:pt x="457" y="107"/>
                  <a:pt x="456" y="107"/>
                </a:cubicBezTo>
                <a:cubicBezTo>
                  <a:pt x="455" y="106"/>
                  <a:pt x="454" y="105"/>
                  <a:pt x="453" y="105"/>
                </a:cubicBezTo>
                <a:cubicBezTo>
                  <a:pt x="452" y="104"/>
                  <a:pt x="451" y="104"/>
                  <a:pt x="450" y="104"/>
                </a:cubicBezTo>
                <a:cubicBezTo>
                  <a:pt x="448" y="104"/>
                  <a:pt x="447" y="105"/>
                  <a:pt x="446" y="105"/>
                </a:cubicBezTo>
                <a:cubicBezTo>
                  <a:pt x="445" y="106"/>
                  <a:pt x="444" y="106"/>
                  <a:pt x="443" y="107"/>
                </a:cubicBezTo>
                <a:cubicBezTo>
                  <a:pt x="442" y="108"/>
                  <a:pt x="441" y="109"/>
                  <a:pt x="441" y="110"/>
                </a:cubicBezTo>
                <a:cubicBezTo>
                  <a:pt x="441" y="112"/>
                  <a:pt x="440" y="113"/>
                  <a:pt x="440" y="114"/>
                </a:cubicBezTo>
                <a:cubicBezTo>
                  <a:pt x="440" y="116"/>
                  <a:pt x="441" y="118"/>
                  <a:pt x="441" y="119"/>
                </a:cubicBezTo>
                <a:cubicBezTo>
                  <a:pt x="442" y="120"/>
                  <a:pt x="442" y="121"/>
                  <a:pt x="443" y="122"/>
                </a:cubicBezTo>
                <a:close/>
                <a:moveTo>
                  <a:pt x="446" y="108"/>
                </a:moveTo>
                <a:cubicBezTo>
                  <a:pt x="447" y="107"/>
                  <a:pt x="448" y="107"/>
                  <a:pt x="450" y="107"/>
                </a:cubicBezTo>
                <a:cubicBezTo>
                  <a:pt x="451" y="107"/>
                  <a:pt x="451" y="107"/>
                  <a:pt x="452" y="107"/>
                </a:cubicBezTo>
                <a:cubicBezTo>
                  <a:pt x="453" y="108"/>
                  <a:pt x="453" y="108"/>
                  <a:pt x="454" y="108"/>
                </a:cubicBezTo>
                <a:cubicBezTo>
                  <a:pt x="454" y="109"/>
                  <a:pt x="454" y="110"/>
                  <a:pt x="455" y="110"/>
                </a:cubicBezTo>
                <a:cubicBezTo>
                  <a:pt x="455" y="111"/>
                  <a:pt x="455" y="112"/>
                  <a:pt x="455" y="113"/>
                </a:cubicBezTo>
                <a:cubicBezTo>
                  <a:pt x="444" y="113"/>
                  <a:pt x="444" y="113"/>
                  <a:pt x="444" y="113"/>
                </a:cubicBezTo>
                <a:cubicBezTo>
                  <a:pt x="444" y="111"/>
                  <a:pt x="445" y="109"/>
                  <a:pt x="446" y="108"/>
                </a:cubicBezTo>
                <a:close/>
                <a:moveTo>
                  <a:pt x="97" y="159"/>
                </a:moveTo>
                <a:cubicBezTo>
                  <a:pt x="96" y="158"/>
                  <a:pt x="95" y="157"/>
                  <a:pt x="94" y="157"/>
                </a:cubicBezTo>
                <a:cubicBezTo>
                  <a:pt x="93" y="156"/>
                  <a:pt x="92" y="156"/>
                  <a:pt x="91" y="156"/>
                </a:cubicBezTo>
                <a:cubicBezTo>
                  <a:pt x="89" y="156"/>
                  <a:pt x="88" y="157"/>
                  <a:pt x="87" y="157"/>
                </a:cubicBezTo>
                <a:cubicBezTo>
                  <a:pt x="86" y="158"/>
                  <a:pt x="85" y="158"/>
                  <a:pt x="84" y="159"/>
                </a:cubicBezTo>
                <a:cubicBezTo>
                  <a:pt x="83" y="160"/>
                  <a:pt x="82" y="161"/>
                  <a:pt x="82" y="162"/>
                </a:cubicBezTo>
                <a:cubicBezTo>
                  <a:pt x="82" y="164"/>
                  <a:pt x="81" y="165"/>
                  <a:pt x="81" y="166"/>
                </a:cubicBezTo>
                <a:cubicBezTo>
                  <a:pt x="81" y="168"/>
                  <a:pt x="82" y="170"/>
                  <a:pt x="82" y="171"/>
                </a:cubicBezTo>
                <a:cubicBezTo>
                  <a:pt x="83" y="172"/>
                  <a:pt x="83" y="173"/>
                  <a:pt x="84" y="174"/>
                </a:cubicBezTo>
                <a:cubicBezTo>
                  <a:pt x="85" y="175"/>
                  <a:pt x="86" y="176"/>
                  <a:pt x="87" y="176"/>
                </a:cubicBezTo>
                <a:cubicBezTo>
                  <a:pt x="88" y="177"/>
                  <a:pt x="90" y="177"/>
                  <a:pt x="91" y="177"/>
                </a:cubicBezTo>
                <a:cubicBezTo>
                  <a:pt x="92" y="177"/>
                  <a:pt x="93" y="177"/>
                  <a:pt x="93" y="177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6"/>
                  <a:pt x="97" y="176"/>
                  <a:pt x="97" y="175"/>
                </a:cubicBezTo>
                <a:cubicBezTo>
                  <a:pt x="98" y="175"/>
                  <a:pt x="99" y="175"/>
                  <a:pt x="99" y="174"/>
                </a:cubicBezTo>
                <a:cubicBezTo>
                  <a:pt x="98" y="173"/>
                  <a:pt x="98" y="173"/>
                  <a:pt x="98" y="173"/>
                </a:cubicBezTo>
                <a:cubicBezTo>
                  <a:pt x="98" y="172"/>
                  <a:pt x="98" y="172"/>
                  <a:pt x="97" y="172"/>
                </a:cubicBezTo>
                <a:cubicBezTo>
                  <a:pt x="97" y="172"/>
                  <a:pt x="97" y="172"/>
                  <a:pt x="96" y="173"/>
                </a:cubicBezTo>
                <a:cubicBezTo>
                  <a:pt x="96" y="173"/>
                  <a:pt x="96" y="173"/>
                  <a:pt x="95" y="173"/>
                </a:cubicBezTo>
                <a:cubicBezTo>
                  <a:pt x="95" y="174"/>
                  <a:pt x="94" y="174"/>
                  <a:pt x="94" y="174"/>
                </a:cubicBezTo>
                <a:cubicBezTo>
                  <a:pt x="93" y="174"/>
                  <a:pt x="92" y="174"/>
                  <a:pt x="91" y="174"/>
                </a:cubicBezTo>
                <a:cubicBezTo>
                  <a:pt x="90" y="174"/>
                  <a:pt x="90" y="174"/>
                  <a:pt x="89" y="174"/>
                </a:cubicBezTo>
                <a:cubicBezTo>
                  <a:pt x="88" y="174"/>
                  <a:pt x="87" y="173"/>
                  <a:pt x="87" y="172"/>
                </a:cubicBezTo>
                <a:cubicBezTo>
                  <a:pt x="86" y="172"/>
                  <a:pt x="86" y="171"/>
                  <a:pt x="85" y="170"/>
                </a:cubicBezTo>
                <a:cubicBezTo>
                  <a:pt x="85" y="169"/>
                  <a:pt x="85" y="168"/>
                  <a:pt x="85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99" y="167"/>
                  <a:pt x="99" y="167"/>
                  <a:pt x="99" y="166"/>
                </a:cubicBezTo>
                <a:cubicBezTo>
                  <a:pt x="99" y="166"/>
                  <a:pt x="99" y="166"/>
                  <a:pt x="99" y="165"/>
                </a:cubicBezTo>
                <a:cubicBezTo>
                  <a:pt x="99" y="164"/>
                  <a:pt x="99" y="163"/>
                  <a:pt x="99" y="161"/>
                </a:cubicBezTo>
                <a:cubicBezTo>
                  <a:pt x="98" y="160"/>
                  <a:pt x="98" y="159"/>
                  <a:pt x="97" y="159"/>
                </a:cubicBezTo>
                <a:close/>
                <a:moveTo>
                  <a:pt x="85" y="165"/>
                </a:moveTo>
                <a:cubicBezTo>
                  <a:pt x="85" y="163"/>
                  <a:pt x="86" y="161"/>
                  <a:pt x="87" y="160"/>
                </a:cubicBezTo>
                <a:cubicBezTo>
                  <a:pt x="88" y="159"/>
                  <a:pt x="89" y="159"/>
                  <a:pt x="91" y="159"/>
                </a:cubicBezTo>
                <a:cubicBezTo>
                  <a:pt x="92" y="159"/>
                  <a:pt x="92" y="159"/>
                  <a:pt x="93" y="159"/>
                </a:cubicBezTo>
                <a:cubicBezTo>
                  <a:pt x="94" y="160"/>
                  <a:pt x="94" y="160"/>
                  <a:pt x="95" y="160"/>
                </a:cubicBezTo>
                <a:cubicBezTo>
                  <a:pt x="95" y="161"/>
                  <a:pt x="96" y="162"/>
                  <a:pt x="96" y="162"/>
                </a:cubicBezTo>
                <a:cubicBezTo>
                  <a:pt x="96" y="163"/>
                  <a:pt x="96" y="164"/>
                  <a:pt x="96" y="165"/>
                </a:cubicBezTo>
                <a:lnTo>
                  <a:pt x="85" y="165"/>
                </a:lnTo>
                <a:close/>
                <a:moveTo>
                  <a:pt x="56" y="164"/>
                </a:moveTo>
                <a:cubicBezTo>
                  <a:pt x="56" y="177"/>
                  <a:pt x="56" y="177"/>
                  <a:pt x="56" y="177"/>
                </a:cubicBezTo>
                <a:cubicBezTo>
                  <a:pt x="60" y="177"/>
                  <a:pt x="60" y="177"/>
                  <a:pt x="60" y="177"/>
                </a:cubicBezTo>
                <a:cubicBezTo>
                  <a:pt x="60" y="164"/>
                  <a:pt x="60" y="164"/>
                  <a:pt x="60" y="164"/>
                </a:cubicBezTo>
                <a:cubicBezTo>
                  <a:pt x="60" y="163"/>
                  <a:pt x="60" y="162"/>
                  <a:pt x="59" y="161"/>
                </a:cubicBezTo>
                <a:cubicBezTo>
                  <a:pt x="59" y="160"/>
                  <a:pt x="59" y="159"/>
                  <a:pt x="58" y="158"/>
                </a:cubicBezTo>
                <a:cubicBezTo>
                  <a:pt x="57" y="158"/>
                  <a:pt x="57" y="157"/>
                  <a:pt x="56" y="157"/>
                </a:cubicBezTo>
                <a:cubicBezTo>
                  <a:pt x="55" y="156"/>
                  <a:pt x="54" y="156"/>
                  <a:pt x="53" y="156"/>
                </a:cubicBezTo>
                <a:cubicBezTo>
                  <a:pt x="52" y="156"/>
                  <a:pt x="52" y="156"/>
                  <a:pt x="51" y="156"/>
                </a:cubicBezTo>
                <a:cubicBezTo>
                  <a:pt x="50" y="157"/>
                  <a:pt x="50" y="157"/>
                  <a:pt x="49" y="157"/>
                </a:cubicBezTo>
                <a:cubicBezTo>
                  <a:pt x="49" y="157"/>
                  <a:pt x="48" y="158"/>
                  <a:pt x="48" y="158"/>
                </a:cubicBezTo>
                <a:cubicBezTo>
                  <a:pt x="47" y="159"/>
                  <a:pt x="47" y="159"/>
                  <a:pt x="46" y="160"/>
                </a:cubicBezTo>
                <a:cubicBezTo>
                  <a:pt x="46" y="157"/>
                  <a:pt x="46" y="157"/>
                  <a:pt x="46" y="157"/>
                </a:cubicBezTo>
                <a:cubicBezTo>
                  <a:pt x="46" y="157"/>
                  <a:pt x="46" y="157"/>
                  <a:pt x="45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77"/>
                  <a:pt x="43" y="177"/>
                  <a:pt x="43" y="177"/>
                </a:cubicBezTo>
                <a:cubicBezTo>
                  <a:pt x="46" y="177"/>
                  <a:pt x="46" y="177"/>
                  <a:pt x="46" y="177"/>
                </a:cubicBezTo>
                <a:cubicBezTo>
                  <a:pt x="46" y="162"/>
                  <a:pt x="46" y="162"/>
                  <a:pt x="46" y="162"/>
                </a:cubicBezTo>
                <a:cubicBezTo>
                  <a:pt x="47" y="161"/>
                  <a:pt x="48" y="160"/>
                  <a:pt x="49" y="160"/>
                </a:cubicBezTo>
                <a:cubicBezTo>
                  <a:pt x="50" y="159"/>
                  <a:pt x="51" y="159"/>
                  <a:pt x="52" y="159"/>
                </a:cubicBezTo>
                <a:cubicBezTo>
                  <a:pt x="53" y="159"/>
                  <a:pt x="54" y="160"/>
                  <a:pt x="55" y="160"/>
                </a:cubicBezTo>
                <a:cubicBezTo>
                  <a:pt x="56" y="161"/>
                  <a:pt x="56" y="162"/>
                  <a:pt x="56" y="164"/>
                </a:cubicBezTo>
                <a:close/>
                <a:moveTo>
                  <a:pt x="77" y="167"/>
                </a:moveTo>
                <a:cubicBezTo>
                  <a:pt x="76" y="167"/>
                  <a:pt x="75" y="166"/>
                  <a:pt x="75" y="166"/>
                </a:cubicBezTo>
                <a:cubicBezTo>
                  <a:pt x="74" y="166"/>
                  <a:pt x="74" y="166"/>
                  <a:pt x="73" y="165"/>
                </a:cubicBezTo>
                <a:cubicBezTo>
                  <a:pt x="72" y="165"/>
                  <a:pt x="72" y="165"/>
                  <a:pt x="71" y="165"/>
                </a:cubicBezTo>
                <a:cubicBezTo>
                  <a:pt x="70" y="165"/>
                  <a:pt x="70" y="164"/>
                  <a:pt x="69" y="164"/>
                </a:cubicBezTo>
                <a:cubicBezTo>
                  <a:pt x="69" y="164"/>
                  <a:pt x="68" y="164"/>
                  <a:pt x="68" y="163"/>
                </a:cubicBezTo>
                <a:cubicBezTo>
                  <a:pt x="68" y="163"/>
                  <a:pt x="68" y="162"/>
                  <a:pt x="68" y="162"/>
                </a:cubicBezTo>
                <a:cubicBezTo>
                  <a:pt x="68" y="161"/>
                  <a:pt x="68" y="161"/>
                  <a:pt x="68" y="161"/>
                </a:cubicBezTo>
                <a:cubicBezTo>
                  <a:pt x="68" y="160"/>
                  <a:pt x="68" y="160"/>
                  <a:pt x="69" y="160"/>
                </a:cubicBezTo>
                <a:cubicBezTo>
                  <a:pt x="69" y="160"/>
                  <a:pt x="69" y="159"/>
                  <a:pt x="70" y="159"/>
                </a:cubicBezTo>
                <a:cubicBezTo>
                  <a:pt x="70" y="159"/>
                  <a:pt x="71" y="159"/>
                  <a:pt x="72" y="159"/>
                </a:cubicBezTo>
                <a:cubicBezTo>
                  <a:pt x="72" y="159"/>
                  <a:pt x="73" y="159"/>
                  <a:pt x="73" y="159"/>
                </a:cubicBezTo>
                <a:cubicBezTo>
                  <a:pt x="74" y="159"/>
                  <a:pt x="74" y="159"/>
                  <a:pt x="75" y="160"/>
                </a:cubicBezTo>
                <a:cubicBezTo>
                  <a:pt x="75" y="160"/>
                  <a:pt x="75" y="160"/>
                  <a:pt x="76" y="160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7" y="160"/>
                  <a:pt x="77" y="160"/>
                  <a:pt x="77" y="160"/>
                </a:cubicBezTo>
                <a:cubicBezTo>
                  <a:pt x="78" y="159"/>
                  <a:pt x="78" y="159"/>
                  <a:pt x="78" y="159"/>
                </a:cubicBezTo>
                <a:cubicBezTo>
                  <a:pt x="77" y="158"/>
                  <a:pt x="76" y="157"/>
                  <a:pt x="75" y="157"/>
                </a:cubicBezTo>
                <a:cubicBezTo>
                  <a:pt x="74" y="156"/>
                  <a:pt x="73" y="156"/>
                  <a:pt x="71" y="156"/>
                </a:cubicBezTo>
                <a:cubicBezTo>
                  <a:pt x="70" y="156"/>
                  <a:pt x="69" y="156"/>
                  <a:pt x="68" y="157"/>
                </a:cubicBezTo>
                <a:cubicBezTo>
                  <a:pt x="68" y="157"/>
                  <a:pt x="67" y="157"/>
                  <a:pt x="66" y="158"/>
                </a:cubicBezTo>
                <a:cubicBezTo>
                  <a:pt x="66" y="159"/>
                  <a:pt x="65" y="159"/>
                  <a:pt x="65" y="160"/>
                </a:cubicBezTo>
                <a:cubicBezTo>
                  <a:pt x="64" y="161"/>
                  <a:pt x="64" y="161"/>
                  <a:pt x="64" y="162"/>
                </a:cubicBezTo>
                <a:cubicBezTo>
                  <a:pt x="64" y="163"/>
                  <a:pt x="64" y="164"/>
                  <a:pt x="65" y="164"/>
                </a:cubicBezTo>
                <a:cubicBezTo>
                  <a:pt x="65" y="165"/>
                  <a:pt x="65" y="165"/>
                  <a:pt x="66" y="166"/>
                </a:cubicBezTo>
                <a:cubicBezTo>
                  <a:pt x="66" y="166"/>
                  <a:pt x="67" y="167"/>
                  <a:pt x="68" y="167"/>
                </a:cubicBezTo>
                <a:cubicBezTo>
                  <a:pt x="68" y="167"/>
                  <a:pt x="69" y="167"/>
                  <a:pt x="70" y="168"/>
                </a:cubicBezTo>
                <a:cubicBezTo>
                  <a:pt x="70" y="168"/>
                  <a:pt x="71" y="168"/>
                  <a:pt x="71" y="168"/>
                </a:cubicBezTo>
                <a:cubicBezTo>
                  <a:pt x="72" y="168"/>
                  <a:pt x="73" y="169"/>
                  <a:pt x="73" y="169"/>
                </a:cubicBezTo>
                <a:cubicBezTo>
                  <a:pt x="74" y="169"/>
                  <a:pt x="74" y="170"/>
                  <a:pt x="74" y="170"/>
                </a:cubicBezTo>
                <a:cubicBezTo>
                  <a:pt x="75" y="170"/>
                  <a:pt x="75" y="171"/>
                  <a:pt x="75" y="171"/>
                </a:cubicBezTo>
                <a:cubicBezTo>
                  <a:pt x="75" y="172"/>
                  <a:pt x="75" y="172"/>
                  <a:pt x="75" y="173"/>
                </a:cubicBezTo>
                <a:cubicBezTo>
                  <a:pt x="74" y="173"/>
                  <a:pt x="74" y="173"/>
                  <a:pt x="74" y="174"/>
                </a:cubicBezTo>
                <a:cubicBezTo>
                  <a:pt x="73" y="174"/>
                  <a:pt x="73" y="174"/>
                  <a:pt x="73" y="174"/>
                </a:cubicBezTo>
                <a:cubicBezTo>
                  <a:pt x="72" y="175"/>
                  <a:pt x="71" y="175"/>
                  <a:pt x="71" y="175"/>
                </a:cubicBezTo>
                <a:cubicBezTo>
                  <a:pt x="70" y="175"/>
                  <a:pt x="69" y="175"/>
                  <a:pt x="69" y="174"/>
                </a:cubicBezTo>
                <a:cubicBezTo>
                  <a:pt x="68" y="174"/>
                  <a:pt x="68" y="174"/>
                  <a:pt x="67" y="174"/>
                </a:cubicBezTo>
                <a:cubicBezTo>
                  <a:pt x="67" y="173"/>
                  <a:pt x="67" y="173"/>
                  <a:pt x="66" y="173"/>
                </a:cubicBezTo>
                <a:cubicBezTo>
                  <a:pt x="66" y="173"/>
                  <a:pt x="66" y="173"/>
                  <a:pt x="66" y="173"/>
                </a:cubicBezTo>
                <a:cubicBezTo>
                  <a:pt x="65" y="173"/>
                  <a:pt x="65" y="173"/>
                  <a:pt x="65" y="173"/>
                </a:cubicBezTo>
                <a:cubicBezTo>
                  <a:pt x="65" y="173"/>
                  <a:pt x="65" y="173"/>
                  <a:pt x="65" y="173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65" y="175"/>
                  <a:pt x="66" y="176"/>
                  <a:pt x="67" y="176"/>
                </a:cubicBezTo>
                <a:cubicBezTo>
                  <a:pt x="68" y="177"/>
                  <a:pt x="69" y="177"/>
                  <a:pt x="71" y="177"/>
                </a:cubicBezTo>
                <a:cubicBezTo>
                  <a:pt x="72" y="177"/>
                  <a:pt x="73" y="177"/>
                  <a:pt x="74" y="177"/>
                </a:cubicBezTo>
                <a:cubicBezTo>
                  <a:pt x="75" y="176"/>
                  <a:pt x="76" y="176"/>
                  <a:pt x="76" y="175"/>
                </a:cubicBezTo>
                <a:cubicBezTo>
                  <a:pt x="77" y="175"/>
                  <a:pt x="77" y="174"/>
                  <a:pt x="78" y="173"/>
                </a:cubicBezTo>
                <a:cubicBezTo>
                  <a:pt x="78" y="172"/>
                  <a:pt x="78" y="172"/>
                  <a:pt x="78" y="171"/>
                </a:cubicBezTo>
                <a:cubicBezTo>
                  <a:pt x="78" y="170"/>
                  <a:pt x="78" y="169"/>
                  <a:pt x="78" y="169"/>
                </a:cubicBezTo>
                <a:cubicBezTo>
                  <a:pt x="77" y="168"/>
                  <a:pt x="77" y="167"/>
                  <a:pt x="77" y="167"/>
                </a:cubicBezTo>
                <a:close/>
                <a:moveTo>
                  <a:pt x="72" y="211"/>
                </a:moveTo>
                <a:cubicBezTo>
                  <a:pt x="71" y="210"/>
                  <a:pt x="70" y="209"/>
                  <a:pt x="69" y="209"/>
                </a:cubicBezTo>
                <a:cubicBezTo>
                  <a:pt x="67" y="209"/>
                  <a:pt x="66" y="208"/>
                  <a:pt x="65" y="208"/>
                </a:cubicBezTo>
                <a:cubicBezTo>
                  <a:pt x="63" y="208"/>
                  <a:pt x="62" y="209"/>
                  <a:pt x="61" y="209"/>
                </a:cubicBezTo>
                <a:cubicBezTo>
                  <a:pt x="59" y="209"/>
                  <a:pt x="58" y="210"/>
                  <a:pt x="57" y="211"/>
                </a:cubicBezTo>
                <a:cubicBezTo>
                  <a:pt x="57" y="212"/>
                  <a:pt x="56" y="213"/>
                  <a:pt x="56" y="214"/>
                </a:cubicBezTo>
                <a:cubicBezTo>
                  <a:pt x="55" y="216"/>
                  <a:pt x="55" y="217"/>
                  <a:pt x="55" y="219"/>
                </a:cubicBezTo>
                <a:cubicBezTo>
                  <a:pt x="55" y="220"/>
                  <a:pt x="55" y="222"/>
                  <a:pt x="56" y="223"/>
                </a:cubicBezTo>
                <a:cubicBezTo>
                  <a:pt x="56" y="224"/>
                  <a:pt x="57" y="225"/>
                  <a:pt x="57" y="226"/>
                </a:cubicBezTo>
                <a:cubicBezTo>
                  <a:pt x="58" y="227"/>
                  <a:pt x="59" y="228"/>
                  <a:pt x="61" y="228"/>
                </a:cubicBezTo>
                <a:cubicBezTo>
                  <a:pt x="62" y="229"/>
                  <a:pt x="63" y="229"/>
                  <a:pt x="65" y="229"/>
                </a:cubicBezTo>
                <a:cubicBezTo>
                  <a:pt x="66" y="229"/>
                  <a:pt x="67" y="229"/>
                  <a:pt x="69" y="228"/>
                </a:cubicBezTo>
                <a:cubicBezTo>
                  <a:pt x="70" y="228"/>
                  <a:pt x="71" y="227"/>
                  <a:pt x="72" y="226"/>
                </a:cubicBezTo>
                <a:cubicBezTo>
                  <a:pt x="72" y="225"/>
                  <a:pt x="73" y="224"/>
                  <a:pt x="74" y="223"/>
                </a:cubicBezTo>
                <a:cubicBezTo>
                  <a:pt x="74" y="222"/>
                  <a:pt x="74" y="220"/>
                  <a:pt x="74" y="219"/>
                </a:cubicBezTo>
                <a:cubicBezTo>
                  <a:pt x="74" y="217"/>
                  <a:pt x="74" y="216"/>
                  <a:pt x="74" y="214"/>
                </a:cubicBezTo>
                <a:cubicBezTo>
                  <a:pt x="73" y="213"/>
                  <a:pt x="72" y="212"/>
                  <a:pt x="72" y="211"/>
                </a:cubicBezTo>
                <a:close/>
                <a:moveTo>
                  <a:pt x="69" y="224"/>
                </a:moveTo>
                <a:cubicBezTo>
                  <a:pt x="68" y="226"/>
                  <a:pt x="67" y="226"/>
                  <a:pt x="65" y="226"/>
                </a:cubicBezTo>
                <a:cubicBezTo>
                  <a:pt x="63" y="226"/>
                  <a:pt x="61" y="226"/>
                  <a:pt x="60" y="224"/>
                </a:cubicBezTo>
                <a:cubicBezTo>
                  <a:pt x="59" y="223"/>
                  <a:pt x="59" y="221"/>
                  <a:pt x="59" y="219"/>
                </a:cubicBezTo>
                <a:cubicBezTo>
                  <a:pt x="59" y="218"/>
                  <a:pt x="59" y="216"/>
                  <a:pt x="59" y="215"/>
                </a:cubicBezTo>
                <a:cubicBezTo>
                  <a:pt x="59" y="215"/>
                  <a:pt x="60" y="214"/>
                  <a:pt x="60" y="213"/>
                </a:cubicBezTo>
                <a:cubicBezTo>
                  <a:pt x="61" y="212"/>
                  <a:pt x="61" y="212"/>
                  <a:pt x="62" y="212"/>
                </a:cubicBezTo>
                <a:cubicBezTo>
                  <a:pt x="63" y="211"/>
                  <a:pt x="64" y="211"/>
                  <a:pt x="65" y="211"/>
                </a:cubicBezTo>
                <a:cubicBezTo>
                  <a:pt x="67" y="211"/>
                  <a:pt x="68" y="212"/>
                  <a:pt x="69" y="213"/>
                </a:cubicBezTo>
                <a:cubicBezTo>
                  <a:pt x="70" y="214"/>
                  <a:pt x="71" y="216"/>
                  <a:pt x="71" y="219"/>
                </a:cubicBezTo>
                <a:cubicBezTo>
                  <a:pt x="71" y="221"/>
                  <a:pt x="70" y="223"/>
                  <a:pt x="69" y="224"/>
                </a:cubicBezTo>
                <a:close/>
                <a:moveTo>
                  <a:pt x="88" y="208"/>
                </a:moveTo>
                <a:cubicBezTo>
                  <a:pt x="86" y="208"/>
                  <a:pt x="85" y="209"/>
                  <a:pt x="84" y="209"/>
                </a:cubicBezTo>
                <a:cubicBezTo>
                  <a:pt x="83" y="210"/>
                  <a:pt x="83" y="211"/>
                  <a:pt x="82" y="213"/>
                </a:cubicBezTo>
                <a:cubicBezTo>
                  <a:pt x="82" y="210"/>
                  <a:pt x="82" y="210"/>
                  <a:pt x="82" y="210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81" y="209"/>
                  <a:pt x="81" y="209"/>
                  <a:pt x="81" y="209"/>
                </a:cubicBezTo>
                <a:cubicBezTo>
                  <a:pt x="79" y="209"/>
                  <a:pt x="79" y="209"/>
                  <a:pt x="79" y="209"/>
                </a:cubicBezTo>
                <a:cubicBezTo>
                  <a:pt x="79" y="229"/>
                  <a:pt x="79" y="229"/>
                  <a:pt x="79" y="229"/>
                </a:cubicBezTo>
                <a:cubicBezTo>
                  <a:pt x="82" y="229"/>
                  <a:pt x="82" y="229"/>
                  <a:pt x="82" y="229"/>
                </a:cubicBezTo>
                <a:cubicBezTo>
                  <a:pt x="82" y="216"/>
                  <a:pt x="82" y="216"/>
                  <a:pt x="82" y="216"/>
                </a:cubicBezTo>
                <a:cubicBezTo>
                  <a:pt x="83" y="215"/>
                  <a:pt x="83" y="215"/>
                  <a:pt x="83" y="214"/>
                </a:cubicBezTo>
                <a:cubicBezTo>
                  <a:pt x="83" y="214"/>
                  <a:pt x="84" y="213"/>
                  <a:pt x="84" y="213"/>
                </a:cubicBezTo>
                <a:cubicBezTo>
                  <a:pt x="85" y="212"/>
                  <a:pt x="85" y="212"/>
                  <a:pt x="86" y="212"/>
                </a:cubicBezTo>
                <a:cubicBezTo>
                  <a:pt x="86" y="212"/>
                  <a:pt x="87" y="212"/>
                  <a:pt x="87" y="212"/>
                </a:cubicBezTo>
                <a:cubicBezTo>
                  <a:pt x="88" y="212"/>
                  <a:pt x="88" y="212"/>
                  <a:pt x="88" y="212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90" y="212"/>
                  <a:pt x="90" y="212"/>
                  <a:pt x="90" y="211"/>
                </a:cubicBezTo>
                <a:cubicBezTo>
                  <a:pt x="90" y="209"/>
                  <a:pt x="90" y="209"/>
                  <a:pt x="90" y="209"/>
                </a:cubicBezTo>
                <a:cubicBezTo>
                  <a:pt x="90" y="209"/>
                  <a:pt x="89" y="208"/>
                  <a:pt x="89" y="208"/>
                </a:cubicBezTo>
                <a:cubicBezTo>
                  <a:pt x="89" y="208"/>
                  <a:pt x="88" y="208"/>
                  <a:pt x="88" y="208"/>
                </a:cubicBezTo>
                <a:close/>
                <a:moveTo>
                  <a:pt x="33" y="105"/>
                </a:moveTo>
                <a:cubicBezTo>
                  <a:pt x="32" y="105"/>
                  <a:pt x="31" y="104"/>
                  <a:pt x="29" y="104"/>
                </a:cubicBezTo>
                <a:cubicBezTo>
                  <a:pt x="28" y="104"/>
                  <a:pt x="26" y="105"/>
                  <a:pt x="25" y="105"/>
                </a:cubicBezTo>
                <a:cubicBezTo>
                  <a:pt x="24" y="105"/>
                  <a:pt x="23" y="106"/>
                  <a:pt x="22" y="107"/>
                </a:cubicBezTo>
                <a:cubicBezTo>
                  <a:pt x="21" y="108"/>
                  <a:pt x="21" y="109"/>
                  <a:pt x="20" y="110"/>
                </a:cubicBezTo>
                <a:cubicBezTo>
                  <a:pt x="20" y="112"/>
                  <a:pt x="19" y="113"/>
                  <a:pt x="19" y="115"/>
                </a:cubicBezTo>
                <a:cubicBezTo>
                  <a:pt x="19" y="116"/>
                  <a:pt x="20" y="118"/>
                  <a:pt x="20" y="119"/>
                </a:cubicBezTo>
                <a:cubicBezTo>
                  <a:pt x="21" y="120"/>
                  <a:pt x="21" y="121"/>
                  <a:pt x="22" y="122"/>
                </a:cubicBezTo>
                <a:cubicBezTo>
                  <a:pt x="23" y="123"/>
                  <a:pt x="24" y="124"/>
                  <a:pt x="25" y="124"/>
                </a:cubicBezTo>
                <a:cubicBezTo>
                  <a:pt x="26" y="125"/>
                  <a:pt x="28" y="125"/>
                  <a:pt x="29" y="125"/>
                </a:cubicBezTo>
                <a:cubicBezTo>
                  <a:pt x="31" y="125"/>
                  <a:pt x="32" y="125"/>
                  <a:pt x="33" y="124"/>
                </a:cubicBezTo>
                <a:cubicBezTo>
                  <a:pt x="34" y="124"/>
                  <a:pt x="35" y="123"/>
                  <a:pt x="36" y="122"/>
                </a:cubicBezTo>
                <a:cubicBezTo>
                  <a:pt x="37" y="121"/>
                  <a:pt x="38" y="120"/>
                  <a:pt x="38" y="119"/>
                </a:cubicBezTo>
                <a:cubicBezTo>
                  <a:pt x="39" y="118"/>
                  <a:pt x="39" y="116"/>
                  <a:pt x="39" y="115"/>
                </a:cubicBezTo>
                <a:cubicBezTo>
                  <a:pt x="39" y="113"/>
                  <a:pt x="39" y="112"/>
                  <a:pt x="38" y="110"/>
                </a:cubicBezTo>
                <a:cubicBezTo>
                  <a:pt x="38" y="109"/>
                  <a:pt x="37" y="108"/>
                  <a:pt x="36" y="107"/>
                </a:cubicBezTo>
                <a:cubicBezTo>
                  <a:pt x="35" y="106"/>
                  <a:pt x="34" y="105"/>
                  <a:pt x="33" y="105"/>
                </a:cubicBezTo>
                <a:close/>
                <a:moveTo>
                  <a:pt x="34" y="120"/>
                </a:moveTo>
                <a:cubicBezTo>
                  <a:pt x="33" y="122"/>
                  <a:pt x="31" y="122"/>
                  <a:pt x="29" y="122"/>
                </a:cubicBezTo>
                <a:cubicBezTo>
                  <a:pt x="27" y="122"/>
                  <a:pt x="26" y="122"/>
                  <a:pt x="25" y="120"/>
                </a:cubicBezTo>
                <a:cubicBezTo>
                  <a:pt x="24" y="119"/>
                  <a:pt x="23" y="117"/>
                  <a:pt x="23" y="115"/>
                </a:cubicBezTo>
                <a:cubicBezTo>
                  <a:pt x="23" y="114"/>
                  <a:pt x="23" y="112"/>
                  <a:pt x="23" y="111"/>
                </a:cubicBezTo>
                <a:cubicBezTo>
                  <a:pt x="24" y="111"/>
                  <a:pt x="24" y="110"/>
                  <a:pt x="25" y="109"/>
                </a:cubicBezTo>
                <a:cubicBezTo>
                  <a:pt x="25" y="108"/>
                  <a:pt x="26" y="108"/>
                  <a:pt x="26" y="108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3" y="108"/>
                  <a:pt x="34" y="109"/>
                </a:cubicBezTo>
                <a:cubicBezTo>
                  <a:pt x="35" y="110"/>
                  <a:pt x="35" y="112"/>
                  <a:pt x="35" y="115"/>
                </a:cubicBezTo>
                <a:cubicBezTo>
                  <a:pt x="35" y="117"/>
                  <a:pt x="35" y="119"/>
                  <a:pt x="34" y="120"/>
                </a:cubicBezTo>
                <a:close/>
                <a:moveTo>
                  <a:pt x="121" y="125"/>
                </a:moveTo>
                <a:cubicBezTo>
                  <a:pt x="125" y="125"/>
                  <a:pt x="125" y="125"/>
                  <a:pt x="125" y="125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21" y="105"/>
                  <a:pt x="121" y="105"/>
                  <a:pt x="121" y="105"/>
                </a:cubicBezTo>
                <a:lnTo>
                  <a:pt x="121" y="125"/>
                </a:lnTo>
                <a:close/>
                <a:moveTo>
                  <a:pt x="211" y="166"/>
                </a:moveTo>
                <a:cubicBezTo>
                  <a:pt x="211" y="166"/>
                  <a:pt x="211" y="166"/>
                  <a:pt x="211" y="165"/>
                </a:cubicBezTo>
                <a:cubicBezTo>
                  <a:pt x="211" y="164"/>
                  <a:pt x="211" y="163"/>
                  <a:pt x="211" y="161"/>
                </a:cubicBezTo>
                <a:cubicBezTo>
                  <a:pt x="210" y="160"/>
                  <a:pt x="210" y="159"/>
                  <a:pt x="209" y="159"/>
                </a:cubicBezTo>
                <a:cubicBezTo>
                  <a:pt x="208" y="158"/>
                  <a:pt x="207" y="157"/>
                  <a:pt x="206" y="157"/>
                </a:cubicBezTo>
                <a:cubicBezTo>
                  <a:pt x="205" y="156"/>
                  <a:pt x="204" y="156"/>
                  <a:pt x="203" y="156"/>
                </a:cubicBezTo>
                <a:cubicBezTo>
                  <a:pt x="201" y="156"/>
                  <a:pt x="200" y="157"/>
                  <a:pt x="199" y="157"/>
                </a:cubicBezTo>
                <a:cubicBezTo>
                  <a:pt x="198" y="158"/>
                  <a:pt x="197" y="158"/>
                  <a:pt x="196" y="159"/>
                </a:cubicBezTo>
                <a:cubicBezTo>
                  <a:pt x="195" y="160"/>
                  <a:pt x="195" y="161"/>
                  <a:pt x="194" y="162"/>
                </a:cubicBezTo>
                <a:cubicBezTo>
                  <a:pt x="194" y="164"/>
                  <a:pt x="193" y="165"/>
                  <a:pt x="193" y="166"/>
                </a:cubicBezTo>
                <a:cubicBezTo>
                  <a:pt x="193" y="168"/>
                  <a:pt x="194" y="170"/>
                  <a:pt x="194" y="171"/>
                </a:cubicBezTo>
                <a:cubicBezTo>
                  <a:pt x="195" y="172"/>
                  <a:pt x="195" y="173"/>
                  <a:pt x="196" y="174"/>
                </a:cubicBezTo>
                <a:cubicBezTo>
                  <a:pt x="197" y="175"/>
                  <a:pt x="198" y="176"/>
                  <a:pt x="199" y="176"/>
                </a:cubicBezTo>
                <a:cubicBezTo>
                  <a:pt x="200" y="177"/>
                  <a:pt x="202" y="177"/>
                  <a:pt x="203" y="177"/>
                </a:cubicBezTo>
                <a:cubicBezTo>
                  <a:pt x="204" y="177"/>
                  <a:pt x="205" y="177"/>
                  <a:pt x="205" y="177"/>
                </a:cubicBezTo>
                <a:cubicBezTo>
                  <a:pt x="206" y="177"/>
                  <a:pt x="207" y="177"/>
                  <a:pt x="208" y="176"/>
                </a:cubicBezTo>
                <a:cubicBezTo>
                  <a:pt x="208" y="176"/>
                  <a:pt x="209" y="176"/>
                  <a:pt x="209" y="175"/>
                </a:cubicBezTo>
                <a:cubicBezTo>
                  <a:pt x="210" y="175"/>
                  <a:pt x="211" y="175"/>
                  <a:pt x="211" y="174"/>
                </a:cubicBezTo>
                <a:cubicBezTo>
                  <a:pt x="210" y="173"/>
                  <a:pt x="210" y="173"/>
                  <a:pt x="210" y="173"/>
                </a:cubicBezTo>
                <a:cubicBezTo>
                  <a:pt x="210" y="172"/>
                  <a:pt x="210" y="172"/>
                  <a:pt x="209" y="172"/>
                </a:cubicBezTo>
                <a:cubicBezTo>
                  <a:pt x="209" y="172"/>
                  <a:pt x="209" y="172"/>
                  <a:pt x="209" y="173"/>
                </a:cubicBezTo>
                <a:cubicBezTo>
                  <a:pt x="208" y="173"/>
                  <a:pt x="208" y="173"/>
                  <a:pt x="207" y="173"/>
                </a:cubicBezTo>
                <a:cubicBezTo>
                  <a:pt x="207" y="174"/>
                  <a:pt x="206" y="174"/>
                  <a:pt x="206" y="174"/>
                </a:cubicBezTo>
                <a:cubicBezTo>
                  <a:pt x="205" y="174"/>
                  <a:pt x="204" y="174"/>
                  <a:pt x="203" y="174"/>
                </a:cubicBezTo>
                <a:cubicBezTo>
                  <a:pt x="202" y="174"/>
                  <a:pt x="202" y="174"/>
                  <a:pt x="201" y="174"/>
                </a:cubicBezTo>
                <a:cubicBezTo>
                  <a:pt x="200" y="174"/>
                  <a:pt x="199" y="173"/>
                  <a:pt x="199" y="172"/>
                </a:cubicBezTo>
                <a:cubicBezTo>
                  <a:pt x="198" y="172"/>
                  <a:pt x="198" y="171"/>
                  <a:pt x="198" y="170"/>
                </a:cubicBezTo>
                <a:cubicBezTo>
                  <a:pt x="197" y="169"/>
                  <a:pt x="197" y="168"/>
                  <a:pt x="197" y="167"/>
                </a:cubicBezTo>
                <a:cubicBezTo>
                  <a:pt x="211" y="167"/>
                  <a:pt x="211" y="167"/>
                  <a:pt x="211" y="167"/>
                </a:cubicBezTo>
                <a:cubicBezTo>
                  <a:pt x="211" y="167"/>
                  <a:pt x="211" y="167"/>
                  <a:pt x="211" y="166"/>
                </a:cubicBezTo>
                <a:close/>
                <a:moveTo>
                  <a:pt x="197" y="165"/>
                </a:moveTo>
                <a:cubicBezTo>
                  <a:pt x="197" y="163"/>
                  <a:pt x="198" y="161"/>
                  <a:pt x="199" y="160"/>
                </a:cubicBezTo>
                <a:cubicBezTo>
                  <a:pt x="200" y="159"/>
                  <a:pt x="201" y="159"/>
                  <a:pt x="203" y="159"/>
                </a:cubicBezTo>
                <a:cubicBezTo>
                  <a:pt x="204" y="159"/>
                  <a:pt x="205" y="159"/>
                  <a:pt x="205" y="159"/>
                </a:cubicBezTo>
                <a:cubicBezTo>
                  <a:pt x="206" y="160"/>
                  <a:pt x="206" y="160"/>
                  <a:pt x="207" y="160"/>
                </a:cubicBezTo>
                <a:cubicBezTo>
                  <a:pt x="207" y="161"/>
                  <a:pt x="208" y="162"/>
                  <a:pt x="208" y="162"/>
                </a:cubicBezTo>
                <a:cubicBezTo>
                  <a:pt x="208" y="163"/>
                  <a:pt x="208" y="164"/>
                  <a:pt x="208" y="165"/>
                </a:cubicBezTo>
                <a:lnTo>
                  <a:pt x="197" y="165"/>
                </a:lnTo>
                <a:close/>
                <a:moveTo>
                  <a:pt x="175" y="121"/>
                </a:moveTo>
                <a:cubicBezTo>
                  <a:pt x="174" y="120"/>
                  <a:pt x="174" y="119"/>
                  <a:pt x="174" y="118"/>
                </a:cubicBezTo>
                <a:cubicBezTo>
                  <a:pt x="174" y="105"/>
                  <a:pt x="174" y="105"/>
                  <a:pt x="174" y="105"/>
                </a:cubicBezTo>
                <a:cubicBezTo>
                  <a:pt x="170" y="105"/>
                  <a:pt x="170" y="105"/>
                  <a:pt x="170" y="105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70" y="119"/>
                  <a:pt x="171" y="120"/>
                  <a:pt x="171" y="121"/>
                </a:cubicBezTo>
                <a:cubicBezTo>
                  <a:pt x="171" y="122"/>
                  <a:pt x="172" y="122"/>
                  <a:pt x="172" y="123"/>
                </a:cubicBezTo>
                <a:cubicBezTo>
                  <a:pt x="173" y="124"/>
                  <a:pt x="173" y="124"/>
                  <a:pt x="174" y="125"/>
                </a:cubicBezTo>
                <a:cubicBezTo>
                  <a:pt x="175" y="125"/>
                  <a:pt x="176" y="125"/>
                  <a:pt x="177" y="125"/>
                </a:cubicBezTo>
                <a:cubicBezTo>
                  <a:pt x="179" y="125"/>
                  <a:pt x="180" y="125"/>
                  <a:pt x="181" y="124"/>
                </a:cubicBezTo>
                <a:cubicBezTo>
                  <a:pt x="182" y="124"/>
                  <a:pt x="183" y="123"/>
                  <a:pt x="184" y="122"/>
                </a:cubicBezTo>
                <a:cubicBezTo>
                  <a:pt x="184" y="124"/>
                  <a:pt x="184" y="124"/>
                  <a:pt x="184" y="124"/>
                </a:cubicBezTo>
                <a:cubicBezTo>
                  <a:pt x="184" y="125"/>
                  <a:pt x="185" y="125"/>
                  <a:pt x="185" y="125"/>
                </a:cubicBezTo>
                <a:cubicBezTo>
                  <a:pt x="187" y="125"/>
                  <a:pt x="187" y="125"/>
                  <a:pt x="187" y="125"/>
                </a:cubicBezTo>
                <a:cubicBezTo>
                  <a:pt x="187" y="105"/>
                  <a:pt x="187" y="105"/>
                  <a:pt x="187" y="105"/>
                </a:cubicBezTo>
                <a:cubicBezTo>
                  <a:pt x="184" y="105"/>
                  <a:pt x="184" y="105"/>
                  <a:pt x="184" y="105"/>
                </a:cubicBezTo>
                <a:cubicBezTo>
                  <a:pt x="184" y="120"/>
                  <a:pt x="184" y="120"/>
                  <a:pt x="184" y="120"/>
                </a:cubicBezTo>
                <a:cubicBezTo>
                  <a:pt x="183" y="120"/>
                  <a:pt x="182" y="121"/>
                  <a:pt x="181" y="122"/>
                </a:cubicBezTo>
                <a:cubicBezTo>
                  <a:pt x="180" y="122"/>
                  <a:pt x="179" y="122"/>
                  <a:pt x="178" y="122"/>
                </a:cubicBezTo>
                <a:cubicBezTo>
                  <a:pt x="177" y="122"/>
                  <a:pt x="176" y="122"/>
                  <a:pt x="175" y="121"/>
                </a:cubicBezTo>
                <a:close/>
                <a:moveTo>
                  <a:pt x="61" y="105"/>
                </a:moveTo>
                <a:cubicBezTo>
                  <a:pt x="60" y="106"/>
                  <a:pt x="59" y="106"/>
                  <a:pt x="58" y="107"/>
                </a:cubicBezTo>
                <a:cubicBezTo>
                  <a:pt x="58" y="108"/>
                  <a:pt x="57" y="109"/>
                  <a:pt x="56" y="110"/>
                </a:cubicBezTo>
                <a:cubicBezTo>
                  <a:pt x="56" y="112"/>
                  <a:pt x="56" y="113"/>
                  <a:pt x="56" y="114"/>
                </a:cubicBezTo>
                <a:cubicBezTo>
                  <a:pt x="56" y="116"/>
                  <a:pt x="56" y="118"/>
                  <a:pt x="57" y="119"/>
                </a:cubicBezTo>
                <a:cubicBezTo>
                  <a:pt x="57" y="120"/>
                  <a:pt x="58" y="121"/>
                  <a:pt x="59" y="122"/>
                </a:cubicBezTo>
                <a:cubicBezTo>
                  <a:pt x="59" y="123"/>
                  <a:pt x="60" y="124"/>
                  <a:pt x="62" y="124"/>
                </a:cubicBezTo>
                <a:cubicBezTo>
                  <a:pt x="63" y="125"/>
                  <a:pt x="64" y="125"/>
                  <a:pt x="65" y="125"/>
                </a:cubicBezTo>
                <a:cubicBezTo>
                  <a:pt x="66" y="125"/>
                  <a:pt x="67" y="125"/>
                  <a:pt x="68" y="125"/>
                </a:cubicBezTo>
                <a:cubicBezTo>
                  <a:pt x="68" y="125"/>
                  <a:pt x="69" y="125"/>
                  <a:pt x="70" y="124"/>
                </a:cubicBezTo>
                <a:cubicBezTo>
                  <a:pt x="71" y="124"/>
                  <a:pt x="71" y="124"/>
                  <a:pt x="72" y="123"/>
                </a:cubicBezTo>
                <a:cubicBezTo>
                  <a:pt x="72" y="123"/>
                  <a:pt x="73" y="123"/>
                  <a:pt x="73" y="122"/>
                </a:cubicBezTo>
                <a:cubicBezTo>
                  <a:pt x="72" y="121"/>
                  <a:pt x="72" y="121"/>
                  <a:pt x="72" y="121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2" y="120"/>
                  <a:pt x="71" y="120"/>
                  <a:pt x="71" y="121"/>
                </a:cubicBezTo>
                <a:cubicBezTo>
                  <a:pt x="71" y="121"/>
                  <a:pt x="70" y="121"/>
                  <a:pt x="70" y="121"/>
                </a:cubicBezTo>
                <a:cubicBezTo>
                  <a:pt x="69" y="122"/>
                  <a:pt x="69" y="122"/>
                  <a:pt x="68" y="122"/>
                </a:cubicBezTo>
                <a:cubicBezTo>
                  <a:pt x="67" y="122"/>
                  <a:pt x="67" y="122"/>
                  <a:pt x="66" y="122"/>
                </a:cubicBezTo>
                <a:cubicBezTo>
                  <a:pt x="65" y="122"/>
                  <a:pt x="64" y="122"/>
                  <a:pt x="63" y="122"/>
                </a:cubicBezTo>
                <a:cubicBezTo>
                  <a:pt x="62" y="122"/>
                  <a:pt x="62" y="121"/>
                  <a:pt x="61" y="120"/>
                </a:cubicBezTo>
                <a:cubicBezTo>
                  <a:pt x="61" y="120"/>
                  <a:pt x="60" y="119"/>
                  <a:pt x="60" y="118"/>
                </a:cubicBezTo>
                <a:cubicBezTo>
                  <a:pt x="60" y="117"/>
                  <a:pt x="59" y="116"/>
                  <a:pt x="59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3" y="115"/>
                  <a:pt x="73" y="115"/>
                  <a:pt x="74" y="114"/>
                </a:cubicBezTo>
                <a:cubicBezTo>
                  <a:pt x="74" y="114"/>
                  <a:pt x="74" y="114"/>
                  <a:pt x="74" y="113"/>
                </a:cubicBezTo>
                <a:cubicBezTo>
                  <a:pt x="74" y="112"/>
                  <a:pt x="74" y="111"/>
                  <a:pt x="73" y="109"/>
                </a:cubicBezTo>
                <a:cubicBezTo>
                  <a:pt x="73" y="108"/>
                  <a:pt x="72" y="107"/>
                  <a:pt x="71" y="107"/>
                </a:cubicBezTo>
                <a:cubicBezTo>
                  <a:pt x="71" y="106"/>
                  <a:pt x="70" y="105"/>
                  <a:pt x="69" y="105"/>
                </a:cubicBezTo>
                <a:cubicBezTo>
                  <a:pt x="68" y="104"/>
                  <a:pt x="66" y="104"/>
                  <a:pt x="65" y="104"/>
                </a:cubicBezTo>
                <a:cubicBezTo>
                  <a:pt x="64" y="104"/>
                  <a:pt x="62" y="105"/>
                  <a:pt x="61" y="105"/>
                </a:cubicBezTo>
                <a:close/>
                <a:moveTo>
                  <a:pt x="68" y="107"/>
                </a:moveTo>
                <a:cubicBezTo>
                  <a:pt x="68" y="108"/>
                  <a:pt x="69" y="108"/>
                  <a:pt x="69" y="108"/>
                </a:cubicBezTo>
                <a:cubicBezTo>
                  <a:pt x="70" y="109"/>
                  <a:pt x="70" y="110"/>
                  <a:pt x="70" y="110"/>
                </a:cubicBezTo>
                <a:cubicBezTo>
                  <a:pt x="70" y="111"/>
                  <a:pt x="71" y="112"/>
                  <a:pt x="71" y="113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60" y="111"/>
                  <a:pt x="60" y="109"/>
                  <a:pt x="61" y="108"/>
                </a:cubicBezTo>
                <a:cubicBezTo>
                  <a:pt x="62" y="107"/>
                  <a:pt x="64" y="107"/>
                  <a:pt x="65" y="107"/>
                </a:cubicBezTo>
                <a:cubicBezTo>
                  <a:pt x="66" y="107"/>
                  <a:pt x="67" y="107"/>
                  <a:pt x="68" y="107"/>
                </a:cubicBezTo>
                <a:close/>
                <a:moveTo>
                  <a:pt x="126" y="98"/>
                </a:moveTo>
                <a:cubicBezTo>
                  <a:pt x="126" y="98"/>
                  <a:pt x="126" y="98"/>
                  <a:pt x="126" y="97"/>
                </a:cubicBezTo>
                <a:cubicBezTo>
                  <a:pt x="125" y="97"/>
                  <a:pt x="125" y="97"/>
                  <a:pt x="125" y="96"/>
                </a:cubicBezTo>
                <a:cubicBezTo>
                  <a:pt x="125" y="96"/>
                  <a:pt x="124" y="96"/>
                  <a:pt x="124" y="96"/>
                </a:cubicBezTo>
                <a:cubicBezTo>
                  <a:pt x="124" y="96"/>
                  <a:pt x="124" y="96"/>
                  <a:pt x="123" y="96"/>
                </a:cubicBezTo>
                <a:cubicBezTo>
                  <a:pt x="123" y="96"/>
                  <a:pt x="123" y="96"/>
                  <a:pt x="122" y="96"/>
                </a:cubicBezTo>
                <a:cubicBezTo>
                  <a:pt x="122" y="96"/>
                  <a:pt x="122" y="96"/>
                  <a:pt x="121" y="96"/>
                </a:cubicBezTo>
                <a:cubicBezTo>
                  <a:pt x="121" y="97"/>
                  <a:pt x="121" y="97"/>
                  <a:pt x="121" y="97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21" y="99"/>
                  <a:pt x="121" y="99"/>
                  <a:pt x="121" y="99"/>
                </a:cubicBezTo>
                <a:cubicBezTo>
                  <a:pt x="121" y="99"/>
                  <a:pt x="121" y="100"/>
                  <a:pt x="121" y="100"/>
                </a:cubicBezTo>
                <a:cubicBezTo>
                  <a:pt x="122" y="100"/>
                  <a:pt x="122" y="100"/>
                  <a:pt x="122" y="101"/>
                </a:cubicBezTo>
                <a:cubicBezTo>
                  <a:pt x="123" y="101"/>
                  <a:pt x="123" y="101"/>
                  <a:pt x="123" y="101"/>
                </a:cubicBezTo>
                <a:cubicBezTo>
                  <a:pt x="124" y="101"/>
                  <a:pt x="124" y="101"/>
                  <a:pt x="124" y="101"/>
                </a:cubicBezTo>
                <a:cubicBezTo>
                  <a:pt x="124" y="100"/>
                  <a:pt x="125" y="100"/>
                  <a:pt x="125" y="100"/>
                </a:cubicBezTo>
                <a:cubicBezTo>
                  <a:pt x="125" y="100"/>
                  <a:pt x="125" y="99"/>
                  <a:pt x="126" y="99"/>
                </a:cubicBezTo>
                <a:cubicBezTo>
                  <a:pt x="126" y="99"/>
                  <a:pt x="126" y="99"/>
                  <a:pt x="126" y="98"/>
                </a:cubicBezTo>
                <a:close/>
                <a:moveTo>
                  <a:pt x="162" y="122"/>
                </a:moveTo>
                <a:cubicBezTo>
                  <a:pt x="161" y="122"/>
                  <a:pt x="161" y="122"/>
                  <a:pt x="161" y="122"/>
                </a:cubicBezTo>
                <a:cubicBezTo>
                  <a:pt x="160" y="123"/>
                  <a:pt x="159" y="123"/>
                  <a:pt x="159" y="123"/>
                </a:cubicBezTo>
                <a:cubicBezTo>
                  <a:pt x="158" y="123"/>
                  <a:pt x="157" y="123"/>
                  <a:pt x="157" y="122"/>
                </a:cubicBezTo>
                <a:cubicBezTo>
                  <a:pt x="156" y="122"/>
                  <a:pt x="156" y="122"/>
                  <a:pt x="155" y="122"/>
                </a:cubicBezTo>
                <a:cubicBezTo>
                  <a:pt x="155" y="121"/>
                  <a:pt x="155" y="121"/>
                  <a:pt x="154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2" y="123"/>
                  <a:pt x="152" y="123"/>
                  <a:pt x="152" y="123"/>
                </a:cubicBezTo>
                <a:cubicBezTo>
                  <a:pt x="153" y="123"/>
                  <a:pt x="154" y="124"/>
                  <a:pt x="155" y="124"/>
                </a:cubicBezTo>
                <a:cubicBezTo>
                  <a:pt x="156" y="125"/>
                  <a:pt x="157" y="125"/>
                  <a:pt x="159" y="125"/>
                </a:cubicBezTo>
                <a:cubicBezTo>
                  <a:pt x="160" y="125"/>
                  <a:pt x="161" y="125"/>
                  <a:pt x="162" y="125"/>
                </a:cubicBezTo>
                <a:cubicBezTo>
                  <a:pt x="163" y="124"/>
                  <a:pt x="164" y="124"/>
                  <a:pt x="164" y="123"/>
                </a:cubicBezTo>
                <a:cubicBezTo>
                  <a:pt x="165" y="123"/>
                  <a:pt x="165" y="122"/>
                  <a:pt x="166" y="121"/>
                </a:cubicBezTo>
                <a:cubicBezTo>
                  <a:pt x="166" y="120"/>
                  <a:pt x="166" y="120"/>
                  <a:pt x="166" y="119"/>
                </a:cubicBezTo>
                <a:cubicBezTo>
                  <a:pt x="166" y="118"/>
                  <a:pt x="166" y="117"/>
                  <a:pt x="166" y="117"/>
                </a:cubicBezTo>
                <a:cubicBezTo>
                  <a:pt x="165" y="116"/>
                  <a:pt x="165" y="115"/>
                  <a:pt x="165" y="115"/>
                </a:cubicBezTo>
                <a:cubicBezTo>
                  <a:pt x="164" y="115"/>
                  <a:pt x="164" y="114"/>
                  <a:pt x="163" y="114"/>
                </a:cubicBezTo>
                <a:cubicBezTo>
                  <a:pt x="162" y="114"/>
                  <a:pt x="162" y="114"/>
                  <a:pt x="161" y="113"/>
                </a:cubicBezTo>
                <a:cubicBezTo>
                  <a:pt x="160" y="113"/>
                  <a:pt x="160" y="113"/>
                  <a:pt x="159" y="113"/>
                </a:cubicBezTo>
                <a:cubicBezTo>
                  <a:pt x="158" y="113"/>
                  <a:pt x="158" y="112"/>
                  <a:pt x="157" y="112"/>
                </a:cubicBezTo>
                <a:cubicBezTo>
                  <a:pt x="157" y="112"/>
                  <a:pt x="156" y="112"/>
                  <a:pt x="156" y="111"/>
                </a:cubicBezTo>
                <a:cubicBezTo>
                  <a:pt x="156" y="111"/>
                  <a:pt x="156" y="110"/>
                  <a:pt x="156" y="110"/>
                </a:cubicBezTo>
                <a:cubicBezTo>
                  <a:pt x="156" y="109"/>
                  <a:pt x="156" y="109"/>
                  <a:pt x="156" y="109"/>
                </a:cubicBezTo>
                <a:cubicBezTo>
                  <a:pt x="156" y="108"/>
                  <a:pt x="156" y="108"/>
                  <a:pt x="157" y="108"/>
                </a:cubicBezTo>
                <a:cubicBezTo>
                  <a:pt x="157" y="108"/>
                  <a:pt x="158" y="107"/>
                  <a:pt x="158" y="107"/>
                </a:cubicBezTo>
                <a:cubicBezTo>
                  <a:pt x="158" y="107"/>
                  <a:pt x="159" y="107"/>
                  <a:pt x="160" y="107"/>
                </a:cubicBezTo>
                <a:cubicBezTo>
                  <a:pt x="160" y="107"/>
                  <a:pt x="161" y="107"/>
                  <a:pt x="161" y="107"/>
                </a:cubicBezTo>
                <a:cubicBezTo>
                  <a:pt x="162" y="107"/>
                  <a:pt x="162" y="107"/>
                  <a:pt x="163" y="108"/>
                </a:cubicBezTo>
                <a:cubicBezTo>
                  <a:pt x="163" y="108"/>
                  <a:pt x="163" y="108"/>
                  <a:pt x="164" y="108"/>
                </a:cubicBezTo>
                <a:cubicBezTo>
                  <a:pt x="164" y="108"/>
                  <a:pt x="164" y="108"/>
                  <a:pt x="164" y="108"/>
                </a:cubicBezTo>
                <a:cubicBezTo>
                  <a:pt x="165" y="108"/>
                  <a:pt x="165" y="108"/>
                  <a:pt x="165" y="108"/>
                </a:cubicBezTo>
                <a:cubicBezTo>
                  <a:pt x="166" y="107"/>
                  <a:pt x="166" y="107"/>
                  <a:pt x="166" y="107"/>
                </a:cubicBezTo>
                <a:cubicBezTo>
                  <a:pt x="165" y="106"/>
                  <a:pt x="164" y="105"/>
                  <a:pt x="163" y="105"/>
                </a:cubicBezTo>
                <a:cubicBezTo>
                  <a:pt x="162" y="104"/>
                  <a:pt x="161" y="104"/>
                  <a:pt x="160" y="104"/>
                </a:cubicBezTo>
                <a:cubicBezTo>
                  <a:pt x="158" y="104"/>
                  <a:pt x="157" y="104"/>
                  <a:pt x="156" y="105"/>
                </a:cubicBezTo>
                <a:cubicBezTo>
                  <a:pt x="156" y="105"/>
                  <a:pt x="155" y="105"/>
                  <a:pt x="154" y="106"/>
                </a:cubicBezTo>
                <a:cubicBezTo>
                  <a:pt x="154" y="107"/>
                  <a:pt x="153" y="107"/>
                  <a:pt x="153" y="108"/>
                </a:cubicBezTo>
                <a:cubicBezTo>
                  <a:pt x="152" y="109"/>
                  <a:pt x="152" y="109"/>
                  <a:pt x="152" y="110"/>
                </a:cubicBezTo>
                <a:cubicBezTo>
                  <a:pt x="152" y="111"/>
                  <a:pt x="152" y="112"/>
                  <a:pt x="153" y="112"/>
                </a:cubicBezTo>
                <a:cubicBezTo>
                  <a:pt x="153" y="113"/>
                  <a:pt x="153" y="113"/>
                  <a:pt x="154" y="114"/>
                </a:cubicBezTo>
                <a:cubicBezTo>
                  <a:pt x="154" y="114"/>
                  <a:pt x="155" y="115"/>
                  <a:pt x="156" y="115"/>
                </a:cubicBezTo>
                <a:cubicBezTo>
                  <a:pt x="156" y="115"/>
                  <a:pt x="157" y="115"/>
                  <a:pt x="158" y="116"/>
                </a:cubicBezTo>
                <a:cubicBezTo>
                  <a:pt x="158" y="116"/>
                  <a:pt x="159" y="116"/>
                  <a:pt x="160" y="116"/>
                </a:cubicBezTo>
                <a:cubicBezTo>
                  <a:pt x="160" y="116"/>
                  <a:pt x="161" y="117"/>
                  <a:pt x="161" y="117"/>
                </a:cubicBezTo>
                <a:cubicBezTo>
                  <a:pt x="162" y="117"/>
                  <a:pt x="162" y="118"/>
                  <a:pt x="162" y="118"/>
                </a:cubicBezTo>
                <a:cubicBezTo>
                  <a:pt x="163" y="118"/>
                  <a:pt x="163" y="119"/>
                  <a:pt x="163" y="119"/>
                </a:cubicBezTo>
                <a:cubicBezTo>
                  <a:pt x="163" y="120"/>
                  <a:pt x="163" y="120"/>
                  <a:pt x="163" y="121"/>
                </a:cubicBezTo>
                <a:cubicBezTo>
                  <a:pt x="162" y="121"/>
                  <a:pt x="162" y="121"/>
                  <a:pt x="162" y="122"/>
                </a:cubicBezTo>
                <a:close/>
                <a:moveTo>
                  <a:pt x="49" y="105"/>
                </a:moveTo>
                <a:cubicBezTo>
                  <a:pt x="48" y="106"/>
                  <a:pt x="47" y="107"/>
                  <a:pt x="47" y="109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6" y="105"/>
                  <a:pt x="45" y="105"/>
                </a:cubicBezTo>
                <a:cubicBezTo>
                  <a:pt x="43" y="105"/>
                  <a:pt x="43" y="105"/>
                  <a:pt x="43" y="105"/>
                </a:cubicBezTo>
                <a:cubicBezTo>
                  <a:pt x="43" y="125"/>
                  <a:pt x="43" y="125"/>
                  <a:pt x="43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12"/>
                  <a:pt x="47" y="112"/>
                  <a:pt x="47" y="112"/>
                </a:cubicBezTo>
                <a:cubicBezTo>
                  <a:pt x="47" y="111"/>
                  <a:pt x="47" y="111"/>
                  <a:pt x="48" y="110"/>
                </a:cubicBezTo>
                <a:cubicBezTo>
                  <a:pt x="48" y="110"/>
                  <a:pt x="48" y="109"/>
                  <a:pt x="49" y="109"/>
                </a:cubicBezTo>
                <a:cubicBezTo>
                  <a:pt x="49" y="108"/>
                  <a:pt x="50" y="108"/>
                  <a:pt x="50" y="108"/>
                </a:cubicBezTo>
                <a:cubicBezTo>
                  <a:pt x="51" y="108"/>
                  <a:pt x="51" y="108"/>
                  <a:pt x="52" y="108"/>
                </a:cubicBezTo>
                <a:cubicBezTo>
                  <a:pt x="52" y="108"/>
                  <a:pt x="53" y="108"/>
                  <a:pt x="53" y="108"/>
                </a:cubicBezTo>
                <a:cubicBezTo>
                  <a:pt x="53" y="108"/>
                  <a:pt x="54" y="108"/>
                  <a:pt x="54" y="108"/>
                </a:cubicBezTo>
                <a:cubicBezTo>
                  <a:pt x="54" y="108"/>
                  <a:pt x="54" y="108"/>
                  <a:pt x="54" y="107"/>
                </a:cubicBezTo>
                <a:cubicBezTo>
                  <a:pt x="55" y="105"/>
                  <a:pt x="55" y="105"/>
                  <a:pt x="55" y="105"/>
                </a:cubicBezTo>
                <a:cubicBezTo>
                  <a:pt x="54" y="105"/>
                  <a:pt x="54" y="104"/>
                  <a:pt x="54" y="104"/>
                </a:cubicBezTo>
                <a:cubicBezTo>
                  <a:pt x="53" y="104"/>
                  <a:pt x="53" y="104"/>
                  <a:pt x="52" y="104"/>
                </a:cubicBezTo>
                <a:cubicBezTo>
                  <a:pt x="51" y="104"/>
                  <a:pt x="50" y="105"/>
                  <a:pt x="49" y="105"/>
                </a:cubicBezTo>
                <a:close/>
                <a:moveTo>
                  <a:pt x="3" y="174"/>
                </a:moveTo>
                <a:cubicBezTo>
                  <a:pt x="4" y="175"/>
                  <a:pt x="5" y="176"/>
                  <a:pt x="6" y="176"/>
                </a:cubicBezTo>
                <a:cubicBezTo>
                  <a:pt x="7" y="177"/>
                  <a:pt x="8" y="177"/>
                  <a:pt x="9" y="177"/>
                </a:cubicBezTo>
                <a:cubicBezTo>
                  <a:pt x="10" y="177"/>
                  <a:pt x="11" y="177"/>
                  <a:pt x="11" y="177"/>
                </a:cubicBezTo>
                <a:cubicBezTo>
                  <a:pt x="12" y="177"/>
                  <a:pt x="13" y="177"/>
                  <a:pt x="13" y="176"/>
                </a:cubicBezTo>
                <a:cubicBezTo>
                  <a:pt x="14" y="176"/>
                  <a:pt x="15" y="176"/>
                  <a:pt x="15" y="175"/>
                </a:cubicBezTo>
                <a:cubicBezTo>
                  <a:pt x="16" y="175"/>
                  <a:pt x="16" y="175"/>
                  <a:pt x="17" y="174"/>
                </a:cubicBezTo>
                <a:cubicBezTo>
                  <a:pt x="16" y="173"/>
                  <a:pt x="16" y="173"/>
                  <a:pt x="16" y="173"/>
                </a:cubicBezTo>
                <a:cubicBezTo>
                  <a:pt x="16" y="172"/>
                  <a:pt x="15" y="172"/>
                  <a:pt x="15" y="172"/>
                </a:cubicBezTo>
                <a:cubicBezTo>
                  <a:pt x="15" y="172"/>
                  <a:pt x="15" y="172"/>
                  <a:pt x="14" y="173"/>
                </a:cubicBezTo>
                <a:cubicBezTo>
                  <a:pt x="14" y="173"/>
                  <a:pt x="14" y="173"/>
                  <a:pt x="13" y="173"/>
                </a:cubicBezTo>
                <a:cubicBezTo>
                  <a:pt x="13" y="174"/>
                  <a:pt x="13" y="174"/>
                  <a:pt x="12" y="174"/>
                </a:cubicBezTo>
                <a:cubicBezTo>
                  <a:pt x="11" y="174"/>
                  <a:pt x="11" y="174"/>
                  <a:pt x="10" y="174"/>
                </a:cubicBezTo>
                <a:cubicBezTo>
                  <a:pt x="9" y="174"/>
                  <a:pt x="8" y="174"/>
                  <a:pt x="7" y="174"/>
                </a:cubicBezTo>
                <a:cubicBezTo>
                  <a:pt x="7" y="174"/>
                  <a:pt x="6" y="173"/>
                  <a:pt x="6" y="172"/>
                </a:cubicBezTo>
                <a:cubicBezTo>
                  <a:pt x="5" y="172"/>
                  <a:pt x="5" y="171"/>
                  <a:pt x="4" y="170"/>
                </a:cubicBezTo>
                <a:cubicBezTo>
                  <a:pt x="4" y="169"/>
                  <a:pt x="4" y="168"/>
                  <a:pt x="4" y="167"/>
                </a:cubicBezTo>
                <a:cubicBezTo>
                  <a:pt x="4" y="166"/>
                  <a:pt x="4" y="164"/>
                  <a:pt x="4" y="164"/>
                </a:cubicBezTo>
                <a:cubicBezTo>
                  <a:pt x="5" y="163"/>
                  <a:pt x="5" y="162"/>
                  <a:pt x="6" y="161"/>
                </a:cubicBezTo>
                <a:cubicBezTo>
                  <a:pt x="6" y="160"/>
                  <a:pt x="7" y="160"/>
                  <a:pt x="7" y="160"/>
                </a:cubicBezTo>
                <a:cubicBezTo>
                  <a:pt x="8" y="159"/>
                  <a:pt x="9" y="159"/>
                  <a:pt x="10" y="159"/>
                </a:cubicBezTo>
                <a:cubicBezTo>
                  <a:pt x="11" y="159"/>
                  <a:pt x="11" y="159"/>
                  <a:pt x="12" y="159"/>
                </a:cubicBezTo>
                <a:cubicBezTo>
                  <a:pt x="12" y="159"/>
                  <a:pt x="13" y="160"/>
                  <a:pt x="13" y="160"/>
                </a:cubicBezTo>
                <a:cubicBezTo>
                  <a:pt x="14" y="160"/>
                  <a:pt x="14" y="160"/>
                  <a:pt x="14" y="160"/>
                </a:cubicBezTo>
                <a:cubicBezTo>
                  <a:pt x="14" y="161"/>
                  <a:pt x="15" y="161"/>
                  <a:pt x="15" y="161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15" y="160"/>
                  <a:pt x="15" y="160"/>
                  <a:pt x="16" y="160"/>
                </a:cubicBezTo>
                <a:cubicBezTo>
                  <a:pt x="17" y="159"/>
                  <a:pt x="17" y="159"/>
                  <a:pt x="17" y="159"/>
                </a:cubicBezTo>
                <a:cubicBezTo>
                  <a:pt x="16" y="158"/>
                  <a:pt x="15" y="157"/>
                  <a:pt x="14" y="157"/>
                </a:cubicBezTo>
                <a:cubicBezTo>
                  <a:pt x="13" y="156"/>
                  <a:pt x="11" y="156"/>
                  <a:pt x="10" y="156"/>
                </a:cubicBezTo>
                <a:cubicBezTo>
                  <a:pt x="8" y="156"/>
                  <a:pt x="7" y="157"/>
                  <a:pt x="6" y="157"/>
                </a:cubicBezTo>
                <a:cubicBezTo>
                  <a:pt x="5" y="158"/>
                  <a:pt x="4" y="158"/>
                  <a:pt x="3" y="159"/>
                </a:cubicBezTo>
                <a:cubicBezTo>
                  <a:pt x="2" y="160"/>
                  <a:pt x="1" y="161"/>
                  <a:pt x="1" y="163"/>
                </a:cubicBezTo>
                <a:cubicBezTo>
                  <a:pt x="1" y="164"/>
                  <a:pt x="0" y="165"/>
                  <a:pt x="0" y="167"/>
                </a:cubicBezTo>
                <a:cubicBezTo>
                  <a:pt x="0" y="168"/>
                  <a:pt x="1" y="170"/>
                  <a:pt x="1" y="171"/>
                </a:cubicBezTo>
                <a:cubicBezTo>
                  <a:pt x="1" y="172"/>
                  <a:pt x="2" y="174"/>
                  <a:pt x="3" y="174"/>
                </a:cubicBezTo>
                <a:close/>
                <a:moveTo>
                  <a:pt x="15" y="211"/>
                </a:moveTo>
                <a:cubicBezTo>
                  <a:pt x="14" y="210"/>
                  <a:pt x="13" y="209"/>
                  <a:pt x="12" y="209"/>
                </a:cubicBezTo>
                <a:cubicBezTo>
                  <a:pt x="11" y="208"/>
                  <a:pt x="10" y="208"/>
                  <a:pt x="9" y="208"/>
                </a:cubicBezTo>
                <a:cubicBezTo>
                  <a:pt x="8" y="208"/>
                  <a:pt x="7" y="208"/>
                  <a:pt x="5" y="209"/>
                </a:cubicBezTo>
                <a:cubicBezTo>
                  <a:pt x="4" y="210"/>
                  <a:pt x="3" y="210"/>
                  <a:pt x="3" y="211"/>
                </a:cubicBezTo>
                <a:cubicBezTo>
                  <a:pt x="2" y="212"/>
                  <a:pt x="1" y="213"/>
                  <a:pt x="1" y="215"/>
                </a:cubicBezTo>
                <a:cubicBezTo>
                  <a:pt x="1" y="216"/>
                  <a:pt x="0" y="217"/>
                  <a:pt x="0" y="219"/>
                </a:cubicBezTo>
                <a:cubicBezTo>
                  <a:pt x="0" y="220"/>
                  <a:pt x="1" y="222"/>
                  <a:pt x="1" y="223"/>
                </a:cubicBezTo>
                <a:cubicBezTo>
                  <a:pt x="1" y="225"/>
                  <a:pt x="2" y="226"/>
                  <a:pt x="2" y="226"/>
                </a:cubicBezTo>
                <a:cubicBezTo>
                  <a:pt x="3" y="227"/>
                  <a:pt x="4" y="228"/>
                  <a:pt x="5" y="228"/>
                </a:cubicBezTo>
                <a:cubicBezTo>
                  <a:pt x="6" y="229"/>
                  <a:pt x="7" y="229"/>
                  <a:pt x="8" y="229"/>
                </a:cubicBezTo>
                <a:cubicBezTo>
                  <a:pt x="9" y="229"/>
                  <a:pt x="11" y="229"/>
                  <a:pt x="12" y="228"/>
                </a:cubicBezTo>
                <a:cubicBezTo>
                  <a:pt x="13" y="228"/>
                  <a:pt x="14" y="227"/>
                  <a:pt x="15" y="226"/>
                </a:cubicBezTo>
                <a:cubicBezTo>
                  <a:pt x="15" y="228"/>
                  <a:pt x="15" y="228"/>
                  <a:pt x="15" y="228"/>
                </a:cubicBezTo>
                <a:cubicBezTo>
                  <a:pt x="15" y="229"/>
                  <a:pt x="16" y="229"/>
                  <a:pt x="16" y="229"/>
                </a:cubicBezTo>
                <a:cubicBezTo>
                  <a:pt x="18" y="229"/>
                  <a:pt x="18" y="229"/>
                  <a:pt x="18" y="229"/>
                </a:cubicBezTo>
                <a:cubicBezTo>
                  <a:pt x="18" y="199"/>
                  <a:pt x="18" y="199"/>
                  <a:pt x="18" y="199"/>
                </a:cubicBezTo>
                <a:cubicBezTo>
                  <a:pt x="15" y="199"/>
                  <a:pt x="15" y="199"/>
                  <a:pt x="15" y="199"/>
                </a:cubicBezTo>
                <a:lnTo>
                  <a:pt x="15" y="211"/>
                </a:lnTo>
                <a:close/>
                <a:moveTo>
                  <a:pt x="15" y="223"/>
                </a:moveTo>
                <a:cubicBezTo>
                  <a:pt x="14" y="224"/>
                  <a:pt x="13" y="225"/>
                  <a:pt x="12" y="225"/>
                </a:cubicBezTo>
                <a:cubicBezTo>
                  <a:pt x="11" y="226"/>
                  <a:pt x="10" y="226"/>
                  <a:pt x="9" y="226"/>
                </a:cubicBezTo>
                <a:cubicBezTo>
                  <a:pt x="8" y="226"/>
                  <a:pt x="8" y="226"/>
                  <a:pt x="7" y="226"/>
                </a:cubicBezTo>
                <a:cubicBezTo>
                  <a:pt x="6" y="226"/>
                  <a:pt x="6" y="225"/>
                  <a:pt x="5" y="224"/>
                </a:cubicBezTo>
                <a:cubicBezTo>
                  <a:pt x="5" y="224"/>
                  <a:pt x="5" y="223"/>
                  <a:pt x="4" y="222"/>
                </a:cubicBezTo>
                <a:cubicBezTo>
                  <a:pt x="4" y="221"/>
                  <a:pt x="4" y="220"/>
                  <a:pt x="4" y="219"/>
                </a:cubicBezTo>
                <a:cubicBezTo>
                  <a:pt x="4" y="216"/>
                  <a:pt x="5" y="214"/>
                  <a:pt x="6" y="213"/>
                </a:cubicBezTo>
                <a:cubicBezTo>
                  <a:pt x="7" y="212"/>
                  <a:pt x="8" y="211"/>
                  <a:pt x="10" y="211"/>
                </a:cubicBezTo>
                <a:cubicBezTo>
                  <a:pt x="11" y="211"/>
                  <a:pt x="12" y="211"/>
                  <a:pt x="13" y="212"/>
                </a:cubicBezTo>
                <a:cubicBezTo>
                  <a:pt x="13" y="212"/>
                  <a:pt x="14" y="213"/>
                  <a:pt x="15" y="213"/>
                </a:cubicBezTo>
                <a:lnTo>
                  <a:pt x="15" y="223"/>
                </a:lnTo>
                <a:close/>
                <a:moveTo>
                  <a:pt x="246" y="124"/>
                </a:moveTo>
                <a:cubicBezTo>
                  <a:pt x="248" y="124"/>
                  <a:pt x="249" y="123"/>
                  <a:pt x="249" y="122"/>
                </a:cubicBezTo>
                <a:cubicBezTo>
                  <a:pt x="250" y="124"/>
                  <a:pt x="250" y="124"/>
                  <a:pt x="250" y="124"/>
                </a:cubicBezTo>
                <a:cubicBezTo>
                  <a:pt x="250" y="125"/>
                  <a:pt x="250" y="125"/>
                  <a:pt x="251" y="125"/>
                </a:cubicBezTo>
                <a:cubicBezTo>
                  <a:pt x="253" y="125"/>
                  <a:pt x="253" y="125"/>
                  <a:pt x="253" y="125"/>
                </a:cubicBezTo>
                <a:cubicBezTo>
                  <a:pt x="253" y="95"/>
                  <a:pt x="253" y="95"/>
                  <a:pt x="253" y="95"/>
                </a:cubicBezTo>
                <a:cubicBezTo>
                  <a:pt x="249" y="95"/>
                  <a:pt x="249" y="95"/>
                  <a:pt x="249" y="95"/>
                </a:cubicBezTo>
                <a:cubicBezTo>
                  <a:pt x="249" y="107"/>
                  <a:pt x="249" y="107"/>
                  <a:pt x="249" y="107"/>
                </a:cubicBezTo>
                <a:cubicBezTo>
                  <a:pt x="249" y="106"/>
                  <a:pt x="248" y="105"/>
                  <a:pt x="247" y="105"/>
                </a:cubicBezTo>
                <a:cubicBezTo>
                  <a:pt x="246" y="104"/>
                  <a:pt x="245" y="104"/>
                  <a:pt x="244" y="104"/>
                </a:cubicBezTo>
                <a:cubicBezTo>
                  <a:pt x="242" y="104"/>
                  <a:pt x="241" y="104"/>
                  <a:pt x="240" y="105"/>
                </a:cubicBezTo>
                <a:cubicBezTo>
                  <a:pt x="239" y="106"/>
                  <a:pt x="238" y="106"/>
                  <a:pt x="237" y="107"/>
                </a:cubicBezTo>
                <a:cubicBezTo>
                  <a:pt x="236" y="108"/>
                  <a:pt x="236" y="109"/>
                  <a:pt x="236" y="111"/>
                </a:cubicBezTo>
                <a:cubicBezTo>
                  <a:pt x="235" y="112"/>
                  <a:pt x="235" y="113"/>
                  <a:pt x="235" y="115"/>
                </a:cubicBezTo>
                <a:cubicBezTo>
                  <a:pt x="235" y="116"/>
                  <a:pt x="235" y="118"/>
                  <a:pt x="235" y="119"/>
                </a:cubicBezTo>
                <a:cubicBezTo>
                  <a:pt x="236" y="121"/>
                  <a:pt x="236" y="122"/>
                  <a:pt x="237" y="122"/>
                </a:cubicBezTo>
                <a:cubicBezTo>
                  <a:pt x="238" y="123"/>
                  <a:pt x="238" y="124"/>
                  <a:pt x="239" y="124"/>
                </a:cubicBezTo>
                <a:cubicBezTo>
                  <a:pt x="240" y="125"/>
                  <a:pt x="241" y="125"/>
                  <a:pt x="243" y="125"/>
                </a:cubicBezTo>
                <a:cubicBezTo>
                  <a:pt x="244" y="125"/>
                  <a:pt x="245" y="125"/>
                  <a:pt x="246" y="124"/>
                </a:cubicBezTo>
                <a:close/>
                <a:moveTo>
                  <a:pt x="240" y="120"/>
                </a:moveTo>
                <a:cubicBezTo>
                  <a:pt x="240" y="120"/>
                  <a:pt x="239" y="119"/>
                  <a:pt x="239" y="118"/>
                </a:cubicBezTo>
                <a:cubicBezTo>
                  <a:pt x="239" y="117"/>
                  <a:pt x="239" y="116"/>
                  <a:pt x="239" y="115"/>
                </a:cubicBezTo>
                <a:cubicBezTo>
                  <a:pt x="239" y="112"/>
                  <a:pt x="239" y="110"/>
                  <a:pt x="240" y="109"/>
                </a:cubicBezTo>
                <a:cubicBezTo>
                  <a:pt x="241" y="108"/>
                  <a:pt x="243" y="107"/>
                  <a:pt x="244" y="107"/>
                </a:cubicBezTo>
                <a:cubicBezTo>
                  <a:pt x="245" y="107"/>
                  <a:pt x="246" y="107"/>
                  <a:pt x="247" y="108"/>
                </a:cubicBezTo>
                <a:cubicBezTo>
                  <a:pt x="248" y="108"/>
                  <a:pt x="249" y="109"/>
                  <a:pt x="249" y="109"/>
                </a:cubicBezTo>
                <a:cubicBezTo>
                  <a:pt x="249" y="119"/>
                  <a:pt x="249" y="119"/>
                  <a:pt x="249" y="119"/>
                </a:cubicBezTo>
                <a:cubicBezTo>
                  <a:pt x="248" y="120"/>
                  <a:pt x="248" y="121"/>
                  <a:pt x="247" y="121"/>
                </a:cubicBezTo>
                <a:cubicBezTo>
                  <a:pt x="246" y="122"/>
                  <a:pt x="245" y="122"/>
                  <a:pt x="244" y="122"/>
                </a:cubicBezTo>
                <a:cubicBezTo>
                  <a:pt x="243" y="122"/>
                  <a:pt x="242" y="122"/>
                  <a:pt x="242" y="122"/>
                </a:cubicBezTo>
                <a:cubicBezTo>
                  <a:pt x="241" y="122"/>
                  <a:pt x="240" y="121"/>
                  <a:pt x="240" y="120"/>
                </a:cubicBezTo>
                <a:close/>
                <a:moveTo>
                  <a:pt x="144" y="105"/>
                </a:moveTo>
                <a:cubicBezTo>
                  <a:pt x="143" y="104"/>
                  <a:pt x="142" y="104"/>
                  <a:pt x="141" y="104"/>
                </a:cubicBezTo>
                <a:cubicBezTo>
                  <a:pt x="140" y="104"/>
                  <a:pt x="138" y="105"/>
                  <a:pt x="137" y="105"/>
                </a:cubicBezTo>
                <a:cubicBezTo>
                  <a:pt x="136" y="106"/>
                  <a:pt x="135" y="107"/>
                  <a:pt x="134" y="108"/>
                </a:cubicBezTo>
                <a:cubicBezTo>
                  <a:pt x="134" y="105"/>
                  <a:pt x="134" y="105"/>
                  <a:pt x="134" y="105"/>
                </a:cubicBezTo>
                <a:cubicBezTo>
                  <a:pt x="134" y="105"/>
                  <a:pt x="133" y="105"/>
                  <a:pt x="133" y="105"/>
                </a:cubicBezTo>
                <a:cubicBezTo>
                  <a:pt x="131" y="105"/>
                  <a:pt x="131" y="105"/>
                  <a:pt x="131" y="105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134" y="132"/>
                  <a:pt x="134" y="132"/>
                  <a:pt x="134" y="132"/>
                </a:cubicBezTo>
                <a:cubicBezTo>
                  <a:pt x="134" y="123"/>
                  <a:pt x="134" y="123"/>
                  <a:pt x="134" y="123"/>
                </a:cubicBezTo>
                <a:cubicBezTo>
                  <a:pt x="135" y="123"/>
                  <a:pt x="136" y="124"/>
                  <a:pt x="137" y="124"/>
                </a:cubicBezTo>
                <a:cubicBezTo>
                  <a:pt x="138" y="125"/>
                  <a:pt x="139" y="125"/>
                  <a:pt x="140" y="125"/>
                </a:cubicBezTo>
                <a:cubicBezTo>
                  <a:pt x="141" y="125"/>
                  <a:pt x="143" y="125"/>
                  <a:pt x="144" y="124"/>
                </a:cubicBezTo>
                <a:cubicBezTo>
                  <a:pt x="145" y="124"/>
                  <a:pt x="146" y="123"/>
                  <a:pt x="146" y="122"/>
                </a:cubicBezTo>
                <a:cubicBezTo>
                  <a:pt x="147" y="121"/>
                  <a:pt x="148" y="120"/>
                  <a:pt x="148" y="119"/>
                </a:cubicBezTo>
                <a:cubicBezTo>
                  <a:pt x="149" y="117"/>
                  <a:pt x="149" y="116"/>
                  <a:pt x="149" y="115"/>
                </a:cubicBezTo>
                <a:cubicBezTo>
                  <a:pt x="149" y="113"/>
                  <a:pt x="149" y="111"/>
                  <a:pt x="148" y="110"/>
                </a:cubicBezTo>
                <a:cubicBezTo>
                  <a:pt x="148" y="109"/>
                  <a:pt x="147" y="108"/>
                  <a:pt x="147" y="107"/>
                </a:cubicBezTo>
                <a:cubicBezTo>
                  <a:pt x="146" y="106"/>
                  <a:pt x="145" y="105"/>
                  <a:pt x="144" y="105"/>
                </a:cubicBezTo>
                <a:close/>
                <a:moveTo>
                  <a:pt x="144" y="120"/>
                </a:moveTo>
                <a:cubicBezTo>
                  <a:pt x="143" y="122"/>
                  <a:pt x="141" y="122"/>
                  <a:pt x="139" y="122"/>
                </a:cubicBezTo>
                <a:cubicBezTo>
                  <a:pt x="138" y="122"/>
                  <a:pt x="137" y="122"/>
                  <a:pt x="137" y="122"/>
                </a:cubicBezTo>
                <a:cubicBezTo>
                  <a:pt x="136" y="121"/>
                  <a:pt x="135" y="121"/>
                  <a:pt x="134" y="120"/>
                </a:cubicBezTo>
                <a:cubicBezTo>
                  <a:pt x="134" y="110"/>
                  <a:pt x="134" y="110"/>
                  <a:pt x="134" y="110"/>
                </a:cubicBezTo>
                <a:cubicBezTo>
                  <a:pt x="135" y="109"/>
                  <a:pt x="136" y="108"/>
                  <a:pt x="137" y="108"/>
                </a:cubicBezTo>
                <a:cubicBezTo>
                  <a:pt x="138" y="107"/>
                  <a:pt x="139" y="107"/>
                  <a:pt x="140" y="107"/>
                </a:cubicBezTo>
                <a:cubicBezTo>
                  <a:pt x="141" y="107"/>
                  <a:pt x="141" y="107"/>
                  <a:pt x="142" y="108"/>
                </a:cubicBezTo>
                <a:cubicBezTo>
                  <a:pt x="143" y="108"/>
                  <a:pt x="143" y="108"/>
                  <a:pt x="144" y="109"/>
                </a:cubicBezTo>
                <a:cubicBezTo>
                  <a:pt x="144" y="109"/>
                  <a:pt x="144" y="110"/>
                  <a:pt x="145" y="111"/>
                </a:cubicBezTo>
                <a:cubicBezTo>
                  <a:pt x="145" y="112"/>
                  <a:pt x="145" y="113"/>
                  <a:pt x="145" y="115"/>
                </a:cubicBezTo>
                <a:cubicBezTo>
                  <a:pt x="145" y="117"/>
                  <a:pt x="145" y="119"/>
                  <a:pt x="144" y="120"/>
                </a:cubicBezTo>
                <a:close/>
                <a:moveTo>
                  <a:pt x="210" y="105"/>
                </a:moveTo>
                <a:cubicBezTo>
                  <a:pt x="209" y="106"/>
                  <a:pt x="209" y="106"/>
                  <a:pt x="208" y="107"/>
                </a:cubicBezTo>
                <a:cubicBezTo>
                  <a:pt x="208" y="107"/>
                  <a:pt x="207" y="108"/>
                  <a:pt x="207" y="108"/>
                </a:cubicBezTo>
                <a:cubicBezTo>
                  <a:pt x="207" y="107"/>
                  <a:pt x="206" y="106"/>
                  <a:pt x="205" y="105"/>
                </a:cubicBezTo>
                <a:cubicBezTo>
                  <a:pt x="204" y="105"/>
                  <a:pt x="203" y="104"/>
                  <a:pt x="202" y="104"/>
                </a:cubicBezTo>
                <a:cubicBezTo>
                  <a:pt x="201" y="104"/>
                  <a:pt x="200" y="105"/>
                  <a:pt x="199" y="105"/>
                </a:cubicBezTo>
                <a:cubicBezTo>
                  <a:pt x="198" y="106"/>
                  <a:pt x="197" y="106"/>
                  <a:pt x="196" y="107"/>
                </a:cubicBezTo>
                <a:cubicBezTo>
                  <a:pt x="196" y="105"/>
                  <a:pt x="196" y="105"/>
                  <a:pt x="196" y="105"/>
                </a:cubicBezTo>
                <a:cubicBezTo>
                  <a:pt x="196" y="105"/>
                  <a:pt x="196" y="105"/>
                  <a:pt x="195" y="105"/>
                </a:cubicBezTo>
                <a:cubicBezTo>
                  <a:pt x="193" y="105"/>
                  <a:pt x="193" y="105"/>
                  <a:pt x="193" y="105"/>
                </a:cubicBezTo>
                <a:cubicBezTo>
                  <a:pt x="193" y="125"/>
                  <a:pt x="193" y="125"/>
                  <a:pt x="193" y="125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7" y="109"/>
                  <a:pt x="198" y="108"/>
                  <a:pt x="199" y="108"/>
                </a:cubicBezTo>
                <a:cubicBezTo>
                  <a:pt x="199" y="107"/>
                  <a:pt x="200" y="107"/>
                  <a:pt x="201" y="107"/>
                </a:cubicBezTo>
                <a:cubicBezTo>
                  <a:pt x="202" y="107"/>
                  <a:pt x="203" y="108"/>
                  <a:pt x="204" y="108"/>
                </a:cubicBezTo>
                <a:cubicBezTo>
                  <a:pt x="204" y="109"/>
                  <a:pt x="205" y="110"/>
                  <a:pt x="205" y="112"/>
                </a:cubicBezTo>
                <a:cubicBezTo>
                  <a:pt x="205" y="125"/>
                  <a:pt x="205" y="125"/>
                  <a:pt x="205" y="125"/>
                </a:cubicBezTo>
                <a:cubicBezTo>
                  <a:pt x="208" y="125"/>
                  <a:pt x="208" y="125"/>
                  <a:pt x="208" y="125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8" y="111"/>
                  <a:pt x="209" y="110"/>
                  <a:pt x="209" y="110"/>
                </a:cubicBezTo>
                <a:cubicBezTo>
                  <a:pt x="209" y="109"/>
                  <a:pt x="209" y="109"/>
                  <a:pt x="210" y="108"/>
                </a:cubicBezTo>
                <a:cubicBezTo>
                  <a:pt x="210" y="108"/>
                  <a:pt x="211" y="108"/>
                  <a:pt x="211" y="107"/>
                </a:cubicBezTo>
                <a:cubicBezTo>
                  <a:pt x="212" y="107"/>
                  <a:pt x="212" y="107"/>
                  <a:pt x="213" y="107"/>
                </a:cubicBezTo>
                <a:cubicBezTo>
                  <a:pt x="214" y="107"/>
                  <a:pt x="215" y="108"/>
                  <a:pt x="216" y="108"/>
                </a:cubicBezTo>
                <a:cubicBezTo>
                  <a:pt x="216" y="109"/>
                  <a:pt x="217" y="110"/>
                  <a:pt x="217" y="112"/>
                </a:cubicBezTo>
                <a:cubicBezTo>
                  <a:pt x="217" y="125"/>
                  <a:pt x="217" y="125"/>
                  <a:pt x="217" y="125"/>
                </a:cubicBezTo>
                <a:cubicBezTo>
                  <a:pt x="220" y="125"/>
                  <a:pt x="220" y="125"/>
                  <a:pt x="220" y="125"/>
                </a:cubicBezTo>
                <a:cubicBezTo>
                  <a:pt x="220" y="112"/>
                  <a:pt x="220" y="112"/>
                  <a:pt x="220" y="112"/>
                </a:cubicBezTo>
                <a:cubicBezTo>
                  <a:pt x="220" y="111"/>
                  <a:pt x="220" y="110"/>
                  <a:pt x="220" y="109"/>
                </a:cubicBezTo>
                <a:cubicBezTo>
                  <a:pt x="220" y="108"/>
                  <a:pt x="219" y="107"/>
                  <a:pt x="219" y="106"/>
                </a:cubicBezTo>
                <a:cubicBezTo>
                  <a:pt x="218" y="106"/>
                  <a:pt x="217" y="105"/>
                  <a:pt x="216" y="105"/>
                </a:cubicBezTo>
                <a:cubicBezTo>
                  <a:pt x="216" y="104"/>
                  <a:pt x="215" y="104"/>
                  <a:pt x="214" y="104"/>
                </a:cubicBezTo>
                <a:cubicBezTo>
                  <a:pt x="213" y="104"/>
                  <a:pt x="212" y="104"/>
                  <a:pt x="212" y="105"/>
                </a:cubicBezTo>
                <a:cubicBezTo>
                  <a:pt x="211" y="105"/>
                  <a:pt x="210" y="105"/>
                  <a:pt x="210" y="105"/>
                </a:cubicBezTo>
                <a:close/>
                <a:moveTo>
                  <a:pt x="6" y="96"/>
                </a:moveTo>
                <a:cubicBezTo>
                  <a:pt x="2" y="96"/>
                  <a:pt x="2" y="96"/>
                  <a:pt x="2" y="96"/>
                </a:cubicBezTo>
                <a:cubicBezTo>
                  <a:pt x="2" y="125"/>
                  <a:pt x="2" y="125"/>
                  <a:pt x="2" y="125"/>
                </a:cubicBezTo>
                <a:cubicBezTo>
                  <a:pt x="19" y="125"/>
                  <a:pt x="19" y="125"/>
                  <a:pt x="19" y="125"/>
                </a:cubicBezTo>
                <a:cubicBezTo>
                  <a:pt x="19" y="122"/>
                  <a:pt x="19" y="122"/>
                  <a:pt x="19" y="122"/>
                </a:cubicBezTo>
                <a:cubicBezTo>
                  <a:pt x="6" y="122"/>
                  <a:pt x="6" y="122"/>
                  <a:pt x="6" y="122"/>
                </a:cubicBezTo>
                <a:lnTo>
                  <a:pt x="6" y="96"/>
                </a:lnTo>
                <a:close/>
                <a:moveTo>
                  <a:pt x="290" y="110"/>
                </a:moveTo>
                <a:cubicBezTo>
                  <a:pt x="290" y="112"/>
                  <a:pt x="289" y="113"/>
                  <a:pt x="289" y="115"/>
                </a:cubicBezTo>
                <a:cubicBezTo>
                  <a:pt x="289" y="116"/>
                  <a:pt x="290" y="118"/>
                  <a:pt x="290" y="119"/>
                </a:cubicBezTo>
                <a:cubicBezTo>
                  <a:pt x="291" y="120"/>
                  <a:pt x="291" y="121"/>
                  <a:pt x="292" y="122"/>
                </a:cubicBezTo>
                <a:cubicBezTo>
                  <a:pt x="293" y="123"/>
                  <a:pt x="294" y="124"/>
                  <a:pt x="295" y="124"/>
                </a:cubicBezTo>
                <a:cubicBezTo>
                  <a:pt x="296" y="125"/>
                  <a:pt x="298" y="125"/>
                  <a:pt x="299" y="125"/>
                </a:cubicBezTo>
                <a:cubicBezTo>
                  <a:pt x="301" y="125"/>
                  <a:pt x="302" y="125"/>
                  <a:pt x="303" y="124"/>
                </a:cubicBezTo>
                <a:cubicBezTo>
                  <a:pt x="304" y="124"/>
                  <a:pt x="305" y="123"/>
                  <a:pt x="306" y="122"/>
                </a:cubicBezTo>
                <a:cubicBezTo>
                  <a:pt x="307" y="121"/>
                  <a:pt x="308" y="120"/>
                  <a:pt x="308" y="119"/>
                </a:cubicBezTo>
                <a:cubicBezTo>
                  <a:pt x="309" y="118"/>
                  <a:pt x="309" y="116"/>
                  <a:pt x="309" y="115"/>
                </a:cubicBezTo>
                <a:cubicBezTo>
                  <a:pt x="309" y="113"/>
                  <a:pt x="309" y="112"/>
                  <a:pt x="308" y="110"/>
                </a:cubicBezTo>
                <a:cubicBezTo>
                  <a:pt x="308" y="109"/>
                  <a:pt x="307" y="108"/>
                  <a:pt x="306" y="107"/>
                </a:cubicBezTo>
                <a:cubicBezTo>
                  <a:pt x="305" y="106"/>
                  <a:pt x="304" y="105"/>
                  <a:pt x="303" y="105"/>
                </a:cubicBezTo>
                <a:cubicBezTo>
                  <a:pt x="302" y="105"/>
                  <a:pt x="301" y="104"/>
                  <a:pt x="299" y="104"/>
                </a:cubicBezTo>
                <a:cubicBezTo>
                  <a:pt x="298" y="104"/>
                  <a:pt x="296" y="105"/>
                  <a:pt x="295" y="105"/>
                </a:cubicBezTo>
                <a:cubicBezTo>
                  <a:pt x="294" y="105"/>
                  <a:pt x="293" y="106"/>
                  <a:pt x="292" y="107"/>
                </a:cubicBezTo>
                <a:cubicBezTo>
                  <a:pt x="291" y="108"/>
                  <a:pt x="291" y="109"/>
                  <a:pt x="290" y="110"/>
                </a:cubicBezTo>
                <a:close/>
                <a:moveTo>
                  <a:pt x="293" y="111"/>
                </a:moveTo>
                <a:cubicBezTo>
                  <a:pt x="294" y="111"/>
                  <a:pt x="294" y="110"/>
                  <a:pt x="295" y="109"/>
                </a:cubicBezTo>
                <a:cubicBezTo>
                  <a:pt x="295" y="108"/>
                  <a:pt x="296" y="108"/>
                  <a:pt x="296" y="108"/>
                </a:cubicBezTo>
                <a:cubicBezTo>
                  <a:pt x="297" y="107"/>
                  <a:pt x="298" y="107"/>
                  <a:pt x="299" y="107"/>
                </a:cubicBezTo>
                <a:cubicBezTo>
                  <a:pt x="301" y="107"/>
                  <a:pt x="303" y="108"/>
                  <a:pt x="304" y="109"/>
                </a:cubicBezTo>
                <a:cubicBezTo>
                  <a:pt x="305" y="110"/>
                  <a:pt x="305" y="112"/>
                  <a:pt x="305" y="115"/>
                </a:cubicBezTo>
                <a:cubicBezTo>
                  <a:pt x="305" y="117"/>
                  <a:pt x="305" y="119"/>
                  <a:pt x="304" y="120"/>
                </a:cubicBezTo>
                <a:cubicBezTo>
                  <a:pt x="303" y="122"/>
                  <a:pt x="301" y="122"/>
                  <a:pt x="299" y="122"/>
                </a:cubicBezTo>
                <a:cubicBezTo>
                  <a:pt x="297" y="122"/>
                  <a:pt x="296" y="122"/>
                  <a:pt x="295" y="120"/>
                </a:cubicBezTo>
                <a:cubicBezTo>
                  <a:pt x="294" y="119"/>
                  <a:pt x="293" y="117"/>
                  <a:pt x="293" y="115"/>
                </a:cubicBezTo>
                <a:cubicBezTo>
                  <a:pt x="293" y="114"/>
                  <a:pt x="293" y="112"/>
                  <a:pt x="293" y="111"/>
                </a:cubicBezTo>
                <a:close/>
                <a:moveTo>
                  <a:pt x="355" y="125"/>
                </a:moveTo>
                <a:cubicBezTo>
                  <a:pt x="358" y="125"/>
                  <a:pt x="358" y="125"/>
                  <a:pt x="358" y="125"/>
                </a:cubicBezTo>
                <a:cubicBezTo>
                  <a:pt x="358" y="105"/>
                  <a:pt x="358" y="105"/>
                  <a:pt x="358" y="105"/>
                </a:cubicBezTo>
                <a:cubicBezTo>
                  <a:pt x="355" y="105"/>
                  <a:pt x="355" y="105"/>
                  <a:pt x="355" y="105"/>
                </a:cubicBezTo>
                <a:lnTo>
                  <a:pt x="355" y="125"/>
                </a:lnTo>
                <a:close/>
                <a:moveTo>
                  <a:pt x="359" y="97"/>
                </a:moveTo>
                <a:cubicBezTo>
                  <a:pt x="359" y="97"/>
                  <a:pt x="358" y="97"/>
                  <a:pt x="358" y="96"/>
                </a:cubicBezTo>
                <a:cubicBezTo>
                  <a:pt x="358" y="96"/>
                  <a:pt x="358" y="96"/>
                  <a:pt x="357" y="96"/>
                </a:cubicBezTo>
                <a:cubicBezTo>
                  <a:pt x="357" y="96"/>
                  <a:pt x="357" y="96"/>
                  <a:pt x="356" y="96"/>
                </a:cubicBezTo>
                <a:cubicBezTo>
                  <a:pt x="356" y="96"/>
                  <a:pt x="356" y="96"/>
                  <a:pt x="355" y="96"/>
                </a:cubicBezTo>
                <a:cubicBezTo>
                  <a:pt x="355" y="96"/>
                  <a:pt x="355" y="96"/>
                  <a:pt x="355" y="96"/>
                </a:cubicBezTo>
                <a:cubicBezTo>
                  <a:pt x="354" y="97"/>
                  <a:pt x="354" y="97"/>
                  <a:pt x="354" y="97"/>
                </a:cubicBezTo>
                <a:cubicBezTo>
                  <a:pt x="354" y="98"/>
                  <a:pt x="354" y="98"/>
                  <a:pt x="354" y="98"/>
                </a:cubicBezTo>
                <a:cubicBezTo>
                  <a:pt x="354" y="99"/>
                  <a:pt x="354" y="99"/>
                  <a:pt x="354" y="99"/>
                </a:cubicBezTo>
                <a:cubicBezTo>
                  <a:pt x="354" y="99"/>
                  <a:pt x="354" y="100"/>
                  <a:pt x="355" y="100"/>
                </a:cubicBezTo>
                <a:cubicBezTo>
                  <a:pt x="355" y="100"/>
                  <a:pt x="355" y="100"/>
                  <a:pt x="355" y="101"/>
                </a:cubicBezTo>
                <a:cubicBezTo>
                  <a:pt x="356" y="101"/>
                  <a:pt x="356" y="101"/>
                  <a:pt x="356" y="101"/>
                </a:cubicBezTo>
                <a:cubicBezTo>
                  <a:pt x="357" y="101"/>
                  <a:pt x="357" y="101"/>
                  <a:pt x="357" y="101"/>
                </a:cubicBezTo>
                <a:cubicBezTo>
                  <a:pt x="358" y="100"/>
                  <a:pt x="358" y="100"/>
                  <a:pt x="358" y="100"/>
                </a:cubicBezTo>
                <a:cubicBezTo>
                  <a:pt x="358" y="100"/>
                  <a:pt x="359" y="99"/>
                  <a:pt x="359" y="99"/>
                </a:cubicBezTo>
                <a:cubicBezTo>
                  <a:pt x="359" y="99"/>
                  <a:pt x="359" y="99"/>
                  <a:pt x="359" y="98"/>
                </a:cubicBezTo>
                <a:cubicBezTo>
                  <a:pt x="359" y="98"/>
                  <a:pt x="359" y="98"/>
                  <a:pt x="359" y="97"/>
                </a:cubicBezTo>
                <a:close/>
                <a:moveTo>
                  <a:pt x="285" y="95"/>
                </a:moveTo>
                <a:cubicBezTo>
                  <a:pt x="281" y="95"/>
                  <a:pt x="281" y="95"/>
                  <a:pt x="281" y="95"/>
                </a:cubicBezTo>
                <a:cubicBezTo>
                  <a:pt x="281" y="125"/>
                  <a:pt x="281" y="125"/>
                  <a:pt x="281" y="125"/>
                </a:cubicBezTo>
                <a:cubicBezTo>
                  <a:pt x="285" y="125"/>
                  <a:pt x="285" y="125"/>
                  <a:pt x="285" y="125"/>
                </a:cubicBezTo>
                <a:lnTo>
                  <a:pt x="285" y="95"/>
                </a:lnTo>
                <a:close/>
                <a:moveTo>
                  <a:pt x="360" y="177"/>
                </a:moveTo>
                <a:cubicBezTo>
                  <a:pt x="363" y="177"/>
                  <a:pt x="363" y="177"/>
                  <a:pt x="363" y="177"/>
                </a:cubicBezTo>
                <a:cubicBezTo>
                  <a:pt x="363" y="157"/>
                  <a:pt x="363" y="157"/>
                  <a:pt x="363" y="157"/>
                </a:cubicBezTo>
                <a:cubicBezTo>
                  <a:pt x="360" y="157"/>
                  <a:pt x="360" y="157"/>
                  <a:pt x="360" y="157"/>
                </a:cubicBezTo>
                <a:lnTo>
                  <a:pt x="360" y="177"/>
                </a:lnTo>
                <a:close/>
                <a:moveTo>
                  <a:pt x="348" y="115"/>
                </a:moveTo>
                <a:cubicBezTo>
                  <a:pt x="348" y="115"/>
                  <a:pt x="347" y="114"/>
                  <a:pt x="347" y="114"/>
                </a:cubicBezTo>
                <a:cubicBezTo>
                  <a:pt x="346" y="114"/>
                  <a:pt x="346" y="114"/>
                  <a:pt x="345" y="113"/>
                </a:cubicBezTo>
                <a:cubicBezTo>
                  <a:pt x="344" y="113"/>
                  <a:pt x="344" y="113"/>
                  <a:pt x="343" y="113"/>
                </a:cubicBezTo>
                <a:cubicBezTo>
                  <a:pt x="342" y="113"/>
                  <a:pt x="342" y="112"/>
                  <a:pt x="341" y="112"/>
                </a:cubicBezTo>
                <a:cubicBezTo>
                  <a:pt x="341" y="112"/>
                  <a:pt x="340" y="112"/>
                  <a:pt x="340" y="111"/>
                </a:cubicBezTo>
                <a:cubicBezTo>
                  <a:pt x="340" y="111"/>
                  <a:pt x="340" y="110"/>
                  <a:pt x="340" y="110"/>
                </a:cubicBezTo>
                <a:cubicBezTo>
                  <a:pt x="340" y="109"/>
                  <a:pt x="340" y="109"/>
                  <a:pt x="340" y="109"/>
                </a:cubicBezTo>
                <a:cubicBezTo>
                  <a:pt x="340" y="108"/>
                  <a:pt x="340" y="108"/>
                  <a:pt x="341" y="108"/>
                </a:cubicBezTo>
                <a:cubicBezTo>
                  <a:pt x="341" y="108"/>
                  <a:pt x="341" y="107"/>
                  <a:pt x="342" y="107"/>
                </a:cubicBezTo>
                <a:cubicBezTo>
                  <a:pt x="342" y="107"/>
                  <a:pt x="343" y="107"/>
                  <a:pt x="344" y="107"/>
                </a:cubicBezTo>
                <a:cubicBezTo>
                  <a:pt x="344" y="107"/>
                  <a:pt x="345" y="107"/>
                  <a:pt x="345" y="107"/>
                </a:cubicBezTo>
                <a:cubicBezTo>
                  <a:pt x="346" y="107"/>
                  <a:pt x="346" y="107"/>
                  <a:pt x="347" y="108"/>
                </a:cubicBezTo>
                <a:cubicBezTo>
                  <a:pt x="347" y="108"/>
                  <a:pt x="347" y="108"/>
                  <a:pt x="348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9" y="108"/>
                  <a:pt x="349" y="108"/>
                  <a:pt x="349" y="108"/>
                </a:cubicBezTo>
                <a:cubicBezTo>
                  <a:pt x="350" y="107"/>
                  <a:pt x="350" y="107"/>
                  <a:pt x="350" y="107"/>
                </a:cubicBezTo>
                <a:cubicBezTo>
                  <a:pt x="349" y="106"/>
                  <a:pt x="348" y="105"/>
                  <a:pt x="347" y="105"/>
                </a:cubicBezTo>
                <a:cubicBezTo>
                  <a:pt x="346" y="104"/>
                  <a:pt x="345" y="104"/>
                  <a:pt x="343" y="104"/>
                </a:cubicBezTo>
                <a:cubicBezTo>
                  <a:pt x="342" y="104"/>
                  <a:pt x="341" y="104"/>
                  <a:pt x="340" y="105"/>
                </a:cubicBezTo>
                <a:cubicBezTo>
                  <a:pt x="339" y="105"/>
                  <a:pt x="339" y="105"/>
                  <a:pt x="338" y="106"/>
                </a:cubicBezTo>
                <a:cubicBezTo>
                  <a:pt x="338" y="107"/>
                  <a:pt x="337" y="107"/>
                  <a:pt x="337" y="108"/>
                </a:cubicBezTo>
                <a:cubicBezTo>
                  <a:pt x="336" y="109"/>
                  <a:pt x="336" y="109"/>
                  <a:pt x="336" y="110"/>
                </a:cubicBezTo>
                <a:cubicBezTo>
                  <a:pt x="336" y="111"/>
                  <a:pt x="336" y="112"/>
                  <a:pt x="337" y="112"/>
                </a:cubicBezTo>
                <a:cubicBezTo>
                  <a:pt x="337" y="113"/>
                  <a:pt x="337" y="113"/>
                  <a:pt x="338" y="114"/>
                </a:cubicBezTo>
                <a:cubicBezTo>
                  <a:pt x="338" y="114"/>
                  <a:pt x="339" y="115"/>
                  <a:pt x="340" y="115"/>
                </a:cubicBezTo>
                <a:cubicBezTo>
                  <a:pt x="340" y="115"/>
                  <a:pt x="341" y="115"/>
                  <a:pt x="342" y="116"/>
                </a:cubicBezTo>
                <a:cubicBezTo>
                  <a:pt x="342" y="116"/>
                  <a:pt x="343" y="116"/>
                  <a:pt x="343" y="116"/>
                </a:cubicBezTo>
                <a:cubicBezTo>
                  <a:pt x="344" y="116"/>
                  <a:pt x="345" y="117"/>
                  <a:pt x="345" y="117"/>
                </a:cubicBezTo>
                <a:cubicBezTo>
                  <a:pt x="346" y="117"/>
                  <a:pt x="346" y="118"/>
                  <a:pt x="346" y="118"/>
                </a:cubicBezTo>
                <a:cubicBezTo>
                  <a:pt x="347" y="118"/>
                  <a:pt x="347" y="119"/>
                  <a:pt x="347" y="119"/>
                </a:cubicBezTo>
                <a:cubicBezTo>
                  <a:pt x="347" y="120"/>
                  <a:pt x="347" y="120"/>
                  <a:pt x="347" y="121"/>
                </a:cubicBezTo>
                <a:cubicBezTo>
                  <a:pt x="346" y="121"/>
                  <a:pt x="346" y="121"/>
                  <a:pt x="346" y="122"/>
                </a:cubicBezTo>
                <a:cubicBezTo>
                  <a:pt x="345" y="122"/>
                  <a:pt x="345" y="122"/>
                  <a:pt x="344" y="122"/>
                </a:cubicBezTo>
                <a:cubicBezTo>
                  <a:pt x="344" y="123"/>
                  <a:pt x="343" y="123"/>
                  <a:pt x="343" y="123"/>
                </a:cubicBezTo>
                <a:cubicBezTo>
                  <a:pt x="342" y="123"/>
                  <a:pt x="341" y="123"/>
                  <a:pt x="341" y="122"/>
                </a:cubicBezTo>
                <a:cubicBezTo>
                  <a:pt x="340" y="122"/>
                  <a:pt x="340" y="122"/>
                  <a:pt x="339" y="122"/>
                </a:cubicBezTo>
                <a:cubicBezTo>
                  <a:pt x="339" y="121"/>
                  <a:pt x="339" y="121"/>
                  <a:pt x="338" y="121"/>
                </a:cubicBezTo>
                <a:cubicBezTo>
                  <a:pt x="338" y="121"/>
                  <a:pt x="338" y="121"/>
                  <a:pt x="337" y="121"/>
                </a:cubicBezTo>
                <a:cubicBezTo>
                  <a:pt x="337" y="121"/>
                  <a:pt x="337" y="121"/>
                  <a:pt x="337" y="121"/>
                </a:cubicBezTo>
                <a:cubicBezTo>
                  <a:pt x="337" y="121"/>
                  <a:pt x="337" y="121"/>
                  <a:pt x="337" y="121"/>
                </a:cubicBezTo>
                <a:cubicBezTo>
                  <a:pt x="336" y="123"/>
                  <a:pt x="336" y="123"/>
                  <a:pt x="336" y="123"/>
                </a:cubicBezTo>
                <a:cubicBezTo>
                  <a:pt x="337" y="123"/>
                  <a:pt x="337" y="124"/>
                  <a:pt x="339" y="124"/>
                </a:cubicBezTo>
                <a:cubicBezTo>
                  <a:pt x="340" y="125"/>
                  <a:pt x="341" y="125"/>
                  <a:pt x="342" y="125"/>
                </a:cubicBezTo>
                <a:cubicBezTo>
                  <a:pt x="344" y="125"/>
                  <a:pt x="345" y="125"/>
                  <a:pt x="346" y="125"/>
                </a:cubicBezTo>
                <a:cubicBezTo>
                  <a:pt x="347" y="124"/>
                  <a:pt x="347" y="124"/>
                  <a:pt x="348" y="123"/>
                </a:cubicBezTo>
                <a:cubicBezTo>
                  <a:pt x="349" y="123"/>
                  <a:pt x="349" y="122"/>
                  <a:pt x="350" y="121"/>
                </a:cubicBezTo>
                <a:cubicBezTo>
                  <a:pt x="350" y="120"/>
                  <a:pt x="350" y="120"/>
                  <a:pt x="350" y="119"/>
                </a:cubicBezTo>
                <a:cubicBezTo>
                  <a:pt x="350" y="118"/>
                  <a:pt x="350" y="117"/>
                  <a:pt x="350" y="117"/>
                </a:cubicBezTo>
                <a:cubicBezTo>
                  <a:pt x="349" y="116"/>
                  <a:pt x="349" y="115"/>
                  <a:pt x="348" y="115"/>
                </a:cubicBezTo>
                <a:close/>
                <a:moveTo>
                  <a:pt x="342" y="158"/>
                </a:moveTo>
                <a:cubicBezTo>
                  <a:pt x="341" y="158"/>
                  <a:pt x="341" y="157"/>
                  <a:pt x="340" y="157"/>
                </a:cubicBezTo>
                <a:cubicBezTo>
                  <a:pt x="339" y="156"/>
                  <a:pt x="338" y="156"/>
                  <a:pt x="337" y="156"/>
                </a:cubicBezTo>
                <a:cubicBezTo>
                  <a:pt x="336" y="156"/>
                  <a:pt x="336" y="156"/>
                  <a:pt x="335" y="157"/>
                </a:cubicBezTo>
                <a:cubicBezTo>
                  <a:pt x="334" y="157"/>
                  <a:pt x="334" y="157"/>
                  <a:pt x="333" y="157"/>
                </a:cubicBezTo>
                <a:cubicBezTo>
                  <a:pt x="333" y="158"/>
                  <a:pt x="332" y="158"/>
                  <a:pt x="332" y="159"/>
                </a:cubicBezTo>
                <a:cubicBezTo>
                  <a:pt x="331" y="159"/>
                  <a:pt x="331" y="160"/>
                  <a:pt x="331" y="160"/>
                </a:cubicBezTo>
                <a:cubicBezTo>
                  <a:pt x="330" y="159"/>
                  <a:pt x="330" y="158"/>
                  <a:pt x="329" y="157"/>
                </a:cubicBezTo>
                <a:cubicBezTo>
                  <a:pt x="328" y="157"/>
                  <a:pt x="327" y="156"/>
                  <a:pt x="325" y="156"/>
                </a:cubicBezTo>
                <a:cubicBezTo>
                  <a:pt x="324" y="156"/>
                  <a:pt x="323" y="157"/>
                  <a:pt x="322" y="157"/>
                </a:cubicBezTo>
                <a:cubicBezTo>
                  <a:pt x="321" y="158"/>
                  <a:pt x="320" y="158"/>
                  <a:pt x="320" y="159"/>
                </a:cubicBezTo>
                <a:cubicBezTo>
                  <a:pt x="319" y="157"/>
                  <a:pt x="319" y="157"/>
                  <a:pt x="319" y="157"/>
                </a:cubicBezTo>
                <a:cubicBezTo>
                  <a:pt x="319" y="157"/>
                  <a:pt x="319" y="157"/>
                  <a:pt x="318" y="157"/>
                </a:cubicBezTo>
                <a:cubicBezTo>
                  <a:pt x="316" y="157"/>
                  <a:pt x="316" y="157"/>
                  <a:pt x="316" y="157"/>
                </a:cubicBezTo>
                <a:cubicBezTo>
                  <a:pt x="316" y="177"/>
                  <a:pt x="316" y="177"/>
                  <a:pt x="316" y="177"/>
                </a:cubicBezTo>
                <a:cubicBezTo>
                  <a:pt x="320" y="177"/>
                  <a:pt x="320" y="177"/>
                  <a:pt x="320" y="177"/>
                </a:cubicBezTo>
                <a:cubicBezTo>
                  <a:pt x="320" y="162"/>
                  <a:pt x="320" y="162"/>
                  <a:pt x="320" y="162"/>
                </a:cubicBezTo>
                <a:cubicBezTo>
                  <a:pt x="321" y="161"/>
                  <a:pt x="321" y="160"/>
                  <a:pt x="322" y="160"/>
                </a:cubicBezTo>
                <a:cubicBezTo>
                  <a:pt x="323" y="159"/>
                  <a:pt x="324" y="159"/>
                  <a:pt x="324" y="159"/>
                </a:cubicBezTo>
                <a:cubicBezTo>
                  <a:pt x="326" y="159"/>
                  <a:pt x="327" y="160"/>
                  <a:pt x="327" y="160"/>
                </a:cubicBezTo>
                <a:cubicBezTo>
                  <a:pt x="328" y="161"/>
                  <a:pt x="328" y="162"/>
                  <a:pt x="328" y="164"/>
                </a:cubicBezTo>
                <a:cubicBezTo>
                  <a:pt x="328" y="177"/>
                  <a:pt x="328" y="177"/>
                  <a:pt x="328" y="177"/>
                </a:cubicBezTo>
                <a:cubicBezTo>
                  <a:pt x="332" y="177"/>
                  <a:pt x="332" y="177"/>
                  <a:pt x="332" y="177"/>
                </a:cubicBezTo>
                <a:cubicBezTo>
                  <a:pt x="332" y="164"/>
                  <a:pt x="332" y="164"/>
                  <a:pt x="332" y="164"/>
                </a:cubicBezTo>
                <a:cubicBezTo>
                  <a:pt x="332" y="163"/>
                  <a:pt x="332" y="162"/>
                  <a:pt x="332" y="162"/>
                </a:cubicBezTo>
                <a:cubicBezTo>
                  <a:pt x="332" y="161"/>
                  <a:pt x="333" y="161"/>
                  <a:pt x="333" y="160"/>
                </a:cubicBezTo>
                <a:cubicBezTo>
                  <a:pt x="334" y="160"/>
                  <a:pt x="334" y="160"/>
                  <a:pt x="335" y="159"/>
                </a:cubicBezTo>
                <a:cubicBezTo>
                  <a:pt x="335" y="159"/>
                  <a:pt x="336" y="159"/>
                  <a:pt x="336" y="159"/>
                </a:cubicBezTo>
                <a:cubicBezTo>
                  <a:pt x="337" y="159"/>
                  <a:pt x="338" y="160"/>
                  <a:pt x="339" y="160"/>
                </a:cubicBezTo>
                <a:cubicBezTo>
                  <a:pt x="340" y="161"/>
                  <a:pt x="340" y="162"/>
                  <a:pt x="340" y="164"/>
                </a:cubicBezTo>
                <a:cubicBezTo>
                  <a:pt x="340" y="177"/>
                  <a:pt x="340" y="177"/>
                  <a:pt x="340" y="177"/>
                </a:cubicBezTo>
                <a:cubicBezTo>
                  <a:pt x="344" y="177"/>
                  <a:pt x="344" y="177"/>
                  <a:pt x="344" y="177"/>
                </a:cubicBezTo>
                <a:cubicBezTo>
                  <a:pt x="344" y="164"/>
                  <a:pt x="344" y="164"/>
                  <a:pt x="344" y="164"/>
                </a:cubicBezTo>
                <a:cubicBezTo>
                  <a:pt x="344" y="163"/>
                  <a:pt x="344" y="162"/>
                  <a:pt x="343" y="161"/>
                </a:cubicBezTo>
                <a:cubicBezTo>
                  <a:pt x="343" y="160"/>
                  <a:pt x="343" y="159"/>
                  <a:pt x="342" y="158"/>
                </a:cubicBezTo>
                <a:close/>
                <a:moveTo>
                  <a:pt x="291" y="156"/>
                </a:moveTo>
                <a:cubicBezTo>
                  <a:pt x="289" y="156"/>
                  <a:pt x="288" y="157"/>
                  <a:pt x="287" y="157"/>
                </a:cubicBezTo>
                <a:cubicBezTo>
                  <a:pt x="286" y="158"/>
                  <a:pt x="285" y="159"/>
                  <a:pt x="285" y="161"/>
                </a:cubicBezTo>
                <a:cubicBezTo>
                  <a:pt x="285" y="158"/>
                  <a:pt x="285" y="158"/>
                  <a:pt x="285" y="158"/>
                </a:cubicBezTo>
                <a:cubicBezTo>
                  <a:pt x="285" y="157"/>
                  <a:pt x="284" y="157"/>
                  <a:pt x="284" y="157"/>
                </a:cubicBezTo>
                <a:cubicBezTo>
                  <a:pt x="284" y="157"/>
                  <a:pt x="284" y="157"/>
                  <a:pt x="284" y="157"/>
                </a:cubicBezTo>
                <a:cubicBezTo>
                  <a:pt x="281" y="157"/>
                  <a:pt x="281" y="157"/>
                  <a:pt x="281" y="157"/>
                </a:cubicBezTo>
                <a:cubicBezTo>
                  <a:pt x="281" y="177"/>
                  <a:pt x="281" y="177"/>
                  <a:pt x="281" y="177"/>
                </a:cubicBezTo>
                <a:cubicBezTo>
                  <a:pt x="285" y="177"/>
                  <a:pt x="285" y="177"/>
                  <a:pt x="285" y="177"/>
                </a:cubicBezTo>
                <a:cubicBezTo>
                  <a:pt x="285" y="164"/>
                  <a:pt x="285" y="164"/>
                  <a:pt x="285" y="164"/>
                </a:cubicBezTo>
                <a:cubicBezTo>
                  <a:pt x="285" y="163"/>
                  <a:pt x="286" y="163"/>
                  <a:pt x="286" y="162"/>
                </a:cubicBezTo>
                <a:cubicBezTo>
                  <a:pt x="286" y="162"/>
                  <a:pt x="287" y="161"/>
                  <a:pt x="287" y="161"/>
                </a:cubicBezTo>
                <a:cubicBezTo>
                  <a:pt x="287" y="160"/>
                  <a:pt x="288" y="160"/>
                  <a:pt x="288" y="160"/>
                </a:cubicBezTo>
                <a:cubicBezTo>
                  <a:pt x="289" y="160"/>
                  <a:pt x="289" y="160"/>
                  <a:pt x="290" y="160"/>
                </a:cubicBezTo>
                <a:cubicBezTo>
                  <a:pt x="290" y="160"/>
                  <a:pt x="291" y="160"/>
                  <a:pt x="291" y="160"/>
                </a:cubicBezTo>
                <a:cubicBezTo>
                  <a:pt x="292" y="160"/>
                  <a:pt x="292" y="160"/>
                  <a:pt x="292" y="160"/>
                </a:cubicBezTo>
                <a:cubicBezTo>
                  <a:pt x="292" y="160"/>
                  <a:pt x="293" y="160"/>
                  <a:pt x="293" y="159"/>
                </a:cubicBezTo>
                <a:cubicBezTo>
                  <a:pt x="293" y="157"/>
                  <a:pt x="293" y="157"/>
                  <a:pt x="293" y="157"/>
                </a:cubicBezTo>
                <a:cubicBezTo>
                  <a:pt x="293" y="157"/>
                  <a:pt x="292" y="156"/>
                  <a:pt x="292" y="156"/>
                </a:cubicBezTo>
                <a:cubicBezTo>
                  <a:pt x="291" y="156"/>
                  <a:pt x="291" y="156"/>
                  <a:pt x="291" y="156"/>
                </a:cubicBezTo>
                <a:close/>
                <a:moveTo>
                  <a:pt x="102" y="125"/>
                </a:moveTo>
                <a:cubicBezTo>
                  <a:pt x="106" y="125"/>
                  <a:pt x="106" y="125"/>
                  <a:pt x="106" y="125"/>
                </a:cubicBezTo>
                <a:cubicBezTo>
                  <a:pt x="106" y="112"/>
                  <a:pt x="106" y="112"/>
                  <a:pt x="106" y="112"/>
                </a:cubicBezTo>
                <a:cubicBezTo>
                  <a:pt x="106" y="111"/>
                  <a:pt x="105" y="110"/>
                  <a:pt x="105" y="109"/>
                </a:cubicBezTo>
                <a:cubicBezTo>
                  <a:pt x="105" y="108"/>
                  <a:pt x="104" y="107"/>
                  <a:pt x="104" y="106"/>
                </a:cubicBezTo>
                <a:cubicBezTo>
                  <a:pt x="103" y="106"/>
                  <a:pt x="103" y="105"/>
                  <a:pt x="102" y="105"/>
                </a:cubicBezTo>
                <a:cubicBezTo>
                  <a:pt x="101" y="104"/>
                  <a:pt x="100" y="104"/>
                  <a:pt x="99" y="104"/>
                </a:cubicBezTo>
                <a:cubicBezTo>
                  <a:pt x="98" y="104"/>
                  <a:pt x="97" y="104"/>
                  <a:pt x="97" y="105"/>
                </a:cubicBezTo>
                <a:cubicBezTo>
                  <a:pt x="96" y="105"/>
                  <a:pt x="96" y="105"/>
                  <a:pt x="95" y="105"/>
                </a:cubicBezTo>
                <a:cubicBezTo>
                  <a:pt x="94" y="106"/>
                  <a:pt x="94" y="106"/>
                  <a:pt x="93" y="107"/>
                </a:cubicBezTo>
                <a:cubicBezTo>
                  <a:pt x="93" y="107"/>
                  <a:pt x="93" y="108"/>
                  <a:pt x="92" y="108"/>
                </a:cubicBezTo>
                <a:cubicBezTo>
                  <a:pt x="92" y="107"/>
                  <a:pt x="91" y="106"/>
                  <a:pt x="91" y="105"/>
                </a:cubicBezTo>
                <a:cubicBezTo>
                  <a:pt x="90" y="105"/>
                  <a:pt x="89" y="104"/>
                  <a:pt x="87" y="104"/>
                </a:cubicBezTo>
                <a:cubicBezTo>
                  <a:pt x="86" y="104"/>
                  <a:pt x="85" y="105"/>
                  <a:pt x="84" y="105"/>
                </a:cubicBezTo>
                <a:cubicBezTo>
                  <a:pt x="83" y="106"/>
                  <a:pt x="82" y="106"/>
                  <a:pt x="81" y="107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1" y="105"/>
                  <a:pt x="81" y="105"/>
                  <a:pt x="80" y="10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25"/>
                  <a:pt x="78" y="125"/>
                  <a:pt x="78" y="125"/>
                </a:cubicBezTo>
                <a:cubicBezTo>
                  <a:pt x="82" y="125"/>
                  <a:pt x="82" y="125"/>
                  <a:pt x="82" y="125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09"/>
                  <a:pt x="83" y="108"/>
                  <a:pt x="84" y="108"/>
                </a:cubicBezTo>
                <a:cubicBezTo>
                  <a:pt x="84" y="107"/>
                  <a:pt x="85" y="107"/>
                  <a:pt x="86" y="107"/>
                </a:cubicBezTo>
                <a:cubicBezTo>
                  <a:pt x="87" y="107"/>
                  <a:pt x="88" y="108"/>
                  <a:pt x="89" y="108"/>
                </a:cubicBezTo>
                <a:cubicBezTo>
                  <a:pt x="90" y="109"/>
                  <a:pt x="90" y="110"/>
                  <a:pt x="90" y="112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94" y="125"/>
                  <a:pt x="94" y="125"/>
                  <a:pt x="94" y="125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1"/>
                  <a:pt x="94" y="110"/>
                  <a:pt x="94" y="110"/>
                </a:cubicBezTo>
                <a:cubicBezTo>
                  <a:pt x="94" y="109"/>
                  <a:pt x="95" y="109"/>
                  <a:pt x="95" y="108"/>
                </a:cubicBezTo>
                <a:cubicBezTo>
                  <a:pt x="95" y="108"/>
                  <a:pt x="96" y="108"/>
                  <a:pt x="96" y="107"/>
                </a:cubicBezTo>
                <a:cubicBezTo>
                  <a:pt x="97" y="107"/>
                  <a:pt x="97" y="107"/>
                  <a:pt x="98" y="107"/>
                </a:cubicBezTo>
                <a:cubicBezTo>
                  <a:pt x="99" y="107"/>
                  <a:pt x="100" y="108"/>
                  <a:pt x="101" y="108"/>
                </a:cubicBezTo>
                <a:cubicBezTo>
                  <a:pt x="102" y="109"/>
                  <a:pt x="102" y="110"/>
                  <a:pt x="102" y="112"/>
                </a:cubicBezTo>
                <a:lnTo>
                  <a:pt x="102" y="125"/>
                </a:lnTo>
                <a:close/>
                <a:moveTo>
                  <a:pt x="317" y="112"/>
                </a:moveTo>
                <a:cubicBezTo>
                  <a:pt x="317" y="111"/>
                  <a:pt x="317" y="111"/>
                  <a:pt x="318" y="110"/>
                </a:cubicBezTo>
                <a:cubicBezTo>
                  <a:pt x="318" y="110"/>
                  <a:pt x="318" y="109"/>
                  <a:pt x="319" y="109"/>
                </a:cubicBezTo>
                <a:cubicBezTo>
                  <a:pt x="319" y="108"/>
                  <a:pt x="320" y="108"/>
                  <a:pt x="320" y="108"/>
                </a:cubicBezTo>
                <a:cubicBezTo>
                  <a:pt x="321" y="108"/>
                  <a:pt x="321" y="108"/>
                  <a:pt x="322" y="108"/>
                </a:cubicBezTo>
                <a:cubicBezTo>
                  <a:pt x="322" y="108"/>
                  <a:pt x="323" y="108"/>
                  <a:pt x="323" y="108"/>
                </a:cubicBezTo>
                <a:cubicBezTo>
                  <a:pt x="323" y="108"/>
                  <a:pt x="324" y="108"/>
                  <a:pt x="324" y="108"/>
                </a:cubicBezTo>
                <a:cubicBezTo>
                  <a:pt x="324" y="108"/>
                  <a:pt x="324" y="108"/>
                  <a:pt x="324" y="107"/>
                </a:cubicBezTo>
                <a:cubicBezTo>
                  <a:pt x="325" y="105"/>
                  <a:pt x="325" y="105"/>
                  <a:pt x="325" y="105"/>
                </a:cubicBezTo>
                <a:cubicBezTo>
                  <a:pt x="324" y="105"/>
                  <a:pt x="324" y="104"/>
                  <a:pt x="324" y="104"/>
                </a:cubicBezTo>
                <a:cubicBezTo>
                  <a:pt x="323" y="104"/>
                  <a:pt x="323" y="104"/>
                  <a:pt x="322" y="104"/>
                </a:cubicBezTo>
                <a:cubicBezTo>
                  <a:pt x="321" y="104"/>
                  <a:pt x="320" y="105"/>
                  <a:pt x="319" y="105"/>
                </a:cubicBezTo>
                <a:cubicBezTo>
                  <a:pt x="318" y="106"/>
                  <a:pt x="317" y="107"/>
                  <a:pt x="317" y="109"/>
                </a:cubicBezTo>
                <a:cubicBezTo>
                  <a:pt x="316" y="106"/>
                  <a:pt x="316" y="106"/>
                  <a:pt x="316" y="106"/>
                </a:cubicBezTo>
                <a:cubicBezTo>
                  <a:pt x="316" y="105"/>
                  <a:pt x="316" y="105"/>
                  <a:pt x="316" y="105"/>
                </a:cubicBezTo>
                <a:cubicBezTo>
                  <a:pt x="316" y="105"/>
                  <a:pt x="316" y="105"/>
                  <a:pt x="315" y="105"/>
                </a:cubicBezTo>
                <a:cubicBezTo>
                  <a:pt x="313" y="105"/>
                  <a:pt x="313" y="105"/>
                  <a:pt x="313" y="105"/>
                </a:cubicBezTo>
                <a:cubicBezTo>
                  <a:pt x="313" y="125"/>
                  <a:pt x="313" y="125"/>
                  <a:pt x="313" y="125"/>
                </a:cubicBezTo>
                <a:cubicBezTo>
                  <a:pt x="317" y="125"/>
                  <a:pt x="317" y="125"/>
                  <a:pt x="317" y="125"/>
                </a:cubicBezTo>
                <a:lnTo>
                  <a:pt x="317" y="112"/>
                </a:lnTo>
                <a:close/>
                <a:moveTo>
                  <a:pt x="363" y="148"/>
                </a:moveTo>
                <a:cubicBezTo>
                  <a:pt x="363" y="148"/>
                  <a:pt x="363" y="148"/>
                  <a:pt x="362" y="148"/>
                </a:cubicBezTo>
                <a:cubicBezTo>
                  <a:pt x="362" y="148"/>
                  <a:pt x="362" y="148"/>
                  <a:pt x="361" y="148"/>
                </a:cubicBezTo>
                <a:cubicBezTo>
                  <a:pt x="361" y="148"/>
                  <a:pt x="361" y="148"/>
                  <a:pt x="360" y="148"/>
                </a:cubicBezTo>
                <a:cubicBezTo>
                  <a:pt x="360" y="148"/>
                  <a:pt x="360" y="148"/>
                  <a:pt x="360" y="148"/>
                </a:cubicBezTo>
                <a:cubicBezTo>
                  <a:pt x="359" y="149"/>
                  <a:pt x="359" y="149"/>
                  <a:pt x="359" y="149"/>
                </a:cubicBezTo>
                <a:cubicBezTo>
                  <a:pt x="359" y="150"/>
                  <a:pt x="359" y="150"/>
                  <a:pt x="359" y="150"/>
                </a:cubicBezTo>
                <a:cubicBezTo>
                  <a:pt x="359" y="151"/>
                  <a:pt x="359" y="151"/>
                  <a:pt x="359" y="151"/>
                </a:cubicBezTo>
                <a:cubicBezTo>
                  <a:pt x="359" y="151"/>
                  <a:pt x="359" y="152"/>
                  <a:pt x="360" y="152"/>
                </a:cubicBezTo>
                <a:cubicBezTo>
                  <a:pt x="360" y="152"/>
                  <a:pt x="360" y="152"/>
                  <a:pt x="360" y="153"/>
                </a:cubicBezTo>
                <a:cubicBezTo>
                  <a:pt x="361" y="153"/>
                  <a:pt x="361" y="153"/>
                  <a:pt x="361" y="153"/>
                </a:cubicBezTo>
                <a:cubicBezTo>
                  <a:pt x="362" y="153"/>
                  <a:pt x="362" y="153"/>
                  <a:pt x="362" y="153"/>
                </a:cubicBezTo>
                <a:cubicBezTo>
                  <a:pt x="363" y="152"/>
                  <a:pt x="363" y="152"/>
                  <a:pt x="363" y="152"/>
                </a:cubicBezTo>
                <a:cubicBezTo>
                  <a:pt x="363" y="152"/>
                  <a:pt x="364" y="151"/>
                  <a:pt x="364" y="151"/>
                </a:cubicBezTo>
                <a:cubicBezTo>
                  <a:pt x="364" y="151"/>
                  <a:pt x="364" y="151"/>
                  <a:pt x="364" y="150"/>
                </a:cubicBezTo>
                <a:cubicBezTo>
                  <a:pt x="364" y="150"/>
                  <a:pt x="364" y="150"/>
                  <a:pt x="364" y="149"/>
                </a:cubicBezTo>
                <a:cubicBezTo>
                  <a:pt x="364" y="149"/>
                  <a:pt x="363" y="149"/>
                  <a:pt x="363" y="148"/>
                </a:cubicBezTo>
                <a:close/>
                <a:moveTo>
                  <a:pt x="432" y="112"/>
                </a:moveTo>
                <a:cubicBezTo>
                  <a:pt x="432" y="125"/>
                  <a:pt x="432" y="125"/>
                  <a:pt x="432" y="125"/>
                </a:cubicBezTo>
                <a:cubicBezTo>
                  <a:pt x="436" y="125"/>
                  <a:pt x="436" y="125"/>
                  <a:pt x="436" y="125"/>
                </a:cubicBezTo>
                <a:cubicBezTo>
                  <a:pt x="436" y="112"/>
                  <a:pt x="436" y="112"/>
                  <a:pt x="436" y="112"/>
                </a:cubicBezTo>
                <a:cubicBezTo>
                  <a:pt x="436" y="111"/>
                  <a:pt x="436" y="110"/>
                  <a:pt x="436" y="109"/>
                </a:cubicBezTo>
                <a:cubicBezTo>
                  <a:pt x="435" y="108"/>
                  <a:pt x="435" y="107"/>
                  <a:pt x="434" y="106"/>
                </a:cubicBezTo>
                <a:cubicBezTo>
                  <a:pt x="434" y="106"/>
                  <a:pt x="433" y="105"/>
                  <a:pt x="432" y="105"/>
                </a:cubicBezTo>
                <a:cubicBezTo>
                  <a:pt x="431" y="104"/>
                  <a:pt x="430" y="104"/>
                  <a:pt x="429" y="104"/>
                </a:cubicBezTo>
                <a:cubicBezTo>
                  <a:pt x="429" y="104"/>
                  <a:pt x="428" y="104"/>
                  <a:pt x="427" y="105"/>
                </a:cubicBezTo>
                <a:cubicBezTo>
                  <a:pt x="427" y="105"/>
                  <a:pt x="426" y="105"/>
                  <a:pt x="425" y="105"/>
                </a:cubicBezTo>
                <a:cubicBezTo>
                  <a:pt x="425" y="106"/>
                  <a:pt x="424" y="106"/>
                  <a:pt x="424" y="107"/>
                </a:cubicBezTo>
                <a:cubicBezTo>
                  <a:pt x="423" y="107"/>
                  <a:pt x="423" y="108"/>
                  <a:pt x="423" y="108"/>
                </a:cubicBezTo>
                <a:cubicBezTo>
                  <a:pt x="422" y="107"/>
                  <a:pt x="422" y="106"/>
                  <a:pt x="421" y="105"/>
                </a:cubicBezTo>
                <a:cubicBezTo>
                  <a:pt x="420" y="105"/>
                  <a:pt x="419" y="104"/>
                  <a:pt x="418" y="104"/>
                </a:cubicBezTo>
                <a:cubicBezTo>
                  <a:pt x="416" y="104"/>
                  <a:pt x="415" y="105"/>
                  <a:pt x="414" y="105"/>
                </a:cubicBezTo>
                <a:cubicBezTo>
                  <a:pt x="413" y="106"/>
                  <a:pt x="413" y="106"/>
                  <a:pt x="412" y="107"/>
                </a:cubicBezTo>
                <a:cubicBezTo>
                  <a:pt x="412" y="105"/>
                  <a:pt x="412" y="105"/>
                  <a:pt x="412" y="105"/>
                </a:cubicBezTo>
                <a:cubicBezTo>
                  <a:pt x="412" y="105"/>
                  <a:pt x="411" y="105"/>
                  <a:pt x="411" y="105"/>
                </a:cubicBezTo>
                <a:cubicBezTo>
                  <a:pt x="409" y="105"/>
                  <a:pt x="409" y="105"/>
                  <a:pt x="409" y="105"/>
                </a:cubicBezTo>
                <a:cubicBezTo>
                  <a:pt x="409" y="125"/>
                  <a:pt x="409" y="125"/>
                  <a:pt x="409" y="125"/>
                </a:cubicBezTo>
                <a:cubicBezTo>
                  <a:pt x="412" y="125"/>
                  <a:pt x="412" y="125"/>
                  <a:pt x="412" y="125"/>
                </a:cubicBezTo>
                <a:cubicBezTo>
                  <a:pt x="412" y="110"/>
                  <a:pt x="412" y="110"/>
                  <a:pt x="412" y="110"/>
                </a:cubicBezTo>
                <a:cubicBezTo>
                  <a:pt x="413" y="109"/>
                  <a:pt x="413" y="108"/>
                  <a:pt x="414" y="108"/>
                </a:cubicBezTo>
                <a:cubicBezTo>
                  <a:pt x="415" y="107"/>
                  <a:pt x="416" y="107"/>
                  <a:pt x="417" y="107"/>
                </a:cubicBezTo>
                <a:cubicBezTo>
                  <a:pt x="418" y="107"/>
                  <a:pt x="419" y="108"/>
                  <a:pt x="420" y="108"/>
                </a:cubicBezTo>
                <a:cubicBezTo>
                  <a:pt x="420" y="109"/>
                  <a:pt x="420" y="110"/>
                  <a:pt x="420" y="112"/>
                </a:cubicBezTo>
                <a:cubicBezTo>
                  <a:pt x="420" y="125"/>
                  <a:pt x="420" y="125"/>
                  <a:pt x="420" y="125"/>
                </a:cubicBezTo>
                <a:cubicBezTo>
                  <a:pt x="424" y="125"/>
                  <a:pt x="424" y="125"/>
                  <a:pt x="424" y="125"/>
                </a:cubicBezTo>
                <a:cubicBezTo>
                  <a:pt x="424" y="112"/>
                  <a:pt x="424" y="112"/>
                  <a:pt x="424" y="112"/>
                </a:cubicBezTo>
                <a:cubicBezTo>
                  <a:pt x="424" y="111"/>
                  <a:pt x="424" y="110"/>
                  <a:pt x="424" y="110"/>
                </a:cubicBezTo>
                <a:cubicBezTo>
                  <a:pt x="425" y="109"/>
                  <a:pt x="425" y="109"/>
                  <a:pt x="425" y="108"/>
                </a:cubicBezTo>
                <a:cubicBezTo>
                  <a:pt x="426" y="108"/>
                  <a:pt x="426" y="108"/>
                  <a:pt x="427" y="107"/>
                </a:cubicBezTo>
                <a:cubicBezTo>
                  <a:pt x="427" y="107"/>
                  <a:pt x="428" y="107"/>
                  <a:pt x="428" y="107"/>
                </a:cubicBezTo>
                <a:cubicBezTo>
                  <a:pt x="430" y="107"/>
                  <a:pt x="431" y="108"/>
                  <a:pt x="431" y="108"/>
                </a:cubicBezTo>
                <a:cubicBezTo>
                  <a:pt x="432" y="109"/>
                  <a:pt x="432" y="110"/>
                  <a:pt x="432" y="112"/>
                </a:cubicBezTo>
                <a:close/>
                <a:moveTo>
                  <a:pt x="373" y="125"/>
                </a:moveTo>
                <a:cubicBezTo>
                  <a:pt x="374" y="124"/>
                  <a:pt x="375" y="124"/>
                  <a:pt x="375" y="123"/>
                </a:cubicBezTo>
                <a:cubicBezTo>
                  <a:pt x="374" y="122"/>
                  <a:pt x="374" y="122"/>
                  <a:pt x="374" y="122"/>
                </a:cubicBezTo>
                <a:cubicBezTo>
                  <a:pt x="374" y="121"/>
                  <a:pt x="374" y="121"/>
                  <a:pt x="374" y="121"/>
                </a:cubicBezTo>
                <a:cubicBezTo>
                  <a:pt x="374" y="121"/>
                  <a:pt x="373" y="121"/>
                  <a:pt x="373" y="121"/>
                </a:cubicBezTo>
                <a:cubicBezTo>
                  <a:pt x="373" y="122"/>
                  <a:pt x="373" y="122"/>
                  <a:pt x="373" y="122"/>
                </a:cubicBezTo>
                <a:cubicBezTo>
                  <a:pt x="373" y="122"/>
                  <a:pt x="372" y="122"/>
                  <a:pt x="372" y="122"/>
                </a:cubicBezTo>
                <a:cubicBezTo>
                  <a:pt x="372" y="122"/>
                  <a:pt x="371" y="122"/>
                  <a:pt x="371" y="122"/>
                </a:cubicBezTo>
                <a:cubicBezTo>
                  <a:pt x="370" y="122"/>
                  <a:pt x="370" y="122"/>
                  <a:pt x="370" y="122"/>
                </a:cubicBezTo>
                <a:cubicBezTo>
                  <a:pt x="369" y="121"/>
                  <a:pt x="369" y="121"/>
                  <a:pt x="369" y="120"/>
                </a:cubicBezTo>
                <a:cubicBezTo>
                  <a:pt x="369" y="108"/>
                  <a:pt x="369" y="108"/>
                  <a:pt x="369" y="108"/>
                </a:cubicBezTo>
                <a:cubicBezTo>
                  <a:pt x="375" y="108"/>
                  <a:pt x="375" y="108"/>
                  <a:pt x="375" y="108"/>
                </a:cubicBezTo>
                <a:cubicBezTo>
                  <a:pt x="375" y="105"/>
                  <a:pt x="375" y="105"/>
                  <a:pt x="375" y="105"/>
                </a:cubicBezTo>
                <a:cubicBezTo>
                  <a:pt x="369" y="105"/>
                  <a:pt x="369" y="105"/>
                  <a:pt x="369" y="105"/>
                </a:cubicBezTo>
                <a:cubicBezTo>
                  <a:pt x="369" y="98"/>
                  <a:pt x="369" y="98"/>
                  <a:pt x="369" y="98"/>
                </a:cubicBezTo>
                <a:cubicBezTo>
                  <a:pt x="367" y="98"/>
                  <a:pt x="367" y="98"/>
                  <a:pt x="367" y="98"/>
                </a:cubicBezTo>
                <a:cubicBezTo>
                  <a:pt x="367" y="98"/>
                  <a:pt x="367" y="98"/>
                  <a:pt x="367" y="98"/>
                </a:cubicBezTo>
                <a:cubicBezTo>
                  <a:pt x="366" y="98"/>
                  <a:pt x="366" y="98"/>
                  <a:pt x="366" y="99"/>
                </a:cubicBezTo>
                <a:cubicBezTo>
                  <a:pt x="365" y="105"/>
                  <a:pt x="365" y="105"/>
                  <a:pt x="365" y="105"/>
                </a:cubicBezTo>
                <a:cubicBezTo>
                  <a:pt x="362" y="105"/>
                  <a:pt x="362" y="105"/>
                  <a:pt x="362" y="105"/>
                </a:cubicBezTo>
                <a:cubicBezTo>
                  <a:pt x="362" y="107"/>
                  <a:pt x="362" y="107"/>
                  <a:pt x="362" y="107"/>
                </a:cubicBezTo>
                <a:cubicBezTo>
                  <a:pt x="362" y="107"/>
                  <a:pt x="362" y="107"/>
                  <a:pt x="362" y="107"/>
                </a:cubicBezTo>
                <a:cubicBezTo>
                  <a:pt x="363" y="108"/>
                  <a:pt x="363" y="108"/>
                  <a:pt x="363" y="108"/>
                </a:cubicBezTo>
                <a:cubicBezTo>
                  <a:pt x="365" y="108"/>
                  <a:pt x="365" y="108"/>
                  <a:pt x="365" y="108"/>
                </a:cubicBezTo>
                <a:cubicBezTo>
                  <a:pt x="365" y="120"/>
                  <a:pt x="365" y="120"/>
                  <a:pt x="365" y="120"/>
                </a:cubicBezTo>
                <a:cubicBezTo>
                  <a:pt x="365" y="122"/>
                  <a:pt x="366" y="123"/>
                  <a:pt x="367" y="124"/>
                </a:cubicBezTo>
                <a:cubicBezTo>
                  <a:pt x="367" y="125"/>
                  <a:pt x="369" y="125"/>
                  <a:pt x="370" y="125"/>
                </a:cubicBezTo>
                <a:cubicBezTo>
                  <a:pt x="371" y="125"/>
                  <a:pt x="372" y="125"/>
                  <a:pt x="373" y="125"/>
                </a:cubicBezTo>
                <a:close/>
                <a:moveTo>
                  <a:pt x="457" y="158"/>
                </a:moveTo>
                <a:cubicBezTo>
                  <a:pt x="456" y="158"/>
                  <a:pt x="456" y="157"/>
                  <a:pt x="455" y="157"/>
                </a:cubicBezTo>
                <a:cubicBezTo>
                  <a:pt x="454" y="156"/>
                  <a:pt x="453" y="156"/>
                  <a:pt x="452" y="156"/>
                </a:cubicBezTo>
                <a:cubicBezTo>
                  <a:pt x="451" y="156"/>
                  <a:pt x="450" y="156"/>
                  <a:pt x="450" y="157"/>
                </a:cubicBezTo>
                <a:cubicBezTo>
                  <a:pt x="449" y="157"/>
                  <a:pt x="449" y="157"/>
                  <a:pt x="448" y="157"/>
                </a:cubicBezTo>
                <a:cubicBezTo>
                  <a:pt x="447" y="158"/>
                  <a:pt x="447" y="158"/>
                  <a:pt x="446" y="159"/>
                </a:cubicBezTo>
                <a:cubicBezTo>
                  <a:pt x="446" y="159"/>
                  <a:pt x="446" y="160"/>
                  <a:pt x="445" y="160"/>
                </a:cubicBezTo>
                <a:cubicBezTo>
                  <a:pt x="445" y="159"/>
                  <a:pt x="444" y="158"/>
                  <a:pt x="444" y="157"/>
                </a:cubicBezTo>
                <a:cubicBezTo>
                  <a:pt x="443" y="157"/>
                  <a:pt x="442" y="156"/>
                  <a:pt x="440" y="156"/>
                </a:cubicBezTo>
                <a:cubicBezTo>
                  <a:pt x="439" y="156"/>
                  <a:pt x="438" y="157"/>
                  <a:pt x="437" y="157"/>
                </a:cubicBezTo>
                <a:cubicBezTo>
                  <a:pt x="436" y="158"/>
                  <a:pt x="435" y="158"/>
                  <a:pt x="434" y="159"/>
                </a:cubicBezTo>
                <a:cubicBezTo>
                  <a:pt x="434" y="157"/>
                  <a:pt x="434" y="157"/>
                  <a:pt x="434" y="157"/>
                </a:cubicBezTo>
                <a:cubicBezTo>
                  <a:pt x="434" y="157"/>
                  <a:pt x="434" y="157"/>
                  <a:pt x="433" y="157"/>
                </a:cubicBezTo>
                <a:cubicBezTo>
                  <a:pt x="431" y="157"/>
                  <a:pt x="431" y="157"/>
                  <a:pt x="431" y="157"/>
                </a:cubicBezTo>
                <a:cubicBezTo>
                  <a:pt x="431" y="177"/>
                  <a:pt x="431" y="177"/>
                  <a:pt x="431" y="177"/>
                </a:cubicBezTo>
                <a:cubicBezTo>
                  <a:pt x="435" y="177"/>
                  <a:pt x="435" y="177"/>
                  <a:pt x="435" y="177"/>
                </a:cubicBezTo>
                <a:cubicBezTo>
                  <a:pt x="435" y="162"/>
                  <a:pt x="435" y="162"/>
                  <a:pt x="435" y="162"/>
                </a:cubicBezTo>
                <a:cubicBezTo>
                  <a:pt x="435" y="161"/>
                  <a:pt x="436" y="160"/>
                  <a:pt x="437" y="160"/>
                </a:cubicBezTo>
                <a:cubicBezTo>
                  <a:pt x="437" y="159"/>
                  <a:pt x="438" y="159"/>
                  <a:pt x="439" y="159"/>
                </a:cubicBezTo>
                <a:cubicBezTo>
                  <a:pt x="440" y="159"/>
                  <a:pt x="441" y="160"/>
                  <a:pt x="442" y="160"/>
                </a:cubicBezTo>
                <a:cubicBezTo>
                  <a:pt x="443" y="161"/>
                  <a:pt x="443" y="162"/>
                  <a:pt x="443" y="16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47" y="177"/>
                  <a:pt x="447" y="177"/>
                  <a:pt x="447" y="177"/>
                </a:cubicBezTo>
                <a:cubicBezTo>
                  <a:pt x="447" y="164"/>
                  <a:pt x="447" y="164"/>
                  <a:pt x="447" y="164"/>
                </a:cubicBezTo>
                <a:cubicBezTo>
                  <a:pt x="447" y="163"/>
                  <a:pt x="447" y="162"/>
                  <a:pt x="447" y="162"/>
                </a:cubicBezTo>
                <a:cubicBezTo>
                  <a:pt x="447" y="161"/>
                  <a:pt x="448" y="161"/>
                  <a:pt x="448" y="160"/>
                </a:cubicBezTo>
                <a:cubicBezTo>
                  <a:pt x="448" y="160"/>
                  <a:pt x="449" y="160"/>
                  <a:pt x="449" y="159"/>
                </a:cubicBezTo>
                <a:cubicBezTo>
                  <a:pt x="450" y="159"/>
                  <a:pt x="450" y="159"/>
                  <a:pt x="451" y="159"/>
                </a:cubicBezTo>
                <a:cubicBezTo>
                  <a:pt x="452" y="159"/>
                  <a:pt x="453" y="160"/>
                  <a:pt x="454" y="160"/>
                </a:cubicBezTo>
                <a:cubicBezTo>
                  <a:pt x="455" y="161"/>
                  <a:pt x="455" y="162"/>
                  <a:pt x="455" y="164"/>
                </a:cubicBezTo>
                <a:cubicBezTo>
                  <a:pt x="455" y="177"/>
                  <a:pt x="455" y="177"/>
                  <a:pt x="455" y="177"/>
                </a:cubicBezTo>
                <a:cubicBezTo>
                  <a:pt x="459" y="177"/>
                  <a:pt x="459" y="177"/>
                  <a:pt x="459" y="177"/>
                </a:cubicBezTo>
                <a:cubicBezTo>
                  <a:pt x="459" y="164"/>
                  <a:pt x="459" y="164"/>
                  <a:pt x="459" y="164"/>
                </a:cubicBezTo>
                <a:cubicBezTo>
                  <a:pt x="459" y="163"/>
                  <a:pt x="458" y="162"/>
                  <a:pt x="458" y="161"/>
                </a:cubicBezTo>
                <a:cubicBezTo>
                  <a:pt x="458" y="160"/>
                  <a:pt x="457" y="159"/>
                  <a:pt x="457" y="158"/>
                </a:cubicBezTo>
                <a:close/>
                <a:moveTo>
                  <a:pt x="481" y="122"/>
                </a:moveTo>
                <a:cubicBezTo>
                  <a:pt x="481" y="122"/>
                  <a:pt x="481" y="121"/>
                  <a:pt x="480" y="121"/>
                </a:cubicBezTo>
                <a:cubicBezTo>
                  <a:pt x="480" y="121"/>
                  <a:pt x="480" y="120"/>
                  <a:pt x="480" y="120"/>
                </a:cubicBezTo>
                <a:cubicBezTo>
                  <a:pt x="479" y="120"/>
                  <a:pt x="479" y="120"/>
                  <a:pt x="478" y="120"/>
                </a:cubicBezTo>
                <a:cubicBezTo>
                  <a:pt x="478" y="120"/>
                  <a:pt x="477" y="120"/>
                  <a:pt x="477" y="121"/>
                </a:cubicBezTo>
                <a:cubicBezTo>
                  <a:pt x="476" y="121"/>
                  <a:pt x="476" y="122"/>
                  <a:pt x="476" y="122"/>
                </a:cubicBezTo>
                <a:cubicBezTo>
                  <a:pt x="476" y="123"/>
                  <a:pt x="476" y="124"/>
                  <a:pt x="477" y="124"/>
                </a:cubicBezTo>
                <a:cubicBezTo>
                  <a:pt x="477" y="125"/>
                  <a:pt x="478" y="125"/>
                  <a:pt x="478" y="125"/>
                </a:cubicBezTo>
                <a:cubicBezTo>
                  <a:pt x="479" y="125"/>
                  <a:pt x="479" y="125"/>
                  <a:pt x="479" y="125"/>
                </a:cubicBezTo>
                <a:cubicBezTo>
                  <a:pt x="479" y="125"/>
                  <a:pt x="479" y="125"/>
                  <a:pt x="479" y="125"/>
                </a:cubicBezTo>
                <a:cubicBezTo>
                  <a:pt x="479" y="125"/>
                  <a:pt x="478" y="126"/>
                  <a:pt x="478" y="126"/>
                </a:cubicBezTo>
                <a:cubicBezTo>
                  <a:pt x="478" y="126"/>
                  <a:pt x="478" y="127"/>
                  <a:pt x="478" y="127"/>
                </a:cubicBezTo>
                <a:cubicBezTo>
                  <a:pt x="478" y="127"/>
                  <a:pt x="477" y="128"/>
                  <a:pt x="477" y="128"/>
                </a:cubicBezTo>
                <a:cubicBezTo>
                  <a:pt x="477" y="128"/>
                  <a:pt x="477" y="128"/>
                  <a:pt x="477" y="129"/>
                </a:cubicBezTo>
                <a:cubicBezTo>
                  <a:pt x="477" y="129"/>
                  <a:pt x="476" y="129"/>
                  <a:pt x="476" y="129"/>
                </a:cubicBezTo>
                <a:cubicBezTo>
                  <a:pt x="476" y="129"/>
                  <a:pt x="476" y="129"/>
                  <a:pt x="476" y="129"/>
                </a:cubicBezTo>
                <a:cubicBezTo>
                  <a:pt x="476" y="129"/>
                  <a:pt x="476" y="129"/>
                  <a:pt x="476" y="129"/>
                </a:cubicBezTo>
                <a:cubicBezTo>
                  <a:pt x="476" y="130"/>
                  <a:pt x="476" y="130"/>
                  <a:pt x="477" y="130"/>
                </a:cubicBezTo>
                <a:cubicBezTo>
                  <a:pt x="477" y="130"/>
                  <a:pt x="477" y="130"/>
                  <a:pt x="477" y="130"/>
                </a:cubicBezTo>
                <a:cubicBezTo>
                  <a:pt x="478" y="130"/>
                  <a:pt x="478" y="129"/>
                  <a:pt x="479" y="129"/>
                </a:cubicBezTo>
                <a:cubicBezTo>
                  <a:pt x="479" y="128"/>
                  <a:pt x="480" y="127"/>
                  <a:pt x="480" y="127"/>
                </a:cubicBezTo>
                <a:cubicBezTo>
                  <a:pt x="480" y="126"/>
                  <a:pt x="481" y="125"/>
                  <a:pt x="481" y="125"/>
                </a:cubicBezTo>
                <a:cubicBezTo>
                  <a:pt x="481" y="124"/>
                  <a:pt x="481" y="124"/>
                  <a:pt x="481" y="123"/>
                </a:cubicBezTo>
                <a:cubicBezTo>
                  <a:pt x="481" y="123"/>
                  <a:pt x="481" y="122"/>
                  <a:pt x="481" y="122"/>
                </a:cubicBezTo>
                <a:close/>
                <a:moveTo>
                  <a:pt x="472" y="121"/>
                </a:moveTo>
                <a:cubicBezTo>
                  <a:pt x="472" y="121"/>
                  <a:pt x="472" y="121"/>
                  <a:pt x="472" y="121"/>
                </a:cubicBezTo>
                <a:cubicBezTo>
                  <a:pt x="472" y="122"/>
                  <a:pt x="471" y="122"/>
                  <a:pt x="471" y="122"/>
                </a:cubicBezTo>
                <a:cubicBezTo>
                  <a:pt x="471" y="122"/>
                  <a:pt x="471" y="122"/>
                  <a:pt x="470" y="122"/>
                </a:cubicBezTo>
                <a:cubicBezTo>
                  <a:pt x="470" y="122"/>
                  <a:pt x="470" y="122"/>
                  <a:pt x="469" y="122"/>
                </a:cubicBezTo>
                <a:cubicBezTo>
                  <a:pt x="469" y="122"/>
                  <a:pt x="468" y="122"/>
                  <a:pt x="468" y="122"/>
                </a:cubicBezTo>
                <a:cubicBezTo>
                  <a:pt x="467" y="121"/>
                  <a:pt x="467" y="121"/>
                  <a:pt x="467" y="120"/>
                </a:cubicBezTo>
                <a:cubicBezTo>
                  <a:pt x="467" y="108"/>
                  <a:pt x="467" y="108"/>
                  <a:pt x="467" y="108"/>
                </a:cubicBezTo>
                <a:cubicBezTo>
                  <a:pt x="473" y="108"/>
                  <a:pt x="473" y="108"/>
                  <a:pt x="473" y="108"/>
                </a:cubicBezTo>
                <a:cubicBezTo>
                  <a:pt x="473" y="105"/>
                  <a:pt x="473" y="105"/>
                  <a:pt x="473" y="105"/>
                </a:cubicBezTo>
                <a:cubicBezTo>
                  <a:pt x="467" y="105"/>
                  <a:pt x="467" y="105"/>
                  <a:pt x="467" y="105"/>
                </a:cubicBezTo>
                <a:cubicBezTo>
                  <a:pt x="467" y="98"/>
                  <a:pt x="467" y="98"/>
                  <a:pt x="467" y="98"/>
                </a:cubicBezTo>
                <a:cubicBezTo>
                  <a:pt x="465" y="98"/>
                  <a:pt x="465" y="98"/>
                  <a:pt x="465" y="98"/>
                </a:cubicBezTo>
                <a:cubicBezTo>
                  <a:pt x="465" y="98"/>
                  <a:pt x="465" y="98"/>
                  <a:pt x="465" y="98"/>
                </a:cubicBezTo>
                <a:cubicBezTo>
                  <a:pt x="465" y="98"/>
                  <a:pt x="465" y="98"/>
                  <a:pt x="465" y="99"/>
                </a:cubicBezTo>
                <a:cubicBezTo>
                  <a:pt x="464" y="105"/>
                  <a:pt x="464" y="105"/>
                  <a:pt x="464" y="105"/>
                </a:cubicBezTo>
                <a:cubicBezTo>
                  <a:pt x="460" y="105"/>
                  <a:pt x="460" y="105"/>
                  <a:pt x="460" y="105"/>
                </a:cubicBezTo>
                <a:cubicBezTo>
                  <a:pt x="460" y="107"/>
                  <a:pt x="460" y="107"/>
                  <a:pt x="460" y="107"/>
                </a:cubicBezTo>
                <a:cubicBezTo>
                  <a:pt x="460" y="107"/>
                  <a:pt x="461" y="107"/>
                  <a:pt x="461" y="107"/>
                </a:cubicBezTo>
                <a:cubicBezTo>
                  <a:pt x="461" y="108"/>
                  <a:pt x="461" y="108"/>
                  <a:pt x="461" y="108"/>
                </a:cubicBezTo>
                <a:cubicBezTo>
                  <a:pt x="464" y="108"/>
                  <a:pt x="464" y="108"/>
                  <a:pt x="464" y="108"/>
                </a:cubicBezTo>
                <a:cubicBezTo>
                  <a:pt x="464" y="120"/>
                  <a:pt x="464" y="120"/>
                  <a:pt x="464" y="120"/>
                </a:cubicBezTo>
                <a:cubicBezTo>
                  <a:pt x="464" y="122"/>
                  <a:pt x="464" y="123"/>
                  <a:pt x="465" y="124"/>
                </a:cubicBezTo>
                <a:cubicBezTo>
                  <a:pt x="466" y="125"/>
                  <a:pt x="467" y="125"/>
                  <a:pt x="469" y="125"/>
                </a:cubicBezTo>
                <a:cubicBezTo>
                  <a:pt x="470" y="125"/>
                  <a:pt x="470" y="125"/>
                  <a:pt x="471" y="125"/>
                </a:cubicBezTo>
                <a:cubicBezTo>
                  <a:pt x="472" y="124"/>
                  <a:pt x="473" y="124"/>
                  <a:pt x="474" y="123"/>
                </a:cubicBezTo>
                <a:cubicBezTo>
                  <a:pt x="473" y="122"/>
                  <a:pt x="473" y="122"/>
                  <a:pt x="473" y="122"/>
                </a:cubicBezTo>
                <a:cubicBezTo>
                  <a:pt x="472" y="121"/>
                  <a:pt x="472" y="121"/>
                  <a:pt x="472" y="121"/>
                </a:cubicBezTo>
                <a:close/>
                <a:moveTo>
                  <a:pt x="393" y="125"/>
                </a:moveTo>
                <a:cubicBezTo>
                  <a:pt x="394" y="125"/>
                  <a:pt x="394" y="125"/>
                  <a:pt x="395" y="125"/>
                </a:cubicBezTo>
                <a:cubicBezTo>
                  <a:pt x="396" y="125"/>
                  <a:pt x="396" y="125"/>
                  <a:pt x="397" y="124"/>
                </a:cubicBezTo>
                <a:cubicBezTo>
                  <a:pt x="397" y="124"/>
                  <a:pt x="398" y="124"/>
                  <a:pt x="398" y="123"/>
                </a:cubicBezTo>
                <a:cubicBezTo>
                  <a:pt x="399" y="123"/>
                  <a:pt x="399" y="123"/>
                  <a:pt x="400" y="122"/>
                </a:cubicBezTo>
                <a:cubicBezTo>
                  <a:pt x="400" y="124"/>
                  <a:pt x="400" y="124"/>
                  <a:pt x="400" y="124"/>
                </a:cubicBezTo>
                <a:cubicBezTo>
                  <a:pt x="400" y="124"/>
                  <a:pt x="401" y="125"/>
                  <a:pt x="401" y="125"/>
                </a:cubicBezTo>
                <a:cubicBezTo>
                  <a:pt x="401" y="125"/>
                  <a:pt x="401" y="125"/>
                  <a:pt x="402" y="125"/>
                </a:cubicBezTo>
                <a:cubicBezTo>
                  <a:pt x="403" y="125"/>
                  <a:pt x="403" y="125"/>
                  <a:pt x="403" y="125"/>
                </a:cubicBezTo>
                <a:cubicBezTo>
                  <a:pt x="403" y="112"/>
                  <a:pt x="403" y="112"/>
                  <a:pt x="403" y="112"/>
                </a:cubicBezTo>
                <a:cubicBezTo>
                  <a:pt x="403" y="111"/>
                  <a:pt x="403" y="110"/>
                  <a:pt x="403" y="109"/>
                </a:cubicBezTo>
                <a:cubicBezTo>
                  <a:pt x="402" y="108"/>
                  <a:pt x="402" y="107"/>
                  <a:pt x="401" y="106"/>
                </a:cubicBezTo>
                <a:cubicBezTo>
                  <a:pt x="401" y="106"/>
                  <a:pt x="400" y="105"/>
                  <a:pt x="399" y="105"/>
                </a:cubicBezTo>
                <a:cubicBezTo>
                  <a:pt x="398" y="104"/>
                  <a:pt x="397" y="104"/>
                  <a:pt x="396" y="104"/>
                </a:cubicBezTo>
                <a:cubicBezTo>
                  <a:pt x="395" y="104"/>
                  <a:pt x="393" y="104"/>
                  <a:pt x="392" y="105"/>
                </a:cubicBezTo>
                <a:cubicBezTo>
                  <a:pt x="390" y="106"/>
                  <a:pt x="389" y="106"/>
                  <a:pt x="388" y="107"/>
                </a:cubicBezTo>
                <a:cubicBezTo>
                  <a:pt x="389" y="109"/>
                  <a:pt x="389" y="109"/>
                  <a:pt x="389" y="109"/>
                </a:cubicBezTo>
                <a:cubicBezTo>
                  <a:pt x="389" y="109"/>
                  <a:pt x="389" y="109"/>
                  <a:pt x="389" y="109"/>
                </a:cubicBezTo>
                <a:cubicBezTo>
                  <a:pt x="389" y="109"/>
                  <a:pt x="390" y="109"/>
                  <a:pt x="390" y="109"/>
                </a:cubicBezTo>
                <a:cubicBezTo>
                  <a:pt x="390" y="109"/>
                  <a:pt x="390" y="109"/>
                  <a:pt x="391" y="109"/>
                </a:cubicBezTo>
                <a:cubicBezTo>
                  <a:pt x="391" y="109"/>
                  <a:pt x="391" y="108"/>
                  <a:pt x="392" y="108"/>
                </a:cubicBezTo>
                <a:cubicBezTo>
                  <a:pt x="392" y="108"/>
                  <a:pt x="393" y="108"/>
                  <a:pt x="393" y="107"/>
                </a:cubicBezTo>
                <a:cubicBezTo>
                  <a:pt x="394" y="107"/>
                  <a:pt x="395" y="107"/>
                  <a:pt x="396" y="107"/>
                </a:cubicBezTo>
                <a:cubicBezTo>
                  <a:pt x="397" y="107"/>
                  <a:pt x="398" y="108"/>
                  <a:pt x="399" y="108"/>
                </a:cubicBezTo>
                <a:cubicBezTo>
                  <a:pt x="399" y="109"/>
                  <a:pt x="400" y="110"/>
                  <a:pt x="400" y="112"/>
                </a:cubicBezTo>
                <a:cubicBezTo>
                  <a:pt x="400" y="113"/>
                  <a:pt x="400" y="113"/>
                  <a:pt x="400" y="113"/>
                </a:cubicBezTo>
                <a:cubicBezTo>
                  <a:pt x="397" y="114"/>
                  <a:pt x="395" y="114"/>
                  <a:pt x="394" y="114"/>
                </a:cubicBezTo>
                <a:cubicBezTo>
                  <a:pt x="392" y="114"/>
                  <a:pt x="391" y="115"/>
                  <a:pt x="390" y="116"/>
                </a:cubicBezTo>
                <a:cubicBezTo>
                  <a:pt x="389" y="116"/>
                  <a:pt x="388" y="117"/>
                  <a:pt x="388" y="117"/>
                </a:cubicBezTo>
                <a:cubicBezTo>
                  <a:pt x="387" y="118"/>
                  <a:pt x="387" y="119"/>
                  <a:pt x="387" y="120"/>
                </a:cubicBezTo>
                <a:cubicBezTo>
                  <a:pt x="387" y="121"/>
                  <a:pt x="387" y="122"/>
                  <a:pt x="388" y="122"/>
                </a:cubicBezTo>
                <a:cubicBezTo>
                  <a:pt x="388" y="123"/>
                  <a:pt x="388" y="123"/>
                  <a:pt x="389" y="124"/>
                </a:cubicBezTo>
                <a:cubicBezTo>
                  <a:pt x="389" y="124"/>
                  <a:pt x="390" y="125"/>
                  <a:pt x="391" y="125"/>
                </a:cubicBezTo>
                <a:cubicBezTo>
                  <a:pt x="391" y="125"/>
                  <a:pt x="392" y="125"/>
                  <a:pt x="393" y="125"/>
                </a:cubicBezTo>
                <a:close/>
                <a:moveTo>
                  <a:pt x="391" y="118"/>
                </a:moveTo>
                <a:cubicBezTo>
                  <a:pt x="391" y="118"/>
                  <a:pt x="392" y="117"/>
                  <a:pt x="393" y="117"/>
                </a:cubicBezTo>
                <a:cubicBezTo>
                  <a:pt x="393" y="117"/>
                  <a:pt x="394" y="116"/>
                  <a:pt x="395" y="116"/>
                </a:cubicBezTo>
                <a:cubicBezTo>
                  <a:pt x="397" y="116"/>
                  <a:pt x="398" y="116"/>
                  <a:pt x="400" y="116"/>
                </a:cubicBezTo>
                <a:cubicBezTo>
                  <a:pt x="400" y="120"/>
                  <a:pt x="400" y="120"/>
                  <a:pt x="400" y="120"/>
                </a:cubicBezTo>
                <a:cubicBezTo>
                  <a:pt x="399" y="120"/>
                  <a:pt x="399" y="121"/>
                  <a:pt x="398" y="121"/>
                </a:cubicBezTo>
                <a:cubicBezTo>
                  <a:pt x="398" y="121"/>
                  <a:pt x="398" y="122"/>
                  <a:pt x="397" y="122"/>
                </a:cubicBezTo>
                <a:cubicBezTo>
                  <a:pt x="397" y="122"/>
                  <a:pt x="396" y="122"/>
                  <a:pt x="396" y="122"/>
                </a:cubicBezTo>
                <a:cubicBezTo>
                  <a:pt x="395" y="123"/>
                  <a:pt x="395" y="123"/>
                  <a:pt x="394" y="123"/>
                </a:cubicBezTo>
                <a:cubicBezTo>
                  <a:pt x="393" y="123"/>
                  <a:pt x="393" y="123"/>
                  <a:pt x="393" y="122"/>
                </a:cubicBezTo>
                <a:cubicBezTo>
                  <a:pt x="392" y="122"/>
                  <a:pt x="392" y="122"/>
                  <a:pt x="392" y="122"/>
                </a:cubicBezTo>
                <a:cubicBezTo>
                  <a:pt x="391" y="122"/>
                  <a:pt x="391" y="121"/>
                  <a:pt x="391" y="121"/>
                </a:cubicBezTo>
                <a:cubicBezTo>
                  <a:pt x="391" y="121"/>
                  <a:pt x="391" y="120"/>
                  <a:pt x="391" y="120"/>
                </a:cubicBezTo>
                <a:cubicBezTo>
                  <a:pt x="391" y="119"/>
                  <a:pt x="391" y="119"/>
                  <a:pt x="391" y="118"/>
                </a:cubicBezTo>
                <a:close/>
                <a:moveTo>
                  <a:pt x="422" y="172"/>
                </a:moveTo>
                <a:cubicBezTo>
                  <a:pt x="421" y="172"/>
                  <a:pt x="420" y="173"/>
                  <a:pt x="419" y="174"/>
                </a:cubicBezTo>
                <a:cubicBezTo>
                  <a:pt x="418" y="174"/>
                  <a:pt x="417" y="174"/>
                  <a:pt x="416" y="174"/>
                </a:cubicBezTo>
                <a:cubicBezTo>
                  <a:pt x="415" y="174"/>
                  <a:pt x="414" y="174"/>
                  <a:pt x="413" y="173"/>
                </a:cubicBezTo>
                <a:cubicBezTo>
                  <a:pt x="413" y="172"/>
                  <a:pt x="412" y="171"/>
                  <a:pt x="412" y="170"/>
                </a:cubicBezTo>
                <a:cubicBezTo>
                  <a:pt x="412" y="157"/>
                  <a:pt x="412" y="157"/>
                  <a:pt x="412" y="157"/>
                </a:cubicBezTo>
                <a:cubicBezTo>
                  <a:pt x="409" y="157"/>
                  <a:pt x="409" y="157"/>
                  <a:pt x="409" y="157"/>
                </a:cubicBezTo>
                <a:cubicBezTo>
                  <a:pt x="409" y="170"/>
                  <a:pt x="409" y="170"/>
                  <a:pt x="409" y="170"/>
                </a:cubicBezTo>
                <a:cubicBezTo>
                  <a:pt x="409" y="171"/>
                  <a:pt x="409" y="172"/>
                  <a:pt x="409" y="173"/>
                </a:cubicBezTo>
                <a:cubicBezTo>
                  <a:pt x="409" y="174"/>
                  <a:pt x="410" y="174"/>
                  <a:pt x="410" y="175"/>
                </a:cubicBezTo>
                <a:cubicBezTo>
                  <a:pt x="411" y="176"/>
                  <a:pt x="412" y="176"/>
                  <a:pt x="412" y="177"/>
                </a:cubicBezTo>
                <a:cubicBezTo>
                  <a:pt x="413" y="177"/>
                  <a:pt x="414" y="177"/>
                  <a:pt x="415" y="177"/>
                </a:cubicBezTo>
                <a:cubicBezTo>
                  <a:pt x="417" y="177"/>
                  <a:pt x="418" y="177"/>
                  <a:pt x="419" y="176"/>
                </a:cubicBezTo>
                <a:cubicBezTo>
                  <a:pt x="420" y="176"/>
                  <a:pt x="421" y="175"/>
                  <a:pt x="422" y="174"/>
                </a:cubicBezTo>
                <a:cubicBezTo>
                  <a:pt x="422" y="176"/>
                  <a:pt x="422" y="176"/>
                  <a:pt x="422" y="176"/>
                </a:cubicBezTo>
                <a:cubicBezTo>
                  <a:pt x="423" y="177"/>
                  <a:pt x="423" y="177"/>
                  <a:pt x="423" y="177"/>
                </a:cubicBezTo>
                <a:cubicBezTo>
                  <a:pt x="425" y="177"/>
                  <a:pt x="425" y="177"/>
                  <a:pt x="425" y="177"/>
                </a:cubicBezTo>
                <a:cubicBezTo>
                  <a:pt x="425" y="157"/>
                  <a:pt x="425" y="157"/>
                  <a:pt x="425" y="157"/>
                </a:cubicBezTo>
                <a:cubicBezTo>
                  <a:pt x="422" y="157"/>
                  <a:pt x="422" y="157"/>
                  <a:pt x="422" y="157"/>
                </a:cubicBezTo>
                <a:lnTo>
                  <a:pt x="422" y="172"/>
                </a:lnTo>
                <a:close/>
                <a:moveTo>
                  <a:pt x="385" y="159"/>
                </a:moveTo>
                <a:cubicBezTo>
                  <a:pt x="384" y="158"/>
                  <a:pt x="383" y="157"/>
                  <a:pt x="382" y="157"/>
                </a:cubicBezTo>
                <a:cubicBezTo>
                  <a:pt x="381" y="156"/>
                  <a:pt x="380" y="156"/>
                  <a:pt x="379" y="156"/>
                </a:cubicBezTo>
                <a:cubicBezTo>
                  <a:pt x="378" y="156"/>
                  <a:pt x="377" y="157"/>
                  <a:pt x="375" y="157"/>
                </a:cubicBezTo>
                <a:cubicBezTo>
                  <a:pt x="374" y="158"/>
                  <a:pt x="373" y="159"/>
                  <a:pt x="372" y="160"/>
                </a:cubicBezTo>
                <a:cubicBezTo>
                  <a:pt x="372" y="157"/>
                  <a:pt x="372" y="157"/>
                  <a:pt x="372" y="157"/>
                </a:cubicBezTo>
                <a:cubicBezTo>
                  <a:pt x="372" y="157"/>
                  <a:pt x="372" y="157"/>
                  <a:pt x="371" y="157"/>
                </a:cubicBezTo>
                <a:cubicBezTo>
                  <a:pt x="369" y="157"/>
                  <a:pt x="369" y="157"/>
                  <a:pt x="369" y="157"/>
                </a:cubicBezTo>
                <a:cubicBezTo>
                  <a:pt x="369" y="184"/>
                  <a:pt x="369" y="184"/>
                  <a:pt x="369" y="184"/>
                </a:cubicBezTo>
                <a:cubicBezTo>
                  <a:pt x="373" y="184"/>
                  <a:pt x="373" y="184"/>
                  <a:pt x="373" y="184"/>
                </a:cubicBezTo>
                <a:cubicBezTo>
                  <a:pt x="373" y="175"/>
                  <a:pt x="373" y="175"/>
                  <a:pt x="373" y="175"/>
                </a:cubicBezTo>
                <a:cubicBezTo>
                  <a:pt x="373" y="175"/>
                  <a:pt x="374" y="176"/>
                  <a:pt x="375" y="176"/>
                </a:cubicBezTo>
                <a:cubicBezTo>
                  <a:pt x="376" y="177"/>
                  <a:pt x="377" y="177"/>
                  <a:pt x="378" y="177"/>
                </a:cubicBezTo>
                <a:cubicBezTo>
                  <a:pt x="380" y="177"/>
                  <a:pt x="381" y="177"/>
                  <a:pt x="382" y="176"/>
                </a:cubicBezTo>
                <a:cubicBezTo>
                  <a:pt x="383" y="176"/>
                  <a:pt x="384" y="175"/>
                  <a:pt x="385" y="174"/>
                </a:cubicBezTo>
                <a:cubicBezTo>
                  <a:pt x="385" y="173"/>
                  <a:pt x="386" y="172"/>
                  <a:pt x="386" y="171"/>
                </a:cubicBezTo>
                <a:cubicBezTo>
                  <a:pt x="387" y="169"/>
                  <a:pt x="387" y="168"/>
                  <a:pt x="387" y="167"/>
                </a:cubicBezTo>
                <a:cubicBezTo>
                  <a:pt x="387" y="165"/>
                  <a:pt x="387" y="163"/>
                  <a:pt x="386" y="162"/>
                </a:cubicBezTo>
                <a:cubicBezTo>
                  <a:pt x="386" y="161"/>
                  <a:pt x="386" y="160"/>
                  <a:pt x="385" y="159"/>
                </a:cubicBezTo>
                <a:close/>
                <a:moveTo>
                  <a:pt x="382" y="172"/>
                </a:moveTo>
                <a:cubicBezTo>
                  <a:pt x="381" y="174"/>
                  <a:pt x="379" y="174"/>
                  <a:pt x="377" y="174"/>
                </a:cubicBezTo>
                <a:cubicBezTo>
                  <a:pt x="376" y="174"/>
                  <a:pt x="376" y="174"/>
                  <a:pt x="375" y="174"/>
                </a:cubicBezTo>
                <a:cubicBezTo>
                  <a:pt x="374" y="173"/>
                  <a:pt x="373" y="173"/>
                  <a:pt x="373" y="172"/>
                </a:cubicBezTo>
                <a:cubicBezTo>
                  <a:pt x="373" y="162"/>
                  <a:pt x="373" y="162"/>
                  <a:pt x="373" y="162"/>
                </a:cubicBezTo>
                <a:cubicBezTo>
                  <a:pt x="373" y="161"/>
                  <a:pt x="374" y="160"/>
                  <a:pt x="375" y="160"/>
                </a:cubicBezTo>
                <a:cubicBezTo>
                  <a:pt x="376" y="159"/>
                  <a:pt x="377" y="159"/>
                  <a:pt x="378" y="159"/>
                </a:cubicBezTo>
                <a:cubicBezTo>
                  <a:pt x="379" y="159"/>
                  <a:pt x="380" y="159"/>
                  <a:pt x="380" y="160"/>
                </a:cubicBezTo>
                <a:cubicBezTo>
                  <a:pt x="381" y="160"/>
                  <a:pt x="381" y="160"/>
                  <a:pt x="382" y="161"/>
                </a:cubicBezTo>
                <a:cubicBezTo>
                  <a:pt x="382" y="161"/>
                  <a:pt x="383" y="162"/>
                  <a:pt x="383" y="163"/>
                </a:cubicBezTo>
                <a:cubicBezTo>
                  <a:pt x="383" y="164"/>
                  <a:pt x="383" y="165"/>
                  <a:pt x="383" y="167"/>
                </a:cubicBezTo>
                <a:cubicBezTo>
                  <a:pt x="383" y="169"/>
                  <a:pt x="383" y="171"/>
                  <a:pt x="382" y="172"/>
                </a:cubicBezTo>
                <a:close/>
                <a:moveTo>
                  <a:pt x="403" y="167"/>
                </a:moveTo>
                <a:cubicBezTo>
                  <a:pt x="402" y="167"/>
                  <a:pt x="402" y="166"/>
                  <a:pt x="401" y="166"/>
                </a:cubicBezTo>
                <a:cubicBezTo>
                  <a:pt x="400" y="166"/>
                  <a:pt x="400" y="166"/>
                  <a:pt x="399" y="165"/>
                </a:cubicBezTo>
                <a:cubicBezTo>
                  <a:pt x="399" y="165"/>
                  <a:pt x="398" y="165"/>
                  <a:pt x="397" y="165"/>
                </a:cubicBezTo>
                <a:cubicBezTo>
                  <a:pt x="397" y="165"/>
                  <a:pt x="396" y="164"/>
                  <a:pt x="396" y="164"/>
                </a:cubicBezTo>
                <a:cubicBezTo>
                  <a:pt x="395" y="164"/>
                  <a:pt x="395" y="164"/>
                  <a:pt x="394" y="163"/>
                </a:cubicBezTo>
                <a:cubicBezTo>
                  <a:pt x="394" y="163"/>
                  <a:pt x="394" y="162"/>
                  <a:pt x="394" y="162"/>
                </a:cubicBezTo>
                <a:cubicBezTo>
                  <a:pt x="394" y="161"/>
                  <a:pt x="394" y="161"/>
                  <a:pt x="394" y="161"/>
                </a:cubicBezTo>
                <a:cubicBezTo>
                  <a:pt x="394" y="160"/>
                  <a:pt x="395" y="160"/>
                  <a:pt x="395" y="160"/>
                </a:cubicBezTo>
                <a:cubicBezTo>
                  <a:pt x="395" y="160"/>
                  <a:pt x="396" y="159"/>
                  <a:pt x="396" y="159"/>
                </a:cubicBezTo>
                <a:cubicBezTo>
                  <a:pt x="397" y="159"/>
                  <a:pt x="397" y="159"/>
                  <a:pt x="398" y="159"/>
                </a:cubicBezTo>
                <a:cubicBezTo>
                  <a:pt x="399" y="159"/>
                  <a:pt x="399" y="159"/>
                  <a:pt x="400" y="159"/>
                </a:cubicBezTo>
                <a:cubicBezTo>
                  <a:pt x="400" y="159"/>
                  <a:pt x="401" y="159"/>
                  <a:pt x="401" y="160"/>
                </a:cubicBezTo>
                <a:cubicBezTo>
                  <a:pt x="401" y="160"/>
                  <a:pt x="402" y="160"/>
                  <a:pt x="402" y="160"/>
                </a:cubicBezTo>
                <a:cubicBezTo>
                  <a:pt x="402" y="160"/>
                  <a:pt x="402" y="160"/>
                  <a:pt x="403" y="160"/>
                </a:cubicBezTo>
                <a:cubicBezTo>
                  <a:pt x="403" y="160"/>
                  <a:pt x="403" y="160"/>
                  <a:pt x="403" y="160"/>
                </a:cubicBezTo>
                <a:cubicBezTo>
                  <a:pt x="404" y="159"/>
                  <a:pt x="404" y="159"/>
                  <a:pt x="404" y="159"/>
                </a:cubicBezTo>
                <a:cubicBezTo>
                  <a:pt x="403" y="158"/>
                  <a:pt x="402" y="157"/>
                  <a:pt x="401" y="157"/>
                </a:cubicBezTo>
                <a:cubicBezTo>
                  <a:pt x="400" y="156"/>
                  <a:pt x="399" y="156"/>
                  <a:pt x="398" y="156"/>
                </a:cubicBezTo>
                <a:cubicBezTo>
                  <a:pt x="397" y="156"/>
                  <a:pt x="396" y="156"/>
                  <a:pt x="395" y="157"/>
                </a:cubicBezTo>
                <a:cubicBezTo>
                  <a:pt x="394" y="157"/>
                  <a:pt x="393" y="157"/>
                  <a:pt x="392" y="158"/>
                </a:cubicBezTo>
                <a:cubicBezTo>
                  <a:pt x="392" y="159"/>
                  <a:pt x="391" y="159"/>
                  <a:pt x="391" y="160"/>
                </a:cubicBezTo>
                <a:cubicBezTo>
                  <a:pt x="391" y="161"/>
                  <a:pt x="391" y="161"/>
                  <a:pt x="391" y="162"/>
                </a:cubicBezTo>
                <a:cubicBezTo>
                  <a:pt x="391" y="163"/>
                  <a:pt x="391" y="164"/>
                  <a:pt x="391" y="164"/>
                </a:cubicBezTo>
                <a:cubicBezTo>
                  <a:pt x="391" y="165"/>
                  <a:pt x="392" y="165"/>
                  <a:pt x="392" y="166"/>
                </a:cubicBezTo>
                <a:cubicBezTo>
                  <a:pt x="393" y="166"/>
                  <a:pt x="393" y="167"/>
                  <a:pt x="394" y="167"/>
                </a:cubicBezTo>
                <a:cubicBezTo>
                  <a:pt x="395" y="167"/>
                  <a:pt x="395" y="167"/>
                  <a:pt x="396" y="168"/>
                </a:cubicBezTo>
                <a:cubicBezTo>
                  <a:pt x="396" y="168"/>
                  <a:pt x="397" y="168"/>
                  <a:pt x="398" y="168"/>
                </a:cubicBezTo>
                <a:cubicBezTo>
                  <a:pt x="398" y="168"/>
                  <a:pt x="399" y="169"/>
                  <a:pt x="399" y="169"/>
                </a:cubicBezTo>
                <a:cubicBezTo>
                  <a:pt x="400" y="169"/>
                  <a:pt x="400" y="170"/>
                  <a:pt x="401" y="170"/>
                </a:cubicBezTo>
                <a:cubicBezTo>
                  <a:pt x="401" y="170"/>
                  <a:pt x="401" y="171"/>
                  <a:pt x="401" y="171"/>
                </a:cubicBezTo>
                <a:cubicBezTo>
                  <a:pt x="401" y="172"/>
                  <a:pt x="401" y="172"/>
                  <a:pt x="401" y="173"/>
                </a:cubicBezTo>
                <a:cubicBezTo>
                  <a:pt x="401" y="173"/>
                  <a:pt x="400" y="173"/>
                  <a:pt x="400" y="174"/>
                </a:cubicBezTo>
                <a:cubicBezTo>
                  <a:pt x="400" y="174"/>
                  <a:pt x="399" y="174"/>
                  <a:pt x="399" y="174"/>
                </a:cubicBezTo>
                <a:cubicBezTo>
                  <a:pt x="398" y="175"/>
                  <a:pt x="398" y="175"/>
                  <a:pt x="397" y="175"/>
                </a:cubicBezTo>
                <a:cubicBezTo>
                  <a:pt x="396" y="175"/>
                  <a:pt x="395" y="175"/>
                  <a:pt x="395" y="174"/>
                </a:cubicBezTo>
                <a:cubicBezTo>
                  <a:pt x="394" y="174"/>
                  <a:pt x="394" y="174"/>
                  <a:pt x="394" y="174"/>
                </a:cubicBezTo>
                <a:cubicBezTo>
                  <a:pt x="393" y="173"/>
                  <a:pt x="393" y="173"/>
                  <a:pt x="393" y="173"/>
                </a:cubicBezTo>
                <a:cubicBezTo>
                  <a:pt x="392" y="173"/>
                  <a:pt x="392" y="173"/>
                  <a:pt x="392" y="173"/>
                </a:cubicBezTo>
                <a:cubicBezTo>
                  <a:pt x="392" y="173"/>
                  <a:pt x="391" y="173"/>
                  <a:pt x="391" y="173"/>
                </a:cubicBezTo>
                <a:cubicBezTo>
                  <a:pt x="391" y="173"/>
                  <a:pt x="391" y="173"/>
                  <a:pt x="391" y="173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1" y="175"/>
                  <a:pt x="392" y="176"/>
                  <a:pt x="393" y="176"/>
                </a:cubicBezTo>
                <a:cubicBezTo>
                  <a:pt x="394" y="177"/>
                  <a:pt x="395" y="177"/>
                  <a:pt x="397" y="177"/>
                </a:cubicBezTo>
                <a:cubicBezTo>
                  <a:pt x="398" y="177"/>
                  <a:pt x="399" y="177"/>
                  <a:pt x="400" y="177"/>
                </a:cubicBezTo>
                <a:cubicBezTo>
                  <a:pt x="401" y="176"/>
                  <a:pt x="402" y="176"/>
                  <a:pt x="402" y="175"/>
                </a:cubicBezTo>
                <a:cubicBezTo>
                  <a:pt x="403" y="175"/>
                  <a:pt x="404" y="174"/>
                  <a:pt x="404" y="173"/>
                </a:cubicBezTo>
                <a:cubicBezTo>
                  <a:pt x="404" y="172"/>
                  <a:pt x="404" y="172"/>
                  <a:pt x="404" y="171"/>
                </a:cubicBezTo>
                <a:cubicBezTo>
                  <a:pt x="404" y="170"/>
                  <a:pt x="404" y="169"/>
                  <a:pt x="404" y="169"/>
                </a:cubicBezTo>
                <a:cubicBezTo>
                  <a:pt x="404" y="168"/>
                  <a:pt x="403" y="167"/>
                  <a:pt x="403" y="167"/>
                </a:cubicBezTo>
                <a:close/>
                <a:moveTo>
                  <a:pt x="310" y="159"/>
                </a:moveTo>
                <a:cubicBezTo>
                  <a:pt x="309" y="158"/>
                  <a:pt x="308" y="157"/>
                  <a:pt x="307" y="157"/>
                </a:cubicBezTo>
                <a:cubicBezTo>
                  <a:pt x="306" y="156"/>
                  <a:pt x="305" y="156"/>
                  <a:pt x="304" y="156"/>
                </a:cubicBezTo>
                <a:cubicBezTo>
                  <a:pt x="302" y="156"/>
                  <a:pt x="301" y="157"/>
                  <a:pt x="300" y="157"/>
                </a:cubicBezTo>
                <a:cubicBezTo>
                  <a:pt x="298" y="158"/>
                  <a:pt x="297" y="158"/>
                  <a:pt x="297" y="159"/>
                </a:cubicBezTo>
                <a:cubicBezTo>
                  <a:pt x="296" y="160"/>
                  <a:pt x="295" y="161"/>
                  <a:pt x="295" y="162"/>
                </a:cubicBezTo>
                <a:cubicBezTo>
                  <a:pt x="294" y="164"/>
                  <a:pt x="294" y="165"/>
                  <a:pt x="294" y="166"/>
                </a:cubicBezTo>
                <a:cubicBezTo>
                  <a:pt x="294" y="168"/>
                  <a:pt x="294" y="170"/>
                  <a:pt x="295" y="171"/>
                </a:cubicBezTo>
                <a:cubicBezTo>
                  <a:pt x="295" y="172"/>
                  <a:pt x="296" y="173"/>
                  <a:pt x="297" y="174"/>
                </a:cubicBezTo>
                <a:cubicBezTo>
                  <a:pt x="298" y="175"/>
                  <a:pt x="299" y="176"/>
                  <a:pt x="300" y="176"/>
                </a:cubicBezTo>
                <a:cubicBezTo>
                  <a:pt x="301" y="177"/>
                  <a:pt x="302" y="177"/>
                  <a:pt x="304" y="177"/>
                </a:cubicBezTo>
                <a:cubicBezTo>
                  <a:pt x="304" y="177"/>
                  <a:pt x="305" y="177"/>
                  <a:pt x="306" y="177"/>
                </a:cubicBezTo>
                <a:cubicBezTo>
                  <a:pt x="307" y="177"/>
                  <a:pt x="307" y="177"/>
                  <a:pt x="308" y="176"/>
                </a:cubicBezTo>
                <a:cubicBezTo>
                  <a:pt x="309" y="176"/>
                  <a:pt x="309" y="176"/>
                  <a:pt x="310" y="175"/>
                </a:cubicBezTo>
                <a:cubicBezTo>
                  <a:pt x="311" y="175"/>
                  <a:pt x="311" y="175"/>
                  <a:pt x="312" y="174"/>
                </a:cubicBezTo>
                <a:cubicBezTo>
                  <a:pt x="311" y="173"/>
                  <a:pt x="311" y="173"/>
                  <a:pt x="311" y="173"/>
                </a:cubicBezTo>
                <a:cubicBezTo>
                  <a:pt x="310" y="172"/>
                  <a:pt x="310" y="172"/>
                  <a:pt x="310" y="172"/>
                </a:cubicBezTo>
                <a:cubicBezTo>
                  <a:pt x="310" y="172"/>
                  <a:pt x="309" y="172"/>
                  <a:pt x="309" y="173"/>
                </a:cubicBezTo>
                <a:cubicBezTo>
                  <a:pt x="309" y="173"/>
                  <a:pt x="308" y="173"/>
                  <a:pt x="308" y="173"/>
                </a:cubicBezTo>
                <a:cubicBezTo>
                  <a:pt x="308" y="174"/>
                  <a:pt x="307" y="174"/>
                  <a:pt x="306" y="174"/>
                </a:cubicBezTo>
                <a:cubicBezTo>
                  <a:pt x="306" y="174"/>
                  <a:pt x="305" y="174"/>
                  <a:pt x="304" y="174"/>
                </a:cubicBezTo>
                <a:cubicBezTo>
                  <a:pt x="303" y="174"/>
                  <a:pt x="302" y="174"/>
                  <a:pt x="301" y="174"/>
                </a:cubicBezTo>
                <a:cubicBezTo>
                  <a:pt x="301" y="174"/>
                  <a:pt x="300" y="173"/>
                  <a:pt x="299" y="172"/>
                </a:cubicBezTo>
                <a:cubicBezTo>
                  <a:pt x="299" y="172"/>
                  <a:pt x="298" y="171"/>
                  <a:pt x="298" y="170"/>
                </a:cubicBezTo>
                <a:cubicBezTo>
                  <a:pt x="298" y="169"/>
                  <a:pt x="298" y="168"/>
                  <a:pt x="298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1" y="167"/>
                  <a:pt x="312" y="167"/>
                  <a:pt x="312" y="166"/>
                </a:cubicBezTo>
                <a:cubicBezTo>
                  <a:pt x="312" y="166"/>
                  <a:pt x="312" y="166"/>
                  <a:pt x="312" y="165"/>
                </a:cubicBezTo>
                <a:cubicBezTo>
                  <a:pt x="312" y="164"/>
                  <a:pt x="312" y="163"/>
                  <a:pt x="311" y="161"/>
                </a:cubicBezTo>
                <a:cubicBezTo>
                  <a:pt x="311" y="160"/>
                  <a:pt x="310" y="159"/>
                  <a:pt x="310" y="159"/>
                </a:cubicBezTo>
                <a:close/>
                <a:moveTo>
                  <a:pt x="298" y="165"/>
                </a:moveTo>
                <a:cubicBezTo>
                  <a:pt x="298" y="163"/>
                  <a:pt x="299" y="161"/>
                  <a:pt x="300" y="160"/>
                </a:cubicBezTo>
                <a:cubicBezTo>
                  <a:pt x="301" y="159"/>
                  <a:pt x="302" y="159"/>
                  <a:pt x="304" y="159"/>
                </a:cubicBezTo>
                <a:cubicBezTo>
                  <a:pt x="304" y="159"/>
                  <a:pt x="305" y="159"/>
                  <a:pt x="306" y="159"/>
                </a:cubicBezTo>
                <a:cubicBezTo>
                  <a:pt x="306" y="160"/>
                  <a:pt x="307" y="160"/>
                  <a:pt x="307" y="160"/>
                </a:cubicBezTo>
                <a:cubicBezTo>
                  <a:pt x="308" y="161"/>
                  <a:pt x="308" y="162"/>
                  <a:pt x="308" y="162"/>
                </a:cubicBezTo>
                <a:cubicBezTo>
                  <a:pt x="309" y="163"/>
                  <a:pt x="309" y="164"/>
                  <a:pt x="309" y="165"/>
                </a:cubicBezTo>
                <a:lnTo>
                  <a:pt x="298" y="165"/>
                </a:lnTo>
                <a:close/>
                <a:moveTo>
                  <a:pt x="151" y="159"/>
                </a:moveTo>
                <a:cubicBezTo>
                  <a:pt x="151" y="158"/>
                  <a:pt x="150" y="157"/>
                  <a:pt x="149" y="157"/>
                </a:cubicBezTo>
                <a:cubicBezTo>
                  <a:pt x="148" y="156"/>
                  <a:pt x="147" y="156"/>
                  <a:pt x="145" y="156"/>
                </a:cubicBezTo>
                <a:cubicBezTo>
                  <a:pt x="144" y="156"/>
                  <a:pt x="143" y="157"/>
                  <a:pt x="141" y="157"/>
                </a:cubicBezTo>
                <a:cubicBezTo>
                  <a:pt x="140" y="158"/>
                  <a:pt x="139" y="158"/>
                  <a:pt x="138" y="159"/>
                </a:cubicBezTo>
                <a:cubicBezTo>
                  <a:pt x="138" y="160"/>
                  <a:pt x="137" y="161"/>
                  <a:pt x="136" y="162"/>
                </a:cubicBezTo>
                <a:cubicBezTo>
                  <a:pt x="136" y="164"/>
                  <a:pt x="136" y="165"/>
                  <a:pt x="136" y="166"/>
                </a:cubicBezTo>
                <a:cubicBezTo>
                  <a:pt x="136" y="168"/>
                  <a:pt x="136" y="170"/>
                  <a:pt x="137" y="171"/>
                </a:cubicBezTo>
                <a:cubicBezTo>
                  <a:pt x="137" y="172"/>
                  <a:pt x="138" y="173"/>
                  <a:pt x="139" y="174"/>
                </a:cubicBezTo>
                <a:cubicBezTo>
                  <a:pt x="139" y="175"/>
                  <a:pt x="140" y="176"/>
                  <a:pt x="142" y="176"/>
                </a:cubicBezTo>
                <a:cubicBezTo>
                  <a:pt x="143" y="177"/>
                  <a:pt x="144" y="177"/>
                  <a:pt x="146" y="177"/>
                </a:cubicBezTo>
                <a:cubicBezTo>
                  <a:pt x="146" y="177"/>
                  <a:pt x="147" y="177"/>
                  <a:pt x="148" y="177"/>
                </a:cubicBezTo>
                <a:cubicBezTo>
                  <a:pt x="148" y="177"/>
                  <a:pt x="149" y="177"/>
                  <a:pt x="150" y="176"/>
                </a:cubicBezTo>
                <a:cubicBezTo>
                  <a:pt x="151" y="176"/>
                  <a:pt x="151" y="176"/>
                  <a:pt x="152" y="175"/>
                </a:cubicBezTo>
                <a:cubicBezTo>
                  <a:pt x="152" y="175"/>
                  <a:pt x="153" y="175"/>
                  <a:pt x="153" y="174"/>
                </a:cubicBezTo>
                <a:cubicBezTo>
                  <a:pt x="152" y="173"/>
                  <a:pt x="152" y="173"/>
                  <a:pt x="152" y="173"/>
                </a:cubicBezTo>
                <a:cubicBezTo>
                  <a:pt x="152" y="172"/>
                  <a:pt x="152" y="172"/>
                  <a:pt x="152" y="172"/>
                </a:cubicBezTo>
                <a:cubicBezTo>
                  <a:pt x="152" y="172"/>
                  <a:pt x="151" y="172"/>
                  <a:pt x="151" y="173"/>
                </a:cubicBezTo>
                <a:cubicBezTo>
                  <a:pt x="151" y="173"/>
                  <a:pt x="150" y="173"/>
                  <a:pt x="150" y="173"/>
                </a:cubicBezTo>
                <a:cubicBezTo>
                  <a:pt x="149" y="174"/>
                  <a:pt x="149" y="174"/>
                  <a:pt x="148" y="174"/>
                </a:cubicBezTo>
                <a:cubicBezTo>
                  <a:pt x="147" y="174"/>
                  <a:pt x="147" y="174"/>
                  <a:pt x="146" y="174"/>
                </a:cubicBezTo>
                <a:cubicBezTo>
                  <a:pt x="145" y="174"/>
                  <a:pt x="144" y="174"/>
                  <a:pt x="143" y="174"/>
                </a:cubicBezTo>
                <a:cubicBezTo>
                  <a:pt x="142" y="174"/>
                  <a:pt x="142" y="173"/>
                  <a:pt x="141" y="172"/>
                </a:cubicBezTo>
                <a:cubicBezTo>
                  <a:pt x="141" y="172"/>
                  <a:pt x="140" y="171"/>
                  <a:pt x="140" y="170"/>
                </a:cubicBezTo>
                <a:cubicBezTo>
                  <a:pt x="140" y="169"/>
                  <a:pt x="139" y="168"/>
                  <a:pt x="139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3" y="167"/>
                  <a:pt x="153" y="167"/>
                  <a:pt x="154" y="166"/>
                </a:cubicBezTo>
                <a:cubicBezTo>
                  <a:pt x="154" y="166"/>
                  <a:pt x="154" y="166"/>
                  <a:pt x="154" y="165"/>
                </a:cubicBezTo>
                <a:cubicBezTo>
                  <a:pt x="154" y="164"/>
                  <a:pt x="154" y="163"/>
                  <a:pt x="153" y="161"/>
                </a:cubicBezTo>
                <a:cubicBezTo>
                  <a:pt x="153" y="160"/>
                  <a:pt x="152" y="159"/>
                  <a:pt x="151" y="159"/>
                </a:cubicBezTo>
                <a:close/>
                <a:moveTo>
                  <a:pt x="139" y="165"/>
                </a:moveTo>
                <a:cubicBezTo>
                  <a:pt x="140" y="163"/>
                  <a:pt x="140" y="161"/>
                  <a:pt x="141" y="160"/>
                </a:cubicBezTo>
                <a:cubicBezTo>
                  <a:pt x="142" y="159"/>
                  <a:pt x="144" y="159"/>
                  <a:pt x="145" y="159"/>
                </a:cubicBezTo>
                <a:cubicBezTo>
                  <a:pt x="146" y="159"/>
                  <a:pt x="147" y="159"/>
                  <a:pt x="148" y="159"/>
                </a:cubicBezTo>
                <a:cubicBezTo>
                  <a:pt x="148" y="160"/>
                  <a:pt x="149" y="160"/>
                  <a:pt x="149" y="160"/>
                </a:cubicBezTo>
                <a:cubicBezTo>
                  <a:pt x="150" y="161"/>
                  <a:pt x="150" y="162"/>
                  <a:pt x="150" y="162"/>
                </a:cubicBezTo>
                <a:cubicBezTo>
                  <a:pt x="150" y="163"/>
                  <a:pt x="151" y="164"/>
                  <a:pt x="151" y="165"/>
                </a:cubicBezTo>
                <a:lnTo>
                  <a:pt x="139" y="165"/>
                </a:lnTo>
                <a:close/>
                <a:moveTo>
                  <a:pt x="154" y="229"/>
                </a:moveTo>
                <a:cubicBezTo>
                  <a:pt x="158" y="229"/>
                  <a:pt x="158" y="229"/>
                  <a:pt x="158" y="229"/>
                </a:cubicBezTo>
                <a:cubicBezTo>
                  <a:pt x="158" y="199"/>
                  <a:pt x="158" y="199"/>
                  <a:pt x="158" y="199"/>
                </a:cubicBezTo>
                <a:cubicBezTo>
                  <a:pt x="154" y="199"/>
                  <a:pt x="154" y="199"/>
                  <a:pt x="154" y="199"/>
                </a:cubicBezTo>
                <a:lnTo>
                  <a:pt x="154" y="229"/>
                </a:lnTo>
                <a:close/>
                <a:moveTo>
                  <a:pt x="167" y="177"/>
                </a:moveTo>
                <a:cubicBezTo>
                  <a:pt x="168" y="176"/>
                  <a:pt x="168" y="176"/>
                  <a:pt x="169" y="175"/>
                </a:cubicBezTo>
                <a:cubicBezTo>
                  <a:pt x="168" y="174"/>
                  <a:pt x="168" y="174"/>
                  <a:pt x="168" y="174"/>
                </a:cubicBezTo>
                <a:cubicBezTo>
                  <a:pt x="168" y="173"/>
                  <a:pt x="168" y="173"/>
                  <a:pt x="168" y="173"/>
                </a:cubicBezTo>
                <a:cubicBezTo>
                  <a:pt x="167" y="173"/>
                  <a:pt x="167" y="173"/>
                  <a:pt x="167" y="173"/>
                </a:cubicBezTo>
                <a:cubicBezTo>
                  <a:pt x="167" y="174"/>
                  <a:pt x="167" y="174"/>
                  <a:pt x="167" y="174"/>
                </a:cubicBezTo>
                <a:cubicBezTo>
                  <a:pt x="166" y="174"/>
                  <a:pt x="166" y="174"/>
                  <a:pt x="166" y="174"/>
                </a:cubicBezTo>
                <a:cubicBezTo>
                  <a:pt x="166" y="174"/>
                  <a:pt x="165" y="174"/>
                  <a:pt x="165" y="174"/>
                </a:cubicBezTo>
                <a:cubicBezTo>
                  <a:pt x="164" y="174"/>
                  <a:pt x="164" y="174"/>
                  <a:pt x="163" y="174"/>
                </a:cubicBezTo>
                <a:cubicBezTo>
                  <a:pt x="163" y="173"/>
                  <a:pt x="163" y="173"/>
                  <a:pt x="163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69" y="160"/>
                  <a:pt x="169" y="160"/>
                  <a:pt x="169" y="160"/>
                </a:cubicBezTo>
                <a:cubicBezTo>
                  <a:pt x="169" y="157"/>
                  <a:pt x="169" y="157"/>
                  <a:pt x="169" y="157"/>
                </a:cubicBezTo>
                <a:cubicBezTo>
                  <a:pt x="163" y="157"/>
                  <a:pt x="163" y="157"/>
                  <a:pt x="163" y="157"/>
                </a:cubicBezTo>
                <a:cubicBezTo>
                  <a:pt x="163" y="150"/>
                  <a:pt x="163" y="150"/>
                  <a:pt x="163" y="150"/>
                </a:cubicBezTo>
                <a:cubicBezTo>
                  <a:pt x="161" y="150"/>
                  <a:pt x="161" y="150"/>
                  <a:pt x="161" y="150"/>
                </a:cubicBezTo>
                <a:cubicBezTo>
                  <a:pt x="161" y="150"/>
                  <a:pt x="161" y="150"/>
                  <a:pt x="160" y="150"/>
                </a:cubicBezTo>
                <a:cubicBezTo>
                  <a:pt x="160" y="150"/>
                  <a:pt x="160" y="150"/>
                  <a:pt x="160" y="151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56" y="160"/>
                  <a:pt x="157" y="160"/>
                  <a:pt x="157" y="160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72"/>
                  <a:pt x="159" y="172"/>
                  <a:pt x="159" y="172"/>
                </a:cubicBezTo>
                <a:cubicBezTo>
                  <a:pt x="159" y="174"/>
                  <a:pt x="160" y="175"/>
                  <a:pt x="161" y="176"/>
                </a:cubicBezTo>
                <a:cubicBezTo>
                  <a:pt x="161" y="177"/>
                  <a:pt x="163" y="177"/>
                  <a:pt x="164" y="177"/>
                </a:cubicBezTo>
                <a:cubicBezTo>
                  <a:pt x="165" y="177"/>
                  <a:pt x="166" y="177"/>
                  <a:pt x="167" y="177"/>
                </a:cubicBezTo>
                <a:close/>
                <a:moveTo>
                  <a:pt x="139" y="225"/>
                </a:moveTo>
                <a:cubicBezTo>
                  <a:pt x="139" y="225"/>
                  <a:pt x="139" y="225"/>
                  <a:pt x="139" y="225"/>
                </a:cubicBezTo>
                <a:cubicBezTo>
                  <a:pt x="139" y="226"/>
                  <a:pt x="138" y="226"/>
                  <a:pt x="138" y="226"/>
                </a:cubicBezTo>
                <a:cubicBezTo>
                  <a:pt x="138" y="226"/>
                  <a:pt x="138" y="226"/>
                  <a:pt x="138" y="226"/>
                </a:cubicBezTo>
                <a:cubicBezTo>
                  <a:pt x="137" y="226"/>
                  <a:pt x="137" y="226"/>
                  <a:pt x="137" y="226"/>
                </a:cubicBezTo>
                <a:cubicBezTo>
                  <a:pt x="136" y="226"/>
                  <a:pt x="135" y="226"/>
                  <a:pt x="135" y="226"/>
                </a:cubicBezTo>
                <a:cubicBezTo>
                  <a:pt x="135" y="225"/>
                  <a:pt x="134" y="225"/>
                  <a:pt x="134" y="224"/>
                </a:cubicBezTo>
                <a:cubicBezTo>
                  <a:pt x="134" y="212"/>
                  <a:pt x="134" y="212"/>
                  <a:pt x="134" y="212"/>
                </a:cubicBezTo>
                <a:cubicBezTo>
                  <a:pt x="140" y="212"/>
                  <a:pt x="140" y="212"/>
                  <a:pt x="140" y="212"/>
                </a:cubicBezTo>
                <a:cubicBezTo>
                  <a:pt x="140" y="209"/>
                  <a:pt x="140" y="209"/>
                  <a:pt x="140" y="209"/>
                </a:cubicBezTo>
                <a:cubicBezTo>
                  <a:pt x="134" y="209"/>
                  <a:pt x="134" y="209"/>
                  <a:pt x="134" y="209"/>
                </a:cubicBezTo>
                <a:cubicBezTo>
                  <a:pt x="134" y="202"/>
                  <a:pt x="134" y="202"/>
                  <a:pt x="134" y="202"/>
                </a:cubicBezTo>
                <a:cubicBezTo>
                  <a:pt x="133" y="202"/>
                  <a:pt x="133" y="202"/>
                  <a:pt x="133" y="202"/>
                </a:cubicBezTo>
                <a:cubicBezTo>
                  <a:pt x="132" y="202"/>
                  <a:pt x="132" y="202"/>
                  <a:pt x="132" y="202"/>
                </a:cubicBezTo>
                <a:cubicBezTo>
                  <a:pt x="132" y="202"/>
                  <a:pt x="132" y="202"/>
                  <a:pt x="132" y="203"/>
                </a:cubicBezTo>
                <a:cubicBezTo>
                  <a:pt x="131" y="209"/>
                  <a:pt x="131" y="209"/>
                  <a:pt x="131" y="209"/>
                </a:cubicBezTo>
                <a:cubicBezTo>
                  <a:pt x="128" y="209"/>
                  <a:pt x="128" y="209"/>
                  <a:pt x="128" y="209"/>
                </a:cubicBezTo>
                <a:cubicBezTo>
                  <a:pt x="128" y="211"/>
                  <a:pt x="128" y="211"/>
                  <a:pt x="128" y="211"/>
                </a:cubicBezTo>
                <a:cubicBezTo>
                  <a:pt x="128" y="211"/>
                  <a:pt x="128" y="211"/>
                  <a:pt x="128" y="211"/>
                </a:cubicBezTo>
                <a:cubicBezTo>
                  <a:pt x="128" y="212"/>
                  <a:pt x="128" y="212"/>
                  <a:pt x="128" y="212"/>
                </a:cubicBezTo>
                <a:cubicBezTo>
                  <a:pt x="131" y="212"/>
                  <a:pt x="131" y="212"/>
                  <a:pt x="131" y="212"/>
                </a:cubicBezTo>
                <a:cubicBezTo>
                  <a:pt x="131" y="224"/>
                  <a:pt x="131" y="224"/>
                  <a:pt x="131" y="224"/>
                </a:cubicBezTo>
                <a:cubicBezTo>
                  <a:pt x="131" y="226"/>
                  <a:pt x="131" y="227"/>
                  <a:pt x="132" y="228"/>
                </a:cubicBezTo>
                <a:cubicBezTo>
                  <a:pt x="133" y="229"/>
                  <a:pt x="134" y="229"/>
                  <a:pt x="136" y="229"/>
                </a:cubicBezTo>
                <a:cubicBezTo>
                  <a:pt x="137" y="229"/>
                  <a:pt x="138" y="229"/>
                  <a:pt x="138" y="229"/>
                </a:cubicBezTo>
                <a:cubicBezTo>
                  <a:pt x="139" y="228"/>
                  <a:pt x="140" y="228"/>
                  <a:pt x="141" y="227"/>
                </a:cubicBezTo>
                <a:cubicBezTo>
                  <a:pt x="140" y="226"/>
                  <a:pt x="140" y="226"/>
                  <a:pt x="140" y="226"/>
                </a:cubicBezTo>
                <a:cubicBezTo>
                  <a:pt x="139" y="225"/>
                  <a:pt x="139" y="225"/>
                  <a:pt x="139" y="225"/>
                </a:cubicBezTo>
                <a:close/>
                <a:moveTo>
                  <a:pt x="189" y="177"/>
                </a:moveTo>
                <a:cubicBezTo>
                  <a:pt x="189" y="157"/>
                  <a:pt x="189" y="157"/>
                  <a:pt x="189" y="157"/>
                </a:cubicBezTo>
                <a:cubicBezTo>
                  <a:pt x="185" y="157"/>
                  <a:pt x="185" y="157"/>
                  <a:pt x="185" y="157"/>
                </a:cubicBezTo>
                <a:cubicBezTo>
                  <a:pt x="185" y="172"/>
                  <a:pt x="185" y="172"/>
                  <a:pt x="185" y="172"/>
                </a:cubicBezTo>
                <a:cubicBezTo>
                  <a:pt x="185" y="172"/>
                  <a:pt x="184" y="173"/>
                  <a:pt x="183" y="174"/>
                </a:cubicBezTo>
                <a:cubicBezTo>
                  <a:pt x="182" y="174"/>
                  <a:pt x="181" y="174"/>
                  <a:pt x="180" y="174"/>
                </a:cubicBezTo>
                <a:cubicBezTo>
                  <a:pt x="179" y="174"/>
                  <a:pt x="177" y="174"/>
                  <a:pt x="177" y="173"/>
                </a:cubicBezTo>
                <a:cubicBezTo>
                  <a:pt x="176" y="172"/>
                  <a:pt x="176" y="171"/>
                  <a:pt x="176" y="170"/>
                </a:cubicBezTo>
                <a:cubicBezTo>
                  <a:pt x="176" y="157"/>
                  <a:pt x="176" y="157"/>
                  <a:pt x="176" y="157"/>
                </a:cubicBezTo>
                <a:cubicBezTo>
                  <a:pt x="172" y="157"/>
                  <a:pt x="172" y="157"/>
                  <a:pt x="172" y="157"/>
                </a:cubicBezTo>
                <a:cubicBezTo>
                  <a:pt x="172" y="170"/>
                  <a:pt x="172" y="170"/>
                  <a:pt x="172" y="170"/>
                </a:cubicBezTo>
                <a:cubicBezTo>
                  <a:pt x="172" y="171"/>
                  <a:pt x="172" y="172"/>
                  <a:pt x="173" y="173"/>
                </a:cubicBezTo>
                <a:cubicBezTo>
                  <a:pt x="173" y="174"/>
                  <a:pt x="173" y="174"/>
                  <a:pt x="174" y="175"/>
                </a:cubicBezTo>
                <a:cubicBezTo>
                  <a:pt x="174" y="176"/>
                  <a:pt x="175" y="176"/>
                  <a:pt x="176" y="177"/>
                </a:cubicBezTo>
                <a:cubicBezTo>
                  <a:pt x="177" y="177"/>
                  <a:pt x="178" y="177"/>
                  <a:pt x="179" y="177"/>
                </a:cubicBezTo>
                <a:cubicBezTo>
                  <a:pt x="180" y="177"/>
                  <a:pt x="182" y="177"/>
                  <a:pt x="183" y="176"/>
                </a:cubicBezTo>
                <a:cubicBezTo>
                  <a:pt x="184" y="176"/>
                  <a:pt x="185" y="175"/>
                  <a:pt x="186" y="174"/>
                </a:cubicBezTo>
                <a:cubicBezTo>
                  <a:pt x="186" y="176"/>
                  <a:pt x="186" y="176"/>
                  <a:pt x="186" y="176"/>
                </a:cubicBezTo>
                <a:cubicBezTo>
                  <a:pt x="186" y="177"/>
                  <a:pt x="186" y="177"/>
                  <a:pt x="187" y="177"/>
                </a:cubicBezTo>
                <a:lnTo>
                  <a:pt x="189" y="177"/>
                </a:lnTo>
                <a:close/>
                <a:moveTo>
                  <a:pt x="179" y="211"/>
                </a:moveTo>
                <a:cubicBezTo>
                  <a:pt x="178" y="210"/>
                  <a:pt x="177" y="209"/>
                  <a:pt x="176" y="209"/>
                </a:cubicBezTo>
                <a:cubicBezTo>
                  <a:pt x="175" y="209"/>
                  <a:pt x="174" y="208"/>
                  <a:pt x="172" y="208"/>
                </a:cubicBezTo>
                <a:cubicBezTo>
                  <a:pt x="171" y="208"/>
                  <a:pt x="169" y="209"/>
                  <a:pt x="168" y="209"/>
                </a:cubicBezTo>
                <a:cubicBezTo>
                  <a:pt x="167" y="209"/>
                  <a:pt x="166" y="210"/>
                  <a:pt x="165" y="211"/>
                </a:cubicBezTo>
                <a:cubicBezTo>
                  <a:pt x="164" y="212"/>
                  <a:pt x="164" y="213"/>
                  <a:pt x="163" y="214"/>
                </a:cubicBezTo>
                <a:cubicBezTo>
                  <a:pt x="163" y="216"/>
                  <a:pt x="162" y="217"/>
                  <a:pt x="162" y="219"/>
                </a:cubicBezTo>
                <a:cubicBezTo>
                  <a:pt x="162" y="220"/>
                  <a:pt x="163" y="222"/>
                  <a:pt x="163" y="223"/>
                </a:cubicBezTo>
                <a:cubicBezTo>
                  <a:pt x="164" y="224"/>
                  <a:pt x="164" y="225"/>
                  <a:pt x="165" y="226"/>
                </a:cubicBezTo>
                <a:cubicBezTo>
                  <a:pt x="166" y="227"/>
                  <a:pt x="167" y="228"/>
                  <a:pt x="168" y="228"/>
                </a:cubicBezTo>
                <a:cubicBezTo>
                  <a:pt x="169" y="229"/>
                  <a:pt x="171" y="229"/>
                  <a:pt x="172" y="229"/>
                </a:cubicBezTo>
                <a:cubicBezTo>
                  <a:pt x="174" y="229"/>
                  <a:pt x="175" y="229"/>
                  <a:pt x="176" y="228"/>
                </a:cubicBezTo>
                <a:cubicBezTo>
                  <a:pt x="177" y="228"/>
                  <a:pt x="178" y="227"/>
                  <a:pt x="179" y="226"/>
                </a:cubicBezTo>
                <a:cubicBezTo>
                  <a:pt x="180" y="225"/>
                  <a:pt x="181" y="224"/>
                  <a:pt x="181" y="223"/>
                </a:cubicBezTo>
                <a:cubicBezTo>
                  <a:pt x="182" y="222"/>
                  <a:pt x="182" y="220"/>
                  <a:pt x="182" y="219"/>
                </a:cubicBezTo>
                <a:cubicBezTo>
                  <a:pt x="182" y="217"/>
                  <a:pt x="182" y="216"/>
                  <a:pt x="181" y="214"/>
                </a:cubicBezTo>
                <a:cubicBezTo>
                  <a:pt x="181" y="213"/>
                  <a:pt x="180" y="212"/>
                  <a:pt x="179" y="211"/>
                </a:cubicBezTo>
                <a:close/>
                <a:moveTo>
                  <a:pt x="177" y="224"/>
                </a:moveTo>
                <a:cubicBezTo>
                  <a:pt x="176" y="226"/>
                  <a:pt x="174" y="226"/>
                  <a:pt x="172" y="226"/>
                </a:cubicBezTo>
                <a:cubicBezTo>
                  <a:pt x="170" y="226"/>
                  <a:pt x="169" y="226"/>
                  <a:pt x="168" y="224"/>
                </a:cubicBezTo>
                <a:cubicBezTo>
                  <a:pt x="167" y="223"/>
                  <a:pt x="166" y="221"/>
                  <a:pt x="166" y="219"/>
                </a:cubicBezTo>
                <a:cubicBezTo>
                  <a:pt x="166" y="218"/>
                  <a:pt x="166" y="216"/>
                  <a:pt x="166" y="215"/>
                </a:cubicBezTo>
                <a:cubicBezTo>
                  <a:pt x="167" y="215"/>
                  <a:pt x="167" y="214"/>
                  <a:pt x="168" y="213"/>
                </a:cubicBezTo>
                <a:cubicBezTo>
                  <a:pt x="168" y="212"/>
                  <a:pt x="169" y="212"/>
                  <a:pt x="169" y="212"/>
                </a:cubicBezTo>
                <a:cubicBezTo>
                  <a:pt x="170" y="211"/>
                  <a:pt x="171" y="211"/>
                  <a:pt x="172" y="211"/>
                </a:cubicBezTo>
                <a:cubicBezTo>
                  <a:pt x="174" y="211"/>
                  <a:pt x="176" y="212"/>
                  <a:pt x="177" y="213"/>
                </a:cubicBezTo>
                <a:cubicBezTo>
                  <a:pt x="178" y="214"/>
                  <a:pt x="178" y="216"/>
                  <a:pt x="178" y="219"/>
                </a:cubicBezTo>
                <a:cubicBezTo>
                  <a:pt x="178" y="221"/>
                  <a:pt x="178" y="223"/>
                  <a:pt x="177" y="224"/>
                </a:cubicBezTo>
                <a:close/>
                <a:moveTo>
                  <a:pt x="114" y="219"/>
                </a:moveTo>
                <a:cubicBezTo>
                  <a:pt x="113" y="219"/>
                  <a:pt x="113" y="218"/>
                  <a:pt x="112" y="218"/>
                </a:cubicBezTo>
                <a:cubicBezTo>
                  <a:pt x="112" y="218"/>
                  <a:pt x="111" y="218"/>
                  <a:pt x="110" y="217"/>
                </a:cubicBezTo>
                <a:cubicBezTo>
                  <a:pt x="110" y="217"/>
                  <a:pt x="109" y="217"/>
                  <a:pt x="108" y="217"/>
                </a:cubicBezTo>
                <a:cubicBezTo>
                  <a:pt x="108" y="217"/>
                  <a:pt x="107" y="216"/>
                  <a:pt x="107" y="216"/>
                </a:cubicBezTo>
                <a:cubicBezTo>
                  <a:pt x="106" y="216"/>
                  <a:pt x="106" y="216"/>
                  <a:pt x="106" y="215"/>
                </a:cubicBezTo>
                <a:cubicBezTo>
                  <a:pt x="105" y="215"/>
                  <a:pt x="105" y="214"/>
                  <a:pt x="105" y="214"/>
                </a:cubicBezTo>
                <a:cubicBezTo>
                  <a:pt x="105" y="213"/>
                  <a:pt x="105" y="213"/>
                  <a:pt x="105" y="213"/>
                </a:cubicBezTo>
                <a:cubicBezTo>
                  <a:pt x="106" y="212"/>
                  <a:pt x="106" y="212"/>
                  <a:pt x="106" y="212"/>
                </a:cubicBezTo>
                <a:cubicBezTo>
                  <a:pt x="106" y="212"/>
                  <a:pt x="107" y="211"/>
                  <a:pt x="107" y="211"/>
                </a:cubicBezTo>
                <a:cubicBezTo>
                  <a:pt x="108" y="211"/>
                  <a:pt x="108" y="211"/>
                  <a:pt x="109" y="211"/>
                </a:cubicBezTo>
                <a:cubicBezTo>
                  <a:pt x="110" y="211"/>
                  <a:pt x="110" y="211"/>
                  <a:pt x="111" y="211"/>
                </a:cubicBezTo>
                <a:cubicBezTo>
                  <a:pt x="111" y="211"/>
                  <a:pt x="112" y="211"/>
                  <a:pt x="112" y="212"/>
                </a:cubicBezTo>
                <a:cubicBezTo>
                  <a:pt x="112" y="212"/>
                  <a:pt x="113" y="212"/>
                  <a:pt x="113" y="212"/>
                </a:cubicBezTo>
                <a:cubicBezTo>
                  <a:pt x="113" y="212"/>
                  <a:pt x="114" y="212"/>
                  <a:pt x="114" y="212"/>
                </a:cubicBezTo>
                <a:cubicBezTo>
                  <a:pt x="114" y="212"/>
                  <a:pt x="114" y="212"/>
                  <a:pt x="114" y="212"/>
                </a:cubicBezTo>
                <a:cubicBezTo>
                  <a:pt x="115" y="211"/>
                  <a:pt x="115" y="211"/>
                  <a:pt x="115" y="211"/>
                </a:cubicBezTo>
                <a:cubicBezTo>
                  <a:pt x="114" y="210"/>
                  <a:pt x="114" y="209"/>
                  <a:pt x="112" y="209"/>
                </a:cubicBezTo>
                <a:cubicBezTo>
                  <a:pt x="111" y="208"/>
                  <a:pt x="110" y="208"/>
                  <a:pt x="109" y="208"/>
                </a:cubicBezTo>
                <a:cubicBezTo>
                  <a:pt x="108" y="208"/>
                  <a:pt x="107" y="208"/>
                  <a:pt x="106" y="209"/>
                </a:cubicBezTo>
                <a:cubicBezTo>
                  <a:pt x="105" y="209"/>
                  <a:pt x="104" y="209"/>
                  <a:pt x="104" y="210"/>
                </a:cubicBezTo>
                <a:cubicBezTo>
                  <a:pt x="103" y="211"/>
                  <a:pt x="103" y="211"/>
                  <a:pt x="102" y="212"/>
                </a:cubicBezTo>
                <a:cubicBezTo>
                  <a:pt x="102" y="213"/>
                  <a:pt x="102" y="213"/>
                  <a:pt x="102" y="214"/>
                </a:cubicBezTo>
                <a:cubicBezTo>
                  <a:pt x="102" y="215"/>
                  <a:pt x="102" y="216"/>
                  <a:pt x="102" y="216"/>
                </a:cubicBezTo>
                <a:cubicBezTo>
                  <a:pt x="102" y="217"/>
                  <a:pt x="103" y="217"/>
                  <a:pt x="103" y="218"/>
                </a:cubicBezTo>
                <a:cubicBezTo>
                  <a:pt x="104" y="218"/>
                  <a:pt x="104" y="219"/>
                  <a:pt x="105" y="219"/>
                </a:cubicBezTo>
                <a:cubicBezTo>
                  <a:pt x="106" y="219"/>
                  <a:pt x="106" y="219"/>
                  <a:pt x="107" y="220"/>
                </a:cubicBezTo>
                <a:cubicBezTo>
                  <a:pt x="108" y="220"/>
                  <a:pt x="108" y="220"/>
                  <a:pt x="109" y="220"/>
                </a:cubicBezTo>
                <a:cubicBezTo>
                  <a:pt x="110" y="220"/>
                  <a:pt x="110" y="221"/>
                  <a:pt x="111" y="221"/>
                </a:cubicBezTo>
                <a:cubicBezTo>
                  <a:pt x="111" y="221"/>
                  <a:pt x="111" y="222"/>
                  <a:pt x="112" y="222"/>
                </a:cubicBezTo>
                <a:cubicBezTo>
                  <a:pt x="112" y="222"/>
                  <a:pt x="112" y="223"/>
                  <a:pt x="112" y="223"/>
                </a:cubicBezTo>
                <a:cubicBezTo>
                  <a:pt x="112" y="224"/>
                  <a:pt x="112" y="224"/>
                  <a:pt x="112" y="225"/>
                </a:cubicBezTo>
                <a:cubicBezTo>
                  <a:pt x="112" y="225"/>
                  <a:pt x="112" y="225"/>
                  <a:pt x="111" y="226"/>
                </a:cubicBezTo>
                <a:cubicBezTo>
                  <a:pt x="111" y="226"/>
                  <a:pt x="110" y="226"/>
                  <a:pt x="110" y="226"/>
                </a:cubicBezTo>
                <a:cubicBezTo>
                  <a:pt x="109" y="227"/>
                  <a:pt x="109" y="227"/>
                  <a:pt x="108" y="227"/>
                </a:cubicBezTo>
                <a:cubicBezTo>
                  <a:pt x="107" y="227"/>
                  <a:pt x="107" y="227"/>
                  <a:pt x="106" y="226"/>
                </a:cubicBezTo>
                <a:cubicBezTo>
                  <a:pt x="106" y="226"/>
                  <a:pt x="105" y="226"/>
                  <a:pt x="105" y="226"/>
                </a:cubicBezTo>
                <a:cubicBezTo>
                  <a:pt x="104" y="225"/>
                  <a:pt x="104" y="225"/>
                  <a:pt x="104" y="225"/>
                </a:cubicBezTo>
                <a:cubicBezTo>
                  <a:pt x="103" y="225"/>
                  <a:pt x="103" y="225"/>
                  <a:pt x="103" y="225"/>
                </a:cubicBezTo>
                <a:cubicBezTo>
                  <a:pt x="103" y="225"/>
                  <a:pt x="103" y="225"/>
                  <a:pt x="102" y="225"/>
                </a:cubicBezTo>
                <a:cubicBezTo>
                  <a:pt x="102" y="225"/>
                  <a:pt x="102" y="225"/>
                  <a:pt x="102" y="225"/>
                </a:cubicBezTo>
                <a:cubicBezTo>
                  <a:pt x="101" y="227"/>
                  <a:pt x="101" y="227"/>
                  <a:pt x="101" y="227"/>
                </a:cubicBezTo>
                <a:cubicBezTo>
                  <a:pt x="102" y="227"/>
                  <a:pt x="103" y="228"/>
                  <a:pt x="104" y="228"/>
                </a:cubicBezTo>
                <a:cubicBezTo>
                  <a:pt x="105" y="229"/>
                  <a:pt x="107" y="229"/>
                  <a:pt x="108" y="229"/>
                </a:cubicBezTo>
                <a:cubicBezTo>
                  <a:pt x="109" y="229"/>
                  <a:pt x="110" y="229"/>
                  <a:pt x="111" y="229"/>
                </a:cubicBezTo>
                <a:cubicBezTo>
                  <a:pt x="112" y="228"/>
                  <a:pt x="113" y="228"/>
                  <a:pt x="114" y="227"/>
                </a:cubicBezTo>
                <a:cubicBezTo>
                  <a:pt x="114" y="227"/>
                  <a:pt x="115" y="226"/>
                  <a:pt x="115" y="225"/>
                </a:cubicBezTo>
                <a:cubicBezTo>
                  <a:pt x="115" y="224"/>
                  <a:pt x="116" y="224"/>
                  <a:pt x="116" y="223"/>
                </a:cubicBezTo>
                <a:cubicBezTo>
                  <a:pt x="116" y="222"/>
                  <a:pt x="115" y="221"/>
                  <a:pt x="115" y="221"/>
                </a:cubicBezTo>
                <a:cubicBezTo>
                  <a:pt x="115" y="220"/>
                  <a:pt x="114" y="219"/>
                  <a:pt x="114" y="219"/>
                </a:cubicBezTo>
                <a:close/>
                <a:moveTo>
                  <a:pt x="132" y="177"/>
                </a:moveTo>
                <a:cubicBezTo>
                  <a:pt x="133" y="176"/>
                  <a:pt x="133" y="176"/>
                  <a:pt x="134" y="175"/>
                </a:cubicBezTo>
                <a:cubicBezTo>
                  <a:pt x="133" y="174"/>
                  <a:pt x="133" y="174"/>
                  <a:pt x="133" y="174"/>
                </a:cubicBezTo>
                <a:cubicBezTo>
                  <a:pt x="133" y="173"/>
                  <a:pt x="133" y="173"/>
                  <a:pt x="132" y="173"/>
                </a:cubicBezTo>
                <a:cubicBezTo>
                  <a:pt x="132" y="173"/>
                  <a:pt x="132" y="173"/>
                  <a:pt x="132" y="173"/>
                </a:cubicBezTo>
                <a:cubicBezTo>
                  <a:pt x="132" y="174"/>
                  <a:pt x="132" y="174"/>
                  <a:pt x="131" y="174"/>
                </a:cubicBezTo>
                <a:cubicBezTo>
                  <a:pt x="131" y="174"/>
                  <a:pt x="131" y="174"/>
                  <a:pt x="131" y="174"/>
                </a:cubicBezTo>
                <a:cubicBezTo>
                  <a:pt x="130" y="174"/>
                  <a:pt x="130" y="174"/>
                  <a:pt x="130" y="174"/>
                </a:cubicBezTo>
                <a:cubicBezTo>
                  <a:pt x="129" y="174"/>
                  <a:pt x="129" y="174"/>
                  <a:pt x="128" y="174"/>
                </a:cubicBezTo>
                <a:cubicBezTo>
                  <a:pt x="128" y="173"/>
                  <a:pt x="128" y="173"/>
                  <a:pt x="128" y="172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3" y="160"/>
                  <a:pt x="133" y="160"/>
                  <a:pt x="133" y="160"/>
                </a:cubicBezTo>
                <a:cubicBezTo>
                  <a:pt x="133" y="157"/>
                  <a:pt x="133" y="157"/>
                  <a:pt x="133" y="157"/>
                </a:cubicBezTo>
                <a:cubicBezTo>
                  <a:pt x="128" y="157"/>
                  <a:pt x="128" y="157"/>
                  <a:pt x="128" y="157"/>
                </a:cubicBezTo>
                <a:cubicBezTo>
                  <a:pt x="128" y="150"/>
                  <a:pt x="128" y="150"/>
                  <a:pt x="128" y="150"/>
                </a:cubicBezTo>
                <a:cubicBezTo>
                  <a:pt x="126" y="150"/>
                  <a:pt x="126" y="150"/>
                  <a:pt x="126" y="150"/>
                </a:cubicBezTo>
                <a:cubicBezTo>
                  <a:pt x="126" y="150"/>
                  <a:pt x="125" y="150"/>
                  <a:pt x="125" y="150"/>
                </a:cubicBezTo>
                <a:cubicBezTo>
                  <a:pt x="125" y="150"/>
                  <a:pt x="125" y="150"/>
                  <a:pt x="125" y="151"/>
                </a:cubicBezTo>
                <a:cubicBezTo>
                  <a:pt x="124" y="157"/>
                  <a:pt x="124" y="157"/>
                  <a:pt x="124" y="157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121" y="159"/>
                  <a:pt x="121" y="159"/>
                  <a:pt x="121" y="159"/>
                </a:cubicBezTo>
                <a:cubicBezTo>
                  <a:pt x="121" y="159"/>
                  <a:pt x="121" y="159"/>
                  <a:pt x="121" y="159"/>
                </a:cubicBezTo>
                <a:cubicBezTo>
                  <a:pt x="121" y="160"/>
                  <a:pt x="121" y="160"/>
                  <a:pt x="122" y="160"/>
                </a:cubicBezTo>
                <a:cubicBezTo>
                  <a:pt x="124" y="160"/>
                  <a:pt x="124" y="160"/>
                  <a:pt x="124" y="160"/>
                </a:cubicBezTo>
                <a:cubicBezTo>
                  <a:pt x="124" y="172"/>
                  <a:pt x="124" y="172"/>
                  <a:pt x="124" y="172"/>
                </a:cubicBezTo>
                <a:cubicBezTo>
                  <a:pt x="124" y="174"/>
                  <a:pt x="124" y="175"/>
                  <a:pt x="125" y="176"/>
                </a:cubicBezTo>
                <a:cubicBezTo>
                  <a:pt x="126" y="177"/>
                  <a:pt x="127" y="177"/>
                  <a:pt x="129" y="177"/>
                </a:cubicBezTo>
                <a:cubicBezTo>
                  <a:pt x="130" y="177"/>
                  <a:pt x="131" y="177"/>
                  <a:pt x="132" y="177"/>
                </a:cubicBezTo>
                <a:close/>
                <a:moveTo>
                  <a:pt x="117" y="172"/>
                </a:moveTo>
                <a:cubicBezTo>
                  <a:pt x="117" y="172"/>
                  <a:pt x="117" y="172"/>
                  <a:pt x="117" y="173"/>
                </a:cubicBezTo>
                <a:cubicBezTo>
                  <a:pt x="116" y="173"/>
                  <a:pt x="116" y="173"/>
                  <a:pt x="116" y="173"/>
                </a:cubicBezTo>
                <a:cubicBezTo>
                  <a:pt x="115" y="174"/>
                  <a:pt x="115" y="174"/>
                  <a:pt x="114" y="174"/>
                </a:cubicBezTo>
                <a:cubicBezTo>
                  <a:pt x="114" y="174"/>
                  <a:pt x="113" y="174"/>
                  <a:pt x="112" y="174"/>
                </a:cubicBezTo>
                <a:cubicBezTo>
                  <a:pt x="111" y="174"/>
                  <a:pt x="110" y="174"/>
                  <a:pt x="110" y="174"/>
                </a:cubicBezTo>
                <a:cubicBezTo>
                  <a:pt x="109" y="174"/>
                  <a:pt x="108" y="173"/>
                  <a:pt x="108" y="172"/>
                </a:cubicBezTo>
                <a:cubicBezTo>
                  <a:pt x="107" y="172"/>
                  <a:pt x="107" y="171"/>
                  <a:pt x="107" y="170"/>
                </a:cubicBezTo>
                <a:cubicBezTo>
                  <a:pt x="106" y="169"/>
                  <a:pt x="106" y="168"/>
                  <a:pt x="106" y="167"/>
                </a:cubicBezTo>
                <a:cubicBezTo>
                  <a:pt x="106" y="166"/>
                  <a:pt x="106" y="164"/>
                  <a:pt x="107" y="164"/>
                </a:cubicBezTo>
                <a:cubicBezTo>
                  <a:pt x="107" y="163"/>
                  <a:pt x="107" y="162"/>
                  <a:pt x="108" y="161"/>
                </a:cubicBezTo>
                <a:cubicBezTo>
                  <a:pt x="108" y="160"/>
                  <a:pt x="109" y="160"/>
                  <a:pt x="110" y="160"/>
                </a:cubicBezTo>
                <a:cubicBezTo>
                  <a:pt x="110" y="159"/>
                  <a:pt x="111" y="159"/>
                  <a:pt x="112" y="159"/>
                </a:cubicBezTo>
                <a:cubicBezTo>
                  <a:pt x="113" y="159"/>
                  <a:pt x="114" y="159"/>
                  <a:pt x="114" y="159"/>
                </a:cubicBezTo>
                <a:cubicBezTo>
                  <a:pt x="115" y="159"/>
                  <a:pt x="115" y="160"/>
                  <a:pt x="115" y="160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7" y="161"/>
                  <a:pt x="117" y="161"/>
                  <a:pt x="117" y="161"/>
                </a:cubicBezTo>
                <a:cubicBezTo>
                  <a:pt x="117" y="161"/>
                  <a:pt x="117" y="161"/>
                  <a:pt x="117" y="161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19" y="159"/>
                  <a:pt x="119" y="159"/>
                  <a:pt x="119" y="159"/>
                </a:cubicBezTo>
                <a:cubicBezTo>
                  <a:pt x="118" y="158"/>
                  <a:pt x="117" y="157"/>
                  <a:pt x="116" y="157"/>
                </a:cubicBezTo>
                <a:cubicBezTo>
                  <a:pt x="115" y="156"/>
                  <a:pt x="113" y="156"/>
                  <a:pt x="112" y="156"/>
                </a:cubicBezTo>
                <a:cubicBezTo>
                  <a:pt x="111" y="156"/>
                  <a:pt x="109" y="157"/>
                  <a:pt x="108" y="157"/>
                </a:cubicBezTo>
                <a:cubicBezTo>
                  <a:pt x="107" y="158"/>
                  <a:pt x="106" y="158"/>
                  <a:pt x="105" y="159"/>
                </a:cubicBezTo>
                <a:cubicBezTo>
                  <a:pt x="104" y="160"/>
                  <a:pt x="104" y="161"/>
                  <a:pt x="103" y="163"/>
                </a:cubicBezTo>
                <a:cubicBezTo>
                  <a:pt x="103" y="164"/>
                  <a:pt x="103" y="165"/>
                  <a:pt x="103" y="167"/>
                </a:cubicBezTo>
                <a:cubicBezTo>
                  <a:pt x="103" y="168"/>
                  <a:pt x="103" y="170"/>
                  <a:pt x="103" y="171"/>
                </a:cubicBezTo>
                <a:cubicBezTo>
                  <a:pt x="104" y="172"/>
                  <a:pt x="104" y="174"/>
                  <a:pt x="105" y="174"/>
                </a:cubicBezTo>
                <a:cubicBezTo>
                  <a:pt x="106" y="175"/>
                  <a:pt x="107" y="176"/>
                  <a:pt x="108" y="176"/>
                </a:cubicBezTo>
                <a:cubicBezTo>
                  <a:pt x="109" y="177"/>
                  <a:pt x="110" y="177"/>
                  <a:pt x="111" y="177"/>
                </a:cubicBezTo>
                <a:cubicBezTo>
                  <a:pt x="112" y="177"/>
                  <a:pt x="113" y="177"/>
                  <a:pt x="114" y="177"/>
                </a:cubicBezTo>
                <a:cubicBezTo>
                  <a:pt x="114" y="177"/>
                  <a:pt x="115" y="177"/>
                  <a:pt x="116" y="176"/>
                </a:cubicBezTo>
                <a:cubicBezTo>
                  <a:pt x="116" y="176"/>
                  <a:pt x="117" y="176"/>
                  <a:pt x="117" y="175"/>
                </a:cubicBezTo>
                <a:cubicBezTo>
                  <a:pt x="118" y="175"/>
                  <a:pt x="119" y="175"/>
                  <a:pt x="119" y="174"/>
                </a:cubicBezTo>
                <a:cubicBezTo>
                  <a:pt x="118" y="173"/>
                  <a:pt x="118" y="173"/>
                  <a:pt x="118" y="173"/>
                </a:cubicBezTo>
                <a:cubicBezTo>
                  <a:pt x="118" y="172"/>
                  <a:pt x="118" y="172"/>
                  <a:pt x="117" y="172"/>
                </a:cubicBezTo>
                <a:close/>
                <a:moveTo>
                  <a:pt x="124" y="200"/>
                </a:moveTo>
                <a:cubicBezTo>
                  <a:pt x="123" y="200"/>
                  <a:pt x="123" y="200"/>
                  <a:pt x="123" y="200"/>
                </a:cubicBezTo>
                <a:cubicBezTo>
                  <a:pt x="123" y="200"/>
                  <a:pt x="122" y="200"/>
                  <a:pt x="122" y="200"/>
                </a:cubicBezTo>
                <a:cubicBezTo>
                  <a:pt x="122" y="200"/>
                  <a:pt x="121" y="200"/>
                  <a:pt x="121" y="200"/>
                </a:cubicBezTo>
                <a:cubicBezTo>
                  <a:pt x="121" y="200"/>
                  <a:pt x="120" y="200"/>
                  <a:pt x="120" y="200"/>
                </a:cubicBezTo>
                <a:cubicBezTo>
                  <a:pt x="120" y="201"/>
                  <a:pt x="120" y="201"/>
                  <a:pt x="120" y="201"/>
                </a:cubicBezTo>
                <a:cubicBezTo>
                  <a:pt x="119" y="202"/>
                  <a:pt x="119" y="202"/>
                  <a:pt x="119" y="202"/>
                </a:cubicBezTo>
                <a:cubicBezTo>
                  <a:pt x="119" y="203"/>
                  <a:pt x="119" y="203"/>
                  <a:pt x="120" y="203"/>
                </a:cubicBezTo>
                <a:cubicBezTo>
                  <a:pt x="120" y="203"/>
                  <a:pt x="120" y="204"/>
                  <a:pt x="120" y="204"/>
                </a:cubicBezTo>
                <a:cubicBezTo>
                  <a:pt x="120" y="204"/>
                  <a:pt x="121" y="204"/>
                  <a:pt x="121" y="205"/>
                </a:cubicBezTo>
                <a:cubicBezTo>
                  <a:pt x="121" y="205"/>
                  <a:pt x="122" y="205"/>
                  <a:pt x="122" y="205"/>
                </a:cubicBezTo>
                <a:cubicBezTo>
                  <a:pt x="122" y="205"/>
                  <a:pt x="123" y="205"/>
                  <a:pt x="123" y="205"/>
                </a:cubicBezTo>
                <a:cubicBezTo>
                  <a:pt x="123" y="204"/>
                  <a:pt x="123" y="204"/>
                  <a:pt x="124" y="204"/>
                </a:cubicBezTo>
                <a:cubicBezTo>
                  <a:pt x="124" y="204"/>
                  <a:pt x="124" y="203"/>
                  <a:pt x="124" y="203"/>
                </a:cubicBezTo>
                <a:cubicBezTo>
                  <a:pt x="124" y="203"/>
                  <a:pt x="124" y="203"/>
                  <a:pt x="124" y="202"/>
                </a:cubicBezTo>
                <a:cubicBezTo>
                  <a:pt x="124" y="202"/>
                  <a:pt x="124" y="202"/>
                  <a:pt x="124" y="201"/>
                </a:cubicBezTo>
                <a:cubicBezTo>
                  <a:pt x="124" y="201"/>
                  <a:pt x="124" y="201"/>
                  <a:pt x="124" y="200"/>
                </a:cubicBezTo>
                <a:close/>
                <a:moveTo>
                  <a:pt x="120" y="229"/>
                </a:moveTo>
                <a:cubicBezTo>
                  <a:pt x="124" y="229"/>
                  <a:pt x="124" y="229"/>
                  <a:pt x="124" y="229"/>
                </a:cubicBezTo>
                <a:cubicBezTo>
                  <a:pt x="124" y="209"/>
                  <a:pt x="124" y="209"/>
                  <a:pt x="124" y="209"/>
                </a:cubicBezTo>
                <a:cubicBezTo>
                  <a:pt x="120" y="209"/>
                  <a:pt x="120" y="209"/>
                  <a:pt x="120" y="209"/>
                </a:cubicBezTo>
                <a:lnTo>
                  <a:pt x="120" y="229"/>
                </a:lnTo>
                <a:close/>
                <a:moveTo>
                  <a:pt x="260" y="122"/>
                </a:moveTo>
                <a:cubicBezTo>
                  <a:pt x="261" y="123"/>
                  <a:pt x="262" y="124"/>
                  <a:pt x="263" y="124"/>
                </a:cubicBezTo>
                <a:cubicBezTo>
                  <a:pt x="264" y="125"/>
                  <a:pt x="265" y="125"/>
                  <a:pt x="267" y="125"/>
                </a:cubicBezTo>
                <a:cubicBezTo>
                  <a:pt x="268" y="125"/>
                  <a:pt x="270" y="125"/>
                  <a:pt x="271" y="124"/>
                </a:cubicBezTo>
                <a:cubicBezTo>
                  <a:pt x="272" y="124"/>
                  <a:pt x="273" y="123"/>
                  <a:pt x="274" y="122"/>
                </a:cubicBezTo>
                <a:cubicBezTo>
                  <a:pt x="275" y="121"/>
                  <a:pt x="275" y="120"/>
                  <a:pt x="276" y="119"/>
                </a:cubicBezTo>
                <a:cubicBezTo>
                  <a:pt x="276" y="118"/>
                  <a:pt x="277" y="116"/>
                  <a:pt x="277" y="115"/>
                </a:cubicBezTo>
                <a:cubicBezTo>
                  <a:pt x="277" y="113"/>
                  <a:pt x="276" y="112"/>
                  <a:pt x="276" y="110"/>
                </a:cubicBezTo>
                <a:cubicBezTo>
                  <a:pt x="275" y="109"/>
                  <a:pt x="275" y="108"/>
                  <a:pt x="274" y="107"/>
                </a:cubicBezTo>
                <a:cubicBezTo>
                  <a:pt x="273" y="106"/>
                  <a:pt x="272" y="105"/>
                  <a:pt x="271" y="105"/>
                </a:cubicBezTo>
                <a:cubicBezTo>
                  <a:pt x="270" y="105"/>
                  <a:pt x="268" y="104"/>
                  <a:pt x="267" y="104"/>
                </a:cubicBezTo>
                <a:cubicBezTo>
                  <a:pt x="265" y="104"/>
                  <a:pt x="264" y="105"/>
                  <a:pt x="263" y="105"/>
                </a:cubicBezTo>
                <a:cubicBezTo>
                  <a:pt x="262" y="105"/>
                  <a:pt x="261" y="106"/>
                  <a:pt x="260" y="107"/>
                </a:cubicBezTo>
                <a:cubicBezTo>
                  <a:pt x="259" y="108"/>
                  <a:pt x="258" y="109"/>
                  <a:pt x="258" y="110"/>
                </a:cubicBezTo>
                <a:cubicBezTo>
                  <a:pt x="258" y="112"/>
                  <a:pt x="257" y="113"/>
                  <a:pt x="257" y="115"/>
                </a:cubicBezTo>
                <a:cubicBezTo>
                  <a:pt x="257" y="116"/>
                  <a:pt x="258" y="118"/>
                  <a:pt x="258" y="119"/>
                </a:cubicBezTo>
                <a:cubicBezTo>
                  <a:pt x="258" y="120"/>
                  <a:pt x="259" y="121"/>
                  <a:pt x="260" y="122"/>
                </a:cubicBezTo>
                <a:close/>
                <a:moveTo>
                  <a:pt x="261" y="111"/>
                </a:moveTo>
                <a:cubicBezTo>
                  <a:pt x="262" y="111"/>
                  <a:pt x="262" y="110"/>
                  <a:pt x="262" y="109"/>
                </a:cubicBezTo>
                <a:cubicBezTo>
                  <a:pt x="263" y="108"/>
                  <a:pt x="264" y="108"/>
                  <a:pt x="264" y="108"/>
                </a:cubicBezTo>
                <a:cubicBezTo>
                  <a:pt x="265" y="107"/>
                  <a:pt x="266" y="107"/>
                  <a:pt x="267" y="107"/>
                </a:cubicBezTo>
                <a:cubicBezTo>
                  <a:pt x="269" y="107"/>
                  <a:pt x="270" y="108"/>
                  <a:pt x="271" y="109"/>
                </a:cubicBezTo>
                <a:cubicBezTo>
                  <a:pt x="272" y="110"/>
                  <a:pt x="273" y="112"/>
                  <a:pt x="273" y="115"/>
                </a:cubicBezTo>
                <a:cubicBezTo>
                  <a:pt x="273" y="117"/>
                  <a:pt x="272" y="119"/>
                  <a:pt x="271" y="120"/>
                </a:cubicBezTo>
                <a:cubicBezTo>
                  <a:pt x="270" y="122"/>
                  <a:pt x="269" y="122"/>
                  <a:pt x="267" y="122"/>
                </a:cubicBezTo>
                <a:cubicBezTo>
                  <a:pt x="265" y="122"/>
                  <a:pt x="263" y="122"/>
                  <a:pt x="262" y="120"/>
                </a:cubicBezTo>
                <a:cubicBezTo>
                  <a:pt x="261" y="119"/>
                  <a:pt x="261" y="117"/>
                  <a:pt x="261" y="115"/>
                </a:cubicBezTo>
                <a:cubicBezTo>
                  <a:pt x="261" y="114"/>
                  <a:pt x="261" y="112"/>
                  <a:pt x="261" y="111"/>
                </a:cubicBezTo>
                <a:close/>
                <a:moveTo>
                  <a:pt x="223" y="160"/>
                </a:moveTo>
                <a:cubicBezTo>
                  <a:pt x="223" y="160"/>
                  <a:pt x="224" y="160"/>
                  <a:pt x="224" y="160"/>
                </a:cubicBezTo>
                <a:cubicBezTo>
                  <a:pt x="225" y="160"/>
                  <a:pt x="225" y="160"/>
                  <a:pt x="226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7" y="160"/>
                  <a:pt x="227" y="160"/>
                  <a:pt x="227" y="159"/>
                </a:cubicBezTo>
                <a:cubicBezTo>
                  <a:pt x="227" y="157"/>
                  <a:pt x="227" y="157"/>
                  <a:pt x="227" y="157"/>
                </a:cubicBezTo>
                <a:cubicBezTo>
                  <a:pt x="227" y="157"/>
                  <a:pt x="227" y="156"/>
                  <a:pt x="226" y="156"/>
                </a:cubicBezTo>
                <a:cubicBezTo>
                  <a:pt x="226" y="156"/>
                  <a:pt x="225" y="156"/>
                  <a:pt x="225" y="156"/>
                </a:cubicBezTo>
                <a:cubicBezTo>
                  <a:pt x="224" y="156"/>
                  <a:pt x="222" y="157"/>
                  <a:pt x="221" y="157"/>
                </a:cubicBezTo>
                <a:cubicBezTo>
                  <a:pt x="221" y="158"/>
                  <a:pt x="220" y="159"/>
                  <a:pt x="219" y="161"/>
                </a:cubicBezTo>
                <a:cubicBezTo>
                  <a:pt x="219" y="158"/>
                  <a:pt x="219" y="158"/>
                  <a:pt x="219" y="158"/>
                </a:cubicBezTo>
                <a:cubicBezTo>
                  <a:pt x="219" y="157"/>
                  <a:pt x="219" y="157"/>
                  <a:pt x="219" y="157"/>
                </a:cubicBezTo>
                <a:cubicBezTo>
                  <a:pt x="218" y="157"/>
                  <a:pt x="218" y="157"/>
                  <a:pt x="218" y="157"/>
                </a:cubicBezTo>
                <a:cubicBezTo>
                  <a:pt x="216" y="157"/>
                  <a:pt x="216" y="157"/>
                  <a:pt x="216" y="157"/>
                </a:cubicBezTo>
                <a:cubicBezTo>
                  <a:pt x="216" y="177"/>
                  <a:pt x="216" y="177"/>
                  <a:pt x="216" y="177"/>
                </a:cubicBezTo>
                <a:cubicBezTo>
                  <a:pt x="219" y="177"/>
                  <a:pt x="219" y="177"/>
                  <a:pt x="219" y="177"/>
                </a:cubicBezTo>
                <a:cubicBezTo>
                  <a:pt x="219" y="164"/>
                  <a:pt x="219" y="164"/>
                  <a:pt x="219" y="164"/>
                </a:cubicBezTo>
                <a:cubicBezTo>
                  <a:pt x="220" y="163"/>
                  <a:pt x="220" y="163"/>
                  <a:pt x="220" y="162"/>
                </a:cubicBezTo>
                <a:cubicBezTo>
                  <a:pt x="220" y="162"/>
                  <a:pt x="221" y="161"/>
                  <a:pt x="221" y="161"/>
                </a:cubicBezTo>
                <a:cubicBezTo>
                  <a:pt x="222" y="160"/>
                  <a:pt x="222" y="160"/>
                  <a:pt x="223" y="160"/>
                </a:cubicBezTo>
                <a:close/>
                <a:moveTo>
                  <a:pt x="247" y="210"/>
                </a:moveTo>
                <a:cubicBezTo>
                  <a:pt x="246" y="210"/>
                  <a:pt x="246" y="209"/>
                  <a:pt x="245" y="209"/>
                </a:cubicBezTo>
                <a:cubicBezTo>
                  <a:pt x="244" y="208"/>
                  <a:pt x="243" y="208"/>
                  <a:pt x="242" y="208"/>
                </a:cubicBezTo>
                <a:cubicBezTo>
                  <a:pt x="241" y="208"/>
                  <a:pt x="241" y="208"/>
                  <a:pt x="240" y="209"/>
                </a:cubicBezTo>
                <a:cubicBezTo>
                  <a:pt x="239" y="209"/>
                  <a:pt x="239" y="209"/>
                  <a:pt x="238" y="209"/>
                </a:cubicBezTo>
                <a:cubicBezTo>
                  <a:pt x="237" y="210"/>
                  <a:pt x="237" y="210"/>
                  <a:pt x="236" y="211"/>
                </a:cubicBezTo>
                <a:cubicBezTo>
                  <a:pt x="236" y="211"/>
                  <a:pt x="236" y="212"/>
                  <a:pt x="235" y="212"/>
                </a:cubicBezTo>
                <a:cubicBezTo>
                  <a:pt x="235" y="211"/>
                  <a:pt x="234" y="210"/>
                  <a:pt x="234" y="209"/>
                </a:cubicBezTo>
                <a:cubicBezTo>
                  <a:pt x="233" y="209"/>
                  <a:pt x="232" y="208"/>
                  <a:pt x="230" y="208"/>
                </a:cubicBezTo>
                <a:cubicBezTo>
                  <a:pt x="229" y="208"/>
                  <a:pt x="228" y="209"/>
                  <a:pt x="227" y="209"/>
                </a:cubicBezTo>
                <a:cubicBezTo>
                  <a:pt x="226" y="210"/>
                  <a:pt x="225" y="210"/>
                  <a:pt x="224" y="211"/>
                </a:cubicBezTo>
                <a:cubicBezTo>
                  <a:pt x="224" y="209"/>
                  <a:pt x="224" y="209"/>
                  <a:pt x="224" y="209"/>
                </a:cubicBezTo>
                <a:cubicBezTo>
                  <a:pt x="224" y="209"/>
                  <a:pt x="224" y="209"/>
                  <a:pt x="223" y="209"/>
                </a:cubicBezTo>
                <a:cubicBezTo>
                  <a:pt x="221" y="209"/>
                  <a:pt x="221" y="209"/>
                  <a:pt x="221" y="209"/>
                </a:cubicBezTo>
                <a:cubicBezTo>
                  <a:pt x="221" y="229"/>
                  <a:pt x="221" y="229"/>
                  <a:pt x="221" y="229"/>
                </a:cubicBezTo>
                <a:cubicBezTo>
                  <a:pt x="225" y="229"/>
                  <a:pt x="225" y="229"/>
                  <a:pt x="225" y="229"/>
                </a:cubicBezTo>
                <a:cubicBezTo>
                  <a:pt x="225" y="214"/>
                  <a:pt x="225" y="214"/>
                  <a:pt x="225" y="214"/>
                </a:cubicBezTo>
                <a:cubicBezTo>
                  <a:pt x="225" y="213"/>
                  <a:pt x="226" y="212"/>
                  <a:pt x="227" y="212"/>
                </a:cubicBezTo>
                <a:cubicBezTo>
                  <a:pt x="228" y="211"/>
                  <a:pt x="228" y="211"/>
                  <a:pt x="229" y="211"/>
                </a:cubicBezTo>
                <a:cubicBezTo>
                  <a:pt x="230" y="211"/>
                  <a:pt x="231" y="212"/>
                  <a:pt x="232" y="212"/>
                </a:cubicBezTo>
                <a:cubicBezTo>
                  <a:pt x="233" y="213"/>
                  <a:pt x="233" y="214"/>
                  <a:pt x="233" y="216"/>
                </a:cubicBezTo>
                <a:cubicBezTo>
                  <a:pt x="233" y="229"/>
                  <a:pt x="233" y="229"/>
                  <a:pt x="233" y="229"/>
                </a:cubicBezTo>
                <a:cubicBezTo>
                  <a:pt x="237" y="229"/>
                  <a:pt x="237" y="229"/>
                  <a:pt x="237" y="229"/>
                </a:cubicBezTo>
                <a:cubicBezTo>
                  <a:pt x="237" y="216"/>
                  <a:pt x="237" y="216"/>
                  <a:pt x="237" y="216"/>
                </a:cubicBezTo>
                <a:cubicBezTo>
                  <a:pt x="237" y="215"/>
                  <a:pt x="237" y="214"/>
                  <a:pt x="237" y="214"/>
                </a:cubicBezTo>
                <a:cubicBezTo>
                  <a:pt x="237" y="213"/>
                  <a:pt x="238" y="213"/>
                  <a:pt x="238" y="212"/>
                </a:cubicBezTo>
                <a:cubicBezTo>
                  <a:pt x="238" y="212"/>
                  <a:pt x="239" y="212"/>
                  <a:pt x="239" y="211"/>
                </a:cubicBezTo>
                <a:cubicBezTo>
                  <a:pt x="240" y="211"/>
                  <a:pt x="240" y="211"/>
                  <a:pt x="241" y="211"/>
                </a:cubicBezTo>
                <a:cubicBezTo>
                  <a:pt x="242" y="211"/>
                  <a:pt x="243" y="212"/>
                  <a:pt x="244" y="212"/>
                </a:cubicBezTo>
                <a:cubicBezTo>
                  <a:pt x="245" y="213"/>
                  <a:pt x="245" y="214"/>
                  <a:pt x="245" y="216"/>
                </a:cubicBezTo>
                <a:cubicBezTo>
                  <a:pt x="245" y="229"/>
                  <a:pt x="245" y="229"/>
                  <a:pt x="245" y="229"/>
                </a:cubicBezTo>
                <a:cubicBezTo>
                  <a:pt x="249" y="229"/>
                  <a:pt x="249" y="229"/>
                  <a:pt x="249" y="229"/>
                </a:cubicBezTo>
                <a:cubicBezTo>
                  <a:pt x="249" y="216"/>
                  <a:pt x="249" y="216"/>
                  <a:pt x="249" y="216"/>
                </a:cubicBezTo>
                <a:cubicBezTo>
                  <a:pt x="249" y="215"/>
                  <a:pt x="248" y="214"/>
                  <a:pt x="248" y="213"/>
                </a:cubicBezTo>
                <a:cubicBezTo>
                  <a:pt x="248" y="212"/>
                  <a:pt x="247" y="211"/>
                  <a:pt x="247" y="210"/>
                </a:cubicBezTo>
                <a:close/>
                <a:moveTo>
                  <a:pt x="274" y="159"/>
                </a:moveTo>
                <a:cubicBezTo>
                  <a:pt x="274" y="158"/>
                  <a:pt x="273" y="157"/>
                  <a:pt x="271" y="157"/>
                </a:cubicBezTo>
                <a:cubicBezTo>
                  <a:pt x="270" y="157"/>
                  <a:pt x="269" y="156"/>
                  <a:pt x="267" y="156"/>
                </a:cubicBezTo>
                <a:cubicBezTo>
                  <a:pt x="266" y="156"/>
                  <a:pt x="264" y="157"/>
                  <a:pt x="263" y="157"/>
                </a:cubicBezTo>
                <a:cubicBezTo>
                  <a:pt x="262" y="157"/>
                  <a:pt x="261" y="158"/>
                  <a:pt x="260" y="159"/>
                </a:cubicBezTo>
                <a:cubicBezTo>
                  <a:pt x="259" y="160"/>
                  <a:pt x="259" y="161"/>
                  <a:pt x="258" y="162"/>
                </a:cubicBezTo>
                <a:cubicBezTo>
                  <a:pt x="258" y="164"/>
                  <a:pt x="258" y="165"/>
                  <a:pt x="258" y="167"/>
                </a:cubicBezTo>
                <a:cubicBezTo>
                  <a:pt x="258" y="168"/>
                  <a:pt x="258" y="170"/>
                  <a:pt x="258" y="171"/>
                </a:cubicBezTo>
                <a:cubicBezTo>
                  <a:pt x="259" y="172"/>
                  <a:pt x="259" y="173"/>
                  <a:pt x="260" y="174"/>
                </a:cubicBezTo>
                <a:cubicBezTo>
                  <a:pt x="261" y="175"/>
                  <a:pt x="262" y="176"/>
                  <a:pt x="263" y="176"/>
                </a:cubicBezTo>
                <a:cubicBezTo>
                  <a:pt x="264" y="177"/>
                  <a:pt x="266" y="177"/>
                  <a:pt x="267" y="177"/>
                </a:cubicBezTo>
                <a:cubicBezTo>
                  <a:pt x="269" y="177"/>
                  <a:pt x="270" y="177"/>
                  <a:pt x="271" y="176"/>
                </a:cubicBezTo>
                <a:cubicBezTo>
                  <a:pt x="273" y="176"/>
                  <a:pt x="274" y="175"/>
                  <a:pt x="274" y="174"/>
                </a:cubicBezTo>
                <a:cubicBezTo>
                  <a:pt x="275" y="173"/>
                  <a:pt x="276" y="172"/>
                  <a:pt x="276" y="171"/>
                </a:cubicBezTo>
                <a:cubicBezTo>
                  <a:pt x="277" y="170"/>
                  <a:pt x="277" y="168"/>
                  <a:pt x="277" y="167"/>
                </a:cubicBezTo>
                <a:cubicBezTo>
                  <a:pt x="277" y="165"/>
                  <a:pt x="277" y="164"/>
                  <a:pt x="276" y="162"/>
                </a:cubicBezTo>
                <a:cubicBezTo>
                  <a:pt x="276" y="161"/>
                  <a:pt x="275" y="160"/>
                  <a:pt x="274" y="159"/>
                </a:cubicBezTo>
                <a:close/>
                <a:moveTo>
                  <a:pt x="272" y="172"/>
                </a:moveTo>
                <a:cubicBezTo>
                  <a:pt x="271" y="174"/>
                  <a:pt x="269" y="174"/>
                  <a:pt x="267" y="174"/>
                </a:cubicBezTo>
                <a:cubicBezTo>
                  <a:pt x="265" y="174"/>
                  <a:pt x="264" y="174"/>
                  <a:pt x="263" y="172"/>
                </a:cubicBezTo>
                <a:cubicBezTo>
                  <a:pt x="262" y="171"/>
                  <a:pt x="261" y="169"/>
                  <a:pt x="261" y="167"/>
                </a:cubicBezTo>
                <a:cubicBezTo>
                  <a:pt x="261" y="166"/>
                  <a:pt x="261" y="164"/>
                  <a:pt x="262" y="163"/>
                </a:cubicBezTo>
                <a:cubicBezTo>
                  <a:pt x="262" y="163"/>
                  <a:pt x="262" y="162"/>
                  <a:pt x="263" y="161"/>
                </a:cubicBezTo>
                <a:cubicBezTo>
                  <a:pt x="263" y="160"/>
                  <a:pt x="264" y="160"/>
                  <a:pt x="265" y="160"/>
                </a:cubicBezTo>
                <a:cubicBezTo>
                  <a:pt x="265" y="159"/>
                  <a:pt x="266" y="159"/>
                  <a:pt x="267" y="159"/>
                </a:cubicBezTo>
                <a:cubicBezTo>
                  <a:pt x="269" y="159"/>
                  <a:pt x="271" y="160"/>
                  <a:pt x="272" y="161"/>
                </a:cubicBezTo>
                <a:cubicBezTo>
                  <a:pt x="273" y="162"/>
                  <a:pt x="273" y="164"/>
                  <a:pt x="273" y="167"/>
                </a:cubicBezTo>
                <a:cubicBezTo>
                  <a:pt x="273" y="169"/>
                  <a:pt x="273" y="171"/>
                  <a:pt x="272" y="172"/>
                </a:cubicBezTo>
                <a:close/>
                <a:moveTo>
                  <a:pt x="214" y="211"/>
                </a:moveTo>
                <a:cubicBezTo>
                  <a:pt x="214" y="210"/>
                  <a:pt x="213" y="209"/>
                  <a:pt x="212" y="209"/>
                </a:cubicBezTo>
                <a:cubicBezTo>
                  <a:pt x="211" y="208"/>
                  <a:pt x="210" y="208"/>
                  <a:pt x="208" y="208"/>
                </a:cubicBezTo>
                <a:cubicBezTo>
                  <a:pt x="207" y="208"/>
                  <a:pt x="206" y="209"/>
                  <a:pt x="204" y="209"/>
                </a:cubicBezTo>
                <a:cubicBezTo>
                  <a:pt x="203" y="210"/>
                  <a:pt x="202" y="210"/>
                  <a:pt x="201" y="211"/>
                </a:cubicBezTo>
                <a:cubicBezTo>
                  <a:pt x="201" y="212"/>
                  <a:pt x="200" y="213"/>
                  <a:pt x="199" y="214"/>
                </a:cubicBezTo>
                <a:cubicBezTo>
                  <a:pt x="199" y="216"/>
                  <a:pt x="199" y="217"/>
                  <a:pt x="199" y="218"/>
                </a:cubicBezTo>
                <a:cubicBezTo>
                  <a:pt x="199" y="220"/>
                  <a:pt x="199" y="222"/>
                  <a:pt x="200" y="223"/>
                </a:cubicBezTo>
                <a:cubicBezTo>
                  <a:pt x="200" y="224"/>
                  <a:pt x="201" y="225"/>
                  <a:pt x="202" y="226"/>
                </a:cubicBezTo>
                <a:cubicBezTo>
                  <a:pt x="202" y="227"/>
                  <a:pt x="203" y="228"/>
                  <a:pt x="205" y="228"/>
                </a:cubicBezTo>
                <a:cubicBezTo>
                  <a:pt x="206" y="229"/>
                  <a:pt x="207" y="229"/>
                  <a:pt x="209" y="229"/>
                </a:cubicBezTo>
                <a:cubicBezTo>
                  <a:pt x="209" y="229"/>
                  <a:pt x="210" y="229"/>
                  <a:pt x="211" y="229"/>
                </a:cubicBezTo>
                <a:cubicBezTo>
                  <a:pt x="211" y="229"/>
                  <a:pt x="212" y="229"/>
                  <a:pt x="213" y="228"/>
                </a:cubicBezTo>
                <a:cubicBezTo>
                  <a:pt x="214" y="228"/>
                  <a:pt x="214" y="228"/>
                  <a:pt x="215" y="227"/>
                </a:cubicBezTo>
                <a:cubicBezTo>
                  <a:pt x="215" y="227"/>
                  <a:pt x="216" y="227"/>
                  <a:pt x="216" y="226"/>
                </a:cubicBezTo>
                <a:cubicBezTo>
                  <a:pt x="215" y="225"/>
                  <a:pt x="215" y="225"/>
                  <a:pt x="215" y="225"/>
                </a:cubicBezTo>
                <a:cubicBezTo>
                  <a:pt x="215" y="224"/>
                  <a:pt x="215" y="224"/>
                  <a:pt x="215" y="224"/>
                </a:cubicBezTo>
                <a:cubicBezTo>
                  <a:pt x="215" y="224"/>
                  <a:pt x="214" y="224"/>
                  <a:pt x="214" y="225"/>
                </a:cubicBezTo>
                <a:cubicBezTo>
                  <a:pt x="214" y="225"/>
                  <a:pt x="213" y="225"/>
                  <a:pt x="213" y="225"/>
                </a:cubicBezTo>
                <a:cubicBezTo>
                  <a:pt x="212" y="226"/>
                  <a:pt x="212" y="226"/>
                  <a:pt x="211" y="226"/>
                </a:cubicBezTo>
                <a:cubicBezTo>
                  <a:pt x="210" y="226"/>
                  <a:pt x="210" y="226"/>
                  <a:pt x="209" y="226"/>
                </a:cubicBezTo>
                <a:cubicBezTo>
                  <a:pt x="208" y="226"/>
                  <a:pt x="207" y="226"/>
                  <a:pt x="206" y="226"/>
                </a:cubicBezTo>
                <a:cubicBezTo>
                  <a:pt x="205" y="226"/>
                  <a:pt x="205" y="225"/>
                  <a:pt x="204" y="224"/>
                </a:cubicBezTo>
                <a:cubicBezTo>
                  <a:pt x="204" y="224"/>
                  <a:pt x="203" y="223"/>
                  <a:pt x="203" y="222"/>
                </a:cubicBezTo>
                <a:cubicBezTo>
                  <a:pt x="203" y="221"/>
                  <a:pt x="202" y="220"/>
                  <a:pt x="202" y="219"/>
                </a:cubicBezTo>
                <a:cubicBezTo>
                  <a:pt x="216" y="219"/>
                  <a:pt x="216" y="219"/>
                  <a:pt x="216" y="219"/>
                </a:cubicBezTo>
                <a:cubicBezTo>
                  <a:pt x="216" y="219"/>
                  <a:pt x="216" y="219"/>
                  <a:pt x="217" y="218"/>
                </a:cubicBezTo>
                <a:cubicBezTo>
                  <a:pt x="217" y="218"/>
                  <a:pt x="217" y="218"/>
                  <a:pt x="217" y="217"/>
                </a:cubicBezTo>
                <a:cubicBezTo>
                  <a:pt x="217" y="216"/>
                  <a:pt x="217" y="215"/>
                  <a:pt x="216" y="213"/>
                </a:cubicBezTo>
                <a:cubicBezTo>
                  <a:pt x="216" y="212"/>
                  <a:pt x="215" y="211"/>
                  <a:pt x="214" y="211"/>
                </a:cubicBezTo>
                <a:close/>
                <a:moveTo>
                  <a:pt x="202" y="217"/>
                </a:moveTo>
                <a:cubicBezTo>
                  <a:pt x="203" y="215"/>
                  <a:pt x="203" y="213"/>
                  <a:pt x="204" y="212"/>
                </a:cubicBezTo>
                <a:cubicBezTo>
                  <a:pt x="205" y="211"/>
                  <a:pt x="207" y="211"/>
                  <a:pt x="208" y="211"/>
                </a:cubicBezTo>
                <a:cubicBezTo>
                  <a:pt x="209" y="211"/>
                  <a:pt x="210" y="211"/>
                  <a:pt x="211" y="211"/>
                </a:cubicBezTo>
                <a:cubicBezTo>
                  <a:pt x="211" y="212"/>
                  <a:pt x="212" y="212"/>
                  <a:pt x="212" y="212"/>
                </a:cubicBezTo>
                <a:cubicBezTo>
                  <a:pt x="213" y="213"/>
                  <a:pt x="213" y="214"/>
                  <a:pt x="213" y="214"/>
                </a:cubicBezTo>
                <a:cubicBezTo>
                  <a:pt x="213" y="215"/>
                  <a:pt x="214" y="216"/>
                  <a:pt x="214" y="217"/>
                </a:cubicBezTo>
                <a:lnTo>
                  <a:pt x="202" y="217"/>
                </a:lnTo>
                <a:close/>
                <a:moveTo>
                  <a:pt x="258" y="225"/>
                </a:moveTo>
                <a:cubicBezTo>
                  <a:pt x="257" y="225"/>
                  <a:pt x="257" y="224"/>
                  <a:pt x="257" y="224"/>
                </a:cubicBezTo>
                <a:cubicBezTo>
                  <a:pt x="257" y="224"/>
                  <a:pt x="256" y="224"/>
                  <a:pt x="256" y="224"/>
                </a:cubicBezTo>
                <a:cubicBezTo>
                  <a:pt x="256" y="224"/>
                  <a:pt x="255" y="224"/>
                  <a:pt x="255" y="224"/>
                </a:cubicBezTo>
                <a:cubicBezTo>
                  <a:pt x="255" y="224"/>
                  <a:pt x="254" y="225"/>
                  <a:pt x="254" y="225"/>
                </a:cubicBezTo>
                <a:cubicBezTo>
                  <a:pt x="254" y="225"/>
                  <a:pt x="254" y="225"/>
                  <a:pt x="254" y="226"/>
                </a:cubicBezTo>
                <a:cubicBezTo>
                  <a:pt x="253" y="226"/>
                  <a:pt x="253" y="226"/>
                  <a:pt x="253" y="227"/>
                </a:cubicBezTo>
                <a:cubicBezTo>
                  <a:pt x="253" y="227"/>
                  <a:pt x="253" y="227"/>
                  <a:pt x="254" y="228"/>
                </a:cubicBezTo>
                <a:cubicBezTo>
                  <a:pt x="254" y="228"/>
                  <a:pt x="254" y="228"/>
                  <a:pt x="254" y="228"/>
                </a:cubicBezTo>
                <a:cubicBezTo>
                  <a:pt x="254" y="229"/>
                  <a:pt x="255" y="229"/>
                  <a:pt x="255" y="229"/>
                </a:cubicBezTo>
                <a:cubicBezTo>
                  <a:pt x="255" y="229"/>
                  <a:pt x="256" y="229"/>
                  <a:pt x="256" y="229"/>
                </a:cubicBezTo>
                <a:cubicBezTo>
                  <a:pt x="256" y="229"/>
                  <a:pt x="257" y="229"/>
                  <a:pt x="257" y="229"/>
                </a:cubicBezTo>
                <a:cubicBezTo>
                  <a:pt x="257" y="229"/>
                  <a:pt x="257" y="229"/>
                  <a:pt x="258" y="228"/>
                </a:cubicBezTo>
                <a:cubicBezTo>
                  <a:pt x="258" y="228"/>
                  <a:pt x="258" y="228"/>
                  <a:pt x="258" y="228"/>
                </a:cubicBezTo>
                <a:cubicBezTo>
                  <a:pt x="258" y="227"/>
                  <a:pt x="258" y="227"/>
                  <a:pt x="258" y="227"/>
                </a:cubicBezTo>
                <a:cubicBezTo>
                  <a:pt x="258" y="226"/>
                  <a:pt x="258" y="226"/>
                  <a:pt x="258" y="226"/>
                </a:cubicBezTo>
                <a:cubicBezTo>
                  <a:pt x="258" y="225"/>
                  <a:pt x="258" y="225"/>
                  <a:pt x="258" y="225"/>
                </a:cubicBezTo>
                <a:close/>
                <a:moveTo>
                  <a:pt x="195" y="208"/>
                </a:moveTo>
                <a:cubicBezTo>
                  <a:pt x="194" y="208"/>
                  <a:pt x="193" y="209"/>
                  <a:pt x="192" y="209"/>
                </a:cubicBezTo>
                <a:cubicBezTo>
                  <a:pt x="191" y="210"/>
                  <a:pt x="190" y="211"/>
                  <a:pt x="190" y="213"/>
                </a:cubicBezTo>
                <a:cubicBezTo>
                  <a:pt x="189" y="210"/>
                  <a:pt x="189" y="210"/>
                  <a:pt x="189" y="210"/>
                </a:cubicBezTo>
                <a:cubicBezTo>
                  <a:pt x="189" y="209"/>
                  <a:pt x="189" y="209"/>
                  <a:pt x="189" y="209"/>
                </a:cubicBezTo>
                <a:cubicBezTo>
                  <a:pt x="189" y="209"/>
                  <a:pt x="189" y="209"/>
                  <a:pt x="188" y="209"/>
                </a:cubicBezTo>
                <a:cubicBezTo>
                  <a:pt x="186" y="209"/>
                  <a:pt x="186" y="209"/>
                  <a:pt x="186" y="209"/>
                </a:cubicBezTo>
                <a:cubicBezTo>
                  <a:pt x="186" y="229"/>
                  <a:pt x="186" y="229"/>
                  <a:pt x="186" y="229"/>
                </a:cubicBezTo>
                <a:cubicBezTo>
                  <a:pt x="190" y="229"/>
                  <a:pt x="190" y="229"/>
                  <a:pt x="190" y="229"/>
                </a:cubicBezTo>
                <a:cubicBezTo>
                  <a:pt x="190" y="216"/>
                  <a:pt x="190" y="216"/>
                  <a:pt x="190" y="216"/>
                </a:cubicBezTo>
                <a:cubicBezTo>
                  <a:pt x="190" y="215"/>
                  <a:pt x="190" y="215"/>
                  <a:pt x="191" y="214"/>
                </a:cubicBezTo>
                <a:cubicBezTo>
                  <a:pt x="191" y="214"/>
                  <a:pt x="191" y="213"/>
                  <a:pt x="192" y="213"/>
                </a:cubicBezTo>
                <a:cubicBezTo>
                  <a:pt x="192" y="212"/>
                  <a:pt x="193" y="212"/>
                  <a:pt x="193" y="212"/>
                </a:cubicBezTo>
                <a:cubicBezTo>
                  <a:pt x="194" y="212"/>
                  <a:pt x="194" y="212"/>
                  <a:pt x="195" y="212"/>
                </a:cubicBezTo>
                <a:cubicBezTo>
                  <a:pt x="195" y="212"/>
                  <a:pt x="196" y="212"/>
                  <a:pt x="196" y="212"/>
                </a:cubicBezTo>
                <a:cubicBezTo>
                  <a:pt x="196" y="212"/>
                  <a:pt x="197" y="212"/>
                  <a:pt x="197" y="212"/>
                </a:cubicBezTo>
                <a:cubicBezTo>
                  <a:pt x="197" y="212"/>
                  <a:pt x="197" y="212"/>
                  <a:pt x="197" y="211"/>
                </a:cubicBezTo>
                <a:cubicBezTo>
                  <a:pt x="198" y="209"/>
                  <a:pt x="198" y="209"/>
                  <a:pt x="198" y="209"/>
                </a:cubicBezTo>
                <a:cubicBezTo>
                  <a:pt x="197" y="209"/>
                  <a:pt x="197" y="208"/>
                  <a:pt x="197" y="208"/>
                </a:cubicBezTo>
                <a:cubicBezTo>
                  <a:pt x="196" y="208"/>
                  <a:pt x="196" y="208"/>
                  <a:pt x="195" y="208"/>
                </a:cubicBezTo>
                <a:close/>
                <a:moveTo>
                  <a:pt x="46" y="44"/>
                </a:moveTo>
                <a:cubicBezTo>
                  <a:pt x="54" y="44"/>
                  <a:pt x="54" y="44"/>
                  <a:pt x="54" y="44"/>
                </a:cubicBezTo>
                <a:cubicBezTo>
                  <a:pt x="54" y="7"/>
                  <a:pt x="54" y="7"/>
                  <a:pt x="54" y="7"/>
                </a:cubicBezTo>
                <a:cubicBezTo>
                  <a:pt x="67" y="7"/>
                  <a:pt x="67" y="7"/>
                  <a:pt x="67" y="7"/>
                </a:cubicBezTo>
                <a:cubicBezTo>
                  <a:pt x="67" y="1"/>
                  <a:pt x="67" y="1"/>
                  <a:pt x="67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7"/>
                  <a:pt x="32" y="7"/>
                  <a:pt x="32" y="7"/>
                </a:cubicBezTo>
                <a:cubicBezTo>
                  <a:pt x="46" y="7"/>
                  <a:pt x="46" y="7"/>
                  <a:pt x="46" y="7"/>
                </a:cubicBezTo>
                <a:lnTo>
                  <a:pt x="46" y="44"/>
                </a:lnTo>
                <a:close/>
                <a:moveTo>
                  <a:pt x="288" y="1"/>
                </a:moveTo>
                <a:cubicBezTo>
                  <a:pt x="287" y="1"/>
                  <a:pt x="286" y="1"/>
                  <a:pt x="286" y="1"/>
                </a:cubicBezTo>
                <a:cubicBezTo>
                  <a:pt x="286" y="2"/>
                  <a:pt x="285" y="2"/>
                  <a:pt x="285" y="2"/>
                </a:cubicBezTo>
                <a:cubicBezTo>
                  <a:pt x="277" y="17"/>
                  <a:pt x="277" y="17"/>
                  <a:pt x="277" y="17"/>
                </a:cubicBezTo>
                <a:cubicBezTo>
                  <a:pt x="277" y="18"/>
                  <a:pt x="276" y="19"/>
                  <a:pt x="276" y="19"/>
                </a:cubicBezTo>
                <a:cubicBezTo>
                  <a:pt x="276" y="20"/>
                  <a:pt x="275" y="21"/>
                  <a:pt x="275" y="22"/>
                </a:cubicBezTo>
                <a:cubicBezTo>
                  <a:pt x="275" y="21"/>
                  <a:pt x="274" y="20"/>
                  <a:pt x="274" y="19"/>
                </a:cubicBezTo>
                <a:cubicBezTo>
                  <a:pt x="274" y="19"/>
                  <a:pt x="273" y="18"/>
                  <a:pt x="273" y="17"/>
                </a:cubicBezTo>
                <a:cubicBezTo>
                  <a:pt x="265" y="2"/>
                  <a:pt x="265" y="2"/>
                  <a:pt x="265" y="2"/>
                </a:cubicBezTo>
                <a:cubicBezTo>
                  <a:pt x="265" y="2"/>
                  <a:pt x="264" y="2"/>
                  <a:pt x="264" y="1"/>
                </a:cubicBezTo>
                <a:cubicBezTo>
                  <a:pt x="264" y="1"/>
                  <a:pt x="263" y="1"/>
                  <a:pt x="262" y="1"/>
                </a:cubicBezTo>
                <a:cubicBezTo>
                  <a:pt x="255" y="1"/>
                  <a:pt x="255" y="1"/>
                  <a:pt x="255" y="1"/>
                </a:cubicBezTo>
                <a:cubicBezTo>
                  <a:pt x="271" y="27"/>
                  <a:pt x="271" y="27"/>
                  <a:pt x="271" y="27"/>
                </a:cubicBezTo>
                <a:cubicBezTo>
                  <a:pt x="271" y="44"/>
                  <a:pt x="271" y="44"/>
                  <a:pt x="271" y="44"/>
                </a:cubicBezTo>
                <a:cubicBezTo>
                  <a:pt x="279" y="44"/>
                  <a:pt x="279" y="44"/>
                  <a:pt x="279" y="44"/>
                </a:cubicBezTo>
                <a:cubicBezTo>
                  <a:pt x="279" y="27"/>
                  <a:pt x="279" y="27"/>
                  <a:pt x="279" y="27"/>
                </a:cubicBezTo>
                <a:cubicBezTo>
                  <a:pt x="295" y="1"/>
                  <a:pt x="295" y="1"/>
                  <a:pt x="295" y="1"/>
                </a:cubicBezTo>
                <a:lnTo>
                  <a:pt x="288" y="1"/>
                </a:lnTo>
                <a:close/>
                <a:moveTo>
                  <a:pt x="80" y="27"/>
                </a:moveTo>
                <a:cubicBezTo>
                  <a:pt x="84" y="27"/>
                  <a:pt x="84" y="27"/>
                  <a:pt x="84" y="27"/>
                </a:cubicBezTo>
                <a:cubicBezTo>
                  <a:pt x="85" y="27"/>
                  <a:pt x="85" y="27"/>
                  <a:pt x="86" y="27"/>
                </a:cubicBezTo>
                <a:cubicBezTo>
                  <a:pt x="86" y="28"/>
                  <a:pt x="87" y="28"/>
                  <a:pt x="87" y="29"/>
                </a:cubicBezTo>
                <a:cubicBezTo>
                  <a:pt x="96" y="42"/>
                  <a:pt x="96" y="42"/>
                  <a:pt x="96" y="42"/>
                </a:cubicBezTo>
                <a:cubicBezTo>
                  <a:pt x="97" y="43"/>
                  <a:pt x="98" y="44"/>
                  <a:pt x="99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3" y="44"/>
                  <a:pt x="113" y="44"/>
                  <a:pt x="114" y="43"/>
                </a:cubicBezTo>
                <a:cubicBezTo>
                  <a:pt x="114" y="43"/>
                  <a:pt x="115" y="43"/>
                  <a:pt x="115" y="4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36" y="33"/>
                  <a:pt x="136" y="33"/>
                  <a:pt x="136" y="33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9" y="43"/>
                  <a:pt x="140" y="43"/>
                  <a:pt x="140" y="44"/>
                </a:cubicBezTo>
                <a:cubicBezTo>
                  <a:pt x="141" y="44"/>
                  <a:pt x="141" y="44"/>
                  <a:pt x="142" y="44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31" y="1"/>
                  <a:pt x="131" y="1"/>
                  <a:pt x="131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06" y="44"/>
                  <a:pt x="106" y="44"/>
                  <a:pt x="106" y="44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7"/>
                  <a:pt x="95" y="27"/>
                  <a:pt x="94" y="27"/>
                </a:cubicBezTo>
                <a:cubicBezTo>
                  <a:pt x="94" y="26"/>
                  <a:pt x="93" y="26"/>
                  <a:pt x="93" y="25"/>
                </a:cubicBezTo>
                <a:cubicBezTo>
                  <a:pt x="94" y="25"/>
                  <a:pt x="96" y="24"/>
                  <a:pt x="97" y="24"/>
                </a:cubicBezTo>
                <a:cubicBezTo>
                  <a:pt x="98" y="23"/>
                  <a:pt x="99" y="22"/>
                  <a:pt x="100" y="21"/>
                </a:cubicBezTo>
                <a:cubicBezTo>
                  <a:pt x="101" y="20"/>
                  <a:pt x="101" y="19"/>
                  <a:pt x="102" y="17"/>
                </a:cubicBezTo>
                <a:cubicBezTo>
                  <a:pt x="102" y="16"/>
                  <a:pt x="102" y="15"/>
                  <a:pt x="102" y="13"/>
                </a:cubicBezTo>
                <a:cubicBezTo>
                  <a:pt x="102" y="11"/>
                  <a:pt x="102" y="10"/>
                  <a:pt x="101" y="8"/>
                </a:cubicBezTo>
                <a:cubicBezTo>
                  <a:pt x="101" y="7"/>
                  <a:pt x="100" y="5"/>
                  <a:pt x="98" y="4"/>
                </a:cubicBezTo>
                <a:cubicBezTo>
                  <a:pt x="97" y="3"/>
                  <a:pt x="95" y="2"/>
                  <a:pt x="93" y="2"/>
                </a:cubicBezTo>
                <a:cubicBezTo>
                  <a:pt x="91" y="1"/>
                  <a:pt x="89" y="1"/>
                  <a:pt x="86" y="1"/>
                </a:cubicBezTo>
                <a:cubicBezTo>
                  <a:pt x="72" y="1"/>
                  <a:pt x="72" y="1"/>
                  <a:pt x="72" y="1"/>
                </a:cubicBezTo>
                <a:cubicBezTo>
                  <a:pt x="72" y="44"/>
                  <a:pt x="72" y="44"/>
                  <a:pt x="72" y="44"/>
                </a:cubicBezTo>
                <a:cubicBezTo>
                  <a:pt x="80" y="44"/>
                  <a:pt x="80" y="44"/>
                  <a:pt x="80" y="44"/>
                </a:cubicBezTo>
                <a:lnTo>
                  <a:pt x="80" y="27"/>
                </a:lnTo>
                <a:close/>
                <a:moveTo>
                  <a:pt x="125" y="13"/>
                </a:moveTo>
                <a:cubicBezTo>
                  <a:pt x="126" y="13"/>
                  <a:pt x="126" y="12"/>
                  <a:pt x="126" y="11"/>
                </a:cubicBezTo>
                <a:cubicBezTo>
                  <a:pt x="126" y="10"/>
                  <a:pt x="127" y="9"/>
                  <a:pt x="127" y="8"/>
                </a:cubicBezTo>
                <a:cubicBezTo>
                  <a:pt x="127" y="9"/>
                  <a:pt x="128" y="10"/>
                  <a:pt x="128" y="11"/>
                </a:cubicBezTo>
                <a:cubicBezTo>
                  <a:pt x="128" y="12"/>
                  <a:pt x="128" y="13"/>
                  <a:pt x="129" y="13"/>
                </a:cubicBezTo>
                <a:cubicBezTo>
                  <a:pt x="134" y="28"/>
                  <a:pt x="134" y="28"/>
                  <a:pt x="134" y="28"/>
                </a:cubicBezTo>
                <a:cubicBezTo>
                  <a:pt x="120" y="28"/>
                  <a:pt x="120" y="28"/>
                  <a:pt x="120" y="28"/>
                </a:cubicBezTo>
                <a:lnTo>
                  <a:pt x="125" y="13"/>
                </a:lnTo>
                <a:close/>
                <a:moveTo>
                  <a:pt x="80" y="7"/>
                </a:moveTo>
                <a:cubicBezTo>
                  <a:pt x="86" y="7"/>
                  <a:pt x="86" y="7"/>
                  <a:pt x="86" y="7"/>
                </a:cubicBezTo>
                <a:cubicBezTo>
                  <a:pt x="89" y="7"/>
                  <a:pt x="91" y="7"/>
                  <a:pt x="92" y="9"/>
                </a:cubicBezTo>
                <a:cubicBezTo>
                  <a:pt x="94" y="10"/>
                  <a:pt x="94" y="12"/>
                  <a:pt x="94" y="14"/>
                </a:cubicBezTo>
                <a:cubicBezTo>
                  <a:pt x="94" y="15"/>
                  <a:pt x="94" y="16"/>
                  <a:pt x="94" y="17"/>
                </a:cubicBezTo>
                <a:cubicBezTo>
                  <a:pt x="94" y="18"/>
                  <a:pt x="93" y="18"/>
                  <a:pt x="92" y="19"/>
                </a:cubicBezTo>
                <a:cubicBezTo>
                  <a:pt x="92" y="20"/>
                  <a:pt x="91" y="20"/>
                  <a:pt x="89" y="21"/>
                </a:cubicBezTo>
                <a:cubicBezTo>
                  <a:pt x="88" y="21"/>
                  <a:pt x="87" y="21"/>
                  <a:pt x="86" y="21"/>
                </a:cubicBezTo>
                <a:cubicBezTo>
                  <a:pt x="80" y="21"/>
                  <a:pt x="80" y="21"/>
                  <a:pt x="80" y="21"/>
                </a:cubicBezTo>
                <a:lnTo>
                  <a:pt x="80" y="7"/>
                </a:lnTo>
                <a:close/>
                <a:moveTo>
                  <a:pt x="212" y="38"/>
                </a:moveTo>
                <a:cubicBezTo>
                  <a:pt x="193" y="38"/>
                  <a:pt x="193" y="38"/>
                  <a:pt x="193" y="38"/>
                </a:cubicBezTo>
                <a:cubicBezTo>
                  <a:pt x="193" y="25"/>
                  <a:pt x="193" y="25"/>
                  <a:pt x="193" y="25"/>
                </a:cubicBezTo>
                <a:cubicBezTo>
                  <a:pt x="208" y="25"/>
                  <a:pt x="208" y="25"/>
                  <a:pt x="208" y="25"/>
                </a:cubicBezTo>
                <a:cubicBezTo>
                  <a:pt x="208" y="19"/>
                  <a:pt x="208" y="19"/>
                  <a:pt x="208" y="19"/>
                </a:cubicBezTo>
                <a:cubicBezTo>
                  <a:pt x="193" y="19"/>
                  <a:pt x="193" y="19"/>
                  <a:pt x="193" y="19"/>
                </a:cubicBezTo>
                <a:cubicBezTo>
                  <a:pt x="193" y="7"/>
                  <a:pt x="193" y="7"/>
                  <a:pt x="193" y="7"/>
                </a:cubicBezTo>
                <a:cubicBezTo>
                  <a:pt x="212" y="7"/>
                  <a:pt x="212" y="7"/>
                  <a:pt x="212" y="7"/>
                </a:cubicBezTo>
                <a:cubicBezTo>
                  <a:pt x="212" y="1"/>
                  <a:pt x="212" y="1"/>
                  <a:pt x="212" y="1"/>
                </a:cubicBezTo>
                <a:cubicBezTo>
                  <a:pt x="184" y="1"/>
                  <a:pt x="184" y="1"/>
                  <a:pt x="184" y="1"/>
                </a:cubicBezTo>
                <a:cubicBezTo>
                  <a:pt x="184" y="44"/>
                  <a:pt x="184" y="44"/>
                  <a:pt x="184" y="44"/>
                </a:cubicBezTo>
                <a:cubicBezTo>
                  <a:pt x="212" y="44"/>
                  <a:pt x="212" y="44"/>
                  <a:pt x="212" y="44"/>
                </a:cubicBezTo>
                <a:lnTo>
                  <a:pt x="212" y="38"/>
                </a:lnTo>
                <a:close/>
                <a:moveTo>
                  <a:pt x="222" y="38"/>
                </a:moveTo>
                <a:cubicBezTo>
                  <a:pt x="224" y="40"/>
                  <a:pt x="226" y="42"/>
                  <a:pt x="229" y="43"/>
                </a:cubicBezTo>
                <a:cubicBezTo>
                  <a:pt x="232" y="44"/>
                  <a:pt x="235" y="45"/>
                  <a:pt x="239" y="45"/>
                </a:cubicBezTo>
                <a:cubicBezTo>
                  <a:pt x="242" y="45"/>
                  <a:pt x="244" y="44"/>
                  <a:pt x="247" y="43"/>
                </a:cubicBezTo>
                <a:cubicBezTo>
                  <a:pt x="249" y="43"/>
                  <a:pt x="252" y="41"/>
                  <a:pt x="254" y="40"/>
                </a:cubicBezTo>
                <a:cubicBezTo>
                  <a:pt x="254" y="22"/>
                  <a:pt x="254" y="22"/>
                  <a:pt x="254" y="22"/>
                </a:cubicBezTo>
                <a:cubicBezTo>
                  <a:pt x="239" y="22"/>
                  <a:pt x="239" y="22"/>
                  <a:pt x="239" y="22"/>
                </a:cubicBezTo>
                <a:cubicBezTo>
                  <a:pt x="239" y="27"/>
                  <a:pt x="239" y="27"/>
                  <a:pt x="239" y="27"/>
                </a:cubicBezTo>
                <a:cubicBezTo>
                  <a:pt x="239" y="27"/>
                  <a:pt x="239" y="28"/>
                  <a:pt x="240" y="28"/>
                </a:cubicBezTo>
                <a:cubicBezTo>
                  <a:pt x="240" y="28"/>
                  <a:pt x="240" y="28"/>
                  <a:pt x="241" y="28"/>
                </a:cubicBezTo>
                <a:cubicBezTo>
                  <a:pt x="246" y="28"/>
                  <a:pt x="246" y="28"/>
                  <a:pt x="246" y="28"/>
                </a:cubicBezTo>
                <a:cubicBezTo>
                  <a:pt x="246" y="36"/>
                  <a:pt x="246" y="36"/>
                  <a:pt x="246" y="36"/>
                </a:cubicBezTo>
                <a:cubicBezTo>
                  <a:pt x="245" y="37"/>
                  <a:pt x="244" y="37"/>
                  <a:pt x="243" y="38"/>
                </a:cubicBezTo>
                <a:cubicBezTo>
                  <a:pt x="242" y="38"/>
                  <a:pt x="240" y="38"/>
                  <a:pt x="238" y="38"/>
                </a:cubicBezTo>
                <a:cubicBezTo>
                  <a:pt x="236" y="38"/>
                  <a:pt x="234" y="38"/>
                  <a:pt x="232" y="37"/>
                </a:cubicBezTo>
                <a:cubicBezTo>
                  <a:pt x="231" y="36"/>
                  <a:pt x="229" y="35"/>
                  <a:pt x="228" y="34"/>
                </a:cubicBezTo>
                <a:cubicBezTo>
                  <a:pt x="226" y="33"/>
                  <a:pt x="225" y="31"/>
                  <a:pt x="225" y="29"/>
                </a:cubicBezTo>
                <a:cubicBezTo>
                  <a:pt x="224" y="27"/>
                  <a:pt x="224" y="25"/>
                  <a:pt x="224" y="22"/>
                </a:cubicBezTo>
                <a:cubicBezTo>
                  <a:pt x="224" y="20"/>
                  <a:pt x="224" y="18"/>
                  <a:pt x="225" y="16"/>
                </a:cubicBezTo>
                <a:cubicBezTo>
                  <a:pt x="225" y="14"/>
                  <a:pt x="226" y="13"/>
                  <a:pt x="227" y="11"/>
                </a:cubicBezTo>
                <a:cubicBezTo>
                  <a:pt x="229" y="10"/>
                  <a:pt x="230" y="9"/>
                  <a:pt x="232" y="8"/>
                </a:cubicBezTo>
                <a:cubicBezTo>
                  <a:pt x="234" y="7"/>
                  <a:pt x="236" y="7"/>
                  <a:pt x="238" y="7"/>
                </a:cubicBezTo>
                <a:cubicBezTo>
                  <a:pt x="239" y="7"/>
                  <a:pt x="240" y="7"/>
                  <a:pt x="241" y="7"/>
                </a:cubicBezTo>
                <a:cubicBezTo>
                  <a:pt x="242" y="7"/>
                  <a:pt x="243" y="8"/>
                  <a:pt x="244" y="8"/>
                </a:cubicBezTo>
                <a:cubicBezTo>
                  <a:pt x="245" y="8"/>
                  <a:pt x="245" y="9"/>
                  <a:pt x="246" y="9"/>
                </a:cubicBezTo>
                <a:cubicBezTo>
                  <a:pt x="247" y="9"/>
                  <a:pt x="247" y="10"/>
                  <a:pt x="248" y="10"/>
                </a:cubicBezTo>
                <a:cubicBezTo>
                  <a:pt x="249" y="11"/>
                  <a:pt x="249" y="11"/>
                  <a:pt x="250" y="11"/>
                </a:cubicBezTo>
                <a:cubicBezTo>
                  <a:pt x="251" y="10"/>
                  <a:pt x="251" y="10"/>
                  <a:pt x="251" y="10"/>
                </a:cubicBezTo>
                <a:cubicBezTo>
                  <a:pt x="254" y="6"/>
                  <a:pt x="254" y="6"/>
                  <a:pt x="254" y="6"/>
                </a:cubicBezTo>
                <a:cubicBezTo>
                  <a:pt x="253" y="5"/>
                  <a:pt x="252" y="4"/>
                  <a:pt x="251" y="4"/>
                </a:cubicBezTo>
                <a:cubicBezTo>
                  <a:pt x="250" y="3"/>
                  <a:pt x="248" y="2"/>
                  <a:pt x="247" y="2"/>
                </a:cubicBezTo>
                <a:cubicBezTo>
                  <a:pt x="246" y="1"/>
                  <a:pt x="244" y="1"/>
                  <a:pt x="243" y="1"/>
                </a:cubicBezTo>
                <a:cubicBezTo>
                  <a:pt x="241" y="0"/>
                  <a:pt x="240" y="0"/>
                  <a:pt x="238" y="0"/>
                </a:cubicBezTo>
                <a:cubicBezTo>
                  <a:pt x="235" y="0"/>
                  <a:pt x="231" y="1"/>
                  <a:pt x="229" y="2"/>
                </a:cubicBezTo>
                <a:cubicBezTo>
                  <a:pt x="226" y="3"/>
                  <a:pt x="223" y="4"/>
                  <a:pt x="222" y="6"/>
                </a:cubicBezTo>
                <a:cubicBezTo>
                  <a:pt x="220" y="8"/>
                  <a:pt x="218" y="11"/>
                  <a:pt x="217" y="13"/>
                </a:cubicBezTo>
                <a:cubicBezTo>
                  <a:pt x="216" y="16"/>
                  <a:pt x="215" y="19"/>
                  <a:pt x="215" y="22"/>
                </a:cubicBezTo>
                <a:cubicBezTo>
                  <a:pt x="215" y="26"/>
                  <a:pt x="216" y="29"/>
                  <a:pt x="217" y="31"/>
                </a:cubicBezTo>
                <a:cubicBezTo>
                  <a:pt x="218" y="34"/>
                  <a:pt x="220" y="36"/>
                  <a:pt x="222" y="38"/>
                </a:cubicBezTo>
                <a:close/>
                <a:moveTo>
                  <a:pt x="15" y="38"/>
                </a:moveTo>
                <a:cubicBezTo>
                  <a:pt x="13" y="38"/>
                  <a:pt x="12" y="38"/>
                  <a:pt x="11" y="37"/>
                </a:cubicBezTo>
                <a:cubicBezTo>
                  <a:pt x="10" y="37"/>
                  <a:pt x="9" y="36"/>
                  <a:pt x="8" y="36"/>
                </a:cubicBezTo>
                <a:cubicBezTo>
                  <a:pt x="7" y="35"/>
                  <a:pt x="6" y="35"/>
                  <a:pt x="6" y="35"/>
                </a:cubicBezTo>
                <a:cubicBezTo>
                  <a:pt x="5" y="34"/>
                  <a:pt x="5" y="34"/>
                  <a:pt x="4" y="34"/>
                </a:cubicBezTo>
                <a:cubicBezTo>
                  <a:pt x="4" y="34"/>
                  <a:pt x="4" y="34"/>
                  <a:pt x="3" y="34"/>
                </a:cubicBezTo>
                <a:cubicBezTo>
                  <a:pt x="3" y="34"/>
                  <a:pt x="3" y="35"/>
                  <a:pt x="2" y="35"/>
                </a:cubicBezTo>
                <a:cubicBezTo>
                  <a:pt x="0" y="39"/>
                  <a:pt x="0" y="39"/>
                  <a:pt x="0" y="39"/>
                </a:cubicBezTo>
                <a:cubicBezTo>
                  <a:pt x="1" y="40"/>
                  <a:pt x="2" y="40"/>
                  <a:pt x="3" y="41"/>
                </a:cubicBezTo>
                <a:cubicBezTo>
                  <a:pt x="4" y="42"/>
                  <a:pt x="5" y="42"/>
                  <a:pt x="6" y="43"/>
                </a:cubicBezTo>
                <a:cubicBezTo>
                  <a:pt x="8" y="43"/>
                  <a:pt x="9" y="44"/>
                  <a:pt x="10" y="44"/>
                </a:cubicBezTo>
                <a:cubicBezTo>
                  <a:pt x="12" y="44"/>
                  <a:pt x="13" y="45"/>
                  <a:pt x="14" y="45"/>
                </a:cubicBezTo>
                <a:cubicBezTo>
                  <a:pt x="17" y="45"/>
                  <a:pt x="19" y="44"/>
                  <a:pt x="21" y="43"/>
                </a:cubicBezTo>
                <a:cubicBezTo>
                  <a:pt x="23" y="43"/>
                  <a:pt x="24" y="42"/>
                  <a:pt x="25" y="40"/>
                </a:cubicBezTo>
                <a:cubicBezTo>
                  <a:pt x="27" y="39"/>
                  <a:pt x="28" y="38"/>
                  <a:pt x="28" y="36"/>
                </a:cubicBezTo>
                <a:cubicBezTo>
                  <a:pt x="29" y="34"/>
                  <a:pt x="29" y="32"/>
                  <a:pt x="29" y="30"/>
                </a:cubicBezTo>
                <a:cubicBezTo>
                  <a:pt x="29" y="29"/>
                  <a:pt x="29" y="27"/>
                  <a:pt x="29" y="26"/>
                </a:cubicBezTo>
                <a:cubicBezTo>
                  <a:pt x="28" y="25"/>
                  <a:pt x="27" y="24"/>
                  <a:pt x="26" y="23"/>
                </a:cubicBezTo>
                <a:cubicBezTo>
                  <a:pt x="25" y="22"/>
                  <a:pt x="24" y="21"/>
                  <a:pt x="23" y="21"/>
                </a:cubicBezTo>
                <a:cubicBezTo>
                  <a:pt x="22" y="20"/>
                  <a:pt x="21" y="19"/>
                  <a:pt x="19" y="19"/>
                </a:cubicBezTo>
                <a:cubicBezTo>
                  <a:pt x="18" y="19"/>
                  <a:pt x="17" y="18"/>
                  <a:pt x="16" y="18"/>
                </a:cubicBezTo>
                <a:cubicBezTo>
                  <a:pt x="14" y="17"/>
                  <a:pt x="13" y="17"/>
                  <a:pt x="12" y="16"/>
                </a:cubicBezTo>
                <a:cubicBezTo>
                  <a:pt x="12" y="16"/>
                  <a:pt x="11" y="15"/>
                  <a:pt x="10" y="15"/>
                </a:cubicBezTo>
                <a:cubicBezTo>
                  <a:pt x="10" y="14"/>
                  <a:pt x="9" y="13"/>
                  <a:pt x="9" y="12"/>
                </a:cubicBezTo>
                <a:cubicBezTo>
                  <a:pt x="9" y="11"/>
                  <a:pt x="9" y="11"/>
                  <a:pt x="10" y="10"/>
                </a:cubicBezTo>
                <a:cubicBezTo>
                  <a:pt x="10" y="9"/>
                  <a:pt x="10" y="9"/>
                  <a:pt x="11" y="8"/>
                </a:cubicBezTo>
                <a:cubicBezTo>
                  <a:pt x="12" y="8"/>
                  <a:pt x="12" y="7"/>
                  <a:pt x="13" y="7"/>
                </a:cubicBezTo>
                <a:cubicBezTo>
                  <a:pt x="14" y="7"/>
                  <a:pt x="15" y="7"/>
                  <a:pt x="16" y="7"/>
                </a:cubicBezTo>
                <a:cubicBezTo>
                  <a:pt x="17" y="7"/>
                  <a:pt x="18" y="7"/>
                  <a:pt x="19" y="7"/>
                </a:cubicBezTo>
                <a:cubicBezTo>
                  <a:pt x="20" y="8"/>
                  <a:pt x="21" y="8"/>
                  <a:pt x="22" y="8"/>
                </a:cubicBezTo>
                <a:cubicBezTo>
                  <a:pt x="22" y="9"/>
                  <a:pt x="23" y="9"/>
                  <a:pt x="23" y="9"/>
                </a:cubicBezTo>
                <a:cubicBezTo>
                  <a:pt x="24" y="10"/>
                  <a:pt x="24" y="10"/>
                  <a:pt x="25" y="10"/>
                </a:cubicBezTo>
                <a:cubicBezTo>
                  <a:pt x="25" y="10"/>
                  <a:pt x="26" y="10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9" y="5"/>
                  <a:pt x="29" y="5"/>
                  <a:pt x="29" y="5"/>
                </a:cubicBezTo>
                <a:cubicBezTo>
                  <a:pt x="27" y="3"/>
                  <a:pt x="25" y="2"/>
                  <a:pt x="23" y="1"/>
                </a:cubicBezTo>
                <a:cubicBezTo>
                  <a:pt x="21" y="1"/>
                  <a:pt x="19" y="0"/>
                  <a:pt x="16" y="0"/>
                </a:cubicBezTo>
                <a:cubicBezTo>
                  <a:pt x="14" y="0"/>
                  <a:pt x="12" y="1"/>
                  <a:pt x="10" y="1"/>
                </a:cubicBezTo>
                <a:cubicBezTo>
                  <a:pt x="8" y="2"/>
                  <a:pt x="7" y="3"/>
                  <a:pt x="6" y="4"/>
                </a:cubicBezTo>
                <a:cubicBezTo>
                  <a:pt x="4" y="5"/>
                  <a:pt x="3" y="7"/>
                  <a:pt x="3" y="8"/>
                </a:cubicBezTo>
                <a:cubicBezTo>
                  <a:pt x="2" y="10"/>
                  <a:pt x="2" y="11"/>
                  <a:pt x="2" y="13"/>
                </a:cubicBezTo>
                <a:cubicBezTo>
                  <a:pt x="2" y="15"/>
                  <a:pt x="2" y="16"/>
                  <a:pt x="3" y="18"/>
                </a:cubicBezTo>
                <a:cubicBezTo>
                  <a:pt x="3" y="19"/>
                  <a:pt x="4" y="20"/>
                  <a:pt x="5" y="21"/>
                </a:cubicBezTo>
                <a:cubicBezTo>
                  <a:pt x="6" y="22"/>
                  <a:pt x="7" y="23"/>
                  <a:pt x="8" y="23"/>
                </a:cubicBezTo>
                <a:cubicBezTo>
                  <a:pt x="9" y="24"/>
                  <a:pt x="11" y="24"/>
                  <a:pt x="12" y="25"/>
                </a:cubicBezTo>
                <a:cubicBezTo>
                  <a:pt x="13" y="25"/>
                  <a:pt x="14" y="25"/>
                  <a:pt x="15" y="26"/>
                </a:cubicBezTo>
                <a:cubicBezTo>
                  <a:pt x="17" y="26"/>
                  <a:pt x="18" y="26"/>
                  <a:pt x="19" y="27"/>
                </a:cubicBezTo>
                <a:cubicBezTo>
                  <a:pt x="20" y="27"/>
                  <a:pt x="20" y="28"/>
                  <a:pt x="21" y="29"/>
                </a:cubicBezTo>
                <a:cubicBezTo>
                  <a:pt x="22" y="30"/>
                  <a:pt x="22" y="30"/>
                  <a:pt x="22" y="32"/>
                </a:cubicBezTo>
                <a:cubicBezTo>
                  <a:pt x="22" y="34"/>
                  <a:pt x="21" y="35"/>
                  <a:pt x="20" y="36"/>
                </a:cubicBezTo>
                <a:cubicBezTo>
                  <a:pt x="19" y="37"/>
                  <a:pt x="17" y="38"/>
                  <a:pt x="15" y="38"/>
                </a:cubicBezTo>
                <a:close/>
                <a:moveTo>
                  <a:pt x="158" y="44"/>
                </a:moveTo>
                <a:cubicBezTo>
                  <a:pt x="166" y="44"/>
                  <a:pt x="166" y="44"/>
                  <a:pt x="166" y="44"/>
                </a:cubicBezTo>
                <a:cubicBezTo>
                  <a:pt x="166" y="7"/>
                  <a:pt x="166" y="7"/>
                  <a:pt x="166" y="7"/>
                </a:cubicBezTo>
                <a:cubicBezTo>
                  <a:pt x="179" y="7"/>
                  <a:pt x="179" y="7"/>
                  <a:pt x="179" y="7"/>
                </a:cubicBezTo>
                <a:cubicBezTo>
                  <a:pt x="179" y="1"/>
                  <a:pt x="179" y="1"/>
                  <a:pt x="179" y="1"/>
                </a:cubicBezTo>
                <a:cubicBezTo>
                  <a:pt x="144" y="1"/>
                  <a:pt x="144" y="1"/>
                  <a:pt x="144" y="1"/>
                </a:cubicBezTo>
                <a:cubicBezTo>
                  <a:pt x="144" y="7"/>
                  <a:pt x="144" y="7"/>
                  <a:pt x="144" y="7"/>
                </a:cubicBezTo>
                <a:cubicBezTo>
                  <a:pt x="158" y="7"/>
                  <a:pt x="158" y="7"/>
                  <a:pt x="158" y="7"/>
                </a:cubicBezTo>
                <a:lnTo>
                  <a:pt x="158" y="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3BFF5A6-A964-438B-AB25-740479AB1089}"/>
              </a:ext>
            </a:extLst>
          </p:cNvPr>
          <p:cNvGrpSpPr/>
          <p:nvPr/>
        </p:nvGrpSpPr>
        <p:grpSpPr>
          <a:xfrm>
            <a:off x="8567455" y="819900"/>
            <a:ext cx="930827" cy="746112"/>
            <a:chOff x="-13676313" y="881063"/>
            <a:chExt cx="8559800" cy="6861175"/>
          </a:xfrm>
        </p:grpSpPr>
        <p:pic>
          <p:nvPicPr>
            <p:cNvPr id="10" name="Picture 5">
              <a:extLst>
                <a:ext uri="{FF2B5EF4-FFF2-40B4-BE49-F238E27FC236}">
                  <a16:creationId xmlns:a16="http://schemas.microsoft.com/office/drawing/2014/main" id="{07BBACF2-562C-4ABB-BC6D-DFD36EFCE7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676313" y="881063"/>
              <a:ext cx="85598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6">
              <a:extLst>
                <a:ext uri="{FF2B5EF4-FFF2-40B4-BE49-F238E27FC236}">
                  <a16:creationId xmlns:a16="http://schemas.microsoft.com/office/drawing/2014/main" id="{DCCD728B-7A02-4A60-8A36-EAB0727712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941300" y="7334251"/>
              <a:ext cx="1682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7">
              <a:extLst>
                <a:ext uri="{FF2B5EF4-FFF2-40B4-BE49-F238E27FC236}">
                  <a16:creationId xmlns:a16="http://schemas.microsoft.com/office/drawing/2014/main" id="{49E24759-2A50-4234-AE18-3EFC8564A9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13" y="6351588"/>
              <a:ext cx="1682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8">
              <a:extLst>
                <a:ext uri="{FF2B5EF4-FFF2-40B4-BE49-F238E27FC236}">
                  <a16:creationId xmlns:a16="http://schemas.microsoft.com/office/drawing/2014/main" id="{55A75544-ACC4-4B7D-A65D-0EAAFEB266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449888" y="5043488"/>
              <a:ext cx="168275" cy="115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9">
              <a:extLst>
                <a:ext uri="{FF2B5EF4-FFF2-40B4-BE49-F238E27FC236}">
                  <a16:creationId xmlns:a16="http://schemas.microsoft.com/office/drawing/2014/main" id="{C57D7526-3ABE-40B4-9E8F-1C1ADA37CC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13" y="4387851"/>
              <a:ext cx="168275" cy="82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0">
              <a:extLst>
                <a:ext uri="{FF2B5EF4-FFF2-40B4-BE49-F238E27FC236}">
                  <a16:creationId xmlns:a16="http://schemas.microsoft.com/office/drawing/2014/main" id="{038D2E95-D6F3-4BEB-99FC-F30507C6F6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941300" y="7246938"/>
              <a:ext cx="1308100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1">
              <a:extLst>
                <a:ext uri="{FF2B5EF4-FFF2-40B4-BE49-F238E27FC236}">
                  <a16:creationId xmlns:a16="http://schemas.microsoft.com/office/drawing/2014/main" id="{1EB1DA70-868E-4FE7-9091-B2D9E41B22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639550" y="7246938"/>
              <a:ext cx="822325" cy="331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2">
              <a:extLst>
                <a:ext uri="{FF2B5EF4-FFF2-40B4-BE49-F238E27FC236}">
                  <a16:creationId xmlns:a16="http://schemas.microsoft.com/office/drawing/2014/main" id="{3805D4DE-EA96-4161-AA06-7594C9946E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823575" y="7246938"/>
              <a:ext cx="330200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3">
              <a:extLst>
                <a:ext uri="{FF2B5EF4-FFF2-40B4-BE49-F238E27FC236}">
                  <a16:creationId xmlns:a16="http://schemas.microsoft.com/office/drawing/2014/main" id="{B2E25166-AD7C-402B-A504-EE86FFD556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13" y="5124451"/>
              <a:ext cx="330200" cy="131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4">
              <a:extLst>
                <a:ext uri="{FF2B5EF4-FFF2-40B4-BE49-F238E27FC236}">
                  <a16:creationId xmlns:a16="http://schemas.microsoft.com/office/drawing/2014/main" id="{45153EE5-4A5E-46DE-8CD7-E0D3A70C5E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13" y="4306888"/>
              <a:ext cx="168275" cy="82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5">
              <a:extLst>
                <a:ext uri="{FF2B5EF4-FFF2-40B4-BE49-F238E27FC236}">
                  <a16:creationId xmlns:a16="http://schemas.microsoft.com/office/drawing/2014/main" id="{3FF545D4-E9E6-40AF-8EBD-D03EDFC2E8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915150" y="1533526"/>
              <a:ext cx="820737" cy="331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6">
              <a:extLst>
                <a:ext uri="{FF2B5EF4-FFF2-40B4-BE49-F238E27FC236}">
                  <a16:creationId xmlns:a16="http://schemas.microsoft.com/office/drawing/2014/main" id="{AF9B4720-4E63-48D3-82E3-FEB8D6D5C9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751638" y="1370013"/>
              <a:ext cx="65722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7">
              <a:extLst>
                <a:ext uri="{FF2B5EF4-FFF2-40B4-BE49-F238E27FC236}">
                  <a16:creationId xmlns:a16="http://schemas.microsoft.com/office/drawing/2014/main" id="{0B8F7D7F-D4D6-405C-B8E4-60D19C6C99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427788" y="1206501"/>
              <a:ext cx="3333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8">
              <a:extLst>
                <a:ext uri="{FF2B5EF4-FFF2-40B4-BE49-F238E27FC236}">
                  <a16:creationId xmlns:a16="http://schemas.microsoft.com/office/drawing/2014/main" id="{40893962-3814-4E33-A65E-94FBF01BEC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699250" y="5407026"/>
              <a:ext cx="1106487" cy="1217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19">
              <a:extLst>
                <a:ext uri="{FF2B5EF4-FFF2-40B4-BE49-F238E27FC236}">
                  <a16:creationId xmlns:a16="http://schemas.microsoft.com/office/drawing/2014/main" id="{0A2EFAEE-2FA3-43DE-86CD-F68447664E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377863" y="1749426"/>
              <a:ext cx="7786687" cy="560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0">
              <a:extLst>
                <a:ext uri="{FF2B5EF4-FFF2-40B4-BE49-F238E27FC236}">
                  <a16:creationId xmlns:a16="http://schemas.microsoft.com/office/drawing/2014/main" id="{FE3A477C-A0E3-4A1D-9BC2-878C4EC1CC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7313" y="2173288"/>
              <a:ext cx="6605587" cy="445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1">
              <a:extLst>
                <a:ext uri="{FF2B5EF4-FFF2-40B4-BE49-F238E27FC236}">
                  <a16:creationId xmlns:a16="http://schemas.microsoft.com/office/drawing/2014/main" id="{0CAD93A8-9655-435B-AFB6-07F9E2C95D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653338" y="6616701"/>
              <a:ext cx="2058987" cy="741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2">
              <a:extLst>
                <a:ext uri="{FF2B5EF4-FFF2-40B4-BE49-F238E27FC236}">
                  <a16:creationId xmlns:a16="http://schemas.microsoft.com/office/drawing/2014/main" id="{E9A41740-E983-40C3-8D3D-DA49E451BA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376275" y="6764338"/>
              <a:ext cx="987425" cy="59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3">
              <a:extLst>
                <a:ext uri="{FF2B5EF4-FFF2-40B4-BE49-F238E27FC236}">
                  <a16:creationId xmlns:a16="http://schemas.microsoft.com/office/drawing/2014/main" id="{4AFA1AB7-BDDE-4598-A799-8BCB47CBCD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396788" y="6910388"/>
              <a:ext cx="5073650" cy="44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4">
              <a:extLst>
                <a:ext uri="{FF2B5EF4-FFF2-40B4-BE49-F238E27FC236}">
                  <a16:creationId xmlns:a16="http://schemas.microsoft.com/office/drawing/2014/main" id="{9463E6B1-AC0E-4B06-B9B7-230B5DCD65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329488" y="7056438"/>
              <a:ext cx="171450" cy="30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5">
              <a:extLst>
                <a:ext uri="{FF2B5EF4-FFF2-40B4-BE49-F238E27FC236}">
                  <a16:creationId xmlns:a16="http://schemas.microsoft.com/office/drawing/2014/main" id="{104E8A06-2D62-4503-8C24-2112E77F5D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164388" y="6910388"/>
              <a:ext cx="169862" cy="30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26">
              <a:extLst>
                <a:ext uri="{FF2B5EF4-FFF2-40B4-BE49-F238E27FC236}">
                  <a16:creationId xmlns:a16="http://schemas.microsoft.com/office/drawing/2014/main" id="{359ED590-BB32-46E8-96A7-0684F3AC7C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376275" y="6616701"/>
              <a:ext cx="66040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27">
              <a:extLst>
                <a:ext uri="{FF2B5EF4-FFF2-40B4-BE49-F238E27FC236}">
                  <a16:creationId xmlns:a16="http://schemas.microsoft.com/office/drawing/2014/main" id="{F02E8177-6FA4-4314-AF0C-5E790D99CB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4138" y="6616701"/>
              <a:ext cx="5876925" cy="31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28">
              <a:extLst>
                <a:ext uri="{FF2B5EF4-FFF2-40B4-BE49-F238E27FC236}">
                  <a16:creationId xmlns:a16="http://schemas.microsoft.com/office/drawing/2014/main" id="{BCBC6960-A04A-43A7-A8B9-9D808085BF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5725" y="5673726"/>
              <a:ext cx="2122487" cy="950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29">
              <a:extLst>
                <a:ext uri="{FF2B5EF4-FFF2-40B4-BE49-F238E27FC236}">
                  <a16:creationId xmlns:a16="http://schemas.microsoft.com/office/drawing/2014/main" id="{587CA0E3-E2C6-4644-B5D7-CC6C29B8F2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669588" y="4100513"/>
              <a:ext cx="169862" cy="2366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0">
              <a:extLst>
                <a:ext uri="{FF2B5EF4-FFF2-40B4-BE49-F238E27FC236}">
                  <a16:creationId xmlns:a16="http://schemas.microsoft.com/office/drawing/2014/main" id="{57B7EAC2-F437-4EE5-9765-CB5CF40D19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506075" y="4257676"/>
              <a:ext cx="168275" cy="2051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1">
              <a:extLst>
                <a:ext uri="{FF2B5EF4-FFF2-40B4-BE49-F238E27FC236}">
                  <a16:creationId xmlns:a16="http://schemas.microsoft.com/office/drawing/2014/main" id="{F592BAA2-D8AD-4CDD-9D6A-5078340859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44150" y="4414838"/>
              <a:ext cx="171450" cy="1736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2">
              <a:extLst>
                <a:ext uri="{FF2B5EF4-FFF2-40B4-BE49-F238E27FC236}">
                  <a16:creationId xmlns:a16="http://schemas.microsoft.com/office/drawing/2014/main" id="{EE29FC5B-E0E4-4702-88F2-85A6E3AD93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179050" y="4572001"/>
              <a:ext cx="168275" cy="142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3">
              <a:extLst>
                <a:ext uri="{FF2B5EF4-FFF2-40B4-BE49-F238E27FC236}">
                  <a16:creationId xmlns:a16="http://schemas.microsoft.com/office/drawing/2014/main" id="{A4284F32-B887-4E9A-A019-F050BF1BB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017125" y="4729163"/>
              <a:ext cx="168275" cy="1108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4">
              <a:extLst>
                <a:ext uri="{FF2B5EF4-FFF2-40B4-BE49-F238E27FC236}">
                  <a16:creationId xmlns:a16="http://schemas.microsoft.com/office/drawing/2014/main" id="{3504CA19-C606-419C-9598-F2798823EC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623800" y="5357813"/>
              <a:ext cx="196056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5">
              <a:extLst>
                <a:ext uri="{FF2B5EF4-FFF2-40B4-BE49-F238E27FC236}">
                  <a16:creationId xmlns:a16="http://schemas.microsoft.com/office/drawing/2014/main" id="{A90289E6-7F27-41CC-8C54-90F553D70C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855200" y="4886326"/>
              <a:ext cx="169862" cy="79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36">
              <a:extLst>
                <a:ext uri="{FF2B5EF4-FFF2-40B4-BE49-F238E27FC236}">
                  <a16:creationId xmlns:a16="http://schemas.microsoft.com/office/drawing/2014/main" id="{EDF8DD10-C6AE-4744-9097-6D8C66448F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691688" y="5043488"/>
              <a:ext cx="168275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37">
              <a:extLst>
                <a:ext uri="{FF2B5EF4-FFF2-40B4-BE49-F238E27FC236}">
                  <a16:creationId xmlns:a16="http://schemas.microsoft.com/office/drawing/2014/main" id="{5C0D1366-C3DA-4495-BA98-341EA625DB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460288" y="5200651"/>
              <a:ext cx="1797050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38">
              <a:extLst>
                <a:ext uri="{FF2B5EF4-FFF2-40B4-BE49-F238E27FC236}">
                  <a16:creationId xmlns:a16="http://schemas.microsoft.com/office/drawing/2014/main" id="{8AFE6FE4-DC29-4178-BA74-7B7D1D83CD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298363" y="5043488"/>
              <a:ext cx="1635125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39">
              <a:extLst>
                <a:ext uri="{FF2B5EF4-FFF2-40B4-BE49-F238E27FC236}">
                  <a16:creationId xmlns:a16="http://schemas.microsoft.com/office/drawing/2014/main" id="{0CD0EA6A-2DFC-44CF-AFF7-95D6F8FD7B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133263" y="4729163"/>
              <a:ext cx="1470025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40">
              <a:extLst>
                <a:ext uri="{FF2B5EF4-FFF2-40B4-BE49-F238E27FC236}">
                  <a16:creationId xmlns:a16="http://schemas.microsoft.com/office/drawing/2014/main" id="{8E370FBD-CE03-42F3-8DD6-DBC7B1DFFA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971338" y="4572001"/>
              <a:ext cx="1308100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41">
              <a:extLst>
                <a:ext uri="{FF2B5EF4-FFF2-40B4-BE49-F238E27FC236}">
                  <a16:creationId xmlns:a16="http://schemas.microsoft.com/office/drawing/2014/main" id="{28C6C499-0B00-48E3-8118-4FD9C40F1A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809413" y="4414838"/>
              <a:ext cx="1146175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42">
              <a:extLst>
                <a:ext uri="{FF2B5EF4-FFF2-40B4-BE49-F238E27FC236}">
                  <a16:creationId xmlns:a16="http://schemas.microsoft.com/office/drawing/2014/main" id="{5DCD55E4-76FF-40BF-8389-A70306F2C6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645900" y="4098926"/>
              <a:ext cx="98266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43">
              <a:extLst>
                <a:ext uri="{FF2B5EF4-FFF2-40B4-BE49-F238E27FC236}">
                  <a16:creationId xmlns:a16="http://schemas.microsoft.com/office/drawing/2014/main" id="{35483652-4EC9-4B7D-81E1-616DFF7A59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483975" y="3941763"/>
              <a:ext cx="820737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44">
              <a:extLst>
                <a:ext uri="{FF2B5EF4-FFF2-40B4-BE49-F238E27FC236}">
                  <a16:creationId xmlns:a16="http://schemas.microsoft.com/office/drawing/2014/main" id="{16F11155-71F2-4CA0-BC1F-32C34F0D9D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4138" y="6616701"/>
              <a:ext cx="5789612" cy="31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45">
              <a:extLst>
                <a:ext uri="{FF2B5EF4-FFF2-40B4-BE49-F238E27FC236}">
                  <a16:creationId xmlns:a16="http://schemas.microsoft.com/office/drawing/2014/main" id="{271EB0AE-2EFF-4FAC-8401-F103FFBB6F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241088" y="5522913"/>
              <a:ext cx="4873625" cy="140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Picture 46">
              <a:extLst>
                <a:ext uri="{FF2B5EF4-FFF2-40B4-BE49-F238E27FC236}">
                  <a16:creationId xmlns:a16="http://schemas.microsoft.com/office/drawing/2014/main" id="{7E6EEF44-3F65-4DF1-AD1C-954D19D177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10563" y="4540251"/>
              <a:ext cx="1128712" cy="1009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47">
              <a:extLst>
                <a:ext uri="{FF2B5EF4-FFF2-40B4-BE49-F238E27FC236}">
                  <a16:creationId xmlns:a16="http://schemas.microsoft.com/office/drawing/2014/main" id="{6F2220C3-BD9E-4C7C-8E99-C3E29FDBE4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375400" y="6289676"/>
              <a:ext cx="6350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48">
              <a:extLst>
                <a:ext uri="{FF2B5EF4-FFF2-40B4-BE49-F238E27FC236}">
                  <a16:creationId xmlns:a16="http://schemas.microsoft.com/office/drawing/2014/main" id="{70004B28-0461-46BF-B86A-99262AEA9E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375400" y="6289676"/>
              <a:ext cx="6350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49">
              <a:extLst>
                <a:ext uri="{FF2B5EF4-FFF2-40B4-BE49-F238E27FC236}">
                  <a16:creationId xmlns:a16="http://schemas.microsoft.com/office/drawing/2014/main" id="{F02721FB-6835-495E-B477-8FD3A36D7C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10563" y="4540251"/>
              <a:ext cx="638175" cy="55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50">
              <a:extLst>
                <a:ext uri="{FF2B5EF4-FFF2-40B4-BE49-F238E27FC236}">
                  <a16:creationId xmlns:a16="http://schemas.microsoft.com/office/drawing/2014/main" id="{A1D1C643-ACB0-4C69-A231-8F4B6CA7EF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529763" y="4543426"/>
              <a:ext cx="915987" cy="81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51">
              <a:extLst>
                <a:ext uri="{FF2B5EF4-FFF2-40B4-BE49-F238E27FC236}">
                  <a16:creationId xmlns:a16="http://schemas.microsoft.com/office/drawing/2014/main" id="{F2904DCB-FC64-483C-9245-A5C722AA5D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713913" y="4543426"/>
              <a:ext cx="1100137" cy="985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Picture 52">
              <a:extLst>
                <a:ext uri="{FF2B5EF4-FFF2-40B4-BE49-F238E27FC236}">
                  <a16:creationId xmlns:a16="http://schemas.microsoft.com/office/drawing/2014/main" id="{233FA763-5CC1-4E5C-95B2-72C640F544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920163" y="5183188"/>
              <a:ext cx="1597025" cy="174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53">
              <a:extLst>
                <a:ext uri="{FF2B5EF4-FFF2-40B4-BE49-F238E27FC236}">
                  <a16:creationId xmlns:a16="http://schemas.microsoft.com/office/drawing/2014/main" id="{5399AE36-1BE5-4F40-8907-1898B8B8E0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008813" y="6765926"/>
              <a:ext cx="322262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54">
              <a:extLst>
                <a:ext uri="{FF2B5EF4-FFF2-40B4-BE49-F238E27FC236}">
                  <a16:creationId xmlns:a16="http://schemas.microsoft.com/office/drawing/2014/main" id="{B7B8F358-5723-4844-B264-9B11A54741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851650" y="6607176"/>
              <a:ext cx="325437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55">
              <a:extLst>
                <a:ext uri="{FF2B5EF4-FFF2-40B4-BE49-F238E27FC236}">
                  <a16:creationId xmlns:a16="http://schemas.microsoft.com/office/drawing/2014/main" id="{03BA3841-808A-440A-A3F1-6EEEA520B4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077325" y="4708526"/>
              <a:ext cx="163512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56">
              <a:extLst>
                <a:ext uri="{FF2B5EF4-FFF2-40B4-BE49-F238E27FC236}">
                  <a16:creationId xmlns:a16="http://schemas.microsoft.com/office/drawing/2014/main" id="{B1CEA09C-78B9-42C1-85B0-B86D2B9E35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692900" y="6450013"/>
              <a:ext cx="323850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57">
              <a:extLst>
                <a:ext uri="{FF2B5EF4-FFF2-40B4-BE49-F238E27FC236}">
                  <a16:creationId xmlns:a16="http://schemas.microsoft.com/office/drawing/2014/main" id="{C3DA4BCC-58AA-46C6-ABA9-E53BDE7DFE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236075" y="4865688"/>
              <a:ext cx="165100" cy="159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" name="Picture 58">
              <a:extLst>
                <a:ext uri="{FF2B5EF4-FFF2-40B4-BE49-F238E27FC236}">
                  <a16:creationId xmlns:a16="http://schemas.microsoft.com/office/drawing/2014/main" id="{4E6B35DB-247A-4154-8F02-31257DB592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532563" y="6132513"/>
              <a:ext cx="163512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" name="Picture 59">
              <a:extLst>
                <a:ext uri="{FF2B5EF4-FFF2-40B4-BE49-F238E27FC236}">
                  <a16:creationId xmlns:a16="http://schemas.microsoft.com/office/drawing/2014/main" id="{BC04CE63-CF94-493A-88A2-8E0CBD2A38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396413" y="5026026"/>
              <a:ext cx="166687" cy="127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icture 60">
              <a:extLst>
                <a:ext uri="{FF2B5EF4-FFF2-40B4-BE49-F238E27FC236}">
                  <a16:creationId xmlns:a16="http://schemas.microsoft.com/office/drawing/2014/main" id="{1EB13EC2-38C8-4AAA-9305-C3A3FC6495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553575" y="5183188"/>
              <a:ext cx="163512" cy="796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Picture 61">
              <a:extLst>
                <a:ext uri="{FF2B5EF4-FFF2-40B4-BE49-F238E27FC236}">
                  <a16:creationId xmlns:a16="http://schemas.microsoft.com/office/drawing/2014/main" id="{8888D32D-F760-4027-A45A-FB60ED2099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713913" y="5341938"/>
              <a:ext cx="166687" cy="48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62">
              <a:extLst>
                <a:ext uri="{FF2B5EF4-FFF2-40B4-BE49-F238E27FC236}">
                  <a16:creationId xmlns:a16="http://schemas.microsoft.com/office/drawing/2014/main" id="{87083FDF-AC9C-4329-92D7-C58E8281E8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329488" y="5341938"/>
              <a:ext cx="166687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63">
              <a:extLst>
                <a:ext uri="{FF2B5EF4-FFF2-40B4-BE49-F238E27FC236}">
                  <a16:creationId xmlns:a16="http://schemas.microsoft.com/office/drawing/2014/main" id="{F7918A5C-18E8-49CB-826E-A1DB3502A1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920163" y="4708526"/>
              <a:ext cx="1120775" cy="48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icture 64">
              <a:extLst>
                <a:ext uri="{FF2B5EF4-FFF2-40B4-BE49-F238E27FC236}">
                  <a16:creationId xmlns:a16="http://schemas.microsoft.com/office/drawing/2014/main" id="{3201839C-1FBA-425C-AE07-B75EC52A1B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805738" y="5026026"/>
              <a:ext cx="325437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Picture 65">
              <a:extLst>
                <a:ext uri="{FF2B5EF4-FFF2-40B4-BE49-F238E27FC236}">
                  <a16:creationId xmlns:a16="http://schemas.microsoft.com/office/drawing/2014/main" id="{67390C93-51D2-4629-8A54-C51BBDA127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805738" y="4865688"/>
              <a:ext cx="166687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Picture 66">
              <a:extLst>
                <a:ext uri="{FF2B5EF4-FFF2-40B4-BE49-F238E27FC236}">
                  <a16:creationId xmlns:a16="http://schemas.microsoft.com/office/drawing/2014/main" id="{2D32DDB3-04B8-4BD0-A177-B7703692D6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920163" y="4549776"/>
              <a:ext cx="327025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Picture 67">
              <a:extLst>
                <a:ext uri="{FF2B5EF4-FFF2-40B4-BE49-F238E27FC236}">
                  <a16:creationId xmlns:a16="http://schemas.microsoft.com/office/drawing/2014/main" id="{E0D4B0A5-853A-4807-85A4-E67ED22995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42325" y="4549776"/>
              <a:ext cx="482600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" name="Picture 68">
              <a:extLst>
                <a:ext uri="{FF2B5EF4-FFF2-40B4-BE49-F238E27FC236}">
                  <a16:creationId xmlns:a16="http://schemas.microsoft.com/office/drawing/2014/main" id="{014884A7-72C9-497D-B063-2E28942CFA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031288" y="4510088"/>
              <a:ext cx="1157287" cy="439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Freeform 69">
              <a:extLst>
                <a:ext uri="{FF2B5EF4-FFF2-40B4-BE49-F238E27FC236}">
                  <a16:creationId xmlns:a16="http://schemas.microsoft.com/office/drawing/2014/main" id="{DA79F17A-7A78-4FA1-819B-6CCCC5466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555538" y="3983038"/>
              <a:ext cx="1697037" cy="1139825"/>
            </a:xfrm>
            <a:custGeom>
              <a:avLst/>
              <a:gdLst>
                <a:gd name="T0" fmla="*/ 1249 w 1490"/>
                <a:gd name="T1" fmla="*/ 521 h 1003"/>
                <a:gd name="T2" fmla="*/ 1243 w 1490"/>
                <a:gd name="T3" fmla="*/ 521 h 1003"/>
                <a:gd name="T4" fmla="*/ 1246 w 1490"/>
                <a:gd name="T5" fmla="*/ 465 h 1003"/>
                <a:gd name="T6" fmla="*/ 782 w 1490"/>
                <a:gd name="T7" fmla="*/ 0 h 1003"/>
                <a:gd name="T8" fmla="*/ 356 w 1490"/>
                <a:gd name="T9" fmla="*/ 280 h 1003"/>
                <a:gd name="T10" fmla="*/ 302 w 1490"/>
                <a:gd name="T11" fmla="*/ 270 h 1003"/>
                <a:gd name="T12" fmla="*/ 158 w 1490"/>
                <a:gd name="T13" fmla="*/ 414 h 1003"/>
                <a:gd name="T14" fmla="*/ 174 w 1490"/>
                <a:gd name="T15" fmla="*/ 482 h 1003"/>
                <a:gd name="T16" fmla="*/ 0 w 1490"/>
                <a:gd name="T17" fmla="*/ 734 h 1003"/>
                <a:gd name="T18" fmla="*/ 269 w 1490"/>
                <a:gd name="T19" fmla="*/ 1003 h 1003"/>
                <a:gd name="T20" fmla="*/ 1249 w 1490"/>
                <a:gd name="T21" fmla="*/ 1003 h 1003"/>
                <a:gd name="T22" fmla="*/ 1490 w 1490"/>
                <a:gd name="T23" fmla="*/ 762 h 1003"/>
                <a:gd name="T24" fmla="*/ 1249 w 1490"/>
                <a:gd name="T25" fmla="*/ 52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0" h="1003">
                  <a:moveTo>
                    <a:pt x="1249" y="521"/>
                  </a:moveTo>
                  <a:cubicBezTo>
                    <a:pt x="1247" y="521"/>
                    <a:pt x="1245" y="521"/>
                    <a:pt x="1243" y="521"/>
                  </a:cubicBezTo>
                  <a:cubicBezTo>
                    <a:pt x="1245" y="503"/>
                    <a:pt x="1246" y="484"/>
                    <a:pt x="1246" y="465"/>
                  </a:cubicBezTo>
                  <a:cubicBezTo>
                    <a:pt x="1246" y="208"/>
                    <a:pt x="1039" y="0"/>
                    <a:pt x="782" y="0"/>
                  </a:cubicBezTo>
                  <a:cubicBezTo>
                    <a:pt x="591" y="0"/>
                    <a:pt x="427" y="116"/>
                    <a:pt x="356" y="280"/>
                  </a:cubicBezTo>
                  <a:cubicBezTo>
                    <a:pt x="339" y="274"/>
                    <a:pt x="321" y="270"/>
                    <a:pt x="302" y="270"/>
                  </a:cubicBezTo>
                  <a:cubicBezTo>
                    <a:pt x="222" y="270"/>
                    <a:pt x="158" y="335"/>
                    <a:pt x="158" y="414"/>
                  </a:cubicBezTo>
                  <a:cubicBezTo>
                    <a:pt x="158" y="439"/>
                    <a:pt x="164" y="462"/>
                    <a:pt x="174" y="482"/>
                  </a:cubicBezTo>
                  <a:cubicBezTo>
                    <a:pt x="72" y="520"/>
                    <a:pt x="0" y="618"/>
                    <a:pt x="0" y="734"/>
                  </a:cubicBezTo>
                  <a:cubicBezTo>
                    <a:pt x="0" y="883"/>
                    <a:pt x="120" y="1003"/>
                    <a:pt x="269" y="1003"/>
                  </a:cubicBezTo>
                  <a:cubicBezTo>
                    <a:pt x="1249" y="1003"/>
                    <a:pt x="1249" y="1003"/>
                    <a:pt x="1249" y="1003"/>
                  </a:cubicBezTo>
                  <a:cubicBezTo>
                    <a:pt x="1382" y="1003"/>
                    <a:pt x="1490" y="895"/>
                    <a:pt x="1490" y="762"/>
                  </a:cubicBezTo>
                  <a:cubicBezTo>
                    <a:pt x="1490" y="629"/>
                    <a:pt x="1382" y="521"/>
                    <a:pt x="1249" y="521"/>
                  </a:cubicBezTo>
                  <a:close/>
                </a:path>
              </a:pathLst>
            </a:custGeom>
            <a:solidFill>
              <a:srgbClr val="008B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75" name="Picture 70">
              <a:extLst>
                <a:ext uri="{FF2B5EF4-FFF2-40B4-BE49-F238E27FC236}">
                  <a16:creationId xmlns:a16="http://schemas.microsoft.com/office/drawing/2014/main" id="{2B89F172-543A-448B-99EE-E82383797C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7313" y="3892551"/>
              <a:ext cx="4143375" cy="3040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Picture 71">
              <a:extLst>
                <a:ext uri="{FF2B5EF4-FFF2-40B4-BE49-F238E27FC236}">
                  <a16:creationId xmlns:a16="http://schemas.microsoft.com/office/drawing/2014/main" id="{5950E841-BB17-467A-887B-D34EC376B6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679238" y="3890963"/>
              <a:ext cx="1173162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" name="Picture 72">
              <a:extLst>
                <a:ext uri="{FF2B5EF4-FFF2-40B4-BE49-F238E27FC236}">
                  <a16:creationId xmlns:a16="http://schemas.microsoft.com/office/drawing/2014/main" id="{C4CF8371-C425-4A4F-8C79-344D1161CF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667625" y="5502276"/>
              <a:ext cx="2054225" cy="1855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" name="Freeform 73">
              <a:extLst>
                <a:ext uri="{FF2B5EF4-FFF2-40B4-BE49-F238E27FC236}">
                  <a16:creationId xmlns:a16="http://schemas.microsoft.com/office/drawing/2014/main" id="{E61D836B-C82A-4044-9612-7C3EFCFD3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9639300" y="2892426"/>
              <a:ext cx="1697037" cy="1141413"/>
            </a:xfrm>
            <a:custGeom>
              <a:avLst/>
              <a:gdLst>
                <a:gd name="T0" fmla="*/ 1249 w 1490"/>
                <a:gd name="T1" fmla="*/ 521 h 1003"/>
                <a:gd name="T2" fmla="*/ 1243 w 1490"/>
                <a:gd name="T3" fmla="*/ 521 h 1003"/>
                <a:gd name="T4" fmla="*/ 1247 w 1490"/>
                <a:gd name="T5" fmla="*/ 464 h 1003"/>
                <a:gd name="T6" fmla="*/ 782 w 1490"/>
                <a:gd name="T7" fmla="*/ 0 h 1003"/>
                <a:gd name="T8" fmla="*/ 356 w 1490"/>
                <a:gd name="T9" fmla="*/ 280 h 1003"/>
                <a:gd name="T10" fmla="*/ 302 w 1490"/>
                <a:gd name="T11" fmla="*/ 270 h 1003"/>
                <a:gd name="T12" fmla="*/ 158 w 1490"/>
                <a:gd name="T13" fmla="*/ 414 h 1003"/>
                <a:gd name="T14" fmla="*/ 175 w 1490"/>
                <a:gd name="T15" fmla="*/ 481 h 1003"/>
                <a:gd name="T16" fmla="*/ 0 w 1490"/>
                <a:gd name="T17" fmla="*/ 733 h 1003"/>
                <a:gd name="T18" fmla="*/ 269 w 1490"/>
                <a:gd name="T19" fmla="*/ 1003 h 1003"/>
                <a:gd name="T20" fmla="*/ 1249 w 1490"/>
                <a:gd name="T21" fmla="*/ 1003 h 1003"/>
                <a:gd name="T22" fmla="*/ 1490 w 1490"/>
                <a:gd name="T23" fmla="*/ 762 h 1003"/>
                <a:gd name="T24" fmla="*/ 1249 w 1490"/>
                <a:gd name="T25" fmla="*/ 52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0" h="1003">
                  <a:moveTo>
                    <a:pt x="1249" y="521"/>
                  </a:moveTo>
                  <a:cubicBezTo>
                    <a:pt x="1247" y="521"/>
                    <a:pt x="1245" y="521"/>
                    <a:pt x="1243" y="521"/>
                  </a:cubicBezTo>
                  <a:cubicBezTo>
                    <a:pt x="1245" y="502"/>
                    <a:pt x="1247" y="483"/>
                    <a:pt x="1247" y="464"/>
                  </a:cubicBezTo>
                  <a:cubicBezTo>
                    <a:pt x="1247" y="208"/>
                    <a:pt x="1039" y="0"/>
                    <a:pt x="782" y="0"/>
                  </a:cubicBezTo>
                  <a:cubicBezTo>
                    <a:pt x="591" y="0"/>
                    <a:pt x="427" y="115"/>
                    <a:pt x="356" y="280"/>
                  </a:cubicBezTo>
                  <a:cubicBezTo>
                    <a:pt x="339" y="273"/>
                    <a:pt x="321" y="270"/>
                    <a:pt x="302" y="270"/>
                  </a:cubicBezTo>
                  <a:cubicBezTo>
                    <a:pt x="223" y="270"/>
                    <a:pt x="158" y="334"/>
                    <a:pt x="158" y="414"/>
                  </a:cubicBezTo>
                  <a:cubicBezTo>
                    <a:pt x="158" y="438"/>
                    <a:pt x="164" y="461"/>
                    <a:pt x="175" y="481"/>
                  </a:cubicBezTo>
                  <a:cubicBezTo>
                    <a:pt x="72" y="519"/>
                    <a:pt x="0" y="618"/>
                    <a:pt x="0" y="733"/>
                  </a:cubicBezTo>
                  <a:cubicBezTo>
                    <a:pt x="0" y="882"/>
                    <a:pt x="120" y="1003"/>
                    <a:pt x="269" y="1003"/>
                  </a:cubicBezTo>
                  <a:cubicBezTo>
                    <a:pt x="1249" y="1003"/>
                    <a:pt x="1249" y="1003"/>
                    <a:pt x="1249" y="1003"/>
                  </a:cubicBezTo>
                  <a:cubicBezTo>
                    <a:pt x="1382" y="1003"/>
                    <a:pt x="1490" y="895"/>
                    <a:pt x="1490" y="762"/>
                  </a:cubicBezTo>
                  <a:cubicBezTo>
                    <a:pt x="1490" y="629"/>
                    <a:pt x="1382" y="521"/>
                    <a:pt x="1249" y="521"/>
                  </a:cubicBezTo>
                </a:path>
              </a:pathLst>
            </a:custGeom>
            <a:solidFill>
              <a:srgbClr val="008B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79" name="Picture 74">
              <a:extLst>
                <a:ext uri="{FF2B5EF4-FFF2-40B4-BE49-F238E27FC236}">
                  <a16:creationId xmlns:a16="http://schemas.microsoft.com/office/drawing/2014/main" id="{607C7017-F292-459E-B9E8-542ADC0084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967538" y="3429001"/>
              <a:ext cx="782637" cy="208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0" name="Picture 75">
              <a:extLst>
                <a:ext uri="{FF2B5EF4-FFF2-40B4-BE49-F238E27FC236}">
                  <a16:creationId xmlns:a16="http://schemas.microsoft.com/office/drawing/2014/main" id="{A6E3C89C-D117-407A-9C69-167EBD824B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123113" y="2789238"/>
              <a:ext cx="161925" cy="2562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" name="Picture 76">
              <a:extLst>
                <a:ext uri="{FF2B5EF4-FFF2-40B4-BE49-F238E27FC236}">
                  <a16:creationId xmlns:a16="http://schemas.microsoft.com/office/drawing/2014/main" id="{12CD4B98-1754-4F75-B52B-78A1E0BA1B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278688" y="2630488"/>
              <a:ext cx="161925" cy="2560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" name="Picture 77">
              <a:extLst>
                <a:ext uri="{FF2B5EF4-FFF2-40B4-BE49-F238E27FC236}">
                  <a16:creationId xmlns:a16="http://schemas.microsoft.com/office/drawing/2014/main" id="{F69D79F9-8317-478D-A615-310A08CD67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434263" y="2630488"/>
              <a:ext cx="161925" cy="2401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" name="Picture 78">
              <a:extLst>
                <a:ext uri="{FF2B5EF4-FFF2-40B4-BE49-F238E27FC236}">
                  <a16:creationId xmlns:a16="http://schemas.microsoft.com/office/drawing/2014/main" id="{16F392A8-F797-4706-84BF-E593A09C15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589838" y="2630488"/>
              <a:ext cx="161925" cy="224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Picture 79">
              <a:extLst>
                <a:ext uri="{FF2B5EF4-FFF2-40B4-BE49-F238E27FC236}">
                  <a16:creationId xmlns:a16="http://schemas.microsoft.com/office/drawing/2014/main" id="{87A12CBE-DA8C-4B2E-AA01-6EAFF98247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745413" y="2630488"/>
              <a:ext cx="161925" cy="208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5" name="Picture 80">
              <a:extLst>
                <a:ext uri="{FF2B5EF4-FFF2-40B4-BE49-F238E27FC236}">
                  <a16:creationId xmlns:a16="http://schemas.microsoft.com/office/drawing/2014/main" id="{D5F4E478-7ADE-4592-939C-4D7759A4C8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899400" y="2630488"/>
              <a:ext cx="1619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Picture 81">
              <a:extLst>
                <a:ext uri="{FF2B5EF4-FFF2-40B4-BE49-F238E27FC236}">
                  <a16:creationId xmlns:a16="http://schemas.microsoft.com/office/drawing/2014/main" id="{72FB0611-7AE2-4B82-850E-9766C0FAD0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054975" y="2630488"/>
              <a:ext cx="161925" cy="1763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Picture 82">
              <a:extLst>
                <a:ext uri="{FF2B5EF4-FFF2-40B4-BE49-F238E27FC236}">
                  <a16:creationId xmlns:a16="http://schemas.microsoft.com/office/drawing/2014/main" id="{212BE048-4032-4D2F-8F77-FD14D9FBAA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210550" y="3906838"/>
              <a:ext cx="161925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83">
              <a:extLst>
                <a:ext uri="{FF2B5EF4-FFF2-40B4-BE49-F238E27FC236}">
                  <a16:creationId xmlns:a16="http://schemas.microsoft.com/office/drawing/2014/main" id="{6625A705-9535-4261-B6D8-E30E9666C8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66125" y="3906838"/>
              <a:ext cx="1619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" name="Picture 84">
              <a:extLst>
                <a:ext uri="{FF2B5EF4-FFF2-40B4-BE49-F238E27FC236}">
                  <a16:creationId xmlns:a16="http://schemas.microsoft.com/office/drawing/2014/main" id="{547459A9-3F83-41AC-8CBC-D1F5238EBA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66125" y="2789238"/>
              <a:ext cx="317500" cy="806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0" name="Picture 85">
              <a:extLst>
                <a:ext uri="{FF2B5EF4-FFF2-40B4-BE49-F238E27FC236}">
                  <a16:creationId xmlns:a16="http://schemas.microsoft.com/office/drawing/2014/main" id="{DD6D6441-497F-469F-B807-1785E345A0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967538" y="3109913"/>
              <a:ext cx="471487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" name="Picture 86">
              <a:extLst>
                <a:ext uri="{FF2B5EF4-FFF2-40B4-BE49-F238E27FC236}">
                  <a16:creationId xmlns:a16="http://schemas.microsoft.com/office/drawing/2014/main" id="{F8047274-C46A-4A9B-9C1E-4AD6B06C9D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502400" y="3270251"/>
              <a:ext cx="161925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" name="Picture 87">
              <a:extLst>
                <a:ext uri="{FF2B5EF4-FFF2-40B4-BE49-F238E27FC236}">
                  <a16:creationId xmlns:a16="http://schemas.microsoft.com/office/drawing/2014/main" id="{85373DEB-D824-4E0C-9830-F984AB61AC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967538" y="2949576"/>
              <a:ext cx="1619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88">
              <a:extLst>
                <a:ext uri="{FF2B5EF4-FFF2-40B4-BE49-F238E27FC236}">
                  <a16:creationId xmlns:a16="http://schemas.microsoft.com/office/drawing/2014/main" id="{45D8CE21-A008-4F2B-AFB7-47BC517713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210550" y="2630488"/>
              <a:ext cx="161925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" name="Picture 89">
              <a:extLst>
                <a:ext uri="{FF2B5EF4-FFF2-40B4-BE49-F238E27FC236}">
                  <a16:creationId xmlns:a16="http://schemas.microsoft.com/office/drawing/2014/main" id="{34AC95A8-706B-4679-B762-44DA86BA1C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765925" y="5505451"/>
              <a:ext cx="581025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5" name="Picture 90">
              <a:extLst>
                <a:ext uri="{FF2B5EF4-FFF2-40B4-BE49-F238E27FC236}">
                  <a16:creationId xmlns:a16="http://schemas.microsoft.com/office/drawing/2014/main" id="{9695FDCB-0515-4B2A-B351-3B7E38A200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70900" y="3055938"/>
              <a:ext cx="531812" cy="981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6" name="Picture 91">
              <a:extLst>
                <a:ext uri="{FF2B5EF4-FFF2-40B4-BE49-F238E27FC236}">
                  <a16:creationId xmlns:a16="http://schemas.microsoft.com/office/drawing/2014/main" id="{A6D6F269-96F8-47E9-9D5E-50C3E19D2F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72488" y="2628901"/>
              <a:ext cx="1671637" cy="1668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4A817586-83E1-43BC-8961-C63683B3E73C}"/>
              </a:ext>
            </a:extLst>
          </p:cNvPr>
          <p:cNvGrpSpPr/>
          <p:nvPr/>
        </p:nvGrpSpPr>
        <p:grpSpPr>
          <a:xfrm>
            <a:off x="8567455" y="3501628"/>
            <a:ext cx="994605" cy="1084476"/>
            <a:chOff x="-28335288" y="-377825"/>
            <a:chExt cx="6289675" cy="6858001"/>
          </a:xfrm>
        </p:grpSpPr>
        <p:sp>
          <p:nvSpPr>
            <p:cNvPr id="100" name="Freeform 95">
              <a:extLst>
                <a:ext uri="{FF2B5EF4-FFF2-40B4-BE49-F238E27FC236}">
                  <a16:creationId xmlns:a16="http://schemas.microsoft.com/office/drawing/2014/main" id="{8D617FE1-2F28-4575-B673-07AF916F4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03513" y="1714500"/>
              <a:ext cx="5824538" cy="4532313"/>
            </a:xfrm>
            <a:custGeom>
              <a:avLst/>
              <a:gdLst>
                <a:gd name="T0" fmla="*/ 3669 w 3669"/>
                <a:gd name="T1" fmla="*/ 220 h 2855"/>
                <a:gd name="T2" fmla="*/ 2715 w 3669"/>
                <a:gd name="T3" fmla="*/ 220 h 2855"/>
                <a:gd name="T4" fmla="*/ 2715 w 3669"/>
                <a:gd name="T5" fmla="*/ 0 h 2855"/>
                <a:gd name="T6" fmla="*/ 954 w 3669"/>
                <a:gd name="T7" fmla="*/ 0 h 2855"/>
                <a:gd name="T8" fmla="*/ 954 w 3669"/>
                <a:gd name="T9" fmla="*/ 220 h 2855"/>
                <a:gd name="T10" fmla="*/ 0 w 3669"/>
                <a:gd name="T11" fmla="*/ 220 h 2855"/>
                <a:gd name="T12" fmla="*/ 0 w 3669"/>
                <a:gd name="T13" fmla="*/ 2563 h 2855"/>
                <a:gd name="T14" fmla="*/ 954 w 3669"/>
                <a:gd name="T15" fmla="*/ 2563 h 2855"/>
                <a:gd name="T16" fmla="*/ 954 w 3669"/>
                <a:gd name="T17" fmla="*/ 2855 h 2855"/>
                <a:gd name="T18" fmla="*/ 2715 w 3669"/>
                <a:gd name="T19" fmla="*/ 2855 h 2855"/>
                <a:gd name="T20" fmla="*/ 2715 w 3669"/>
                <a:gd name="T21" fmla="*/ 2563 h 2855"/>
                <a:gd name="T22" fmla="*/ 3669 w 3669"/>
                <a:gd name="T23" fmla="*/ 2563 h 2855"/>
                <a:gd name="T24" fmla="*/ 3669 w 3669"/>
                <a:gd name="T25" fmla="*/ 220 h 2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69" h="2855">
                  <a:moveTo>
                    <a:pt x="3669" y="220"/>
                  </a:moveTo>
                  <a:lnTo>
                    <a:pt x="2715" y="220"/>
                  </a:lnTo>
                  <a:lnTo>
                    <a:pt x="2715" y="0"/>
                  </a:lnTo>
                  <a:lnTo>
                    <a:pt x="954" y="0"/>
                  </a:lnTo>
                  <a:lnTo>
                    <a:pt x="954" y="220"/>
                  </a:lnTo>
                  <a:lnTo>
                    <a:pt x="0" y="220"/>
                  </a:lnTo>
                  <a:lnTo>
                    <a:pt x="0" y="2563"/>
                  </a:lnTo>
                  <a:lnTo>
                    <a:pt x="954" y="2563"/>
                  </a:lnTo>
                  <a:lnTo>
                    <a:pt x="954" y="2855"/>
                  </a:lnTo>
                  <a:lnTo>
                    <a:pt x="2715" y="2855"/>
                  </a:lnTo>
                  <a:lnTo>
                    <a:pt x="2715" y="2563"/>
                  </a:lnTo>
                  <a:lnTo>
                    <a:pt x="3669" y="2563"/>
                  </a:lnTo>
                  <a:lnTo>
                    <a:pt x="3669" y="220"/>
                  </a:lnTo>
                  <a:close/>
                </a:path>
              </a:pathLst>
            </a:custGeom>
            <a:solidFill>
              <a:srgbClr val="3845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Oval 96">
              <a:extLst>
                <a:ext uri="{FF2B5EF4-FFF2-40B4-BE49-F238E27FC236}">
                  <a16:creationId xmlns:a16="http://schemas.microsoft.com/office/drawing/2014/main" id="{30740064-5F49-40E5-890F-4E923A4A5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7054176" y="2179638"/>
              <a:ext cx="3725863" cy="3719513"/>
            </a:xfrm>
            <a:prstGeom prst="ellipse">
              <a:avLst/>
            </a:prstGeom>
            <a:solidFill>
              <a:srgbClr val="50508A"/>
            </a:solidFill>
            <a:ln w="7938" cap="rnd">
              <a:solidFill>
                <a:srgbClr val="28323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7">
              <a:extLst>
                <a:ext uri="{FF2B5EF4-FFF2-40B4-BE49-F238E27FC236}">
                  <a16:creationId xmlns:a16="http://schemas.microsoft.com/office/drawing/2014/main" id="{5B87AB49-1021-460D-9608-0E322B2AE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335288" y="2063750"/>
              <a:ext cx="1676400" cy="3719513"/>
            </a:xfrm>
            <a:custGeom>
              <a:avLst/>
              <a:gdLst>
                <a:gd name="T0" fmla="*/ 1614 w 3319"/>
                <a:gd name="T1" fmla="*/ 3921 h 7380"/>
                <a:gd name="T2" fmla="*/ 3117 w 3319"/>
                <a:gd name="T3" fmla="*/ 520 h 7380"/>
                <a:gd name="T4" fmla="*/ 2914 w 3319"/>
                <a:gd name="T5" fmla="*/ 0 h 7380"/>
                <a:gd name="T6" fmla="*/ 452 w 3319"/>
                <a:gd name="T7" fmla="*/ 0 h 7380"/>
                <a:gd name="T8" fmla="*/ 0 w 3319"/>
                <a:gd name="T9" fmla="*/ 452 h 7380"/>
                <a:gd name="T10" fmla="*/ 0 w 3319"/>
                <a:gd name="T11" fmla="*/ 6928 h 7380"/>
                <a:gd name="T12" fmla="*/ 452 w 3319"/>
                <a:gd name="T13" fmla="*/ 7380 h 7380"/>
                <a:gd name="T14" fmla="*/ 2470 w 3319"/>
                <a:gd name="T15" fmla="*/ 7380 h 7380"/>
                <a:gd name="T16" fmla="*/ 2695 w 3319"/>
                <a:gd name="T17" fmla="*/ 6881 h 7380"/>
                <a:gd name="T18" fmla="*/ 1614 w 3319"/>
                <a:gd name="T19" fmla="*/ 3921 h 7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9" h="7380">
                  <a:moveTo>
                    <a:pt x="1614" y="3921"/>
                  </a:moveTo>
                  <a:cubicBezTo>
                    <a:pt x="1614" y="2572"/>
                    <a:pt x="2195" y="1362"/>
                    <a:pt x="3117" y="520"/>
                  </a:cubicBezTo>
                  <a:cubicBezTo>
                    <a:pt x="3319" y="336"/>
                    <a:pt x="3188" y="0"/>
                    <a:pt x="2914" y="0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202" y="0"/>
                    <a:pt x="0" y="203"/>
                    <a:pt x="0" y="452"/>
                  </a:cubicBezTo>
                  <a:cubicBezTo>
                    <a:pt x="0" y="6928"/>
                    <a:pt x="0" y="6928"/>
                    <a:pt x="0" y="6928"/>
                  </a:cubicBezTo>
                  <a:cubicBezTo>
                    <a:pt x="0" y="7177"/>
                    <a:pt x="202" y="7380"/>
                    <a:pt x="452" y="7380"/>
                  </a:cubicBezTo>
                  <a:cubicBezTo>
                    <a:pt x="2470" y="7380"/>
                    <a:pt x="2470" y="7380"/>
                    <a:pt x="2470" y="7380"/>
                  </a:cubicBezTo>
                  <a:cubicBezTo>
                    <a:pt x="2728" y="7380"/>
                    <a:pt x="2862" y="7079"/>
                    <a:pt x="2695" y="6881"/>
                  </a:cubicBezTo>
                  <a:cubicBezTo>
                    <a:pt x="2022" y="6081"/>
                    <a:pt x="1614" y="5049"/>
                    <a:pt x="1614" y="3921"/>
                  </a:cubicBezTo>
                  <a:close/>
                </a:path>
              </a:pathLst>
            </a:custGeom>
            <a:solidFill>
              <a:srgbClr val="546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8">
              <a:extLst>
                <a:ext uri="{FF2B5EF4-FFF2-40B4-BE49-F238E27FC236}">
                  <a16:creationId xmlns:a16="http://schemas.microsoft.com/office/drawing/2014/main" id="{14C25ABB-AC8E-4118-8527-D0AD271E7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722013" y="2063750"/>
              <a:ext cx="1676400" cy="3719513"/>
            </a:xfrm>
            <a:custGeom>
              <a:avLst/>
              <a:gdLst>
                <a:gd name="T0" fmla="*/ 405 w 3319"/>
                <a:gd name="T1" fmla="*/ 0 h 7380"/>
                <a:gd name="T2" fmla="*/ 202 w 3319"/>
                <a:gd name="T3" fmla="*/ 520 h 7380"/>
                <a:gd name="T4" fmla="*/ 1705 w 3319"/>
                <a:gd name="T5" fmla="*/ 3921 h 7380"/>
                <a:gd name="T6" fmla="*/ 624 w 3319"/>
                <a:gd name="T7" fmla="*/ 6881 h 7380"/>
                <a:gd name="T8" fmla="*/ 849 w 3319"/>
                <a:gd name="T9" fmla="*/ 7380 h 7380"/>
                <a:gd name="T10" fmla="*/ 2867 w 3319"/>
                <a:gd name="T11" fmla="*/ 7380 h 7380"/>
                <a:gd name="T12" fmla="*/ 3319 w 3319"/>
                <a:gd name="T13" fmla="*/ 6928 h 7380"/>
                <a:gd name="T14" fmla="*/ 3319 w 3319"/>
                <a:gd name="T15" fmla="*/ 452 h 7380"/>
                <a:gd name="T16" fmla="*/ 2867 w 3319"/>
                <a:gd name="T17" fmla="*/ 0 h 7380"/>
                <a:gd name="T18" fmla="*/ 405 w 3319"/>
                <a:gd name="T19" fmla="*/ 0 h 7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9" h="7380">
                  <a:moveTo>
                    <a:pt x="405" y="0"/>
                  </a:moveTo>
                  <a:cubicBezTo>
                    <a:pt x="131" y="0"/>
                    <a:pt x="0" y="336"/>
                    <a:pt x="202" y="520"/>
                  </a:cubicBezTo>
                  <a:cubicBezTo>
                    <a:pt x="1125" y="1362"/>
                    <a:pt x="1705" y="2572"/>
                    <a:pt x="1705" y="3921"/>
                  </a:cubicBezTo>
                  <a:cubicBezTo>
                    <a:pt x="1705" y="5049"/>
                    <a:pt x="1298" y="6081"/>
                    <a:pt x="624" y="6881"/>
                  </a:cubicBezTo>
                  <a:cubicBezTo>
                    <a:pt x="458" y="7079"/>
                    <a:pt x="591" y="7380"/>
                    <a:pt x="849" y="7380"/>
                  </a:cubicBezTo>
                  <a:cubicBezTo>
                    <a:pt x="2867" y="7380"/>
                    <a:pt x="2867" y="7380"/>
                    <a:pt x="2867" y="7380"/>
                  </a:cubicBezTo>
                  <a:cubicBezTo>
                    <a:pt x="3117" y="7380"/>
                    <a:pt x="3319" y="7177"/>
                    <a:pt x="3319" y="6928"/>
                  </a:cubicBezTo>
                  <a:cubicBezTo>
                    <a:pt x="3319" y="452"/>
                    <a:pt x="3319" y="452"/>
                    <a:pt x="3319" y="452"/>
                  </a:cubicBezTo>
                  <a:cubicBezTo>
                    <a:pt x="3319" y="203"/>
                    <a:pt x="3117" y="0"/>
                    <a:pt x="2867" y="0"/>
                  </a:cubicBezTo>
                  <a:lnTo>
                    <a:pt x="405" y="0"/>
                  </a:lnTo>
                  <a:close/>
                </a:path>
              </a:pathLst>
            </a:custGeom>
            <a:solidFill>
              <a:srgbClr val="546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99">
              <a:extLst>
                <a:ext uri="{FF2B5EF4-FFF2-40B4-BE49-F238E27FC236}">
                  <a16:creationId xmlns:a16="http://schemas.microsoft.com/office/drawing/2014/main" id="{1C6A6C74-DC92-475C-9F9C-E48BCE842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6122313" y="3109913"/>
              <a:ext cx="1863725" cy="1858963"/>
            </a:xfrm>
            <a:prstGeom prst="ellipse">
              <a:avLst/>
            </a:prstGeom>
            <a:solidFill>
              <a:srgbClr val="434C6D"/>
            </a:solidFill>
            <a:ln w="3175" cap="rnd">
              <a:solidFill>
                <a:srgbClr val="7383B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100">
              <a:extLst>
                <a:ext uri="{FF2B5EF4-FFF2-40B4-BE49-F238E27FC236}">
                  <a16:creationId xmlns:a16="http://schemas.microsoft.com/office/drawing/2014/main" id="{D8B3AE7A-4BDE-4D46-B4FB-464902A1D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7986038" y="1482725"/>
              <a:ext cx="931863" cy="581025"/>
            </a:xfrm>
            <a:prstGeom prst="rect">
              <a:avLst/>
            </a:prstGeom>
            <a:solidFill>
              <a:srgbClr val="28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1">
              <a:extLst>
                <a:ext uri="{FF2B5EF4-FFF2-40B4-BE49-F238E27FC236}">
                  <a16:creationId xmlns:a16="http://schemas.microsoft.com/office/drawing/2014/main" id="{270E1490-A4E1-4B64-82A9-1C00AE8AB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04926" y="5783263"/>
              <a:ext cx="3028950" cy="696913"/>
            </a:xfrm>
            <a:custGeom>
              <a:avLst/>
              <a:gdLst>
                <a:gd name="T0" fmla="*/ 5765 w 5996"/>
                <a:gd name="T1" fmla="*/ 0 h 1384"/>
                <a:gd name="T2" fmla="*/ 5534 w 5996"/>
                <a:gd name="T3" fmla="*/ 230 h 1384"/>
                <a:gd name="T4" fmla="*/ 5534 w 5996"/>
                <a:gd name="T5" fmla="*/ 922 h 1384"/>
                <a:gd name="T6" fmla="*/ 461 w 5996"/>
                <a:gd name="T7" fmla="*/ 922 h 1384"/>
                <a:gd name="T8" fmla="*/ 461 w 5996"/>
                <a:gd name="T9" fmla="*/ 230 h 1384"/>
                <a:gd name="T10" fmla="*/ 230 w 5996"/>
                <a:gd name="T11" fmla="*/ 0 h 1384"/>
                <a:gd name="T12" fmla="*/ 0 w 5996"/>
                <a:gd name="T13" fmla="*/ 230 h 1384"/>
                <a:gd name="T14" fmla="*/ 0 w 5996"/>
                <a:gd name="T15" fmla="*/ 1153 h 1384"/>
                <a:gd name="T16" fmla="*/ 230 w 5996"/>
                <a:gd name="T17" fmla="*/ 1384 h 1384"/>
                <a:gd name="T18" fmla="*/ 5765 w 5996"/>
                <a:gd name="T19" fmla="*/ 1384 h 1384"/>
                <a:gd name="T20" fmla="*/ 5996 w 5996"/>
                <a:gd name="T21" fmla="*/ 1153 h 1384"/>
                <a:gd name="T22" fmla="*/ 5996 w 5996"/>
                <a:gd name="T23" fmla="*/ 230 h 1384"/>
                <a:gd name="T24" fmla="*/ 5765 w 5996"/>
                <a:gd name="T25" fmla="*/ 0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96" h="1384">
                  <a:moveTo>
                    <a:pt x="5765" y="0"/>
                  </a:moveTo>
                  <a:cubicBezTo>
                    <a:pt x="5638" y="0"/>
                    <a:pt x="5534" y="103"/>
                    <a:pt x="5534" y="230"/>
                  </a:cubicBezTo>
                  <a:cubicBezTo>
                    <a:pt x="5534" y="922"/>
                    <a:pt x="5534" y="922"/>
                    <a:pt x="5534" y="922"/>
                  </a:cubicBezTo>
                  <a:cubicBezTo>
                    <a:pt x="461" y="922"/>
                    <a:pt x="461" y="922"/>
                    <a:pt x="461" y="922"/>
                  </a:cubicBezTo>
                  <a:cubicBezTo>
                    <a:pt x="461" y="230"/>
                    <a:pt x="461" y="230"/>
                    <a:pt x="461" y="230"/>
                  </a:cubicBezTo>
                  <a:cubicBezTo>
                    <a:pt x="461" y="103"/>
                    <a:pt x="358" y="0"/>
                    <a:pt x="230" y="0"/>
                  </a:cubicBezTo>
                  <a:cubicBezTo>
                    <a:pt x="103" y="0"/>
                    <a:pt x="0" y="103"/>
                    <a:pt x="0" y="230"/>
                  </a:cubicBezTo>
                  <a:cubicBezTo>
                    <a:pt x="0" y="1153"/>
                    <a:pt x="0" y="1153"/>
                    <a:pt x="0" y="1153"/>
                  </a:cubicBezTo>
                  <a:cubicBezTo>
                    <a:pt x="0" y="1280"/>
                    <a:pt x="103" y="1384"/>
                    <a:pt x="230" y="1384"/>
                  </a:cubicBezTo>
                  <a:cubicBezTo>
                    <a:pt x="5765" y="1384"/>
                    <a:pt x="5765" y="1384"/>
                    <a:pt x="5765" y="1384"/>
                  </a:cubicBezTo>
                  <a:cubicBezTo>
                    <a:pt x="5892" y="1384"/>
                    <a:pt x="5996" y="1280"/>
                    <a:pt x="5996" y="1153"/>
                  </a:cubicBezTo>
                  <a:cubicBezTo>
                    <a:pt x="5996" y="230"/>
                    <a:pt x="5996" y="230"/>
                    <a:pt x="5996" y="230"/>
                  </a:cubicBezTo>
                  <a:cubicBezTo>
                    <a:pt x="5996" y="103"/>
                    <a:pt x="5892" y="0"/>
                    <a:pt x="5765" y="0"/>
                  </a:cubicBez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Oval 102">
              <a:extLst>
                <a:ext uri="{FF2B5EF4-FFF2-40B4-BE49-F238E27FC236}">
                  <a16:creationId xmlns:a16="http://schemas.microsoft.com/office/drawing/2014/main" id="{84A6FC3B-338C-406D-B51A-E98EE4CF0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6006426" y="-377825"/>
              <a:ext cx="1630363" cy="1627188"/>
            </a:xfrm>
            <a:prstGeom prst="ellipse">
              <a:avLst/>
            </a:prstGeom>
            <a:solidFill>
              <a:srgbClr val="3845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3">
              <a:extLst>
                <a:ext uri="{FF2B5EF4-FFF2-40B4-BE49-F238E27FC236}">
                  <a16:creationId xmlns:a16="http://schemas.microsoft.com/office/drawing/2014/main" id="{3AB86774-5CDA-41F3-9AD2-F5B0539FD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423813" y="1216025"/>
              <a:ext cx="465138" cy="498475"/>
            </a:xfrm>
            <a:custGeom>
              <a:avLst/>
              <a:gdLst>
                <a:gd name="T0" fmla="*/ 462 w 923"/>
                <a:gd name="T1" fmla="*/ 68 h 990"/>
                <a:gd name="T2" fmla="*/ 0 w 923"/>
                <a:gd name="T3" fmla="*/ 0 h 990"/>
                <a:gd name="T4" fmla="*/ 0 w 923"/>
                <a:gd name="T5" fmla="*/ 990 h 990"/>
                <a:gd name="T6" fmla="*/ 923 w 923"/>
                <a:gd name="T7" fmla="*/ 990 h 990"/>
                <a:gd name="T8" fmla="*/ 923 w 923"/>
                <a:gd name="T9" fmla="*/ 0 h 990"/>
                <a:gd name="T10" fmla="*/ 462 w 923"/>
                <a:gd name="T11" fmla="*/ 68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3" h="990">
                  <a:moveTo>
                    <a:pt x="462" y="68"/>
                  </a:moveTo>
                  <a:cubicBezTo>
                    <a:pt x="301" y="68"/>
                    <a:pt x="147" y="44"/>
                    <a:pt x="0" y="0"/>
                  </a:cubicBezTo>
                  <a:cubicBezTo>
                    <a:pt x="0" y="990"/>
                    <a:pt x="0" y="990"/>
                    <a:pt x="0" y="990"/>
                  </a:cubicBezTo>
                  <a:cubicBezTo>
                    <a:pt x="923" y="990"/>
                    <a:pt x="923" y="990"/>
                    <a:pt x="923" y="990"/>
                  </a:cubicBezTo>
                  <a:cubicBezTo>
                    <a:pt x="923" y="0"/>
                    <a:pt x="923" y="0"/>
                    <a:pt x="923" y="0"/>
                  </a:cubicBezTo>
                  <a:cubicBezTo>
                    <a:pt x="777" y="44"/>
                    <a:pt x="622" y="68"/>
                    <a:pt x="462" y="68"/>
                  </a:cubicBezTo>
                  <a:close/>
                </a:path>
              </a:pathLst>
            </a:custGeom>
            <a:solidFill>
              <a:srgbClr val="546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Oval 104">
              <a:extLst>
                <a:ext uri="{FF2B5EF4-FFF2-40B4-BE49-F238E27FC236}">
                  <a16:creationId xmlns:a16="http://schemas.microsoft.com/office/drawing/2014/main" id="{5B48AF66-B5E6-49F9-BA85-9F792498A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539701" y="87313"/>
              <a:ext cx="698500" cy="696913"/>
            </a:xfrm>
            <a:prstGeom prst="ellipse">
              <a:avLst/>
            </a:prstGeom>
            <a:solidFill>
              <a:srgbClr val="546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5">
              <a:extLst>
                <a:ext uri="{FF2B5EF4-FFF2-40B4-BE49-F238E27FC236}">
                  <a16:creationId xmlns:a16="http://schemas.microsoft.com/office/drawing/2014/main" id="{D317F03F-88E4-407F-8FA4-7ED7E8B14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04926" y="1482725"/>
              <a:ext cx="3028950" cy="581025"/>
            </a:xfrm>
            <a:custGeom>
              <a:avLst/>
              <a:gdLst>
                <a:gd name="T0" fmla="*/ 5765 w 5996"/>
                <a:gd name="T1" fmla="*/ 0 h 1153"/>
                <a:gd name="T2" fmla="*/ 230 w 5996"/>
                <a:gd name="T3" fmla="*/ 0 h 1153"/>
                <a:gd name="T4" fmla="*/ 0 w 5996"/>
                <a:gd name="T5" fmla="*/ 231 h 1153"/>
                <a:gd name="T6" fmla="*/ 0 w 5996"/>
                <a:gd name="T7" fmla="*/ 923 h 1153"/>
                <a:gd name="T8" fmla="*/ 230 w 5996"/>
                <a:gd name="T9" fmla="*/ 1153 h 1153"/>
                <a:gd name="T10" fmla="*/ 461 w 5996"/>
                <a:gd name="T11" fmla="*/ 923 h 1153"/>
                <a:gd name="T12" fmla="*/ 461 w 5996"/>
                <a:gd name="T13" fmla="*/ 461 h 1153"/>
                <a:gd name="T14" fmla="*/ 5534 w 5996"/>
                <a:gd name="T15" fmla="*/ 461 h 1153"/>
                <a:gd name="T16" fmla="*/ 5534 w 5996"/>
                <a:gd name="T17" fmla="*/ 923 h 1153"/>
                <a:gd name="T18" fmla="*/ 5765 w 5996"/>
                <a:gd name="T19" fmla="*/ 1153 h 1153"/>
                <a:gd name="T20" fmla="*/ 5996 w 5996"/>
                <a:gd name="T21" fmla="*/ 923 h 1153"/>
                <a:gd name="T22" fmla="*/ 5996 w 5996"/>
                <a:gd name="T23" fmla="*/ 231 h 1153"/>
                <a:gd name="T24" fmla="*/ 5765 w 5996"/>
                <a:gd name="T25" fmla="*/ 0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96" h="1153">
                  <a:moveTo>
                    <a:pt x="5765" y="0"/>
                  </a:moveTo>
                  <a:cubicBezTo>
                    <a:pt x="230" y="0"/>
                    <a:pt x="230" y="0"/>
                    <a:pt x="230" y="0"/>
                  </a:cubicBezTo>
                  <a:cubicBezTo>
                    <a:pt x="103" y="0"/>
                    <a:pt x="0" y="103"/>
                    <a:pt x="0" y="231"/>
                  </a:cubicBezTo>
                  <a:cubicBezTo>
                    <a:pt x="0" y="923"/>
                    <a:pt x="0" y="923"/>
                    <a:pt x="0" y="923"/>
                  </a:cubicBezTo>
                  <a:cubicBezTo>
                    <a:pt x="0" y="1050"/>
                    <a:pt x="103" y="1153"/>
                    <a:pt x="230" y="1153"/>
                  </a:cubicBezTo>
                  <a:cubicBezTo>
                    <a:pt x="358" y="1153"/>
                    <a:pt x="461" y="1050"/>
                    <a:pt x="461" y="923"/>
                  </a:cubicBezTo>
                  <a:cubicBezTo>
                    <a:pt x="461" y="461"/>
                    <a:pt x="461" y="461"/>
                    <a:pt x="461" y="461"/>
                  </a:cubicBezTo>
                  <a:cubicBezTo>
                    <a:pt x="5534" y="461"/>
                    <a:pt x="5534" y="461"/>
                    <a:pt x="5534" y="461"/>
                  </a:cubicBezTo>
                  <a:cubicBezTo>
                    <a:pt x="5534" y="923"/>
                    <a:pt x="5534" y="923"/>
                    <a:pt x="5534" y="923"/>
                  </a:cubicBezTo>
                  <a:cubicBezTo>
                    <a:pt x="5534" y="1050"/>
                    <a:pt x="5638" y="1153"/>
                    <a:pt x="5765" y="1153"/>
                  </a:cubicBezTo>
                  <a:cubicBezTo>
                    <a:pt x="5892" y="1153"/>
                    <a:pt x="5996" y="1050"/>
                    <a:pt x="5996" y="923"/>
                  </a:cubicBezTo>
                  <a:cubicBezTo>
                    <a:pt x="5996" y="231"/>
                    <a:pt x="5996" y="231"/>
                    <a:pt x="5996" y="231"/>
                  </a:cubicBezTo>
                  <a:cubicBezTo>
                    <a:pt x="5996" y="103"/>
                    <a:pt x="5892" y="0"/>
                    <a:pt x="5765" y="0"/>
                  </a:cubicBez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106">
              <a:extLst>
                <a:ext uri="{FF2B5EF4-FFF2-40B4-BE49-F238E27FC236}">
                  <a16:creationId xmlns:a16="http://schemas.microsoft.com/office/drawing/2014/main" id="{C514DDE9-084A-493A-A1E3-CEB2D5B88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210838" y="1714500"/>
              <a:ext cx="814388" cy="349250"/>
            </a:xfrm>
            <a:prstGeom prst="rect">
              <a:avLst/>
            </a:prstGeom>
            <a:solidFill>
              <a:srgbClr val="28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Oval 107">
              <a:extLst>
                <a:ext uri="{FF2B5EF4-FFF2-40B4-BE49-F238E27FC236}">
                  <a16:creationId xmlns:a16="http://schemas.microsoft.com/office/drawing/2014/main" id="{972DADC1-0847-434C-B876-42924BE32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539701" y="3459163"/>
              <a:ext cx="698500" cy="696913"/>
            </a:xfrm>
            <a:prstGeom prst="ellipse">
              <a:avLst/>
            </a:prstGeom>
            <a:solidFill>
              <a:srgbClr val="71C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108">
              <a:extLst>
                <a:ext uri="{FF2B5EF4-FFF2-40B4-BE49-F238E27FC236}">
                  <a16:creationId xmlns:a16="http://schemas.microsoft.com/office/drawing/2014/main" id="{50DF9E60-464C-4141-9F0C-3B312D222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423813" y="4852988"/>
              <a:ext cx="465138" cy="465138"/>
            </a:xfrm>
            <a:prstGeom prst="ellipse">
              <a:avLst/>
            </a:prstGeom>
            <a:solidFill>
              <a:srgbClr val="D75E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9" name="Freeform 16">
            <a:extLst>
              <a:ext uri="{FF2B5EF4-FFF2-40B4-BE49-F238E27FC236}">
                <a16:creationId xmlns:a16="http://schemas.microsoft.com/office/drawing/2014/main" id="{A0FD880F-AD4B-4718-BD64-81D93A0DC45D}"/>
              </a:ext>
            </a:extLst>
          </p:cNvPr>
          <p:cNvSpPr>
            <a:spLocks noEditPoints="1"/>
          </p:cNvSpPr>
          <p:nvPr/>
        </p:nvSpPr>
        <p:spPr bwMode="auto">
          <a:xfrm>
            <a:off x="8567455" y="4863350"/>
            <a:ext cx="2471738" cy="1174750"/>
          </a:xfrm>
          <a:custGeom>
            <a:avLst/>
            <a:gdLst>
              <a:gd name="T0" fmla="*/ 32 w 481"/>
              <a:gd name="T1" fmla="*/ 211 h 229"/>
              <a:gd name="T2" fmla="*/ 24 w 481"/>
              <a:gd name="T3" fmla="*/ 161 h 229"/>
              <a:gd name="T4" fmla="*/ 456 w 481"/>
              <a:gd name="T5" fmla="*/ 107 h 229"/>
              <a:gd name="T6" fmla="*/ 97 w 481"/>
              <a:gd name="T7" fmla="*/ 175 h 229"/>
              <a:gd name="T8" fmla="*/ 58 w 481"/>
              <a:gd name="T9" fmla="*/ 158 h 229"/>
              <a:gd name="T10" fmla="*/ 76 w 481"/>
              <a:gd name="T11" fmla="*/ 160 h 229"/>
              <a:gd name="T12" fmla="*/ 71 w 481"/>
              <a:gd name="T13" fmla="*/ 177 h 229"/>
              <a:gd name="T14" fmla="*/ 62 w 481"/>
              <a:gd name="T15" fmla="*/ 212 h 229"/>
              <a:gd name="T16" fmla="*/ 19 w 481"/>
              <a:gd name="T17" fmla="*/ 115 h 229"/>
              <a:gd name="T18" fmla="*/ 211 w 481"/>
              <a:gd name="T19" fmla="*/ 161 h 229"/>
              <a:gd name="T20" fmla="*/ 203 w 481"/>
              <a:gd name="T21" fmla="*/ 159 h 229"/>
              <a:gd name="T22" fmla="*/ 57 w 481"/>
              <a:gd name="T23" fmla="*/ 119 h 229"/>
              <a:gd name="T24" fmla="*/ 59 w 481"/>
              <a:gd name="T25" fmla="*/ 113 h 229"/>
              <a:gd name="T26" fmla="*/ 152 w 481"/>
              <a:gd name="T27" fmla="*/ 123 h 229"/>
              <a:gd name="T28" fmla="*/ 152 w 481"/>
              <a:gd name="T29" fmla="*/ 110 h 229"/>
              <a:gd name="T30" fmla="*/ 49 w 481"/>
              <a:gd name="T31" fmla="*/ 105 h 229"/>
              <a:gd name="T32" fmla="*/ 10 w 481"/>
              <a:gd name="T33" fmla="*/ 156 h 229"/>
              <a:gd name="T34" fmla="*/ 5 w 481"/>
              <a:gd name="T35" fmla="*/ 224 h 229"/>
              <a:gd name="T36" fmla="*/ 240 w 481"/>
              <a:gd name="T37" fmla="*/ 109 h 229"/>
              <a:gd name="T38" fmla="*/ 137 w 481"/>
              <a:gd name="T39" fmla="*/ 122 h 229"/>
              <a:gd name="T40" fmla="*/ 209 w 481"/>
              <a:gd name="T41" fmla="*/ 110 h 229"/>
              <a:gd name="T42" fmla="*/ 308 w 481"/>
              <a:gd name="T43" fmla="*/ 119 h 229"/>
              <a:gd name="T44" fmla="*/ 355 w 481"/>
              <a:gd name="T45" fmla="*/ 96 h 229"/>
              <a:gd name="T46" fmla="*/ 341 w 481"/>
              <a:gd name="T47" fmla="*/ 108 h 229"/>
              <a:gd name="T48" fmla="*/ 337 w 481"/>
              <a:gd name="T49" fmla="*/ 121 h 229"/>
              <a:gd name="T50" fmla="*/ 324 w 481"/>
              <a:gd name="T51" fmla="*/ 159 h 229"/>
              <a:gd name="T52" fmla="*/ 290 w 481"/>
              <a:gd name="T53" fmla="*/ 160 h 229"/>
              <a:gd name="T54" fmla="*/ 89 w 481"/>
              <a:gd name="T55" fmla="*/ 108 h 229"/>
              <a:gd name="T56" fmla="*/ 317 w 481"/>
              <a:gd name="T57" fmla="*/ 125 h 229"/>
              <a:gd name="T58" fmla="*/ 423 w 481"/>
              <a:gd name="T59" fmla="*/ 108 h 229"/>
              <a:gd name="T60" fmla="*/ 372 w 481"/>
              <a:gd name="T61" fmla="*/ 122 h 229"/>
              <a:gd name="T62" fmla="*/ 440 w 481"/>
              <a:gd name="T63" fmla="*/ 156 h 229"/>
              <a:gd name="T64" fmla="*/ 478 w 481"/>
              <a:gd name="T65" fmla="*/ 120 h 229"/>
              <a:gd name="T66" fmla="*/ 473 w 481"/>
              <a:gd name="T67" fmla="*/ 105 h 229"/>
              <a:gd name="T68" fmla="*/ 401 w 481"/>
              <a:gd name="T69" fmla="*/ 106 h 229"/>
              <a:gd name="T70" fmla="*/ 396 w 481"/>
              <a:gd name="T71" fmla="*/ 122 h 229"/>
              <a:gd name="T72" fmla="*/ 375 w 481"/>
              <a:gd name="T73" fmla="*/ 157 h 229"/>
              <a:gd name="T74" fmla="*/ 399 w 481"/>
              <a:gd name="T75" fmla="*/ 165 h 229"/>
              <a:gd name="T76" fmla="*/ 400 w 481"/>
              <a:gd name="T77" fmla="*/ 174 h 229"/>
              <a:gd name="T78" fmla="*/ 308 w 481"/>
              <a:gd name="T79" fmla="*/ 176 h 229"/>
              <a:gd name="T80" fmla="*/ 138 w 481"/>
              <a:gd name="T81" fmla="*/ 159 h 229"/>
              <a:gd name="T82" fmla="*/ 149 w 481"/>
              <a:gd name="T83" fmla="*/ 160 h 229"/>
              <a:gd name="T84" fmla="*/ 156 w 481"/>
              <a:gd name="T85" fmla="*/ 159 h 229"/>
              <a:gd name="T86" fmla="*/ 136 w 481"/>
              <a:gd name="T87" fmla="*/ 229 h 229"/>
              <a:gd name="T88" fmla="*/ 163 w 481"/>
              <a:gd name="T89" fmla="*/ 214 h 229"/>
              <a:gd name="T90" fmla="*/ 105 w 481"/>
              <a:gd name="T91" fmla="*/ 213 h 229"/>
              <a:gd name="T92" fmla="*/ 104 w 481"/>
              <a:gd name="T93" fmla="*/ 225 h 229"/>
              <a:gd name="T94" fmla="*/ 125 w 481"/>
              <a:gd name="T95" fmla="*/ 151 h 229"/>
              <a:gd name="T96" fmla="*/ 119 w 481"/>
              <a:gd name="T97" fmla="*/ 159 h 229"/>
              <a:gd name="T98" fmla="*/ 124 w 481"/>
              <a:gd name="T99" fmla="*/ 203 h 229"/>
              <a:gd name="T100" fmla="*/ 271 w 481"/>
              <a:gd name="T101" fmla="*/ 109 h 229"/>
              <a:gd name="T102" fmla="*/ 240 w 481"/>
              <a:gd name="T103" fmla="*/ 209 h 229"/>
              <a:gd name="T104" fmla="*/ 248 w 481"/>
              <a:gd name="T105" fmla="*/ 213 h 229"/>
              <a:gd name="T106" fmla="*/ 214 w 481"/>
              <a:gd name="T107" fmla="*/ 211 h 229"/>
              <a:gd name="T108" fmla="*/ 202 w 481"/>
              <a:gd name="T109" fmla="*/ 217 h 229"/>
              <a:gd name="T110" fmla="*/ 188 w 481"/>
              <a:gd name="T111" fmla="*/ 209 h 229"/>
              <a:gd name="T112" fmla="*/ 274 w 481"/>
              <a:gd name="T113" fmla="*/ 19 h 229"/>
              <a:gd name="T114" fmla="*/ 95 w 481"/>
              <a:gd name="T115" fmla="*/ 28 h 229"/>
              <a:gd name="T116" fmla="*/ 86 w 481"/>
              <a:gd name="T117" fmla="*/ 21 h 229"/>
              <a:gd name="T118" fmla="*/ 232 w 481"/>
              <a:gd name="T119" fmla="*/ 37 h 229"/>
              <a:gd name="T120" fmla="*/ 3 w 481"/>
              <a:gd name="T121" fmla="*/ 34 h 229"/>
              <a:gd name="T122" fmla="*/ 23 w 481"/>
              <a:gd name="T123" fmla="*/ 1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81" h="229">
                <a:moveTo>
                  <a:pt x="47" y="229"/>
                </a:moveTo>
                <a:cubicBezTo>
                  <a:pt x="50" y="229"/>
                  <a:pt x="50" y="229"/>
                  <a:pt x="50" y="229"/>
                </a:cubicBezTo>
                <a:cubicBezTo>
                  <a:pt x="50" y="199"/>
                  <a:pt x="50" y="199"/>
                  <a:pt x="50" y="199"/>
                </a:cubicBezTo>
                <a:cubicBezTo>
                  <a:pt x="47" y="199"/>
                  <a:pt x="47" y="199"/>
                  <a:pt x="47" y="199"/>
                </a:cubicBezTo>
                <a:lnTo>
                  <a:pt x="47" y="229"/>
                </a:lnTo>
                <a:close/>
                <a:moveTo>
                  <a:pt x="39" y="211"/>
                </a:moveTo>
                <a:cubicBezTo>
                  <a:pt x="39" y="210"/>
                  <a:pt x="38" y="209"/>
                  <a:pt x="36" y="209"/>
                </a:cubicBezTo>
                <a:cubicBezTo>
                  <a:pt x="35" y="209"/>
                  <a:pt x="34" y="208"/>
                  <a:pt x="32" y="208"/>
                </a:cubicBezTo>
                <a:cubicBezTo>
                  <a:pt x="31" y="208"/>
                  <a:pt x="30" y="209"/>
                  <a:pt x="28" y="209"/>
                </a:cubicBezTo>
                <a:cubicBezTo>
                  <a:pt x="27" y="209"/>
                  <a:pt x="26" y="210"/>
                  <a:pt x="25" y="211"/>
                </a:cubicBezTo>
                <a:cubicBezTo>
                  <a:pt x="25" y="212"/>
                  <a:pt x="24" y="213"/>
                  <a:pt x="23" y="214"/>
                </a:cubicBezTo>
                <a:cubicBezTo>
                  <a:pt x="23" y="216"/>
                  <a:pt x="23" y="217"/>
                  <a:pt x="23" y="219"/>
                </a:cubicBezTo>
                <a:cubicBezTo>
                  <a:pt x="23" y="220"/>
                  <a:pt x="23" y="222"/>
                  <a:pt x="23" y="223"/>
                </a:cubicBezTo>
                <a:cubicBezTo>
                  <a:pt x="24" y="224"/>
                  <a:pt x="25" y="225"/>
                  <a:pt x="25" y="226"/>
                </a:cubicBezTo>
                <a:cubicBezTo>
                  <a:pt x="26" y="227"/>
                  <a:pt x="27" y="228"/>
                  <a:pt x="28" y="228"/>
                </a:cubicBezTo>
                <a:cubicBezTo>
                  <a:pt x="30" y="229"/>
                  <a:pt x="31" y="229"/>
                  <a:pt x="32" y="229"/>
                </a:cubicBezTo>
                <a:cubicBezTo>
                  <a:pt x="34" y="229"/>
                  <a:pt x="35" y="229"/>
                  <a:pt x="36" y="228"/>
                </a:cubicBezTo>
                <a:cubicBezTo>
                  <a:pt x="38" y="228"/>
                  <a:pt x="39" y="227"/>
                  <a:pt x="39" y="226"/>
                </a:cubicBezTo>
                <a:cubicBezTo>
                  <a:pt x="40" y="225"/>
                  <a:pt x="41" y="224"/>
                  <a:pt x="41" y="223"/>
                </a:cubicBezTo>
                <a:cubicBezTo>
                  <a:pt x="42" y="222"/>
                  <a:pt x="42" y="220"/>
                  <a:pt x="42" y="219"/>
                </a:cubicBezTo>
                <a:cubicBezTo>
                  <a:pt x="42" y="217"/>
                  <a:pt x="42" y="216"/>
                  <a:pt x="41" y="214"/>
                </a:cubicBezTo>
                <a:cubicBezTo>
                  <a:pt x="41" y="213"/>
                  <a:pt x="40" y="212"/>
                  <a:pt x="39" y="211"/>
                </a:cubicBezTo>
                <a:close/>
                <a:moveTo>
                  <a:pt x="37" y="224"/>
                </a:moveTo>
                <a:cubicBezTo>
                  <a:pt x="36" y="226"/>
                  <a:pt x="34" y="226"/>
                  <a:pt x="32" y="226"/>
                </a:cubicBezTo>
                <a:cubicBezTo>
                  <a:pt x="30" y="226"/>
                  <a:pt x="29" y="226"/>
                  <a:pt x="28" y="224"/>
                </a:cubicBezTo>
                <a:cubicBezTo>
                  <a:pt x="27" y="223"/>
                  <a:pt x="26" y="221"/>
                  <a:pt x="26" y="219"/>
                </a:cubicBezTo>
                <a:cubicBezTo>
                  <a:pt x="26" y="218"/>
                  <a:pt x="27" y="216"/>
                  <a:pt x="27" y="215"/>
                </a:cubicBezTo>
                <a:cubicBezTo>
                  <a:pt x="27" y="215"/>
                  <a:pt x="27" y="214"/>
                  <a:pt x="28" y="213"/>
                </a:cubicBezTo>
                <a:cubicBezTo>
                  <a:pt x="28" y="212"/>
                  <a:pt x="29" y="212"/>
                  <a:pt x="30" y="212"/>
                </a:cubicBezTo>
                <a:cubicBezTo>
                  <a:pt x="31" y="211"/>
                  <a:pt x="31" y="211"/>
                  <a:pt x="32" y="211"/>
                </a:cubicBezTo>
                <a:cubicBezTo>
                  <a:pt x="34" y="211"/>
                  <a:pt x="36" y="212"/>
                  <a:pt x="37" y="213"/>
                </a:cubicBezTo>
                <a:cubicBezTo>
                  <a:pt x="38" y="214"/>
                  <a:pt x="38" y="216"/>
                  <a:pt x="38" y="219"/>
                </a:cubicBezTo>
                <a:cubicBezTo>
                  <a:pt x="38" y="221"/>
                  <a:pt x="38" y="223"/>
                  <a:pt x="37" y="224"/>
                </a:cubicBezTo>
                <a:close/>
                <a:moveTo>
                  <a:pt x="257" y="174"/>
                </a:moveTo>
                <a:cubicBezTo>
                  <a:pt x="244" y="174"/>
                  <a:pt x="244" y="174"/>
                  <a:pt x="244" y="174"/>
                </a:cubicBezTo>
                <a:cubicBezTo>
                  <a:pt x="244" y="148"/>
                  <a:pt x="244" y="148"/>
                  <a:pt x="244" y="148"/>
                </a:cubicBezTo>
                <a:cubicBezTo>
                  <a:pt x="241" y="148"/>
                  <a:pt x="241" y="148"/>
                  <a:pt x="241" y="148"/>
                </a:cubicBezTo>
                <a:cubicBezTo>
                  <a:pt x="241" y="177"/>
                  <a:pt x="241" y="177"/>
                  <a:pt x="241" y="177"/>
                </a:cubicBezTo>
                <a:cubicBezTo>
                  <a:pt x="257" y="177"/>
                  <a:pt x="257" y="177"/>
                  <a:pt x="257" y="177"/>
                </a:cubicBezTo>
                <a:lnTo>
                  <a:pt x="257" y="174"/>
                </a:lnTo>
                <a:close/>
                <a:moveTo>
                  <a:pt x="29" y="177"/>
                </a:moveTo>
                <a:cubicBezTo>
                  <a:pt x="30" y="177"/>
                  <a:pt x="32" y="177"/>
                  <a:pt x="33" y="176"/>
                </a:cubicBezTo>
                <a:cubicBezTo>
                  <a:pt x="34" y="176"/>
                  <a:pt x="35" y="175"/>
                  <a:pt x="36" y="174"/>
                </a:cubicBezTo>
                <a:cubicBezTo>
                  <a:pt x="37" y="173"/>
                  <a:pt x="37" y="172"/>
                  <a:pt x="38" y="171"/>
                </a:cubicBezTo>
                <a:cubicBezTo>
                  <a:pt x="38" y="170"/>
                  <a:pt x="38" y="168"/>
                  <a:pt x="38" y="167"/>
                </a:cubicBezTo>
                <a:cubicBezTo>
                  <a:pt x="38" y="165"/>
                  <a:pt x="38" y="164"/>
                  <a:pt x="38" y="162"/>
                </a:cubicBezTo>
                <a:cubicBezTo>
                  <a:pt x="37" y="161"/>
                  <a:pt x="37" y="160"/>
                  <a:pt x="36" y="159"/>
                </a:cubicBezTo>
                <a:cubicBezTo>
                  <a:pt x="35" y="158"/>
                  <a:pt x="34" y="157"/>
                  <a:pt x="33" y="157"/>
                </a:cubicBezTo>
                <a:cubicBezTo>
                  <a:pt x="32" y="157"/>
                  <a:pt x="30" y="156"/>
                  <a:pt x="29" y="156"/>
                </a:cubicBezTo>
                <a:cubicBezTo>
                  <a:pt x="27" y="156"/>
                  <a:pt x="26" y="157"/>
                  <a:pt x="25" y="157"/>
                </a:cubicBezTo>
                <a:cubicBezTo>
                  <a:pt x="24" y="157"/>
                  <a:pt x="23" y="158"/>
                  <a:pt x="22" y="159"/>
                </a:cubicBezTo>
                <a:cubicBezTo>
                  <a:pt x="21" y="160"/>
                  <a:pt x="20" y="161"/>
                  <a:pt x="20" y="162"/>
                </a:cubicBezTo>
                <a:cubicBezTo>
                  <a:pt x="19" y="164"/>
                  <a:pt x="19" y="165"/>
                  <a:pt x="19" y="167"/>
                </a:cubicBezTo>
                <a:cubicBezTo>
                  <a:pt x="19" y="168"/>
                  <a:pt x="19" y="170"/>
                  <a:pt x="20" y="171"/>
                </a:cubicBezTo>
                <a:cubicBezTo>
                  <a:pt x="20" y="172"/>
                  <a:pt x="21" y="173"/>
                  <a:pt x="22" y="174"/>
                </a:cubicBezTo>
                <a:cubicBezTo>
                  <a:pt x="23" y="175"/>
                  <a:pt x="24" y="176"/>
                  <a:pt x="25" y="176"/>
                </a:cubicBezTo>
                <a:cubicBezTo>
                  <a:pt x="26" y="177"/>
                  <a:pt x="27" y="177"/>
                  <a:pt x="29" y="177"/>
                </a:cubicBezTo>
                <a:close/>
                <a:moveTo>
                  <a:pt x="23" y="167"/>
                </a:moveTo>
                <a:cubicBezTo>
                  <a:pt x="23" y="166"/>
                  <a:pt x="23" y="164"/>
                  <a:pt x="23" y="163"/>
                </a:cubicBezTo>
                <a:cubicBezTo>
                  <a:pt x="23" y="163"/>
                  <a:pt x="24" y="162"/>
                  <a:pt x="24" y="161"/>
                </a:cubicBezTo>
                <a:cubicBezTo>
                  <a:pt x="25" y="160"/>
                  <a:pt x="25" y="160"/>
                  <a:pt x="26" y="160"/>
                </a:cubicBezTo>
                <a:cubicBezTo>
                  <a:pt x="27" y="159"/>
                  <a:pt x="28" y="159"/>
                  <a:pt x="29" y="159"/>
                </a:cubicBezTo>
                <a:cubicBezTo>
                  <a:pt x="31" y="159"/>
                  <a:pt x="32" y="160"/>
                  <a:pt x="33" y="161"/>
                </a:cubicBezTo>
                <a:cubicBezTo>
                  <a:pt x="34" y="162"/>
                  <a:pt x="35" y="164"/>
                  <a:pt x="35" y="167"/>
                </a:cubicBezTo>
                <a:cubicBezTo>
                  <a:pt x="35" y="169"/>
                  <a:pt x="34" y="171"/>
                  <a:pt x="33" y="172"/>
                </a:cubicBezTo>
                <a:cubicBezTo>
                  <a:pt x="32" y="174"/>
                  <a:pt x="31" y="174"/>
                  <a:pt x="29" y="174"/>
                </a:cubicBezTo>
                <a:cubicBezTo>
                  <a:pt x="27" y="174"/>
                  <a:pt x="25" y="174"/>
                  <a:pt x="24" y="172"/>
                </a:cubicBezTo>
                <a:cubicBezTo>
                  <a:pt x="23" y="171"/>
                  <a:pt x="23" y="169"/>
                  <a:pt x="23" y="167"/>
                </a:cubicBezTo>
                <a:close/>
                <a:moveTo>
                  <a:pt x="443" y="122"/>
                </a:moveTo>
                <a:cubicBezTo>
                  <a:pt x="444" y="123"/>
                  <a:pt x="445" y="124"/>
                  <a:pt x="446" y="124"/>
                </a:cubicBezTo>
                <a:cubicBezTo>
                  <a:pt x="447" y="125"/>
                  <a:pt x="449" y="125"/>
                  <a:pt x="450" y="125"/>
                </a:cubicBezTo>
                <a:cubicBezTo>
                  <a:pt x="451" y="125"/>
                  <a:pt x="451" y="125"/>
                  <a:pt x="452" y="125"/>
                </a:cubicBezTo>
                <a:cubicBezTo>
                  <a:pt x="453" y="125"/>
                  <a:pt x="454" y="125"/>
                  <a:pt x="454" y="124"/>
                </a:cubicBezTo>
                <a:cubicBezTo>
                  <a:pt x="455" y="124"/>
                  <a:pt x="456" y="124"/>
                  <a:pt x="456" y="123"/>
                </a:cubicBezTo>
                <a:cubicBezTo>
                  <a:pt x="457" y="123"/>
                  <a:pt x="457" y="123"/>
                  <a:pt x="458" y="122"/>
                </a:cubicBezTo>
                <a:cubicBezTo>
                  <a:pt x="457" y="121"/>
                  <a:pt x="457" y="121"/>
                  <a:pt x="457" y="121"/>
                </a:cubicBezTo>
                <a:cubicBezTo>
                  <a:pt x="457" y="120"/>
                  <a:pt x="457" y="120"/>
                  <a:pt x="456" y="120"/>
                </a:cubicBezTo>
                <a:cubicBezTo>
                  <a:pt x="456" y="120"/>
                  <a:pt x="456" y="120"/>
                  <a:pt x="455" y="121"/>
                </a:cubicBezTo>
                <a:cubicBezTo>
                  <a:pt x="455" y="121"/>
                  <a:pt x="455" y="121"/>
                  <a:pt x="454" y="121"/>
                </a:cubicBezTo>
                <a:cubicBezTo>
                  <a:pt x="454" y="122"/>
                  <a:pt x="453" y="122"/>
                  <a:pt x="453" y="122"/>
                </a:cubicBezTo>
                <a:cubicBezTo>
                  <a:pt x="452" y="122"/>
                  <a:pt x="451" y="122"/>
                  <a:pt x="450" y="122"/>
                </a:cubicBezTo>
                <a:cubicBezTo>
                  <a:pt x="449" y="122"/>
                  <a:pt x="448" y="122"/>
                  <a:pt x="448" y="122"/>
                </a:cubicBezTo>
                <a:cubicBezTo>
                  <a:pt x="447" y="122"/>
                  <a:pt x="446" y="121"/>
                  <a:pt x="446" y="120"/>
                </a:cubicBezTo>
                <a:cubicBezTo>
                  <a:pt x="445" y="120"/>
                  <a:pt x="445" y="119"/>
                  <a:pt x="444" y="118"/>
                </a:cubicBezTo>
                <a:cubicBezTo>
                  <a:pt x="444" y="117"/>
                  <a:pt x="444" y="116"/>
                  <a:pt x="444" y="115"/>
                </a:cubicBezTo>
                <a:cubicBezTo>
                  <a:pt x="457" y="115"/>
                  <a:pt x="457" y="115"/>
                  <a:pt x="457" y="115"/>
                </a:cubicBezTo>
                <a:cubicBezTo>
                  <a:pt x="458" y="115"/>
                  <a:pt x="458" y="115"/>
                  <a:pt x="458" y="114"/>
                </a:cubicBezTo>
                <a:cubicBezTo>
                  <a:pt x="458" y="114"/>
                  <a:pt x="458" y="114"/>
                  <a:pt x="458" y="113"/>
                </a:cubicBezTo>
                <a:cubicBezTo>
                  <a:pt x="458" y="112"/>
                  <a:pt x="458" y="111"/>
                  <a:pt x="458" y="109"/>
                </a:cubicBezTo>
                <a:cubicBezTo>
                  <a:pt x="457" y="108"/>
                  <a:pt x="457" y="107"/>
                  <a:pt x="456" y="107"/>
                </a:cubicBezTo>
                <a:cubicBezTo>
                  <a:pt x="455" y="106"/>
                  <a:pt x="454" y="105"/>
                  <a:pt x="453" y="105"/>
                </a:cubicBezTo>
                <a:cubicBezTo>
                  <a:pt x="452" y="104"/>
                  <a:pt x="451" y="104"/>
                  <a:pt x="450" y="104"/>
                </a:cubicBezTo>
                <a:cubicBezTo>
                  <a:pt x="448" y="104"/>
                  <a:pt x="447" y="105"/>
                  <a:pt x="446" y="105"/>
                </a:cubicBezTo>
                <a:cubicBezTo>
                  <a:pt x="445" y="106"/>
                  <a:pt x="444" y="106"/>
                  <a:pt x="443" y="107"/>
                </a:cubicBezTo>
                <a:cubicBezTo>
                  <a:pt x="442" y="108"/>
                  <a:pt x="441" y="109"/>
                  <a:pt x="441" y="110"/>
                </a:cubicBezTo>
                <a:cubicBezTo>
                  <a:pt x="441" y="112"/>
                  <a:pt x="440" y="113"/>
                  <a:pt x="440" y="114"/>
                </a:cubicBezTo>
                <a:cubicBezTo>
                  <a:pt x="440" y="116"/>
                  <a:pt x="441" y="118"/>
                  <a:pt x="441" y="119"/>
                </a:cubicBezTo>
                <a:cubicBezTo>
                  <a:pt x="442" y="120"/>
                  <a:pt x="442" y="121"/>
                  <a:pt x="443" y="122"/>
                </a:cubicBezTo>
                <a:close/>
                <a:moveTo>
                  <a:pt x="446" y="108"/>
                </a:moveTo>
                <a:cubicBezTo>
                  <a:pt x="447" y="107"/>
                  <a:pt x="448" y="107"/>
                  <a:pt x="450" y="107"/>
                </a:cubicBezTo>
                <a:cubicBezTo>
                  <a:pt x="451" y="107"/>
                  <a:pt x="451" y="107"/>
                  <a:pt x="452" y="107"/>
                </a:cubicBezTo>
                <a:cubicBezTo>
                  <a:pt x="453" y="108"/>
                  <a:pt x="453" y="108"/>
                  <a:pt x="454" y="108"/>
                </a:cubicBezTo>
                <a:cubicBezTo>
                  <a:pt x="454" y="109"/>
                  <a:pt x="454" y="110"/>
                  <a:pt x="455" y="110"/>
                </a:cubicBezTo>
                <a:cubicBezTo>
                  <a:pt x="455" y="111"/>
                  <a:pt x="455" y="112"/>
                  <a:pt x="455" y="113"/>
                </a:cubicBezTo>
                <a:cubicBezTo>
                  <a:pt x="444" y="113"/>
                  <a:pt x="444" y="113"/>
                  <a:pt x="444" y="113"/>
                </a:cubicBezTo>
                <a:cubicBezTo>
                  <a:pt x="444" y="111"/>
                  <a:pt x="445" y="109"/>
                  <a:pt x="446" y="108"/>
                </a:cubicBezTo>
                <a:close/>
                <a:moveTo>
                  <a:pt x="97" y="159"/>
                </a:moveTo>
                <a:cubicBezTo>
                  <a:pt x="96" y="158"/>
                  <a:pt x="95" y="157"/>
                  <a:pt x="94" y="157"/>
                </a:cubicBezTo>
                <a:cubicBezTo>
                  <a:pt x="93" y="156"/>
                  <a:pt x="92" y="156"/>
                  <a:pt x="91" y="156"/>
                </a:cubicBezTo>
                <a:cubicBezTo>
                  <a:pt x="89" y="156"/>
                  <a:pt x="88" y="157"/>
                  <a:pt x="87" y="157"/>
                </a:cubicBezTo>
                <a:cubicBezTo>
                  <a:pt x="86" y="158"/>
                  <a:pt x="85" y="158"/>
                  <a:pt x="84" y="159"/>
                </a:cubicBezTo>
                <a:cubicBezTo>
                  <a:pt x="83" y="160"/>
                  <a:pt x="82" y="161"/>
                  <a:pt x="82" y="162"/>
                </a:cubicBezTo>
                <a:cubicBezTo>
                  <a:pt x="82" y="164"/>
                  <a:pt x="81" y="165"/>
                  <a:pt x="81" y="166"/>
                </a:cubicBezTo>
                <a:cubicBezTo>
                  <a:pt x="81" y="168"/>
                  <a:pt x="82" y="170"/>
                  <a:pt x="82" y="171"/>
                </a:cubicBezTo>
                <a:cubicBezTo>
                  <a:pt x="83" y="172"/>
                  <a:pt x="83" y="173"/>
                  <a:pt x="84" y="174"/>
                </a:cubicBezTo>
                <a:cubicBezTo>
                  <a:pt x="85" y="175"/>
                  <a:pt x="86" y="176"/>
                  <a:pt x="87" y="176"/>
                </a:cubicBezTo>
                <a:cubicBezTo>
                  <a:pt x="88" y="177"/>
                  <a:pt x="90" y="177"/>
                  <a:pt x="91" y="177"/>
                </a:cubicBezTo>
                <a:cubicBezTo>
                  <a:pt x="92" y="177"/>
                  <a:pt x="93" y="177"/>
                  <a:pt x="93" y="177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6"/>
                  <a:pt x="97" y="176"/>
                  <a:pt x="97" y="175"/>
                </a:cubicBezTo>
                <a:cubicBezTo>
                  <a:pt x="98" y="175"/>
                  <a:pt x="99" y="175"/>
                  <a:pt x="99" y="174"/>
                </a:cubicBezTo>
                <a:cubicBezTo>
                  <a:pt x="98" y="173"/>
                  <a:pt x="98" y="173"/>
                  <a:pt x="98" y="173"/>
                </a:cubicBezTo>
                <a:cubicBezTo>
                  <a:pt x="98" y="172"/>
                  <a:pt x="98" y="172"/>
                  <a:pt x="97" y="172"/>
                </a:cubicBezTo>
                <a:cubicBezTo>
                  <a:pt x="97" y="172"/>
                  <a:pt x="97" y="172"/>
                  <a:pt x="96" y="173"/>
                </a:cubicBezTo>
                <a:cubicBezTo>
                  <a:pt x="96" y="173"/>
                  <a:pt x="96" y="173"/>
                  <a:pt x="95" y="173"/>
                </a:cubicBezTo>
                <a:cubicBezTo>
                  <a:pt x="95" y="174"/>
                  <a:pt x="94" y="174"/>
                  <a:pt x="94" y="174"/>
                </a:cubicBezTo>
                <a:cubicBezTo>
                  <a:pt x="93" y="174"/>
                  <a:pt x="92" y="174"/>
                  <a:pt x="91" y="174"/>
                </a:cubicBezTo>
                <a:cubicBezTo>
                  <a:pt x="90" y="174"/>
                  <a:pt x="90" y="174"/>
                  <a:pt x="89" y="174"/>
                </a:cubicBezTo>
                <a:cubicBezTo>
                  <a:pt x="88" y="174"/>
                  <a:pt x="87" y="173"/>
                  <a:pt x="87" y="172"/>
                </a:cubicBezTo>
                <a:cubicBezTo>
                  <a:pt x="86" y="172"/>
                  <a:pt x="86" y="171"/>
                  <a:pt x="85" y="170"/>
                </a:cubicBezTo>
                <a:cubicBezTo>
                  <a:pt x="85" y="169"/>
                  <a:pt x="85" y="168"/>
                  <a:pt x="85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99" y="167"/>
                  <a:pt x="99" y="167"/>
                  <a:pt x="99" y="166"/>
                </a:cubicBezTo>
                <a:cubicBezTo>
                  <a:pt x="99" y="166"/>
                  <a:pt x="99" y="166"/>
                  <a:pt x="99" y="165"/>
                </a:cubicBezTo>
                <a:cubicBezTo>
                  <a:pt x="99" y="164"/>
                  <a:pt x="99" y="163"/>
                  <a:pt x="99" y="161"/>
                </a:cubicBezTo>
                <a:cubicBezTo>
                  <a:pt x="98" y="160"/>
                  <a:pt x="98" y="159"/>
                  <a:pt x="97" y="159"/>
                </a:cubicBezTo>
                <a:close/>
                <a:moveTo>
                  <a:pt x="85" y="165"/>
                </a:moveTo>
                <a:cubicBezTo>
                  <a:pt x="85" y="163"/>
                  <a:pt x="86" y="161"/>
                  <a:pt x="87" y="160"/>
                </a:cubicBezTo>
                <a:cubicBezTo>
                  <a:pt x="88" y="159"/>
                  <a:pt x="89" y="159"/>
                  <a:pt x="91" y="159"/>
                </a:cubicBezTo>
                <a:cubicBezTo>
                  <a:pt x="92" y="159"/>
                  <a:pt x="92" y="159"/>
                  <a:pt x="93" y="159"/>
                </a:cubicBezTo>
                <a:cubicBezTo>
                  <a:pt x="94" y="160"/>
                  <a:pt x="94" y="160"/>
                  <a:pt x="95" y="160"/>
                </a:cubicBezTo>
                <a:cubicBezTo>
                  <a:pt x="95" y="161"/>
                  <a:pt x="96" y="162"/>
                  <a:pt x="96" y="162"/>
                </a:cubicBezTo>
                <a:cubicBezTo>
                  <a:pt x="96" y="163"/>
                  <a:pt x="96" y="164"/>
                  <a:pt x="96" y="165"/>
                </a:cubicBezTo>
                <a:lnTo>
                  <a:pt x="85" y="165"/>
                </a:lnTo>
                <a:close/>
                <a:moveTo>
                  <a:pt x="56" y="164"/>
                </a:moveTo>
                <a:cubicBezTo>
                  <a:pt x="56" y="177"/>
                  <a:pt x="56" y="177"/>
                  <a:pt x="56" y="177"/>
                </a:cubicBezTo>
                <a:cubicBezTo>
                  <a:pt x="60" y="177"/>
                  <a:pt x="60" y="177"/>
                  <a:pt x="60" y="177"/>
                </a:cubicBezTo>
                <a:cubicBezTo>
                  <a:pt x="60" y="164"/>
                  <a:pt x="60" y="164"/>
                  <a:pt x="60" y="164"/>
                </a:cubicBezTo>
                <a:cubicBezTo>
                  <a:pt x="60" y="163"/>
                  <a:pt x="60" y="162"/>
                  <a:pt x="59" y="161"/>
                </a:cubicBezTo>
                <a:cubicBezTo>
                  <a:pt x="59" y="160"/>
                  <a:pt x="59" y="159"/>
                  <a:pt x="58" y="158"/>
                </a:cubicBezTo>
                <a:cubicBezTo>
                  <a:pt x="57" y="158"/>
                  <a:pt x="57" y="157"/>
                  <a:pt x="56" y="157"/>
                </a:cubicBezTo>
                <a:cubicBezTo>
                  <a:pt x="55" y="156"/>
                  <a:pt x="54" y="156"/>
                  <a:pt x="53" y="156"/>
                </a:cubicBezTo>
                <a:cubicBezTo>
                  <a:pt x="52" y="156"/>
                  <a:pt x="52" y="156"/>
                  <a:pt x="51" y="156"/>
                </a:cubicBezTo>
                <a:cubicBezTo>
                  <a:pt x="50" y="157"/>
                  <a:pt x="50" y="157"/>
                  <a:pt x="49" y="157"/>
                </a:cubicBezTo>
                <a:cubicBezTo>
                  <a:pt x="49" y="157"/>
                  <a:pt x="48" y="158"/>
                  <a:pt x="48" y="158"/>
                </a:cubicBezTo>
                <a:cubicBezTo>
                  <a:pt x="47" y="159"/>
                  <a:pt x="47" y="159"/>
                  <a:pt x="46" y="160"/>
                </a:cubicBezTo>
                <a:cubicBezTo>
                  <a:pt x="46" y="157"/>
                  <a:pt x="46" y="157"/>
                  <a:pt x="46" y="157"/>
                </a:cubicBezTo>
                <a:cubicBezTo>
                  <a:pt x="46" y="157"/>
                  <a:pt x="46" y="157"/>
                  <a:pt x="45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77"/>
                  <a:pt x="43" y="177"/>
                  <a:pt x="43" y="177"/>
                </a:cubicBezTo>
                <a:cubicBezTo>
                  <a:pt x="46" y="177"/>
                  <a:pt x="46" y="177"/>
                  <a:pt x="46" y="177"/>
                </a:cubicBezTo>
                <a:cubicBezTo>
                  <a:pt x="46" y="162"/>
                  <a:pt x="46" y="162"/>
                  <a:pt x="46" y="162"/>
                </a:cubicBezTo>
                <a:cubicBezTo>
                  <a:pt x="47" y="161"/>
                  <a:pt x="48" y="160"/>
                  <a:pt x="49" y="160"/>
                </a:cubicBezTo>
                <a:cubicBezTo>
                  <a:pt x="50" y="159"/>
                  <a:pt x="51" y="159"/>
                  <a:pt x="52" y="159"/>
                </a:cubicBezTo>
                <a:cubicBezTo>
                  <a:pt x="53" y="159"/>
                  <a:pt x="54" y="160"/>
                  <a:pt x="55" y="160"/>
                </a:cubicBezTo>
                <a:cubicBezTo>
                  <a:pt x="56" y="161"/>
                  <a:pt x="56" y="162"/>
                  <a:pt x="56" y="164"/>
                </a:cubicBezTo>
                <a:close/>
                <a:moveTo>
                  <a:pt x="77" y="167"/>
                </a:moveTo>
                <a:cubicBezTo>
                  <a:pt x="76" y="167"/>
                  <a:pt x="75" y="166"/>
                  <a:pt x="75" y="166"/>
                </a:cubicBezTo>
                <a:cubicBezTo>
                  <a:pt x="74" y="166"/>
                  <a:pt x="74" y="166"/>
                  <a:pt x="73" y="165"/>
                </a:cubicBezTo>
                <a:cubicBezTo>
                  <a:pt x="72" y="165"/>
                  <a:pt x="72" y="165"/>
                  <a:pt x="71" y="165"/>
                </a:cubicBezTo>
                <a:cubicBezTo>
                  <a:pt x="70" y="165"/>
                  <a:pt x="70" y="164"/>
                  <a:pt x="69" y="164"/>
                </a:cubicBezTo>
                <a:cubicBezTo>
                  <a:pt x="69" y="164"/>
                  <a:pt x="68" y="164"/>
                  <a:pt x="68" y="163"/>
                </a:cubicBezTo>
                <a:cubicBezTo>
                  <a:pt x="68" y="163"/>
                  <a:pt x="68" y="162"/>
                  <a:pt x="68" y="162"/>
                </a:cubicBezTo>
                <a:cubicBezTo>
                  <a:pt x="68" y="161"/>
                  <a:pt x="68" y="161"/>
                  <a:pt x="68" y="161"/>
                </a:cubicBezTo>
                <a:cubicBezTo>
                  <a:pt x="68" y="160"/>
                  <a:pt x="68" y="160"/>
                  <a:pt x="69" y="160"/>
                </a:cubicBezTo>
                <a:cubicBezTo>
                  <a:pt x="69" y="160"/>
                  <a:pt x="69" y="159"/>
                  <a:pt x="70" y="159"/>
                </a:cubicBezTo>
                <a:cubicBezTo>
                  <a:pt x="70" y="159"/>
                  <a:pt x="71" y="159"/>
                  <a:pt x="72" y="159"/>
                </a:cubicBezTo>
                <a:cubicBezTo>
                  <a:pt x="72" y="159"/>
                  <a:pt x="73" y="159"/>
                  <a:pt x="73" y="159"/>
                </a:cubicBezTo>
                <a:cubicBezTo>
                  <a:pt x="74" y="159"/>
                  <a:pt x="74" y="159"/>
                  <a:pt x="75" y="160"/>
                </a:cubicBezTo>
                <a:cubicBezTo>
                  <a:pt x="75" y="160"/>
                  <a:pt x="75" y="160"/>
                  <a:pt x="76" y="160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7" y="160"/>
                  <a:pt x="77" y="160"/>
                  <a:pt x="77" y="160"/>
                </a:cubicBezTo>
                <a:cubicBezTo>
                  <a:pt x="78" y="159"/>
                  <a:pt x="78" y="159"/>
                  <a:pt x="78" y="159"/>
                </a:cubicBezTo>
                <a:cubicBezTo>
                  <a:pt x="77" y="158"/>
                  <a:pt x="76" y="157"/>
                  <a:pt x="75" y="157"/>
                </a:cubicBezTo>
                <a:cubicBezTo>
                  <a:pt x="74" y="156"/>
                  <a:pt x="73" y="156"/>
                  <a:pt x="71" y="156"/>
                </a:cubicBezTo>
                <a:cubicBezTo>
                  <a:pt x="70" y="156"/>
                  <a:pt x="69" y="156"/>
                  <a:pt x="68" y="157"/>
                </a:cubicBezTo>
                <a:cubicBezTo>
                  <a:pt x="68" y="157"/>
                  <a:pt x="67" y="157"/>
                  <a:pt x="66" y="158"/>
                </a:cubicBezTo>
                <a:cubicBezTo>
                  <a:pt x="66" y="159"/>
                  <a:pt x="65" y="159"/>
                  <a:pt x="65" y="160"/>
                </a:cubicBezTo>
                <a:cubicBezTo>
                  <a:pt x="64" y="161"/>
                  <a:pt x="64" y="161"/>
                  <a:pt x="64" y="162"/>
                </a:cubicBezTo>
                <a:cubicBezTo>
                  <a:pt x="64" y="163"/>
                  <a:pt x="64" y="164"/>
                  <a:pt x="65" y="164"/>
                </a:cubicBezTo>
                <a:cubicBezTo>
                  <a:pt x="65" y="165"/>
                  <a:pt x="65" y="165"/>
                  <a:pt x="66" y="166"/>
                </a:cubicBezTo>
                <a:cubicBezTo>
                  <a:pt x="66" y="166"/>
                  <a:pt x="67" y="167"/>
                  <a:pt x="68" y="167"/>
                </a:cubicBezTo>
                <a:cubicBezTo>
                  <a:pt x="68" y="167"/>
                  <a:pt x="69" y="167"/>
                  <a:pt x="70" y="168"/>
                </a:cubicBezTo>
                <a:cubicBezTo>
                  <a:pt x="70" y="168"/>
                  <a:pt x="71" y="168"/>
                  <a:pt x="71" y="168"/>
                </a:cubicBezTo>
                <a:cubicBezTo>
                  <a:pt x="72" y="168"/>
                  <a:pt x="73" y="169"/>
                  <a:pt x="73" y="169"/>
                </a:cubicBezTo>
                <a:cubicBezTo>
                  <a:pt x="74" y="169"/>
                  <a:pt x="74" y="170"/>
                  <a:pt x="74" y="170"/>
                </a:cubicBezTo>
                <a:cubicBezTo>
                  <a:pt x="75" y="170"/>
                  <a:pt x="75" y="171"/>
                  <a:pt x="75" y="171"/>
                </a:cubicBezTo>
                <a:cubicBezTo>
                  <a:pt x="75" y="172"/>
                  <a:pt x="75" y="172"/>
                  <a:pt x="75" y="173"/>
                </a:cubicBezTo>
                <a:cubicBezTo>
                  <a:pt x="74" y="173"/>
                  <a:pt x="74" y="173"/>
                  <a:pt x="74" y="174"/>
                </a:cubicBezTo>
                <a:cubicBezTo>
                  <a:pt x="73" y="174"/>
                  <a:pt x="73" y="174"/>
                  <a:pt x="73" y="174"/>
                </a:cubicBezTo>
                <a:cubicBezTo>
                  <a:pt x="72" y="175"/>
                  <a:pt x="71" y="175"/>
                  <a:pt x="71" y="175"/>
                </a:cubicBezTo>
                <a:cubicBezTo>
                  <a:pt x="70" y="175"/>
                  <a:pt x="69" y="175"/>
                  <a:pt x="69" y="174"/>
                </a:cubicBezTo>
                <a:cubicBezTo>
                  <a:pt x="68" y="174"/>
                  <a:pt x="68" y="174"/>
                  <a:pt x="67" y="174"/>
                </a:cubicBezTo>
                <a:cubicBezTo>
                  <a:pt x="67" y="173"/>
                  <a:pt x="67" y="173"/>
                  <a:pt x="66" y="173"/>
                </a:cubicBezTo>
                <a:cubicBezTo>
                  <a:pt x="66" y="173"/>
                  <a:pt x="66" y="173"/>
                  <a:pt x="66" y="173"/>
                </a:cubicBezTo>
                <a:cubicBezTo>
                  <a:pt x="65" y="173"/>
                  <a:pt x="65" y="173"/>
                  <a:pt x="65" y="173"/>
                </a:cubicBezTo>
                <a:cubicBezTo>
                  <a:pt x="65" y="173"/>
                  <a:pt x="65" y="173"/>
                  <a:pt x="65" y="173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65" y="175"/>
                  <a:pt x="66" y="176"/>
                  <a:pt x="67" y="176"/>
                </a:cubicBezTo>
                <a:cubicBezTo>
                  <a:pt x="68" y="177"/>
                  <a:pt x="69" y="177"/>
                  <a:pt x="71" y="177"/>
                </a:cubicBezTo>
                <a:cubicBezTo>
                  <a:pt x="72" y="177"/>
                  <a:pt x="73" y="177"/>
                  <a:pt x="74" y="177"/>
                </a:cubicBezTo>
                <a:cubicBezTo>
                  <a:pt x="75" y="176"/>
                  <a:pt x="76" y="176"/>
                  <a:pt x="76" y="175"/>
                </a:cubicBezTo>
                <a:cubicBezTo>
                  <a:pt x="77" y="175"/>
                  <a:pt x="77" y="174"/>
                  <a:pt x="78" y="173"/>
                </a:cubicBezTo>
                <a:cubicBezTo>
                  <a:pt x="78" y="172"/>
                  <a:pt x="78" y="172"/>
                  <a:pt x="78" y="171"/>
                </a:cubicBezTo>
                <a:cubicBezTo>
                  <a:pt x="78" y="170"/>
                  <a:pt x="78" y="169"/>
                  <a:pt x="78" y="169"/>
                </a:cubicBezTo>
                <a:cubicBezTo>
                  <a:pt x="77" y="168"/>
                  <a:pt x="77" y="167"/>
                  <a:pt x="77" y="167"/>
                </a:cubicBezTo>
                <a:close/>
                <a:moveTo>
                  <a:pt x="72" y="211"/>
                </a:moveTo>
                <a:cubicBezTo>
                  <a:pt x="71" y="210"/>
                  <a:pt x="70" y="209"/>
                  <a:pt x="69" y="209"/>
                </a:cubicBezTo>
                <a:cubicBezTo>
                  <a:pt x="67" y="209"/>
                  <a:pt x="66" y="208"/>
                  <a:pt x="65" y="208"/>
                </a:cubicBezTo>
                <a:cubicBezTo>
                  <a:pt x="63" y="208"/>
                  <a:pt x="62" y="209"/>
                  <a:pt x="61" y="209"/>
                </a:cubicBezTo>
                <a:cubicBezTo>
                  <a:pt x="59" y="209"/>
                  <a:pt x="58" y="210"/>
                  <a:pt x="57" y="211"/>
                </a:cubicBezTo>
                <a:cubicBezTo>
                  <a:pt x="57" y="212"/>
                  <a:pt x="56" y="213"/>
                  <a:pt x="56" y="214"/>
                </a:cubicBezTo>
                <a:cubicBezTo>
                  <a:pt x="55" y="216"/>
                  <a:pt x="55" y="217"/>
                  <a:pt x="55" y="219"/>
                </a:cubicBezTo>
                <a:cubicBezTo>
                  <a:pt x="55" y="220"/>
                  <a:pt x="55" y="222"/>
                  <a:pt x="56" y="223"/>
                </a:cubicBezTo>
                <a:cubicBezTo>
                  <a:pt x="56" y="224"/>
                  <a:pt x="57" y="225"/>
                  <a:pt x="57" y="226"/>
                </a:cubicBezTo>
                <a:cubicBezTo>
                  <a:pt x="58" y="227"/>
                  <a:pt x="59" y="228"/>
                  <a:pt x="61" y="228"/>
                </a:cubicBezTo>
                <a:cubicBezTo>
                  <a:pt x="62" y="229"/>
                  <a:pt x="63" y="229"/>
                  <a:pt x="65" y="229"/>
                </a:cubicBezTo>
                <a:cubicBezTo>
                  <a:pt x="66" y="229"/>
                  <a:pt x="67" y="229"/>
                  <a:pt x="69" y="228"/>
                </a:cubicBezTo>
                <a:cubicBezTo>
                  <a:pt x="70" y="228"/>
                  <a:pt x="71" y="227"/>
                  <a:pt x="72" y="226"/>
                </a:cubicBezTo>
                <a:cubicBezTo>
                  <a:pt x="72" y="225"/>
                  <a:pt x="73" y="224"/>
                  <a:pt x="74" y="223"/>
                </a:cubicBezTo>
                <a:cubicBezTo>
                  <a:pt x="74" y="222"/>
                  <a:pt x="74" y="220"/>
                  <a:pt x="74" y="219"/>
                </a:cubicBezTo>
                <a:cubicBezTo>
                  <a:pt x="74" y="217"/>
                  <a:pt x="74" y="216"/>
                  <a:pt x="74" y="214"/>
                </a:cubicBezTo>
                <a:cubicBezTo>
                  <a:pt x="73" y="213"/>
                  <a:pt x="72" y="212"/>
                  <a:pt x="72" y="211"/>
                </a:cubicBezTo>
                <a:close/>
                <a:moveTo>
                  <a:pt x="69" y="224"/>
                </a:moveTo>
                <a:cubicBezTo>
                  <a:pt x="68" y="226"/>
                  <a:pt x="67" y="226"/>
                  <a:pt x="65" y="226"/>
                </a:cubicBezTo>
                <a:cubicBezTo>
                  <a:pt x="63" y="226"/>
                  <a:pt x="61" y="226"/>
                  <a:pt x="60" y="224"/>
                </a:cubicBezTo>
                <a:cubicBezTo>
                  <a:pt x="59" y="223"/>
                  <a:pt x="59" y="221"/>
                  <a:pt x="59" y="219"/>
                </a:cubicBezTo>
                <a:cubicBezTo>
                  <a:pt x="59" y="218"/>
                  <a:pt x="59" y="216"/>
                  <a:pt x="59" y="215"/>
                </a:cubicBezTo>
                <a:cubicBezTo>
                  <a:pt x="59" y="215"/>
                  <a:pt x="60" y="214"/>
                  <a:pt x="60" y="213"/>
                </a:cubicBezTo>
                <a:cubicBezTo>
                  <a:pt x="61" y="212"/>
                  <a:pt x="61" y="212"/>
                  <a:pt x="62" y="212"/>
                </a:cubicBezTo>
                <a:cubicBezTo>
                  <a:pt x="63" y="211"/>
                  <a:pt x="64" y="211"/>
                  <a:pt x="65" y="211"/>
                </a:cubicBezTo>
                <a:cubicBezTo>
                  <a:pt x="67" y="211"/>
                  <a:pt x="68" y="212"/>
                  <a:pt x="69" y="213"/>
                </a:cubicBezTo>
                <a:cubicBezTo>
                  <a:pt x="70" y="214"/>
                  <a:pt x="71" y="216"/>
                  <a:pt x="71" y="219"/>
                </a:cubicBezTo>
                <a:cubicBezTo>
                  <a:pt x="71" y="221"/>
                  <a:pt x="70" y="223"/>
                  <a:pt x="69" y="224"/>
                </a:cubicBezTo>
                <a:close/>
                <a:moveTo>
                  <a:pt x="88" y="208"/>
                </a:moveTo>
                <a:cubicBezTo>
                  <a:pt x="86" y="208"/>
                  <a:pt x="85" y="209"/>
                  <a:pt x="84" y="209"/>
                </a:cubicBezTo>
                <a:cubicBezTo>
                  <a:pt x="83" y="210"/>
                  <a:pt x="83" y="211"/>
                  <a:pt x="82" y="213"/>
                </a:cubicBezTo>
                <a:cubicBezTo>
                  <a:pt x="82" y="210"/>
                  <a:pt x="82" y="210"/>
                  <a:pt x="82" y="210"/>
                </a:cubicBezTo>
                <a:cubicBezTo>
                  <a:pt x="82" y="209"/>
                  <a:pt x="82" y="209"/>
                  <a:pt x="82" y="209"/>
                </a:cubicBezTo>
                <a:cubicBezTo>
                  <a:pt x="81" y="209"/>
                  <a:pt x="81" y="209"/>
                  <a:pt x="81" y="209"/>
                </a:cubicBezTo>
                <a:cubicBezTo>
                  <a:pt x="79" y="209"/>
                  <a:pt x="79" y="209"/>
                  <a:pt x="79" y="209"/>
                </a:cubicBezTo>
                <a:cubicBezTo>
                  <a:pt x="79" y="229"/>
                  <a:pt x="79" y="229"/>
                  <a:pt x="79" y="229"/>
                </a:cubicBezTo>
                <a:cubicBezTo>
                  <a:pt x="82" y="229"/>
                  <a:pt x="82" y="229"/>
                  <a:pt x="82" y="229"/>
                </a:cubicBezTo>
                <a:cubicBezTo>
                  <a:pt x="82" y="216"/>
                  <a:pt x="82" y="216"/>
                  <a:pt x="82" y="216"/>
                </a:cubicBezTo>
                <a:cubicBezTo>
                  <a:pt x="83" y="215"/>
                  <a:pt x="83" y="215"/>
                  <a:pt x="83" y="214"/>
                </a:cubicBezTo>
                <a:cubicBezTo>
                  <a:pt x="83" y="214"/>
                  <a:pt x="84" y="213"/>
                  <a:pt x="84" y="213"/>
                </a:cubicBezTo>
                <a:cubicBezTo>
                  <a:pt x="85" y="212"/>
                  <a:pt x="85" y="212"/>
                  <a:pt x="86" y="212"/>
                </a:cubicBezTo>
                <a:cubicBezTo>
                  <a:pt x="86" y="212"/>
                  <a:pt x="87" y="212"/>
                  <a:pt x="87" y="212"/>
                </a:cubicBezTo>
                <a:cubicBezTo>
                  <a:pt x="88" y="212"/>
                  <a:pt x="88" y="212"/>
                  <a:pt x="88" y="212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90" y="212"/>
                  <a:pt x="90" y="212"/>
                  <a:pt x="90" y="211"/>
                </a:cubicBezTo>
                <a:cubicBezTo>
                  <a:pt x="90" y="209"/>
                  <a:pt x="90" y="209"/>
                  <a:pt x="90" y="209"/>
                </a:cubicBezTo>
                <a:cubicBezTo>
                  <a:pt x="90" y="209"/>
                  <a:pt x="89" y="208"/>
                  <a:pt x="89" y="208"/>
                </a:cubicBezTo>
                <a:cubicBezTo>
                  <a:pt x="89" y="208"/>
                  <a:pt x="88" y="208"/>
                  <a:pt x="88" y="208"/>
                </a:cubicBezTo>
                <a:close/>
                <a:moveTo>
                  <a:pt x="33" y="105"/>
                </a:moveTo>
                <a:cubicBezTo>
                  <a:pt x="32" y="105"/>
                  <a:pt x="31" y="104"/>
                  <a:pt x="29" y="104"/>
                </a:cubicBezTo>
                <a:cubicBezTo>
                  <a:pt x="28" y="104"/>
                  <a:pt x="26" y="105"/>
                  <a:pt x="25" y="105"/>
                </a:cubicBezTo>
                <a:cubicBezTo>
                  <a:pt x="24" y="105"/>
                  <a:pt x="23" y="106"/>
                  <a:pt x="22" y="107"/>
                </a:cubicBezTo>
                <a:cubicBezTo>
                  <a:pt x="21" y="108"/>
                  <a:pt x="21" y="109"/>
                  <a:pt x="20" y="110"/>
                </a:cubicBezTo>
                <a:cubicBezTo>
                  <a:pt x="20" y="112"/>
                  <a:pt x="19" y="113"/>
                  <a:pt x="19" y="115"/>
                </a:cubicBezTo>
                <a:cubicBezTo>
                  <a:pt x="19" y="116"/>
                  <a:pt x="20" y="118"/>
                  <a:pt x="20" y="119"/>
                </a:cubicBezTo>
                <a:cubicBezTo>
                  <a:pt x="21" y="120"/>
                  <a:pt x="21" y="121"/>
                  <a:pt x="22" y="122"/>
                </a:cubicBezTo>
                <a:cubicBezTo>
                  <a:pt x="23" y="123"/>
                  <a:pt x="24" y="124"/>
                  <a:pt x="25" y="124"/>
                </a:cubicBezTo>
                <a:cubicBezTo>
                  <a:pt x="26" y="125"/>
                  <a:pt x="28" y="125"/>
                  <a:pt x="29" y="125"/>
                </a:cubicBezTo>
                <a:cubicBezTo>
                  <a:pt x="31" y="125"/>
                  <a:pt x="32" y="125"/>
                  <a:pt x="33" y="124"/>
                </a:cubicBezTo>
                <a:cubicBezTo>
                  <a:pt x="34" y="124"/>
                  <a:pt x="35" y="123"/>
                  <a:pt x="36" y="122"/>
                </a:cubicBezTo>
                <a:cubicBezTo>
                  <a:pt x="37" y="121"/>
                  <a:pt x="38" y="120"/>
                  <a:pt x="38" y="119"/>
                </a:cubicBezTo>
                <a:cubicBezTo>
                  <a:pt x="39" y="118"/>
                  <a:pt x="39" y="116"/>
                  <a:pt x="39" y="115"/>
                </a:cubicBezTo>
                <a:cubicBezTo>
                  <a:pt x="39" y="113"/>
                  <a:pt x="39" y="112"/>
                  <a:pt x="38" y="110"/>
                </a:cubicBezTo>
                <a:cubicBezTo>
                  <a:pt x="38" y="109"/>
                  <a:pt x="37" y="108"/>
                  <a:pt x="36" y="107"/>
                </a:cubicBezTo>
                <a:cubicBezTo>
                  <a:pt x="35" y="106"/>
                  <a:pt x="34" y="105"/>
                  <a:pt x="33" y="105"/>
                </a:cubicBezTo>
                <a:close/>
                <a:moveTo>
                  <a:pt x="34" y="120"/>
                </a:moveTo>
                <a:cubicBezTo>
                  <a:pt x="33" y="122"/>
                  <a:pt x="31" y="122"/>
                  <a:pt x="29" y="122"/>
                </a:cubicBezTo>
                <a:cubicBezTo>
                  <a:pt x="27" y="122"/>
                  <a:pt x="26" y="122"/>
                  <a:pt x="25" y="120"/>
                </a:cubicBezTo>
                <a:cubicBezTo>
                  <a:pt x="24" y="119"/>
                  <a:pt x="23" y="117"/>
                  <a:pt x="23" y="115"/>
                </a:cubicBezTo>
                <a:cubicBezTo>
                  <a:pt x="23" y="114"/>
                  <a:pt x="23" y="112"/>
                  <a:pt x="23" y="111"/>
                </a:cubicBezTo>
                <a:cubicBezTo>
                  <a:pt x="24" y="111"/>
                  <a:pt x="24" y="110"/>
                  <a:pt x="25" y="109"/>
                </a:cubicBezTo>
                <a:cubicBezTo>
                  <a:pt x="25" y="108"/>
                  <a:pt x="26" y="108"/>
                  <a:pt x="26" y="108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3" y="108"/>
                  <a:pt x="34" y="109"/>
                </a:cubicBezTo>
                <a:cubicBezTo>
                  <a:pt x="35" y="110"/>
                  <a:pt x="35" y="112"/>
                  <a:pt x="35" y="115"/>
                </a:cubicBezTo>
                <a:cubicBezTo>
                  <a:pt x="35" y="117"/>
                  <a:pt x="35" y="119"/>
                  <a:pt x="34" y="120"/>
                </a:cubicBezTo>
                <a:close/>
                <a:moveTo>
                  <a:pt x="121" y="125"/>
                </a:moveTo>
                <a:cubicBezTo>
                  <a:pt x="125" y="125"/>
                  <a:pt x="125" y="125"/>
                  <a:pt x="125" y="125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21" y="105"/>
                  <a:pt x="121" y="105"/>
                  <a:pt x="121" y="105"/>
                </a:cubicBezTo>
                <a:lnTo>
                  <a:pt x="121" y="125"/>
                </a:lnTo>
                <a:close/>
                <a:moveTo>
                  <a:pt x="211" y="166"/>
                </a:moveTo>
                <a:cubicBezTo>
                  <a:pt x="211" y="166"/>
                  <a:pt x="211" y="166"/>
                  <a:pt x="211" y="165"/>
                </a:cubicBezTo>
                <a:cubicBezTo>
                  <a:pt x="211" y="164"/>
                  <a:pt x="211" y="163"/>
                  <a:pt x="211" y="161"/>
                </a:cubicBezTo>
                <a:cubicBezTo>
                  <a:pt x="210" y="160"/>
                  <a:pt x="210" y="159"/>
                  <a:pt x="209" y="159"/>
                </a:cubicBezTo>
                <a:cubicBezTo>
                  <a:pt x="208" y="158"/>
                  <a:pt x="207" y="157"/>
                  <a:pt x="206" y="157"/>
                </a:cubicBezTo>
                <a:cubicBezTo>
                  <a:pt x="205" y="156"/>
                  <a:pt x="204" y="156"/>
                  <a:pt x="203" y="156"/>
                </a:cubicBezTo>
                <a:cubicBezTo>
                  <a:pt x="201" y="156"/>
                  <a:pt x="200" y="157"/>
                  <a:pt x="199" y="157"/>
                </a:cubicBezTo>
                <a:cubicBezTo>
                  <a:pt x="198" y="158"/>
                  <a:pt x="197" y="158"/>
                  <a:pt x="196" y="159"/>
                </a:cubicBezTo>
                <a:cubicBezTo>
                  <a:pt x="195" y="160"/>
                  <a:pt x="195" y="161"/>
                  <a:pt x="194" y="162"/>
                </a:cubicBezTo>
                <a:cubicBezTo>
                  <a:pt x="194" y="164"/>
                  <a:pt x="193" y="165"/>
                  <a:pt x="193" y="166"/>
                </a:cubicBezTo>
                <a:cubicBezTo>
                  <a:pt x="193" y="168"/>
                  <a:pt x="194" y="170"/>
                  <a:pt x="194" y="171"/>
                </a:cubicBezTo>
                <a:cubicBezTo>
                  <a:pt x="195" y="172"/>
                  <a:pt x="195" y="173"/>
                  <a:pt x="196" y="174"/>
                </a:cubicBezTo>
                <a:cubicBezTo>
                  <a:pt x="197" y="175"/>
                  <a:pt x="198" y="176"/>
                  <a:pt x="199" y="176"/>
                </a:cubicBezTo>
                <a:cubicBezTo>
                  <a:pt x="200" y="177"/>
                  <a:pt x="202" y="177"/>
                  <a:pt x="203" y="177"/>
                </a:cubicBezTo>
                <a:cubicBezTo>
                  <a:pt x="204" y="177"/>
                  <a:pt x="205" y="177"/>
                  <a:pt x="205" y="177"/>
                </a:cubicBezTo>
                <a:cubicBezTo>
                  <a:pt x="206" y="177"/>
                  <a:pt x="207" y="177"/>
                  <a:pt x="208" y="176"/>
                </a:cubicBezTo>
                <a:cubicBezTo>
                  <a:pt x="208" y="176"/>
                  <a:pt x="209" y="176"/>
                  <a:pt x="209" y="175"/>
                </a:cubicBezTo>
                <a:cubicBezTo>
                  <a:pt x="210" y="175"/>
                  <a:pt x="211" y="175"/>
                  <a:pt x="211" y="174"/>
                </a:cubicBezTo>
                <a:cubicBezTo>
                  <a:pt x="210" y="173"/>
                  <a:pt x="210" y="173"/>
                  <a:pt x="210" y="173"/>
                </a:cubicBezTo>
                <a:cubicBezTo>
                  <a:pt x="210" y="172"/>
                  <a:pt x="210" y="172"/>
                  <a:pt x="209" y="172"/>
                </a:cubicBezTo>
                <a:cubicBezTo>
                  <a:pt x="209" y="172"/>
                  <a:pt x="209" y="172"/>
                  <a:pt x="209" y="173"/>
                </a:cubicBezTo>
                <a:cubicBezTo>
                  <a:pt x="208" y="173"/>
                  <a:pt x="208" y="173"/>
                  <a:pt x="207" y="173"/>
                </a:cubicBezTo>
                <a:cubicBezTo>
                  <a:pt x="207" y="174"/>
                  <a:pt x="206" y="174"/>
                  <a:pt x="206" y="174"/>
                </a:cubicBezTo>
                <a:cubicBezTo>
                  <a:pt x="205" y="174"/>
                  <a:pt x="204" y="174"/>
                  <a:pt x="203" y="174"/>
                </a:cubicBezTo>
                <a:cubicBezTo>
                  <a:pt x="202" y="174"/>
                  <a:pt x="202" y="174"/>
                  <a:pt x="201" y="174"/>
                </a:cubicBezTo>
                <a:cubicBezTo>
                  <a:pt x="200" y="174"/>
                  <a:pt x="199" y="173"/>
                  <a:pt x="199" y="172"/>
                </a:cubicBezTo>
                <a:cubicBezTo>
                  <a:pt x="198" y="172"/>
                  <a:pt x="198" y="171"/>
                  <a:pt x="198" y="170"/>
                </a:cubicBezTo>
                <a:cubicBezTo>
                  <a:pt x="197" y="169"/>
                  <a:pt x="197" y="168"/>
                  <a:pt x="197" y="167"/>
                </a:cubicBezTo>
                <a:cubicBezTo>
                  <a:pt x="211" y="167"/>
                  <a:pt x="211" y="167"/>
                  <a:pt x="211" y="167"/>
                </a:cubicBezTo>
                <a:cubicBezTo>
                  <a:pt x="211" y="167"/>
                  <a:pt x="211" y="167"/>
                  <a:pt x="211" y="166"/>
                </a:cubicBezTo>
                <a:close/>
                <a:moveTo>
                  <a:pt x="197" y="165"/>
                </a:moveTo>
                <a:cubicBezTo>
                  <a:pt x="197" y="163"/>
                  <a:pt x="198" y="161"/>
                  <a:pt x="199" y="160"/>
                </a:cubicBezTo>
                <a:cubicBezTo>
                  <a:pt x="200" y="159"/>
                  <a:pt x="201" y="159"/>
                  <a:pt x="203" y="159"/>
                </a:cubicBezTo>
                <a:cubicBezTo>
                  <a:pt x="204" y="159"/>
                  <a:pt x="205" y="159"/>
                  <a:pt x="205" y="159"/>
                </a:cubicBezTo>
                <a:cubicBezTo>
                  <a:pt x="206" y="160"/>
                  <a:pt x="206" y="160"/>
                  <a:pt x="207" y="160"/>
                </a:cubicBezTo>
                <a:cubicBezTo>
                  <a:pt x="207" y="161"/>
                  <a:pt x="208" y="162"/>
                  <a:pt x="208" y="162"/>
                </a:cubicBezTo>
                <a:cubicBezTo>
                  <a:pt x="208" y="163"/>
                  <a:pt x="208" y="164"/>
                  <a:pt x="208" y="165"/>
                </a:cubicBezTo>
                <a:lnTo>
                  <a:pt x="197" y="165"/>
                </a:lnTo>
                <a:close/>
                <a:moveTo>
                  <a:pt x="175" y="121"/>
                </a:moveTo>
                <a:cubicBezTo>
                  <a:pt x="174" y="120"/>
                  <a:pt x="174" y="119"/>
                  <a:pt x="174" y="118"/>
                </a:cubicBezTo>
                <a:cubicBezTo>
                  <a:pt x="174" y="105"/>
                  <a:pt x="174" y="105"/>
                  <a:pt x="174" y="105"/>
                </a:cubicBezTo>
                <a:cubicBezTo>
                  <a:pt x="170" y="105"/>
                  <a:pt x="170" y="105"/>
                  <a:pt x="170" y="105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70" y="119"/>
                  <a:pt x="171" y="120"/>
                  <a:pt x="171" y="121"/>
                </a:cubicBezTo>
                <a:cubicBezTo>
                  <a:pt x="171" y="122"/>
                  <a:pt x="172" y="122"/>
                  <a:pt x="172" y="123"/>
                </a:cubicBezTo>
                <a:cubicBezTo>
                  <a:pt x="173" y="124"/>
                  <a:pt x="173" y="124"/>
                  <a:pt x="174" y="125"/>
                </a:cubicBezTo>
                <a:cubicBezTo>
                  <a:pt x="175" y="125"/>
                  <a:pt x="176" y="125"/>
                  <a:pt x="177" y="125"/>
                </a:cubicBezTo>
                <a:cubicBezTo>
                  <a:pt x="179" y="125"/>
                  <a:pt x="180" y="125"/>
                  <a:pt x="181" y="124"/>
                </a:cubicBezTo>
                <a:cubicBezTo>
                  <a:pt x="182" y="124"/>
                  <a:pt x="183" y="123"/>
                  <a:pt x="184" y="122"/>
                </a:cubicBezTo>
                <a:cubicBezTo>
                  <a:pt x="184" y="124"/>
                  <a:pt x="184" y="124"/>
                  <a:pt x="184" y="124"/>
                </a:cubicBezTo>
                <a:cubicBezTo>
                  <a:pt x="184" y="125"/>
                  <a:pt x="185" y="125"/>
                  <a:pt x="185" y="125"/>
                </a:cubicBezTo>
                <a:cubicBezTo>
                  <a:pt x="187" y="125"/>
                  <a:pt x="187" y="125"/>
                  <a:pt x="187" y="125"/>
                </a:cubicBezTo>
                <a:cubicBezTo>
                  <a:pt x="187" y="105"/>
                  <a:pt x="187" y="105"/>
                  <a:pt x="187" y="105"/>
                </a:cubicBezTo>
                <a:cubicBezTo>
                  <a:pt x="184" y="105"/>
                  <a:pt x="184" y="105"/>
                  <a:pt x="184" y="105"/>
                </a:cubicBezTo>
                <a:cubicBezTo>
                  <a:pt x="184" y="120"/>
                  <a:pt x="184" y="120"/>
                  <a:pt x="184" y="120"/>
                </a:cubicBezTo>
                <a:cubicBezTo>
                  <a:pt x="183" y="120"/>
                  <a:pt x="182" y="121"/>
                  <a:pt x="181" y="122"/>
                </a:cubicBezTo>
                <a:cubicBezTo>
                  <a:pt x="180" y="122"/>
                  <a:pt x="179" y="122"/>
                  <a:pt x="178" y="122"/>
                </a:cubicBezTo>
                <a:cubicBezTo>
                  <a:pt x="177" y="122"/>
                  <a:pt x="176" y="122"/>
                  <a:pt x="175" y="121"/>
                </a:cubicBezTo>
                <a:close/>
                <a:moveTo>
                  <a:pt x="61" y="105"/>
                </a:moveTo>
                <a:cubicBezTo>
                  <a:pt x="60" y="106"/>
                  <a:pt x="59" y="106"/>
                  <a:pt x="58" y="107"/>
                </a:cubicBezTo>
                <a:cubicBezTo>
                  <a:pt x="58" y="108"/>
                  <a:pt x="57" y="109"/>
                  <a:pt x="56" y="110"/>
                </a:cubicBezTo>
                <a:cubicBezTo>
                  <a:pt x="56" y="112"/>
                  <a:pt x="56" y="113"/>
                  <a:pt x="56" y="114"/>
                </a:cubicBezTo>
                <a:cubicBezTo>
                  <a:pt x="56" y="116"/>
                  <a:pt x="56" y="118"/>
                  <a:pt x="57" y="119"/>
                </a:cubicBezTo>
                <a:cubicBezTo>
                  <a:pt x="57" y="120"/>
                  <a:pt x="58" y="121"/>
                  <a:pt x="59" y="122"/>
                </a:cubicBezTo>
                <a:cubicBezTo>
                  <a:pt x="59" y="123"/>
                  <a:pt x="60" y="124"/>
                  <a:pt x="62" y="124"/>
                </a:cubicBezTo>
                <a:cubicBezTo>
                  <a:pt x="63" y="125"/>
                  <a:pt x="64" y="125"/>
                  <a:pt x="65" y="125"/>
                </a:cubicBezTo>
                <a:cubicBezTo>
                  <a:pt x="66" y="125"/>
                  <a:pt x="67" y="125"/>
                  <a:pt x="68" y="125"/>
                </a:cubicBezTo>
                <a:cubicBezTo>
                  <a:pt x="68" y="125"/>
                  <a:pt x="69" y="125"/>
                  <a:pt x="70" y="124"/>
                </a:cubicBezTo>
                <a:cubicBezTo>
                  <a:pt x="71" y="124"/>
                  <a:pt x="71" y="124"/>
                  <a:pt x="72" y="123"/>
                </a:cubicBezTo>
                <a:cubicBezTo>
                  <a:pt x="72" y="123"/>
                  <a:pt x="73" y="123"/>
                  <a:pt x="73" y="122"/>
                </a:cubicBezTo>
                <a:cubicBezTo>
                  <a:pt x="72" y="121"/>
                  <a:pt x="72" y="121"/>
                  <a:pt x="72" y="121"/>
                </a:cubicBezTo>
                <a:cubicBezTo>
                  <a:pt x="72" y="120"/>
                  <a:pt x="72" y="120"/>
                  <a:pt x="72" y="120"/>
                </a:cubicBezTo>
                <a:cubicBezTo>
                  <a:pt x="72" y="120"/>
                  <a:pt x="71" y="120"/>
                  <a:pt x="71" y="121"/>
                </a:cubicBezTo>
                <a:cubicBezTo>
                  <a:pt x="71" y="121"/>
                  <a:pt x="70" y="121"/>
                  <a:pt x="70" y="121"/>
                </a:cubicBezTo>
                <a:cubicBezTo>
                  <a:pt x="69" y="122"/>
                  <a:pt x="69" y="122"/>
                  <a:pt x="68" y="122"/>
                </a:cubicBezTo>
                <a:cubicBezTo>
                  <a:pt x="67" y="122"/>
                  <a:pt x="67" y="122"/>
                  <a:pt x="66" y="122"/>
                </a:cubicBezTo>
                <a:cubicBezTo>
                  <a:pt x="65" y="122"/>
                  <a:pt x="64" y="122"/>
                  <a:pt x="63" y="122"/>
                </a:cubicBezTo>
                <a:cubicBezTo>
                  <a:pt x="62" y="122"/>
                  <a:pt x="62" y="121"/>
                  <a:pt x="61" y="120"/>
                </a:cubicBezTo>
                <a:cubicBezTo>
                  <a:pt x="61" y="120"/>
                  <a:pt x="60" y="119"/>
                  <a:pt x="60" y="118"/>
                </a:cubicBezTo>
                <a:cubicBezTo>
                  <a:pt x="60" y="117"/>
                  <a:pt x="59" y="116"/>
                  <a:pt x="59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3" y="115"/>
                  <a:pt x="73" y="115"/>
                  <a:pt x="74" y="114"/>
                </a:cubicBezTo>
                <a:cubicBezTo>
                  <a:pt x="74" y="114"/>
                  <a:pt x="74" y="114"/>
                  <a:pt x="74" y="113"/>
                </a:cubicBezTo>
                <a:cubicBezTo>
                  <a:pt x="74" y="112"/>
                  <a:pt x="74" y="111"/>
                  <a:pt x="73" y="109"/>
                </a:cubicBezTo>
                <a:cubicBezTo>
                  <a:pt x="73" y="108"/>
                  <a:pt x="72" y="107"/>
                  <a:pt x="71" y="107"/>
                </a:cubicBezTo>
                <a:cubicBezTo>
                  <a:pt x="71" y="106"/>
                  <a:pt x="70" y="105"/>
                  <a:pt x="69" y="105"/>
                </a:cubicBezTo>
                <a:cubicBezTo>
                  <a:pt x="68" y="104"/>
                  <a:pt x="66" y="104"/>
                  <a:pt x="65" y="104"/>
                </a:cubicBezTo>
                <a:cubicBezTo>
                  <a:pt x="64" y="104"/>
                  <a:pt x="62" y="105"/>
                  <a:pt x="61" y="105"/>
                </a:cubicBezTo>
                <a:close/>
                <a:moveTo>
                  <a:pt x="68" y="107"/>
                </a:moveTo>
                <a:cubicBezTo>
                  <a:pt x="68" y="108"/>
                  <a:pt x="69" y="108"/>
                  <a:pt x="69" y="108"/>
                </a:cubicBezTo>
                <a:cubicBezTo>
                  <a:pt x="70" y="109"/>
                  <a:pt x="70" y="110"/>
                  <a:pt x="70" y="110"/>
                </a:cubicBezTo>
                <a:cubicBezTo>
                  <a:pt x="70" y="111"/>
                  <a:pt x="71" y="112"/>
                  <a:pt x="71" y="113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60" y="111"/>
                  <a:pt x="60" y="109"/>
                  <a:pt x="61" y="108"/>
                </a:cubicBezTo>
                <a:cubicBezTo>
                  <a:pt x="62" y="107"/>
                  <a:pt x="64" y="107"/>
                  <a:pt x="65" y="107"/>
                </a:cubicBezTo>
                <a:cubicBezTo>
                  <a:pt x="66" y="107"/>
                  <a:pt x="67" y="107"/>
                  <a:pt x="68" y="107"/>
                </a:cubicBezTo>
                <a:close/>
                <a:moveTo>
                  <a:pt x="126" y="98"/>
                </a:moveTo>
                <a:cubicBezTo>
                  <a:pt x="126" y="98"/>
                  <a:pt x="126" y="98"/>
                  <a:pt x="126" y="97"/>
                </a:cubicBezTo>
                <a:cubicBezTo>
                  <a:pt x="125" y="97"/>
                  <a:pt x="125" y="97"/>
                  <a:pt x="125" y="96"/>
                </a:cubicBezTo>
                <a:cubicBezTo>
                  <a:pt x="125" y="96"/>
                  <a:pt x="124" y="96"/>
                  <a:pt x="124" y="96"/>
                </a:cubicBezTo>
                <a:cubicBezTo>
                  <a:pt x="124" y="96"/>
                  <a:pt x="124" y="96"/>
                  <a:pt x="123" y="96"/>
                </a:cubicBezTo>
                <a:cubicBezTo>
                  <a:pt x="123" y="96"/>
                  <a:pt x="123" y="96"/>
                  <a:pt x="122" y="96"/>
                </a:cubicBezTo>
                <a:cubicBezTo>
                  <a:pt x="122" y="96"/>
                  <a:pt x="122" y="96"/>
                  <a:pt x="121" y="96"/>
                </a:cubicBezTo>
                <a:cubicBezTo>
                  <a:pt x="121" y="97"/>
                  <a:pt x="121" y="97"/>
                  <a:pt x="121" y="97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21" y="99"/>
                  <a:pt x="121" y="99"/>
                  <a:pt x="121" y="99"/>
                </a:cubicBezTo>
                <a:cubicBezTo>
                  <a:pt x="121" y="99"/>
                  <a:pt x="121" y="100"/>
                  <a:pt x="121" y="100"/>
                </a:cubicBezTo>
                <a:cubicBezTo>
                  <a:pt x="122" y="100"/>
                  <a:pt x="122" y="100"/>
                  <a:pt x="122" y="101"/>
                </a:cubicBezTo>
                <a:cubicBezTo>
                  <a:pt x="123" y="101"/>
                  <a:pt x="123" y="101"/>
                  <a:pt x="123" y="101"/>
                </a:cubicBezTo>
                <a:cubicBezTo>
                  <a:pt x="124" y="101"/>
                  <a:pt x="124" y="101"/>
                  <a:pt x="124" y="101"/>
                </a:cubicBezTo>
                <a:cubicBezTo>
                  <a:pt x="124" y="100"/>
                  <a:pt x="125" y="100"/>
                  <a:pt x="125" y="100"/>
                </a:cubicBezTo>
                <a:cubicBezTo>
                  <a:pt x="125" y="100"/>
                  <a:pt x="125" y="99"/>
                  <a:pt x="126" y="99"/>
                </a:cubicBezTo>
                <a:cubicBezTo>
                  <a:pt x="126" y="99"/>
                  <a:pt x="126" y="99"/>
                  <a:pt x="126" y="98"/>
                </a:cubicBezTo>
                <a:close/>
                <a:moveTo>
                  <a:pt x="162" y="122"/>
                </a:moveTo>
                <a:cubicBezTo>
                  <a:pt x="161" y="122"/>
                  <a:pt x="161" y="122"/>
                  <a:pt x="161" y="122"/>
                </a:cubicBezTo>
                <a:cubicBezTo>
                  <a:pt x="160" y="123"/>
                  <a:pt x="159" y="123"/>
                  <a:pt x="159" y="123"/>
                </a:cubicBezTo>
                <a:cubicBezTo>
                  <a:pt x="158" y="123"/>
                  <a:pt x="157" y="123"/>
                  <a:pt x="157" y="122"/>
                </a:cubicBezTo>
                <a:cubicBezTo>
                  <a:pt x="156" y="122"/>
                  <a:pt x="156" y="122"/>
                  <a:pt x="155" y="122"/>
                </a:cubicBezTo>
                <a:cubicBezTo>
                  <a:pt x="155" y="121"/>
                  <a:pt x="155" y="121"/>
                  <a:pt x="154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2" y="123"/>
                  <a:pt x="152" y="123"/>
                  <a:pt x="152" y="123"/>
                </a:cubicBezTo>
                <a:cubicBezTo>
                  <a:pt x="153" y="123"/>
                  <a:pt x="154" y="124"/>
                  <a:pt x="155" y="124"/>
                </a:cubicBezTo>
                <a:cubicBezTo>
                  <a:pt x="156" y="125"/>
                  <a:pt x="157" y="125"/>
                  <a:pt x="159" y="125"/>
                </a:cubicBezTo>
                <a:cubicBezTo>
                  <a:pt x="160" y="125"/>
                  <a:pt x="161" y="125"/>
                  <a:pt x="162" y="125"/>
                </a:cubicBezTo>
                <a:cubicBezTo>
                  <a:pt x="163" y="124"/>
                  <a:pt x="164" y="124"/>
                  <a:pt x="164" y="123"/>
                </a:cubicBezTo>
                <a:cubicBezTo>
                  <a:pt x="165" y="123"/>
                  <a:pt x="165" y="122"/>
                  <a:pt x="166" y="121"/>
                </a:cubicBezTo>
                <a:cubicBezTo>
                  <a:pt x="166" y="120"/>
                  <a:pt x="166" y="120"/>
                  <a:pt x="166" y="119"/>
                </a:cubicBezTo>
                <a:cubicBezTo>
                  <a:pt x="166" y="118"/>
                  <a:pt x="166" y="117"/>
                  <a:pt x="166" y="117"/>
                </a:cubicBezTo>
                <a:cubicBezTo>
                  <a:pt x="165" y="116"/>
                  <a:pt x="165" y="115"/>
                  <a:pt x="165" y="115"/>
                </a:cubicBezTo>
                <a:cubicBezTo>
                  <a:pt x="164" y="115"/>
                  <a:pt x="164" y="114"/>
                  <a:pt x="163" y="114"/>
                </a:cubicBezTo>
                <a:cubicBezTo>
                  <a:pt x="162" y="114"/>
                  <a:pt x="162" y="114"/>
                  <a:pt x="161" y="113"/>
                </a:cubicBezTo>
                <a:cubicBezTo>
                  <a:pt x="160" y="113"/>
                  <a:pt x="160" y="113"/>
                  <a:pt x="159" y="113"/>
                </a:cubicBezTo>
                <a:cubicBezTo>
                  <a:pt x="158" y="113"/>
                  <a:pt x="158" y="112"/>
                  <a:pt x="157" y="112"/>
                </a:cubicBezTo>
                <a:cubicBezTo>
                  <a:pt x="157" y="112"/>
                  <a:pt x="156" y="112"/>
                  <a:pt x="156" y="111"/>
                </a:cubicBezTo>
                <a:cubicBezTo>
                  <a:pt x="156" y="111"/>
                  <a:pt x="156" y="110"/>
                  <a:pt x="156" y="110"/>
                </a:cubicBezTo>
                <a:cubicBezTo>
                  <a:pt x="156" y="109"/>
                  <a:pt x="156" y="109"/>
                  <a:pt x="156" y="109"/>
                </a:cubicBezTo>
                <a:cubicBezTo>
                  <a:pt x="156" y="108"/>
                  <a:pt x="156" y="108"/>
                  <a:pt x="157" y="108"/>
                </a:cubicBezTo>
                <a:cubicBezTo>
                  <a:pt x="157" y="108"/>
                  <a:pt x="158" y="107"/>
                  <a:pt x="158" y="107"/>
                </a:cubicBezTo>
                <a:cubicBezTo>
                  <a:pt x="158" y="107"/>
                  <a:pt x="159" y="107"/>
                  <a:pt x="160" y="107"/>
                </a:cubicBezTo>
                <a:cubicBezTo>
                  <a:pt x="160" y="107"/>
                  <a:pt x="161" y="107"/>
                  <a:pt x="161" y="107"/>
                </a:cubicBezTo>
                <a:cubicBezTo>
                  <a:pt x="162" y="107"/>
                  <a:pt x="162" y="107"/>
                  <a:pt x="163" y="108"/>
                </a:cubicBezTo>
                <a:cubicBezTo>
                  <a:pt x="163" y="108"/>
                  <a:pt x="163" y="108"/>
                  <a:pt x="164" y="108"/>
                </a:cubicBezTo>
                <a:cubicBezTo>
                  <a:pt x="164" y="108"/>
                  <a:pt x="164" y="108"/>
                  <a:pt x="164" y="108"/>
                </a:cubicBezTo>
                <a:cubicBezTo>
                  <a:pt x="165" y="108"/>
                  <a:pt x="165" y="108"/>
                  <a:pt x="165" y="108"/>
                </a:cubicBezTo>
                <a:cubicBezTo>
                  <a:pt x="166" y="107"/>
                  <a:pt x="166" y="107"/>
                  <a:pt x="166" y="107"/>
                </a:cubicBezTo>
                <a:cubicBezTo>
                  <a:pt x="165" y="106"/>
                  <a:pt x="164" y="105"/>
                  <a:pt x="163" y="105"/>
                </a:cubicBezTo>
                <a:cubicBezTo>
                  <a:pt x="162" y="104"/>
                  <a:pt x="161" y="104"/>
                  <a:pt x="160" y="104"/>
                </a:cubicBezTo>
                <a:cubicBezTo>
                  <a:pt x="158" y="104"/>
                  <a:pt x="157" y="104"/>
                  <a:pt x="156" y="105"/>
                </a:cubicBezTo>
                <a:cubicBezTo>
                  <a:pt x="156" y="105"/>
                  <a:pt x="155" y="105"/>
                  <a:pt x="154" y="106"/>
                </a:cubicBezTo>
                <a:cubicBezTo>
                  <a:pt x="154" y="107"/>
                  <a:pt x="153" y="107"/>
                  <a:pt x="153" y="108"/>
                </a:cubicBezTo>
                <a:cubicBezTo>
                  <a:pt x="152" y="109"/>
                  <a:pt x="152" y="109"/>
                  <a:pt x="152" y="110"/>
                </a:cubicBezTo>
                <a:cubicBezTo>
                  <a:pt x="152" y="111"/>
                  <a:pt x="152" y="112"/>
                  <a:pt x="153" y="112"/>
                </a:cubicBezTo>
                <a:cubicBezTo>
                  <a:pt x="153" y="113"/>
                  <a:pt x="153" y="113"/>
                  <a:pt x="154" y="114"/>
                </a:cubicBezTo>
                <a:cubicBezTo>
                  <a:pt x="154" y="114"/>
                  <a:pt x="155" y="115"/>
                  <a:pt x="156" y="115"/>
                </a:cubicBezTo>
                <a:cubicBezTo>
                  <a:pt x="156" y="115"/>
                  <a:pt x="157" y="115"/>
                  <a:pt x="158" y="116"/>
                </a:cubicBezTo>
                <a:cubicBezTo>
                  <a:pt x="158" y="116"/>
                  <a:pt x="159" y="116"/>
                  <a:pt x="160" y="116"/>
                </a:cubicBezTo>
                <a:cubicBezTo>
                  <a:pt x="160" y="116"/>
                  <a:pt x="161" y="117"/>
                  <a:pt x="161" y="117"/>
                </a:cubicBezTo>
                <a:cubicBezTo>
                  <a:pt x="162" y="117"/>
                  <a:pt x="162" y="118"/>
                  <a:pt x="162" y="118"/>
                </a:cubicBezTo>
                <a:cubicBezTo>
                  <a:pt x="163" y="118"/>
                  <a:pt x="163" y="119"/>
                  <a:pt x="163" y="119"/>
                </a:cubicBezTo>
                <a:cubicBezTo>
                  <a:pt x="163" y="120"/>
                  <a:pt x="163" y="120"/>
                  <a:pt x="163" y="121"/>
                </a:cubicBezTo>
                <a:cubicBezTo>
                  <a:pt x="162" y="121"/>
                  <a:pt x="162" y="121"/>
                  <a:pt x="162" y="122"/>
                </a:cubicBezTo>
                <a:close/>
                <a:moveTo>
                  <a:pt x="49" y="105"/>
                </a:moveTo>
                <a:cubicBezTo>
                  <a:pt x="48" y="106"/>
                  <a:pt x="47" y="107"/>
                  <a:pt x="47" y="109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6" y="105"/>
                  <a:pt x="45" y="105"/>
                </a:cubicBezTo>
                <a:cubicBezTo>
                  <a:pt x="43" y="105"/>
                  <a:pt x="43" y="105"/>
                  <a:pt x="43" y="105"/>
                </a:cubicBezTo>
                <a:cubicBezTo>
                  <a:pt x="43" y="125"/>
                  <a:pt x="43" y="125"/>
                  <a:pt x="43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12"/>
                  <a:pt x="47" y="112"/>
                  <a:pt x="47" y="112"/>
                </a:cubicBezTo>
                <a:cubicBezTo>
                  <a:pt x="47" y="111"/>
                  <a:pt x="47" y="111"/>
                  <a:pt x="48" y="110"/>
                </a:cubicBezTo>
                <a:cubicBezTo>
                  <a:pt x="48" y="110"/>
                  <a:pt x="48" y="109"/>
                  <a:pt x="49" y="109"/>
                </a:cubicBezTo>
                <a:cubicBezTo>
                  <a:pt x="49" y="108"/>
                  <a:pt x="50" y="108"/>
                  <a:pt x="50" y="108"/>
                </a:cubicBezTo>
                <a:cubicBezTo>
                  <a:pt x="51" y="108"/>
                  <a:pt x="51" y="108"/>
                  <a:pt x="52" y="108"/>
                </a:cubicBezTo>
                <a:cubicBezTo>
                  <a:pt x="52" y="108"/>
                  <a:pt x="53" y="108"/>
                  <a:pt x="53" y="108"/>
                </a:cubicBezTo>
                <a:cubicBezTo>
                  <a:pt x="53" y="108"/>
                  <a:pt x="54" y="108"/>
                  <a:pt x="54" y="108"/>
                </a:cubicBezTo>
                <a:cubicBezTo>
                  <a:pt x="54" y="108"/>
                  <a:pt x="54" y="108"/>
                  <a:pt x="54" y="107"/>
                </a:cubicBezTo>
                <a:cubicBezTo>
                  <a:pt x="55" y="105"/>
                  <a:pt x="55" y="105"/>
                  <a:pt x="55" y="105"/>
                </a:cubicBezTo>
                <a:cubicBezTo>
                  <a:pt x="54" y="105"/>
                  <a:pt x="54" y="104"/>
                  <a:pt x="54" y="104"/>
                </a:cubicBezTo>
                <a:cubicBezTo>
                  <a:pt x="53" y="104"/>
                  <a:pt x="53" y="104"/>
                  <a:pt x="52" y="104"/>
                </a:cubicBezTo>
                <a:cubicBezTo>
                  <a:pt x="51" y="104"/>
                  <a:pt x="50" y="105"/>
                  <a:pt x="49" y="105"/>
                </a:cubicBezTo>
                <a:close/>
                <a:moveTo>
                  <a:pt x="3" y="174"/>
                </a:moveTo>
                <a:cubicBezTo>
                  <a:pt x="4" y="175"/>
                  <a:pt x="5" y="176"/>
                  <a:pt x="6" y="176"/>
                </a:cubicBezTo>
                <a:cubicBezTo>
                  <a:pt x="7" y="177"/>
                  <a:pt x="8" y="177"/>
                  <a:pt x="9" y="177"/>
                </a:cubicBezTo>
                <a:cubicBezTo>
                  <a:pt x="10" y="177"/>
                  <a:pt x="11" y="177"/>
                  <a:pt x="11" y="177"/>
                </a:cubicBezTo>
                <a:cubicBezTo>
                  <a:pt x="12" y="177"/>
                  <a:pt x="13" y="177"/>
                  <a:pt x="13" y="176"/>
                </a:cubicBezTo>
                <a:cubicBezTo>
                  <a:pt x="14" y="176"/>
                  <a:pt x="15" y="176"/>
                  <a:pt x="15" y="175"/>
                </a:cubicBezTo>
                <a:cubicBezTo>
                  <a:pt x="16" y="175"/>
                  <a:pt x="16" y="175"/>
                  <a:pt x="17" y="174"/>
                </a:cubicBezTo>
                <a:cubicBezTo>
                  <a:pt x="16" y="173"/>
                  <a:pt x="16" y="173"/>
                  <a:pt x="16" y="173"/>
                </a:cubicBezTo>
                <a:cubicBezTo>
                  <a:pt x="16" y="172"/>
                  <a:pt x="15" y="172"/>
                  <a:pt x="15" y="172"/>
                </a:cubicBezTo>
                <a:cubicBezTo>
                  <a:pt x="15" y="172"/>
                  <a:pt x="15" y="172"/>
                  <a:pt x="14" y="173"/>
                </a:cubicBezTo>
                <a:cubicBezTo>
                  <a:pt x="14" y="173"/>
                  <a:pt x="14" y="173"/>
                  <a:pt x="13" y="173"/>
                </a:cubicBezTo>
                <a:cubicBezTo>
                  <a:pt x="13" y="174"/>
                  <a:pt x="13" y="174"/>
                  <a:pt x="12" y="174"/>
                </a:cubicBezTo>
                <a:cubicBezTo>
                  <a:pt x="11" y="174"/>
                  <a:pt x="11" y="174"/>
                  <a:pt x="10" y="174"/>
                </a:cubicBezTo>
                <a:cubicBezTo>
                  <a:pt x="9" y="174"/>
                  <a:pt x="8" y="174"/>
                  <a:pt x="7" y="174"/>
                </a:cubicBezTo>
                <a:cubicBezTo>
                  <a:pt x="7" y="174"/>
                  <a:pt x="6" y="173"/>
                  <a:pt x="6" y="172"/>
                </a:cubicBezTo>
                <a:cubicBezTo>
                  <a:pt x="5" y="172"/>
                  <a:pt x="5" y="171"/>
                  <a:pt x="4" y="170"/>
                </a:cubicBezTo>
                <a:cubicBezTo>
                  <a:pt x="4" y="169"/>
                  <a:pt x="4" y="168"/>
                  <a:pt x="4" y="167"/>
                </a:cubicBezTo>
                <a:cubicBezTo>
                  <a:pt x="4" y="166"/>
                  <a:pt x="4" y="164"/>
                  <a:pt x="4" y="164"/>
                </a:cubicBezTo>
                <a:cubicBezTo>
                  <a:pt x="5" y="163"/>
                  <a:pt x="5" y="162"/>
                  <a:pt x="6" y="161"/>
                </a:cubicBezTo>
                <a:cubicBezTo>
                  <a:pt x="6" y="160"/>
                  <a:pt x="7" y="160"/>
                  <a:pt x="7" y="160"/>
                </a:cubicBezTo>
                <a:cubicBezTo>
                  <a:pt x="8" y="159"/>
                  <a:pt x="9" y="159"/>
                  <a:pt x="10" y="159"/>
                </a:cubicBezTo>
                <a:cubicBezTo>
                  <a:pt x="11" y="159"/>
                  <a:pt x="11" y="159"/>
                  <a:pt x="12" y="159"/>
                </a:cubicBezTo>
                <a:cubicBezTo>
                  <a:pt x="12" y="159"/>
                  <a:pt x="13" y="160"/>
                  <a:pt x="13" y="160"/>
                </a:cubicBezTo>
                <a:cubicBezTo>
                  <a:pt x="14" y="160"/>
                  <a:pt x="14" y="160"/>
                  <a:pt x="14" y="160"/>
                </a:cubicBezTo>
                <a:cubicBezTo>
                  <a:pt x="14" y="161"/>
                  <a:pt x="15" y="161"/>
                  <a:pt x="15" y="161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15" y="160"/>
                  <a:pt x="15" y="160"/>
                  <a:pt x="16" y="160"/>
                </a:cubicBezTo>
                <a:cubicBezTo>
                  <a:pt x="17" y="159"/>
                  <a:pt x="17" y="159"/>
                  <a:pt x="17" y="159"/>
                </a:cubicBezTo>
                <a:cubicBezTo>
                  <a:pt x="16" y="158"/>
                  <a:pt x="15" y="157"/>
                  <a:pt x="14" y="157"/>
                </a:cubicBezTo>
                <a:cubicBezTo>
                  <a:pt x="13" y="156"/>
                  <a:pt x="11" y="156"/>
                  <a:pt x="10" y="156"/>
                </a:cubicBezTo>
                <a:cubicBezTo>
                  <a:pt x="8" y="156"/>
                  <a:pt x="7" y="157"/>
                  <a:pt x="6" y="157"/>
                </a:cubicBezTo>
                <a:cubicBezTo>
                  <a:pt x="5" y="158"/>
                  <a:pt x="4" y="158"/>
                  <a:pt x="3" y="159"/>
                </a:cubicBezTo>
                <a:cubicBezTo>
                  <a:pt x="2" y="160"/>
                  <a:pt x="1" y="161"/>
                  <a:pt x="1" y="163"/>
                </a:cubicBezTo>
                <a:cubicBezTo>
                  <a:pt x="1" y="164"/>
                  <a:pt x="0" y="165"/>
                  <a:pt x="0" y="167"/>
                </a:cubicBezTo>
                <a:cubicBezTo>
                  <a:pt x="0" y="168"/>
                  <a:pt x="1" y="170"/>
                  <a:pt x="1" y="171"/>
                </a:cubicBezTo>
                <a:cubicBezTo>
                  <a:pt x="1" y="172"/>
                  <a:pt x="2" y="174"/>
                  <a:pt x="3" y="174"/>
                </a:cubicBezTo>
                <a:close/>
                <a:moveTo>
                  <a:pt x="15" y="211"/>
                </a:moveTo>
                <a:cubicBezTo>
                  <a:pt x="14" y="210"/>
                  <a:pt x="13" y="209"/>
                  <a:pt x="12" y="209"/>
                </a:cubicBezTo>
                <a:cubicBezTo>
                  <a:pt x="11" y="208"/>
                  <a:pt x="10" y="208"/>
                  <a:pt x="9" y="208"/>
                </a:cubicBezTo>
                <a:cubicBezTo>
                  <a:pt x="8" y="208"/>
                  <a:pt x="7" y="208"/>
                  <a:pt x="5" y="209"/>
                </a:cubicBezTo>
                <a:cubicBezTo>
                  <a:pt x="4" y="210"/>
                  <a:pt x="3" y="210"/>
                  <a:pt x="3" y="211"/>
                </a:cubicBezTo>
                <a:cubicBezTo>
                  <a:pt x="2" y="212"/>
                  <a:pt x="1" y="213"/>
                  <a:pt x="1" y="215"/>
                </a:cubicBezTo>
                <a:cubicBezTo>
                  <a:pt x="1" y="216"/>
                  <a:pt x="0" y="217"/>
                  <a:pt x="0" y="219"/>
                </a:cubicBezTo>
                <a:cubicBezTo>
                  <a:pt x="0" y="220"/>
                  <a:pt x="1" y="222"/>
                  <a:pt x="1" y="223"/>
                </a:cubicBezTo>
                <a:cubicBezTo>
                  <a:pt x="1" y="225"/>
                  <a:pt x="2" y="226"/>
                  <a:pt x="2" y="226"/>
                </a:cubicBezTo>
                <a:cubicBezTo>
                  <a:pt x="3" y="227"/>
                  <a:pt x="4" y="228"/>
                  <a:pt x="5" y="228"/>
                </a:cubicBezTo>
                <a:cubicBezTo>
                  <a:pt x="6" y="229"/>
                  <a:pt x="7" y="229"/>
                  <a:pt x="8" y="229"/>
                </a:cubicBezTo>
                <a:cubicBezTo>
                  <a:pt x="9" y="229"/>
                  <a:pt x="11" y="229"/>
                  <a:pt x="12" y="228"/>
                </a:cubicBezTo>
                <a:cubicBezTo>
                  <a:pt x="13" y="228"/>
                  <a:pt x="14" y="227"/>
                  <a:pt x="15" y="226"/>
                </a:cubicBezTo>
                <a:cubicBezTo>
                  <a:pt x="15" y="228"/>
                  <a:pt x="15" y="228"/>
                  <a:pt x="15" y="228"/>
                </a:cubicBezTo>
                <a:cubicBezTo>
                  <a:pt x="15" y="229"/>
                  <a:pt x="16" y="229"/>
                  <a:pt x="16" y="229"/>
                </a:cubicBezTo>
                <a:cubicBezTo>
                  <a:pt x="18" y="229"/>
                  <a:pt x="18" y="229"/>
                  <a:pt x="18" y="229"/>
                </a:cubicBezTo>
                <a:cubicBezTo>
                  <a:pt x="18" y="199"/>
                  <a:pt x="18" y="199"/>
                  <a:pt x="18" y="199"/>
                </a:cubicBezTo>
                <a:cubicBezTo>
                  <a:pt x="15" y="199"/>
                  <a:pt x="15" y="199"/>
                  <a:pt x="15" y="199"/>
                </a:cubicBezTo>
                <a:lnTo>
                  <a:pt x="15" y="211"/>
                </a:lnTo>
                <a:close/>
                <a:moveTo>
                  <a:pt x="15" y="223"/>
                </a:moveTo>
                <a:cubicBezTo>
                  <a:pt x="14" y="224"/>
                  <a:pt x="13" y="225"/>
                  <a:pt x="12" y="225"/>
                </a:cubicBezTo>
                <a:cubicBezTo>
                  <a:pt x="11" y="226"/>
                  <a:pt x="10" y="226"/>
                  <a:pt x="9" y="226"/>
                </a:cubicBezTo>
                <a:cubicBezTo>
                  <a:pt x="8" y="226"/>
                  <a:pt x="8" y="226"/>
                  <a:pt x="7" y="226"/>
                </a:cubicBezTo>
                <a:cubicBezTo>
                  <a:pt x="6" y="226"/>
                  <a:pt x="6" y="225"/>
                  <a:pt x="5" y="224"/>
                </a:cubicBezTo>
                <a:cubicBezTo>
                  <a:pt x="5" y="224"/>
                  <a:pt x="5" y="223"/>
                  <a:pt x="4" y="222"/>
                </a:cubicBezTo>
                <a:cubicBezTo>
                  <a:pt x="4" y="221"/>
                  <a:pt x="4" y="220"/>
                  <a:pt x="4" y="219"/>
                </a:cubicBezTo>
                <a:cubicBezTo>
                  <a:pt x="4" y="216"/>
                  <a:pt x="5" y="214"/>
                  <a:pt x="6" y="213"/>
                </a:cubicBezTo>
                <a:cubicBezTo>
                  <a:pt x="7" y="212"/>
                  <a:pt x="8" y="211"/>
                  <a:pt x="10" y="211"/>
                </a:cubicBezTo>
                <a:cubicBezTo>
                  <a:pt x="11" y="211"/>
                  <a:pt x="12" y="211"/>
                  <a:pt x="13" y="212"/>
                </a:cubicBezTo>
                <a:cubicBezTo>
                  <a:pt x="13" y="212"/>
                  <a:pt x="14" y="213"/>
                  <a:pt x="15" y="213"/>
                </a:cubicBezTo>
                <a:lnTo>
                  <a:pt x="15" y="223"/>
                </a:lnTo>
                <a:close/>
                <a:moveTo>
                  <a:pt x="246" y="124"/>
                </a:moveTo>
                <a:cubicBezTo>
                  <a:pt x="248" y="124"/>
                  <a:pt x="249" y="123"/>
                  <a:pt x="249" y="122"/>
                </a:cubicBezTo>
                <a:cubicBezTo>
                  <a:pt x="250" y="124"/>
                  <a:pt x="250" y="124"/>
                  <a:pt x="250" y="124"/>
                </a:cubicBezTo>
                <a:cubicBezTo>
                  <a:pt x="250" y="125"/>
                  <a:pt x="250" y="125"/>
                  <a:pt x="251" y="125"/>
                </a:cubicBezTo>
                <a:cubicBezTo>
                  <a:pt x="253" y="125"/>
                  <a:pt x="253" y="125"/>
                  <a:pt x="253" y="125"/>
                </a:cubicBezTo>
                <a:cubicBezTo>
                  <a:pt x="253" y="95"/>
                  <a:pt x="253" y="95"/>
                  <a:pt x="253" y="95"/>
                </a:cubicBezTo>
                <a:cubicBezTo>
                  <a:pt x="249" y="95"/>
                  <a:pt x="249" y="95"/>
                  <a:pt x="249" y="95"/>
                </a:cubicBezTo>
                <a:cubicBezTo>
                  <a:pt x="249" y="107"/>
                  <a:pt x="249" y="107"/>
                  <a:pt x="249" y="107"/>
                </a:cubicBezTo>
                <a:cubicBezTo>
                  <a:pt x="249" y="106"/>
                  <a:pt x="248" y="105"/>
                  <a:pt x="247" y="105"/>
                </a:cubicBezTo>
                <a:cubicBezTo>
                  <a:pt x="246" y="104"/>
                  <a:pt x="245" y="104"/>
                  <a:pt x="244" y="104"/>
                </a:cubicBezTo>
                <a:cubicBezTo>
                  <a:pt x="242" y="104"/>
                  <a:pt x="241" y="104"/>
                  <a:pt x="240" y="105"/>
                </a:cubicBezTo>
                <a:cubicBezTo>
                  <a:pt x="239" y="106"/>
                  <a:pt x="238" y="106"/>
                  <a:pt x="237" y="107"/>
                </a:cubicBezTo>
                <a:cubicBezTo>
                  <a:pt x="236" y="108"/>
                  <a:pt x="236" y="109"/>
                  <a:pt x="236" y="111"/>
                </a:cubicBezTo>
                <a:cubicBezTo>
                  <a:pt x="235" y="112"/>
                  <a:pt x="235" y="113"/>
                  <a:pt x="235" y="115"/>
                </a:cubicBezTo>
                <a:cubicBezTo>
                  <a:pt x="235" y="116"/>
                  <a:pt x="235" y="118"/>
                  <a:pt x="235" y="119"/>
                </a:cubicBezTo>
                <a:cubicBezTo>
                  <a:pt x="236" y="121"/>
                  <a:pt x="236" y="122"/>
                  <a:pt x="237" y="122"/>
                </a:cubicBezTo>
                <a:cubicBezTo>
                  <a:pt x="238" y="123"/>
                  <a:pt x="238" y="124"/>
                  <a:pt x="239" y="124"/>
                </a:cubicBezTo>
                <a:cubicBezTo>
                  <a:pt x="240" y="125"/>
                  <a:pt x="241" y="125"/>
                  <a:pt x="243" y="125"/>
                </a:cubicBezTo>
                <a:cubicBezTo>
                  <a:pt x="244" y="125"/>
                  <a:pt x="245" y="125"/>
                  <a:pt x="246" y="124"/>
                </a:cubicBezTo>
                <a:close/>
                <a:moveTo>
                  <a:pt x="240" y="120"/>
                </a:moveTo>
                <a:cubicBezTo>
                  <a:pt x="240" y="120"/>
                  <a:pt x="239" y="119"/>
                  <a:pt x="239" y="118"/>
                </a:cubicBezTo>
                <a:cubicBezTo>
                  <a:pt x="239" y="117"/>
                  <a:pt x="239" y="116"/>
                  <a:pt x="239" y="115"/>
                </a:cubicBezTo>
                <a:cubicBezTo>
                  <a:pt x="239" y="112"/>
                  <a:pt x="239" y="110"/>
                  <a:pt x="240" y="109"/>
                </a:cubicBezTo>
                <a:cubicBezTo>
                  <a:pt x="241" y="108"/>
                  <a:pt x="243" y="107"/>
                  <a:pt x="244" y="107"/>
                </a:cubicBezTo>
                <a:cubicBezTo>
                  <a:pt x="245" y="107"/>
                  <a:pt x="246" y="107"/>
                  <a:pt x="247" y="108"/>
                </a:cubicBezTo>
                <a:cubicBezTo>
                  <a:pt x="248" y="108"/>
                  <a:pt x="249" y="109"/>
                  <a:pt x="249" y="109"/>
                </a:cubicBezTo>
                <a:cubicBezTo>
                  <a:pt x="249" y="119"/>
                  <a:pt x="249" y="119"/>
                  <a:pt x="249" y="119"/>
                </a:cubicBezTo>
                <a:cubicBezTo>
                  <a:pt x="248" y="120"/>
                  <a:pt x="248" y="121"/>
                  <a:pt x="247" y="121"/>
                </a:cubicBezTo>
                <a:cubicBezTo>
                  <a:pt x="246" y="122"/>
                  <a:pt x="245" y="122"/>
                  <a:pt x="244" y="122"/>
                </a:cubicBezTo>
                <a:cubicBezTo>
                  <a:pt x="243" y="122"/>
                  <a:pt x="242" y="122"/>
                  <a:pt x="242" y="122"/>
                </a:cubicBezTo>
                <a:cubicBezTo>
                  <a:pt x="241" y="122"/>
                  <a:pt x="240" y="121"/>
                  <a:pt x="240" y="120"/>
                </a:cubicBezTo>
                <a:close/>
                <a:moveTo>
                  <a:pt x="144" y="105"/>
                </a:moveTo>
                <a:cubicBezTo>
                  <a:pt x="143" y="104"/>
                  <a:pt x="142" y="104"/>
                  <a:pt x="141" y="104"/>
                </a:cubicBezTo>
                <a:cubicBezTo>
                  <a:pt x="140" y="104"/>
                  <a:pt x="138" y="105"/>
                  <a:pt x="137" y="105"/>
                </a:cubicBezTo>
                <a:cubicBezTo>
                  <a:pt x="136" y="106"/>
                  <a:pt x="135" y="107"/>
                  <a:pt x="134" y="108"/>
                </a:cubicBezTo>
                <a:cubicBezTo>
                  <a:pt x="134" y="105"/>
                  <a:pt x="134" y="105"/>
                  <a:pt x="134" y="105"/>
                </a:cubicBezTo>
                <a:cubicBezTo>
                  <a:pt x="134" y="105"/>
                  <a:pt x="133" y="105"/>
                  <a:pt x="133" y="105"/>
                </a:cubicBezTo>
                <a:cubicBezTo>
                  <a:pt x="131" y="105"/>
                  <a:pt x="131" y="105"/>
                  <a:pt x="131" y="105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134" y="132"/>
                  <a:pt x="134" y="132"/>
                  <a:pt x="134" y="132"/>
                </a:cubicBezTo>
                <a:cubicBezTo>
                  <a:pt x="134" y="123"/>
                  <a:pt x="134" y="123"/>
                  <a:pt x="134" y="123"/>
                </a:cubicBezTo>
                <a:cubicBezTo>
                  <a:pt x="135" y="123"/>
                  <a:pt x="136" y="124"/>
                  <a:pt x="137" y="124"/>
                </a:cubicBezTo>
                <a:cubicBezTo>
                  <a:pt x="138" y="125"/>
                  <a:pt x="139" y="125"/>
                  <a:pt x="140" y="125"/>
                </a:cubicBezTo>
                <a:cubicBezTo>
                  <a:pt x="141" y="125"/>
                  <a:pt x="143" y="125"/>
                  <a:pt x="144" y="124"/>
                </a:cubicBezTo>
                <a:cubicBezTo>
                  <a:pt x="145" y="124"/>
                  <a:pt x="146" y="123"/>
                  <a:pt x="146" y="122"/>
                </a:cubicBezTo>
                <a:cubicBezTo>
                  <a:pt x="147" y="121"/>
                  <a:pt x="148" y="120"/>
                  <a:pt x="148" y="119"/>
                </a:cubicBezTo>
                <a:cubicBezTo>
                  <a:pt x="149" y="117"/>
                  <a:pt x="149" y="116"/>
                  <a:pt x="149" y="115"/>
                </a:cubicBezTo>
                <a:cubicBezTo>
                  <a:pt x="149" y="113"/>
                  <a:pt x="149" y="111"/>
                  <a:pt x="148" y="110"/>
                </a:cubicBezTo>
                <a:cubicBezTo>
                  <a:pt x="148" y="109"/>
                  <a:pt x="147" y="108"/>
                  <a:pt x="147" y="107"/>
                </a:cubicBezTo>
                <a:cubicBezTo>
                  <a:pt x="146" y="106"/>
                  <a:pt x="145" y="105"/>
                  <a:pt x="144" y="105"/>
                </a:cubicBezTo>
                <a:close/>
                <a:moveTo>
                  <a:pt x="144" y="120"/>
                </a:moveTo>
                <a:cubicBezTo>
                  <a:pt x="143" y="122"/>
                  <a:pt x="141" y="122"/>
                  <a:pt x="139" y="122"/>
                </a:cubicBezTo>
                <a:cubicBezTo>
                  <a:pt x="138" y="122"/>
                  <a:pt x="137" y="122"/>
                  <a:pt x="137" y="122"/>
                </a:cubicBezTo>
                <a:cubicBezTo>
                  <a:pt x="136" y="121"/>
                  <a:pt x="135" y="121"/>
                  <a:pt x="134" y="120"/>
                </a:cubicBezTo>
                <a:cubicBezTo>
                  <a:pt x="134" y="110"/>
                  <a:pt x="134" y="110"/>
                  <a:pt x="134" y="110"/>
                </a:cubicBezTo>
                <a:cubicBezTo>
                  <a:pt x="135" y="109"/>
                  <a:pt x="136" y="108"/>
                  <a:pt x="137" y="108"/>
                </a:cubicBezTo>
                <a:cubicBezTo>
                  <a:pt x="138" y="107"/>
                  <a:pt x="139" y="107"/>
                  <a:pt x="140" y="107"/>
                </a:cubicBezTo>
                <a:cubicBezTo>
                  <a:pt x="141" y="107"/>
                  <a:pt x="141" y="107"/>
                  <a:pt x="142" y="108"/>
                </a:cubicBezTo>
                <a:cubicBezTo>
                  <a:pt x="143" y="108"/>
                  <a:pt x="143" y="108"/>
                  <a:pt x="144" y="109"/>
                </a:cubicBezTo>
                <a:cubicBezTo>
                  <a:pt x="144" y="109"/>
                  <a:pt x="144" y="110"/>
                  <a:pt x="145" y="111"/>
                </a:cubicBezTo>
                <a:cubicBezTo>
                  <a:pt x="145" y="112"/>
                  <a:pt x="145" y="113"/>
                  <a:pt x="145" y="115"/>
                </a:cubicBezTo>
                <a:cubicBezTo>
                  <a:pt x="145" y="117"/>
                  <a:pt x="145" y="119"/>
                  <a:pt x="144" y="120"/>
                </a:cubicBezTo>
                <a:close/>
                <a:moveTo>
                  <a:pt x="210" y="105"/>
                </a:moveTo>
                <a:cubicBezTo>
                  <a:pt x="209" y="106"/>
                  <a:pt x="209" y="106"/>
                  <a:pt x="208" y="107"/>
                </a:cubicBezTo>
                <a:cubicBezTo>
                  <a:pt x="208" y="107"/>
                  <a:pt x="207" y="108"/>
                  <a:pt x="207" y="108"/>
                </a:cubicBezTo>
                <a:cubicBezTo>
                  <a:pt x="207" y="107"/>
                  <a:pt x="206" y="106"/>
                  <a:pt x="205" y="105"/>
                </a:cubicBezTo>
                <a:cubicBezTo>
                  <a:pt x="204" y="105"/>
                  <a:pt x="203" y="104"/>
                  <a:pt x="202" y="104"/>
                </a:cubicBezTo>
                <a:cubicBezTo>
                  <a:pt x="201" y="104"/>
                  <a:pt x="200" y="105"/>
                  <a:pt x="199" y="105"/>
                </a:cubicBezTo>
                <a:cubicBezTo>
                  <a:pt x="198" y="106"/>
                  <a:pt x="197" y="106"/>
                  <a:pt x="196" y="107"/>
                </a:cubicBezTo>
                <a:cubicBezTo>
                  <a:pt x="196" y="105"/>
                  <a:pt x="196" y="105"/>
                  <a:pt x="196" y="105"/>
                </a:cubicBezTo>
                <a:cubicBezTo>
                  <a:pt x="196" y="105"/>
                  <a:pt x="196" y="105"/>
                  <a:pt x="195" y="105"/>
                </a:cubicBezTo>
                <a:cubicBezTo>
                  <a:pt x="193" y="105"/>
                  <a:pt x="193" y="105"/>
                  <a:pt x="193" y="105"/>
                </a:cubicBezTo>
                <a:cubicBezTo>
                  <a:pt x="193" y="125"/>
                  <a:pt x="193" y="125"/>
                  <a:pt x="193" y="125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196" y="110"/>
                  <a:pt x="196" y="110"/>
                  <a:pt x="196" y="110"/>
                </a:cubicBezTo>
                <a:cubicBezTo>
                  <a:pt x="197" y="109"/>
                  <a:pt x="198" y="108"/>
                  <a:pt x="199" y="108"/>
                </a:cubicBezTo>
                <a:cubicBezTo>
                  <a:pt x="199" y="107"/>
                  <a:pt x="200" y="107"/>
                  <a:pt x="201" y="107"/>
                </a:cubicBezTo>
                <a:cubicBezTo>
                  <a:pt x="202" y="107"/>
                  <a:pt x="203" y="108"/>
                  <a:pt x="204" y="108"/>
                </a:cubicBezTo>
                <a:cubicBezTo>
                  <a:pt x="204" y="109"/>
                  <a:pt x="205" y="110"/>
                  <a:pt x="205" y="112"/>
                </a:cubicBezTo>
                <a:cubicBezTo>
                  <a:pt x="205" y="125"/>
                  <a:pt x="205" y="125"/>
                  <a:pt x="205" y="125"/>
                </a:cubicBezTo>
                <a:cubicBezTo>
                  <a:pt x="208" y="125"/>
                  <a:pt x="208" y="125"/>
                  <a:pt x="208" y="125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8" y="111"/>
                  <a:pt x="209" y="110"/>
                  <a:pt x="209" y="110"/>
                </a:cubicBezTo>
                <a:cubicBezTo>
                  <a:pt x="209" y="109"/>
                  <a:pt x="209" y="109"/>
                  <a:pt x="210" y="108"/>
                </a:cubicBezTo>
                <a:cubicBezTo>
                  <a:pt x="210" y="108"/>
                  <a:pt x="211" y="108"/>
                  <a:pt x="211" y="107"/>
                </a:cubicBezTo>
                <a:cubicBezTo>
                  <a:pt x="212" y="107"/>
                  <a:pt x="212" y="107"/>
                  <a:pt x="213" y="107"/>
                </a:cubicBezTo>
                <a:cubicBezTo>
                  <a:pt x="214" y="107"/>
                  <a:pt x="215" y="108"/>
                  <a:pt x="216" y="108"/>
                </a:cubicBezTo>
                <a:cubicBezTo>
                  <a:pt x="216" y="109"/>
                  <a:pt x="217" y="110"/>
                  <a:pt x="217" y="112"/>
                </a:cubicBezTo>
                <a:cubicBezTo>
                  <a:pt x="217" y="125"/>
                  <a:pt x="217" y="125"/>
                  <a:pt x="217" y="125"/>
                </a:cubicBezTo>
                <a:cubicBezTo>
                  <a:pt x="220" y="125"/>
                  <a:pt x="220" y="125"/>
                  <a:pt x="220" y="125"/>
                </a:cubicBezTo>
                <a:cubicBezTo>
                  <a:pt x="220" y="112"/>
                  <a:pt x="220" y="112"/>
                  <a:pt x="220" y="112"/>
                </a:cubicBezTo>
                <a:cubicBezTo>
                  <a:pt x="220" y="111"/>
                  <a:pt x="220" y="110"/>
                  <a:pt x="220" y="109"/>
                </a:cubicBezTo>
                <a:cubicBezTo>
                  <a:pt x="220" y="108"/>
                  <a:pt x="219" y="107"/>
                  <a:pt x="219" y="106"/>
                </a:cubicBezTo>
                <a:cubicBezTo>
                  <a:pt x="218" y="106"/>
                  <a:pt x="217" y="105"/>
                  <a:pt x="216" y="105"/>
                </a:cubicBezTo>
                <a:cubicBezTo>
                  <a:pt x="216" y="104"/>
                  <a:pt x="215" y="104"/>
                  <a:pt x="214" y="104"/>
                </a:cubicBezTo>
                <a:cubicBezTo>
                  <a:pt x="213" y="104"/>
                  <a:pt x="212" y="104"/>
                  <a:pt x="212" y="105"/>
                </a:cubicBezTo>
                <a:cubicBezTo>
                  <a:pt x="211" y="105"/>
                  <a:pt x="210" y="105"/>
                  <a:pt x="210" y="105"/>
                </a:cubicBezTo>
                <a:close/>
                <a:moveTo>
                  <a:pt x="6" y="96"/>
                </a:moveTo>
                <a:cubicBezTo>
                  <a:pt x="2" y="96"/>
                  <a:pt x="2" y="96"/>
                  <a:pt x="2" y="96"/>
                </a:cubicBezTo>
                <a:cubicBezTo>
                  <a:pt x="2" y="125"/>
                  <a:pt x="2" y="125"/>
                  <a:pt x="2" y="125"/>
                </a:cubicBezTo>
                <a:cubicBezTo>
                  <a:pt x="19" y="125"/>
                  <a:pt x="19" y="125"/>
                  <a:pt x="19" y="125"/>
                </a:cubicBezTo>
                <a:cubicBezTo>
                  <a:pt x="19" y="122"/>
                  <a:pt x="19" y="122"/>
                  <a:pt x="19" y="122"/>
                </a:cubicBezTo>
                <a:cubicBezTo>
                  <a:pt x="6" y="122"/>
                  <a:pt x="6" y="122"/>
                  <a:pt x="6" y="122"/>
                </a:cubicBezTo>
                <a:lnTo>
                  <a:pt x="6" y="96"/>
                </a:lnTo>
                <a:close/>
                <a:moveTo>
                  <a:pt x="290" y="110"/>
                </a:moveTo>
                <a:cubicBezTo>
                  <a:pt x="290" y="112"/>
                  <a:pt x="289" y="113"/>
                  <a:pt x="289" y="115"/>
                </a:cubicBezTo>
                <a:cubicBezTo>
                  <a:pt x="289" y="116"/>
                  <a:pt x="290" y="118"/>
                  <a:pt x="290" y="119"/>
                </a:cubicBezTo>
                <a:cubicBezTo>
                  <a:pt x="291" y="120"/>
                  <a:pt x="291" y="121"/>
                  <a:pt x="292" y="122"/>
                </a:cubicBezTo>
                <a:cubicBezTo>
                  <a:pt x="293" y="123"/>
                  <a:pt x="294" y="124"/>
                  <a:pt x="295" y="124"/>
                </a:cubicBezTo>
                <a:cubicBezTo>
                  <a:pt x="296" y="125"/>
                  <a:pt x="298" y="125"/>
                  <a:pt x="299" y="125"/>
                </a:cubicBezTo>
                <a:cubicBezTo>
                  <a:pt x="301" y="125"/>
                  <a:pt x="302" y="125"/>
                  <a:pt x="303" y="124"/>
                </a:cubicBezTo>
                <a:cubicBezTo>
                  <a:pt x="304" y="124"/>
                  <a:pt x="305" y="123"/>
                  <a:pt x="306" y="122"/>
                </a:cubicBezTo>
                <a:cubicBezTo>
                  <a:pt x="307" y="121"/>
                  <a:pt x="308" y="120"/>
                  <a:pt x="308" y="119"/>
                </a:cubicBezTo>
                <a:cubicBezTo>
                  <a:pt x="309" y="118"/>
                  <a:pt x="309" y="116"/>
                  <a:pt x="309" y="115"/>
                </a:cubicBezTo>
                <a:cubicBezTo>
                  <a:pt x="309" y="113"/>
                  <a:pt x="309" y="112"/>
                  <a:pt x="308" y="110"/>
                </a:cubicBezTo>
                <a:cubicBezTo>
                  <a:pt x="308" y="109"/>
                  <a:pt x="307" y="108"/>
                  <a:pt x="306" y="107"/>
                </a:cubicBezTo>
                <a:cubicBezTo>
                  <a:pt x="305" y="106"/>
                  <a:pt x="304" y="105"/>
                  <a:pt x="303" y="105"/>
                </a:cubicBezTo>
                <a:cubicBezTo>
                  <a:pt x="302" y="105"/>
                  <a:pt x="301" y="104"/>
                  <a:pt x="299" y="104"/>
                </a:cubicBezTo>
                <a:cubicBezTo>
                  <a:pt x="298" y="104"/>
                  <a:pt x="296" y="105"/>
                  <a:pt x="295" y="105"/>
                </a:cubicBezTo>
                <a:cubicBezTo>
                  <a:pt x="294" y="105"/>
                  <a:pt x="293" y="106"/>
                  <a:pt x="292" y="107"/>
                </a:cubicBezTo>
                <a:cubicBezTo>
                  <a:pt x="291" y="108"/>
                  <a:pt x="291" y="109"/>
                  <a:pt x="290" y="110"/>
                </a:cubicBezTo>
                <a:close/>
                <a:moveTo>
                  <a:pt x="293" y="111"/>
                </a:moveTo>
                <a:cubicBezTo>
                  <a:pt x="294" y="111"/>
                  <a:pt x="294" y="110"/>
                  <a:pt x="295" y="109"/>
                </a:cubicBezTo>
                <a:cubicBezTo>
                  <a:pt x="295" y="108"/>
                  <a:pt x="296" y="108"/>
                  <a:pt x="296" y="108"/>
                </a:cubicBezTo>
                <a:cubicBezTo>
                  <a:pt x="297" y="107"/>
                  <a:pt x="298" y="107"/>
                  <a:pt x="299" y="107"/>
                </a:cubicBezTo>
                <a:cubicBezTo>
                  <a:pt x="301" y="107"/>
                  <a:pt x="303" y="108"/>
                  <a:pt x="304" y="109"/>
                </a:cubicBezTo>
                <a:cubicBezTo>
                  <a:pt x="305" y="110"/>
                  <a:pt x="305" y="112"/>
                  <a:pt x="305" y="115"/>
                </a:cubicBezTo>
                <a:cubicBezTo>
                  <a:pt x="305" y="117"/>
                  <a:pt x="305" y="119"/>
                  <a:pt x="304" y="120"/>
                </a:cubicBezTo>
                <a:cubicBezTo>
                  <a:pt x="303" y="122"/>
                  <a:pt x="301" y="122"/>
                  <a:pt x="299" y="122"/>
                </a:cubicBezTo>
                <a:cubicBezTo>
                  <a:pt x="297" y="122"/>
                  <a:pt x="296" y="122"/>
                  <a:pt x="295" y="120"/>
                </a:cubicBezTo>
                <a:cubicBezTo>
                  <a:pt x="294" y="119"/>
                  <a:pt x="293" y="117"/>
                  <a:pt x="293" y="115"/>
                </a:cubicBezTo>
                <a:cubicBezTo>
                  <a:pt x="293" y="114"/>
                  <a:pt x="293" y="112"/>
                  <a:pt x="293" y="111"/>
                </a:cubicBezTo>
                <a:close/>
                <a:moveTo>
                  <a:pt x="355" y="125"/>
                </a:moveTo>
                <a:cubicBezTo>
                  <a:pt x="358" y="125"/>
                  <a:pt x="358" y="125"/>
                  <a:pt x="358" y="125"/>
                </a:cubicBezTo>
                <a:cubicBezTo>
                  <a:pt x="358" y="105"/>
                  <a:pt x="358" y="105"/>
                  <a:pt x="358" y="105"/>
                </a:cubicBezTo>
                <a:cubicBezTo>
                  <a:pt x="355" y="105"/>
                  <a:pt x="355" y="105"/>
                  <a:pt x="355" y="105"/>
                </a:cubicBezTo>
                <a:lnTo>
                  <a:pt x="355" y="125"/>
                </a:lnTo>
                <a:close/>
                <a:moveTo>
                  <a:pt x="359" y="97"/>
                </a:moveTo>
                <a:cubicBezTo>
                  <a:pt x="359" y="97"/>
                  <a:pt x="358" y="97"/>
                  <a:pt x="358" y="96"/>
                </a:cubicBezTo>
                <a:cubicBezTo>
                  <a:pt x="358" y="96"/>
                  <a:pt x="358" y="96"/>
                  <a:pt x="357" y="96"/>
                </a:cubicBezTo>
                <a:cubicBezTo>
                  <a:pt x="357" y="96"/>
                  <a:pt x="357" y="96"/>
                  <a:pt x="356" y="96"/>
                </a:cubicBezTo>
                <a:cubicBezTo>
                  <a:pt x="356" y="96"/>
                  <a:pt x="356" y="96"/>
                  <a:pt x="355" y="96"/>
                </a:cubicBezTo>
                <a:cubicBezTo>
                  <a:pt x="355" y="96"/>
                  <a:pt x="355" y="96"/>
                  <a:pt x="355" y="96"/>
                </a:cubicBezTo>
                <a:cubicBezTo>
                  <a:pt x="354" y="97"/>
                  <a:pt x="354" y="97"/>
                  <a:pt x="354" y="97"/>
                </a:cubicBezTo>
                <a:cubicBezTo>
                  <a:pt x="354" y="98"/>
                  <a:pt x="354" y="98"/>
                  <a:pt x="354" y="98"/>
                </a:cubicBezTo>
                <a:cubicBezTo>
                  <a:pt x="354" y="99"/>
                  <a:pt x="354" y="99"/>
                  <a:pt x="354" y="99"/>
                </a:cubicBezTo>
                <a:cubicBezTo>
                  <a:pt x="354" y="99"/>
                  <a:pt x="354" y="100"/>
                  <a:pt x="355" y="100"/>
                </a:cubicBezTo>
                <a:cubicBezTo>
                  <a:pt x="355" y="100"/>
                  <a:pt x="355" y="100"/>
                  <a:pt x="355" y="101"/>
                </a:cubicBezTo>
                <a:cubicBezTo>
                  <a:pt x="356" y="101"/>
                  <a:pt x="356" y="101"/>
                  <a:pt x="356" y="101"/>
                </a:cubicBezTo>
                <a:cubicBezTo>
                  <a:pt x="357" y="101"/>
                  <a:pt x="357" y="101"/>
                  <a:pt x="357" y="101"/>
                </a:cubicBezTo>
                <a:cubicBezTo>
                  <a:pt x="358" y="100"/>
                  <a:pt x="358" y="100"/>
                  <a:pt x="358" y="100"/>
                </a:cubicBezTo>
                <a:cubicBezTo>
                  <a:pt x="358" y="100"/>
                  <a:pt x="359" y="99"/>
                  <a:pt x="359" y="99"/>
                </a:cubicBezTo>
                <a:cubicBezTo>
                  <a:pt x="359" y="99"/>
                  <a:pt x="359" y="99"/>
                  <a:pt x="359" y="98"/>
                </a:cubicBezTo>
                <a:cubicBezTo>
                  <a:pt x="359" y="98"/>
                  <a:pt x="359" y="98"/>
                  <a:pt x="359" y="97"/>
                </a:cubicBezTo>
                <a:close/>
                <a:moveTo>
                  <a:pt x="285" y="95"/>
                </a:moveTo>
                <a:cubicBezTo>
                  <a:pt x="281" y="95"/>
                  <a:pt x="281" y="95"/>
                  <a:pt x="281" y="95"/>
                </a:cubicBezTo>
                <a:cubicBezTo>
                  <a:pt x="281" y="125"/>
                  <a:pt x="281" y="125"/>
                  <a:pt x="281" y="125"/>
                </a:cubicBezTo>
                <a:cubicBezTo>
                  <a:pt x="285" y="125"/>
                  <a:pt x="285" y="125"/>
                  <a:pt x="285" y="125"/>
                </a:cubicBezTo>
                <a:lnTo>
                  <a:pt x="285" y="95"/>
                </a:lnTo>
                <a:close/>
                <a:moveTo>
                  <a:pt x="360" y="177"/>
                </a:moveTo>
                <a:cubicBezTo>
                  <a:pt x="363" y="177"/>
                  <a:pt x="363" y="177"/>
                  <a:pt x="363" y="177"/>
                </a:cubicBezTo>
                <a:cubicBezTo>
                  <a:pt x="363" y="157"/>
                  <a:pt x="363" y="157"/>
                  <a:pt x="363" y="157"/>
                </a:cubicBezTo>
                <a:cubicBezTo>
                  <a:pt x="360" y="157"/>
                  <a:pt x="360" y="157"/>
                  <a:pt x="360" y="157"/>
                </a:cubicBezTo>
                <a:lnTo>
                  <a:pt x="360" y="177"/>
                </a:lnTo>
                <a:close/>
                <a:moveTo>
                  <a:pt x="348" y="115"/>
                </a:moveTo>
                <a:cubicBezTo>
                  <a:pt x="348" y="115"/>
                  <a:pt x="347" y="114"/>
                  <a:pt x="347" y="114"/>
                </a:cubicBezTo>
                <a:cubicBezTo>
                  <a:pt x="346" y="114"/>
                  <a:pt x="346" y="114"/>
                  <a:pt x="345" y="113"/>
                </a:cubicBezTo>
                <a:cubicBezTo>
                  <a:pt x="344" y="113"/>
                  <a:pt x="344" y="113"/>
                  <a:pt x="343" y="113"/>
                </a:cubicBezTo>
                <a:cubicBezTo>
                  <a:pt x="342" y="113"/>
                  <a:pt x="342" y="112"/>
                  <a:pt x="341" y="112"/>
                </a:cubicBezTo>
                <a:cubicBezTo>
                  <a:pt x="341" y="112"/>
                  <a:pt x="340" y="112"/>
                  <a:pt x="340" y="111"/>
                </a:cubicBezTo>
                <a:cubicBezTo>
                  <a:pt x="340" y="111"/>
                  <a:pt x="340" y="110"/>
                  <a:pt x="340" y="110"/>
                </a:cubicBezTo>
                <a:cubicBezTo>
                  <a:pt x="340" y="109"/>
                  <a:pt x="340" y="109"/>
                  <a:pt x="340" y="109"/>
                </a:cubicBezTo>
                <a:cubicBezTo>
                  <a:pt x="340" y="108"/>
                  <a:pt x="340" y="108"/>
                  <a:pt x="341" y="108"/>
                </a:cubicBezTo>
                <a:cubicBezTo>
                  <a:pt x="341" y="108"/>
                  <a:pt x="341" y="107"/>
                  <a:pt x="342" y="107"/>
                </a:cubicBezTo>
                <a:cubicBezTo>
                  <a:pt x="342" y="107"/>
                  <a:pt x="343" y="107"/>
                  <a:pt x="344" y="107"/>
                </a:cubicBezTo>
                <a:cubicBezTo>
                  <a:pt x="344" y="107"/>
                  <a:pt x="345" y="107"/>
                  <a:pt x="345" y="107"/>
                </a:cubicBezTo>
                <a:cubicBezTo>
                  <a:pt x="346" y="107"/>
                  <a:pt x="346" y="107"/>
                  <a:pt x="347" y="108"/>
                </a:cubicBezTo>
                <a:cubicBezTo>
                  <a:pt x="347" y="108"/>
                  <a:pt x="347" y="108"/>
                  <a:pt x="348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9" y="108"/>
                  <a:pt x="349" y="108"/>
                  <a:pt x="349" y="108"/>
                </a:cubicBezTo>
                <a:cubicBezTo>
                  <a:pt x="350" y="107"/>
                  <a:pt x="350" y="107"/>
                  <a:pt x="350" y="107"/>
                </a:cubicBezTo>
                <a:cubicBezTo>
                  <a:pt x="349" y="106"/>
                  <a:pt x="348" y="105"/>
                  <a:pt x="347" y="105"/>
                </a:cubicBezTo>
                <a:cubicBezTo>
                  <a:pt x="346" y="104"/>
                  <a:pt x="345" y="104"/>
                  <a:pt x="343" y="104"/>
                </a:cubicBezTo>
                <a:cubicBezTo>
                  <a:pt x="342" y="104"/>
                  <a:pt x="341" y="104"/>
                  <a:pt x="340" y="105"/>
                </a:cubicBezTo>
                <a:cubicBezTo>
                  <a:pt x="339" y="105"/>
                  <a:pt x="339" y="105"/>
                  <a:pt x="338" y="106"/>
                </a:cubicBezTo>
                <a:cubicBezTo>
                  <a:pt x="338" y="107"/>
                  <a:pt x="337" y="107"/>
                  <a:pt x="337" y="108"/>
                </a:cubicBezTo>
                <a:cubicBezTo>
                  <a:pt x="336" y="109"/>
                  <a:pt x="336" y="109"/>
                  <a:pt x="336" y="110"/>
                </a:cubicBezTo>
                <a:cubicBezTo>
                  <a:pt x="336" y="111"/>
                  <a:pt x="336" y="112"/>
                  <a:pt x="337" y="112"/>
                </a:cubicBezTo>
                <a:cubicBezTo>
                  <a:pt x="337" y="113"/>
                  <a:pt x="337" y="113"/>
                  <a:pt x="338" y="114"/>
                </a:cubicBezTo>
                <a:cubicBezTo>
                  <a:pt x="338" y="114"/>
                  <a:pt x="339" y="115"/>
                  <a:pt x="340" y="115"/>
                </a:cubicBezTo>
                <a:cubicBezTo>
                  <a:pt x="340" y="115"/>
                  <a:pt x="341" y="115"/>
                  <a:pt x="342" y="116"/>
                </a:cubicBezTo>
                <a:cubicBezTo>
                  <a:pt x="342" y="116"/>
                  <a:pt x="343" y="116"/>
                  <a:pt x="343" y="116"/>
                </a:cubicBezTo>
                <a:cubicBezTo>
                  <a:pt x="344" y="116"/>
                  <a:pt x="345" y="117"/>
                  <a:pt x="345" y="117"/>
                </a:cubicBezTo>
                <a:cubicBezTo>
                  <a:pt x="346" y="117"/>
                  <a:pt x="346" y="118"/>
                  <a:pt x="346" y="118"/>
                </a:cubicBezTo>
                <a:cubicBezTo>
                  <a:pt x="347" y="118"/>
                  <a:pt x="347" y="119"/>
                  <a:pt x="347" y="119"/>
                </a:cubicBezTo>
                <a:cubicBezTo>
                  <a:pt x="347" y="120"/>
                  <a:pt x="347" y="120"/>
                  <a:pt x="347" y="121"/>
                </a:cubicBezTo>
                <a:cubicBezTo>
                  <a:pt x="346" y="121"/>
                  <a:pt x="346" y="121"/>
                  <a:pt x="346" y="122"/>
                </a:cubicBezTo>
                <a:cubicBezTo>
                  <a:pt x="345" y="122"/>
                  <a:pt x="345" y="122"/>
                  <a:pt x="344" y="122"/>
                </a:cubicBezTo>
                <a:cubicBezTo>
                  <a:pt x="344" y="123"/>
                  <a:pt x="343" y="123"/>
                  <a:pt x="343" y="123"/>
                </a:cubicBezTo>
                <a:cubicBezTo>
                  <a:pt x="342" y="123"/>
                  <a:pt x="341" y="123"/>
                  <a:pt x="341" y="122"/>
                </a:cubicBezTo>
                <a:cubicBezTo>
                  <a:pt x="340" y="122"/>
                  <a:pt x="340" y="122"/>
                  <a:pt x="339" y="122"/>
                </a:cubicBezTo>
                <a:cubicBezTo>
                  <a:pt x="339" y="121"/>
                  <a:pt x="339" y="121"/>
                  <a:pt x="338" y="121"/>
                </a:cubicBezTo>
                <a:cubicBezTo>
                  <a:pt x="338" y="121"/>
                  <a:pt x="338" y="121"/>
                  <a:pt x="337" y="121"/>
                </a:cubicBezTo>
                <a:cubicBezTo>
                  <a:pt x="337" y="121"/>
                  <a:pt x="337" y="121"/>
                  <a:pt x="337" y="121"/>
                </a:cubicBezTo>
                <a:cubicBezTo>
                  <a:pt x="337" y="121"/>
                  <a:pt x="337" y="121"/>
                  <a:pt x="337" y="121"/>
                </a:cubicBezTo>
                <a:cubicBezTo>
                  <a:pt x="336" y="123"/>
                  <a:pt x="336" y="123"/>
                  <a:pt x="336" y="123"/>
                </a:cubicBezTo>
                <a:cubicBezTo>
                  <a:pt x="337" y="123"/>
                  <a:pt x="337" y="124"/>
                  <a:pt x="339" y="124"/>
                </a:cubicBezTo>
                <a:cubicBezTo>
                  <a:pt x="340" y="125"/>
                  <a:pt x="341" y="125"/>
                  <a:pt x="342" y="125"/>
                </a:cubicBezTo>
                <a:cubicBezTo>
                  <a:pt x="344" y="125"/>
                  <a:pt x="345" y="125"/>
                  <a:pt x="346" y="125"/>
                </a:cubicBezTo>
                <a:cubicBezTo>
                  <a:pt x="347" y="124"/>
                  <a:pt x="347" y="124"/>
                  <a:pt x="348" y="123"/>
                </a:cubicBezTo>
                <a:cubicBezTo>
                  <a:pt x="349" y="123"/>
                  <a:pt x="349" y="122"/>
                  <a:pt x="350" y="121"/>
                </a:cubicBezTo>
                <a:cubicBezTo>
                  <a:pt x="350" y="120"/>
                  <a:pt x="350" y="120"/>
                  <a:pt x="350" y="119"/>
                </a:cubicBezTo>
                <a:cubicBezTo>
                  <a:pt x="350" y="118"/>
                  <a:pt x="350" y="117"/>
                  <a:pt x="350" y="117"/>
                </a:cubicBezTo>
                <a:cubicBezTo>
                  <a:pt x="349" y="116"/>
                  <a:pt x="349" y="115"/>
                  <a:pt x="348" y="115"/>
                </a:cubicBezTo>
                <a:close/>
                <a:moveTo>
                  <a:pt x="342" y="158"/>
                </a:moveTo>
                <a:cubicBezTo>
                  <a:pt x="341" y="158"/>
                  <a:pt x="341" y="157"/>
                  <a:pt x="340" y="157"/>
                </a:cubicBezTo>
                <a:cubicBezTo>
                  <a:pt x="339" y="156"/>
                  <a:pt x="338" y="156"/>
                  <a:pt x="337" y="156"/>
                </a:cubicBezTo>
                <a:cubicBezTo>
                  <a:pt x="336" y="156"/>
                  <a:pt x="336" y="156"/>
                  <a:pt x="335" y="157"/>
                </a:cubicBezTo>
                <a:cubicBezTo>
                  <a:pt x="334" y="157"/>
                  <a:pt x="334" y="157"/>
                  <a:pt x="333" y="157"/>
                </a:cubicBezTo>
                <a:cubicBezTo>
                  <a:pt x="333" y="158"/>
                  <a:pt x="332" y="158"/>
                  <a:pt x="332" y="159"/>
                </a:cubicBezTo>
                <a:cubicBezTo>
                  <a:pt x="331" y="159"/>
                  <a:pt x="331" y="160"/>
                  <a:pt x="331" y="160"/>
                </a:cubicBezTo>
                <a:cubicBezTo>
                  <a:pt x="330" y="159"/>
                  <a:pt x="330" y="158"/>
                  <a:pt x="329" y="157"/>
                </a:cubicBezTo>
                <a:cubicBezTo>
                  <a:pt x="328" y="157"/>
                  <a:pt x="327" y="156"/>
                  <a:pt x="325" y="156"/>
                </a:cubicBezTo>
                <a:cubicBezTo>
                  <a:pt x="324" y="156"/>
                  <a:pt x="323" y="157"/>
                  <a:pt x="322" y="157"/>
                </a:cubicBezTo>
                <a:cubicBezTo>
                  <a:pt x="321" y="158"/>
                  <a:pt x="320" y="158"/>
                  <a:pt x="320" y="159"/>
                </a:cubicBezTo>
                <a:cubicBezTo>
                  <a:pt x="319" y="157"/>
                  <a:pt x="319" y="157"/>
                  <a:pt x="319" y="157"/>
                </a:cubicBezTo>
                <a:cubicBezTo>
                  <a:pt x="319" y="157"/>
                  <a:pt x="319" y="157"/>
                  <a:pt x="318" y="157"/>
                </a:cubicBezTo>
                <a:cubicBezTo>
                  <a:pt x="316" y="157"/>
                  <a:pt x="316" y="157"/>
                  <a:pt x="316" y="157"/>
                </a:cubicBezTo>
                <a:cubicBezTo>
                  <a:pt x="316" y="177"/>
                  <a:pt x="316" y="177"/>
                  <a:pt x="316" y="177"/>
                </a:cubicBezTo>
                <a:cubicBezTo>
                  <a:pt x="320" y="177"/>
                  <a:pt x="320" y="177"/>
                  <a:pt x="320" y="177"/>
                </a:cubicBezTo>
                <a:cubicBezTo>
                  <a:pt x="320" y="162"/>
                  <a:pt x="320" y="162"/>
                  <a:pt x="320" y="162"/>
                </a:cubicBezTo>
                <a:cubicBezTo>
                  <a:pt x="321" y="161"/>
                  <a:pt x="321" y="160"/>
                  <a:pt x="322" y="160"/>
                </a:cubicBezTo>
                <a:cubicBezTo>
                  <a:pt x="323" y="159"/>
                  <a:pt x="324" y="159"/>
                  <a:pt x="324" y="159"/>
                </a:cubicBezTo>
                <a:cubicBezTo>
                  <a:pt x="326" y="159"/>
                  <a:pt x="327" y="160"/>
                  <a:pt x="327" y="160"/>
                </a:cubicBezTo>
                <a:cubicBezTo>
                  <a:pt x="328" y="161"/>
                  <a:pt x="328" y="162"/>
                  <a:pt x="328" y="164"/>
                </a:cubicBezTo>
                <a:cubicBezTo>
                  <a:pt x="328" y="177"/>
                  <a:pt x="328" y="177"/>
                  <a:pt x="328" y="177"/>
                </a:cubicBezTo>
                <a:cubicBezTo>
                  <a:pt x="332" y="177"/>
                  <a:pt x="332" y="177"/>
                  <a:pt x="332" y="177"/>
                </a:cubicBezTo>
                <a:cubicBezTo>
                  <a:pt x="332" y="164"/>
                  <a:pt x="332" y="164"/>
                  <a:pt x="332" y="164"/>
                </a:cubicBezTo>
                <a:cubicBezTo>
                  <a:pt x="332" y="163"/>
                  <a:pt x="332" y="162"/>
                  <a:pt x="332" y="162"/>
                </a:cubicBezTo>
                <a:cubicBezTo>
                  <a:pt x="332" y="161"/>
                  <a:pt x="333" y="161"/>
                  <a:pt x="333" y="160"/>
                </a:cubicBezTo>
                <a:cubicBezTo>
                  <a:pt x="334" y="160"/>
                  <a:pt x="334" y="160"/>
                  <a:pt x="335" y="159"/>
                </a:cubicBezTo>
                <a:cubicBezTo>
                  <a:pt x="335" y="159"/>
                  <a:pt x="336" y="159"/>
                  <a:pt x="336" y="159"/>
                </a:cubicBezTo>
                <a:cubicBezTo>
                  <a:pt x="337" y="159"/>
                  <a:pt x="338" y="160"/>
                  <a:pt x="339" y="160"/>
                </a:cubicBezTo>
                <a:cubicBezTo>
                  <a:pt x="340" y="161"/>
                  <a:pt x="340" y="162"/>
                  <a:pt x="340" y="164"/>
                </a:cubicBezTo>
                <a:cubicBezTo>
                  <a:pt x="340" y="177"/>
                  <a:pt x="340" y="177"/>
                  <a:pt x="340" y="177"/>
                </a:cubicBezTo>
                <a:cubicBezTo>
                  <a:pt x="344" y="177"/>
                  <a:pt x="344" y="177"/>
                  <a:pt x="344" y="177"/>
                </a:cubicBezTo>
                <a:cubicBezTo>
                  <a:pt x="344" y="164"/>
                  <a:pt x="344" y="164"/>
                  <a:pt x="344" y="164"/>
                </a:cubicBezTo>
                <a:cubicBezTo>
                  <a:pt x="344" y="163"/>
                  <a:pt x="344" y="162"/>
                  <a:pt x="343" y="161"/>
                </a:cubicBezTo>
                <a:cubicBezTo>
                  <a:pt x="343" y="160"/>
                  <a:pt x="343" y="159"/>
                  <a:pt x="342" y="158"/>
                </a:cubicBezTo>
                <a:close/>
                <a:moveTo>
                  <a:pt x="291" y="156"/>
                </a:moveTo>
                <a:cubicBezTo>
                  <a:pt x="289" y="156"/>
                  <a:pt x="288" y="157"/>
                  <a:pt x="287" y="157"/>
                </a:cubicBezTo>
                <a:cubicBezTo>
                  <a:pt x="286" y="158"/>
                  <a:pt x="285" y="159"/>
                  <a:pt x="285" y="161"/>
                </a:cubicBezTo>
                <a:cubicBezTo>
                  <a:pt x="285" y="158"/>
                  <a:pt x="285" y="158"/>
                  <a:pt x="285" y="158"/>
                </a:cubicBezTo>
                <a:cubicBezTo>
                  <a:pt x="285" y="157"/>
                  <a:pt x="284" y="157"/>
                  <a:pt x="284" y="157"/>
                </a:cubicBezTo>
                <a:cubicBezTo>
                  <a:pt x="284" y="157"/>
                  <a:pt x="284" y="157"/>
                  <a:pt x="284" y="157"/>
                </a:cubicBezTo>
                <a:cubicBezTo>
                  <a:pt x="281" y="157"/>
                  <a:pt x="281" y="157"/>
                  <a:pt x="281" y="157"/>
                </a:cubicBezTo>
                <a:cubicBezTo>
                  <a:pt x="281" y="177"/>
                  <a:pt x="281" y="177"/>
                  <a:pt x="281" y="177"/>
                </a:cubicBezTo>
                <a:cubicBezTo>
                  <a:pt x="285" y="177"/>
                  <a:pt x="285" y="177"/>
                  <a:pt x="285" y="177"/>
                </a:cubicBezTo>
                <a:cubicBezTo>
                  <a:pt x="285" y="164"/>
                  <a:pt x="285" y="164"/>
                  <a:pt x="285" y="164"/>
                </a:cubicBezTo>
                <a:cubicBezTo>
                  <a:pt x="285" y="163"/>
                  <a:pt x="286" y="163"/>
                  <a:pt x="286" y="162"/>
                </a:cubicBezTo>
                <a:cubicBezTo>
                  <a:pt x="286" y="162"/>
                  <a:pt x="287" y="161"/>
                  <a:pt x="287" y="161"/>
                </a:cubicBezTo>
                <a:cubicBezTo>
                  <a:pt x="287" y="160"/>
                  <a:pt x="288" y="160"/>
                  <a:pt x="288" y="160"/>
                </a:cubicBezTo>
                <a:cubicBezTo>
                  <a:pt x="289" y="160"/>
                  <a:pt x="289" y="160"/>
                  <a:pt x="290" y="160"/>
                </a:cubicBezTo>
                <a:cubicBezTo>
                  <a:pt x="290" y="160"/>
                  <a:pt x="291" y="160"/>
                  <a:pt x="291" y="160"/>
                </a:cubicBezTo>
                <a:cubicBezTo>
                  <a:pt x="292" y="160"/>
                  <a:pt x="292" y="160"/>
                  <a:pt x="292" y="160"/>
                </a:cubicBezTo>
                <a:cubicBezTo>
                  <a:pt x="292" y="160"/>
                  <a:pt x="293" y="160"/>
                  <a:pt x="293" y="159"/>
                </a:cubicBezTo>
                <a:cubicBezTo>
                  <a:pt x="293" y="157"/>
                  <a:pt x="293" y="157"/>
                  <a:pt x="293" y="157"/>
                </a:cubicBezTo>
                <a:cubicBezTo>
                  <a:pt x="293" y="157"/>
                  <a:pt x="292" y="156"/>
                  <a:pt x="292" y="156"/>
                </a:cubicBezTo>
                <a:cubicBezTo>
                  <a:pt x="291" y="156"/>
                  <a:pt x="291" y="156"/>
                  <a:pt x="291" y="156"/>
                </a:cubicBezTo>
                <a:close/>
                <a:moveTo>
                  <a:pt x="102" y="125"/>
                </a:moveTo>
                <a:cubicBezTo>
                  <a:pt x="106" y="125"/>
                  <a:pt x="106" y="125"/>
                  <a:pt x="106" y="125"/>
                </a:cubicBezTo>
                <a:cubicBezTo>
                  <a:pt x="106" y="112"/>
                  <a:pt x="106" y="112"/>
                  <a:pt x="106" y="112"/>
                </a:cubicBezTo>
                <a:cubicBezTo>
                  <a:pt x="106" y="111"/>
                  <a:pt x="105" y="110"/>
                  <a:pt x="105" y="109"/>
                </a:cubicBezTo>
                <a:cubicBezTo>
                  <a:pt x="105" y="108"/>
                  <a:pt x="104" y="107"/>
                  <a:pt x="104" y="106"/>
                </a:cubicBezTo>
                <a:cubicBezTo>
                  <a:pt x="103" y="106"/>
                  <a:pt x="103" y="105"/>
                  <a:pt x="102" y="105"/>
                </a:cubicBezTo>
                <a:cubicBezTo>
                  <a:pt x="101" y="104"/>
                  <a:pt x="100" y="104"/>
                  <a:pt x="99" y="104"/>
                </a:cubicBezTo>
                <a:cubicBezTo>
                  <a:pt x="98" y="104"/>
                  <a:pt x="97" y="104"/>
                  <a:pt x="97" y="105"/>
                </a:cubicBezTo>
                <a:cubicBezTo>
                  <a:pt x="96" y="105"/>
                  <a:pt x="96" y="105"/>
                  <a:pt x="95" y="105"/>
                </a:cubicBezTo>
                <a:cubicBezTo>
                  <a:pt x="94" y="106"/>
                  <a:pt x="94" y="106"/>
                  <a:pt x="93" y="107"/>
                </a:cubicBezTo>
                <a:cubicBezTo>
                  <a:pt x="93" y="107"/>
                  <a:pt x="93" y="108"/>
                  <a:pt x="92" y="108"/>
                </a:cubicBezTo>
                <a:cubicBezTo>
                  <a:pt x="92" y="107"/>
                  <a:pt x="91" y="106"/>
                  <a:pt x="91" y="105"/>
                </a:cubicBezTo>
                <a:cubicBezTo>
                  <a:pt x="90" y="105"/>
                  <a:pt x="89" y="104"/>
                  <a:pt x="87" y="104"/>
                </a:cubicBezTo>
                <a:cubicBezTo>
                  <a:pt x="86" y="104"/>
                  <a:pt x="85" y="105"/>
                  <a:pt x="84" y="105"/>
                </a:cubicBezTo>
                <a:cubicBezTo>
                  <a:pt x="83" y="106"/>
                  <a:pt x="82" y="106"/>
                  <a:pt x="81" y="107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1" y="105"/>
                  <a:pt x="81" y="105"/>
                  <a:pt x="80" y="10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25"/>
                  <a:pt x="78" y="125"/>
                  <a:pt x="78" y="125"/>
                </a:cubicBezTo>
                <a:cubicBezTo>
                  <a:pt x="82" y="125"/>
                  <a:pt x="82" y="125"/>
                  <a:pt x="82" y="125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09"/>
                  <a:pt x="83" y="108"/>
                  <a:pt x="84" y="108"/>
                </a:cubicBezTo>
                <a:cubicBezTo>
                  <a:pt x="84" y="107"/>
                  <a:pt x="85" y="107"/>
                  <a:pt x="86" y="107"/>
                </a:cubicBezTo>
                <a:cubicBezTo>
                  <a:pt x="87" y="107"/>
                  <a:pt x="88" y="108"/>
                  <a:pt x="89" y="108"/>
                </a:cubicBezTo>
                <a:cubicBezTo>
                  <a:pt x="90" y="109"/>
                  <a:pt x="90" y="110"/>
                  <a:pt x="90" y="112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94" y="125"/>
                  <a:pt x="94" y="125"/>
                  <a:pt x="94" y="125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1"/>
                  <a:pt x="94" y="110"/>
                  <a:pt x="94" y="110"/>
                </a:cubicBezTo>
                <a:cubicBezTo>
                  <a:pt x="94" y="109"/>
                  <a:pt x="95" y="109"/>
                  <a:pt x="95" y="108"/>
                </a:cubicBezTo>
                <a:cubicBezTo>
                  <a:pt x="95" y="108"/>
                  <a:pt x="96" y="108"/>
                  <a:pt x="96" y="107"/>
                </a:cubicBezTo>
                <a:cubicBezTo>
                  <a:pt x="97" y="107"/>
                  <a:pt x="97" y="107"/>
                  <a:pt x="98" y="107"/>
                </a:cubicBezTo>
                <a:cubicBezTo>
                  <a:pt x="99" y="107"/>
                  <a:pt x="100" y="108"/>
                  <a:pt x="101" y="108"/>
                </a:cubicBezTo>
                <a:cubicBezTo>
                  <a:pt x="102" y="109"/>
                  <a:pt x="102" y="110"/>
                  <a:pt x="102" y="112"/>
                </a:cubicBezTo>
                <a:lnTo>
                  <a:pt x="102" y="125"/>
                </a:lnTo>
                <a:close/>
                <a:moveTo>
                  <a:pt x="317" y="112"/>
                </a:moveTo>
                <a:cubicBezTo>
                  <a:pt x="317" y="111"/>
                  <a:pt x="317" y="111"/>
                  <a:pt x="318" y="110"/>
                </a:cubicBezTo>
                <a:cubicBezTo>
                  <a:pt x="318" y="110"/>
                  <a:pt x="318" y="109"/>
                  <a:pt x="319" y="109"/>
                </a:cubicBezTo>
                <a:cubicBezTo>
                  <a:pt x="319" y="108"/>
                  <a:pt x="320" y="108"/>
                  <a:pt x="320" y="108"/>
                </a:cubicBezTo>
                <a:cubicBezTo>
                  <a:pt x="321" y="108"/>
                  <a:pt x="321" y="108"/>
                  <a:pt x="322" y="108"/>
                </a:cubicBezTo>
                <a:cubicBezTo>
                  <a:pt x="322" y="108"/>
                  <a:pt x="323" y="108"/>
                  <a:pt x="323" y="108"/>
                </a:cubicBezTo>
                <a:cubicBezTo>
                  <a:pt x="323" y="108"/>
                  <a:pt x="324" y="108"/>
                  <a:pt x="324" y="108"/>
                </a:cubicBezTo>
                <a:cubicBezTo>
                  <a:pt x="324" y="108"/>
                  <a:pt x="324" y="108"/>
                  <a:pt x="324" y="107"/>
                </a:cubicBezTo>
                <a:cubicBezTo>
                  <a:pt x="325" y="105"/>
                  <a:pt x="325" y="105"/>
                  <a:pt x="325" y="105"/>
                </a:cubicBezTo>
                <a:cubicBezTo>
                  <a:pt x="324" y="105"/>
                  <a:pt x="324" y="104"/>
                  <a:pt x="324" y="104"/>
                </a:cubicBezTo>
                <a:cubicBezTo>
                  <a:pt x="323" y="104"/>
                  <a:pt x="323" y="104"/>
                  <a:pt x="322" y="104"/>
                </a:cubicBezTo>
                <a:cubicBezTo>
                  <a:pt x="321" y="104"/>
                  <a:pt x="320" y="105"/>
                  <a:pt x="319" y="105"/>
                </a:cubicBezTo>
                <a:cubicBezTo>
                  <a:pt x="318" y="106"/>
                  <a:pt x="317" y="107"/>
                  <a:pt x="317" y="109"/>
                </a:cubicBezTo>
                <a:cubicBezTo>
                  <a:pt x="316" y="106"/>
                  <a:pt x="316" y="106"/>
                  <a:pt x="316" y="106"/>
                </a:cubicBezTo>
                <a:cubicBezTo>
                  <a:pt x="316" y="105"/>
                  <a:pt x="316" y="105"/>
                  <a:pt x="316" y="105"/>
                </a:cubicBezTo>
                <a:cubicBezTo>
                  <a:pt x="316" y="105"/>
                  <a:pt x="316" y="105"/>
                  <a:pt x="315" y="105"/>
                </a:cubicBezTo>
                <a:cubicBezTo>
                  <a:pt x="313" y="105"/>
                  <a:pt x="313" y="105"/>
                  <a:pt x="313" y="105"/>
                </a:cubicBezTo>
                <a:cubicBezTo>
                  <a:pt x="313" y="125"/>
                  <a:pt x="313" y="125"/>
                  <a:pt x="313" y="125"/>
                </a:cubicBezTo>
                <a:cubicBezTo>
                  <a:pt x="317" y="125"/>
                  <a:pt x="317" y="125"/>
                  <a:pt x="317" y="125"/>
                </a:cubicBezTo>
                <a:lnTo>
                  <a:pt x="317" y="112"/>
                </a:lnTo>
                <a:close/>
                <a:moveTo>
                  <a:pt x="363" y="148"/>
                </a:moveTo>
                <a:cubicBezTo>
                  <a:pt x="363" y="148"/>
                  <a:pt x="363" y="148"/>
                  <a:pt x="362" y="148"/>
                </a:cubicBezTo>
                <a:cubicBezTo>
                  <a:pt x="362" y="148"/>
                  <a:pt x="362" y="148"/>
                  <a:pt x="361" y="148"/>
                </a:cubicBezTo>
                <a:cubicBezTo>
                  <a:pt x="361" y="148"/>
                  <a:pt x="361" y="148"/>
                  <a:pt x="360" y="148"/>
                </a:cubicBezTo>
                <a:cubicBezTo>
                  <a:pt x="360" y="148"/>
                  <a:pt x="360" y="148"/>
                  <a:pt x="360" y="148"/>
                </a:cubicBezTo>
                <a:cubicBezTo>
                  <a:pt x="359" y="149"/>
                  <a:pt x="359" y="149"/>
                  <a:pt x="359" y="149"/>
                </a:cubicBezTo>
                <a:cubicBezTo>
                  <a:pt x="359" y="150"/>
                  <a:pt x="359" y="150"/>
                  <a:pt x="359" y="150"/>
                </a:cubicBezTo>
                <a:cubicBezTo>
                  <a:pt x="359" y="151"/>
                  <a:pt x="359" y="151"/>
                  <a:pt x="359" y="151"/>
                </a:cubicBezTo>
                <a:cubicBezTo>
                  <a:pt x="359" y="151"/>
                  <a:pt x="359" y="152"/>
                  <a:pt x="360" y="152"/>
                </a:cubicBezTo>
                <a:cubicBezTo>
                  <a:pt x="360" y="152"/>
                  <a:pt x="360" y="152"/>
                  <a:pt x="360" y="153"/>
                </a:cubicBezTo>
                <a:cubicBezTo>
                  <a:pt x="361" y="153"/>
                  <a:pt x="361" y="153"/>
                  <a:pt x="361" y="153"/>
                </a:cubicBezTo>
                <a:cubicBezTo>
                  <a:pt x="362" y="153"/>
                  <a:pt x="362" y="153"/>
                  <a:pt x="362" y="153"/>
                </a:cubicBezTo>
                <a:cubicBezTo>
                  <a:pt x="363" y="152"/>
                  <a:pt x="363" y="152"/>
                  <a:pt x="363" y="152"/>
                </a:cubicBezTo>
                <a:cubicBezTo>
                  <a:pt x="363" y="152"/>
                  <a:pt x="364" y="151"/>
                  <a:pt x="364" y="151"/>
                </a:cubicBezTo>
                <a:cubicBezTo>
                  <a:pt x="364" y="151"/>
                  <a:pt x="364" y="151"/>
                  <a:pt x="364" y="150"/>
                </a:cubicBezTo>
                <a:cubicBezTo>
                  <a:pt x="364" y="150"/>
                  <a:pt x="364" y="150"/>
                  <a:pt x="364" y="149"/>
                </a:cubicBezTo>
                <a:cubicBezTo>
                  <a:pt x="364" y="149"/>
                  <a:pt x="363" y="149"/>
                  <a:pt x="363" y="148"/>
                </a:cubicBezTo>
                <a:close/>
                <a:moveTo>
                  <a:pt x="432" y="112"/>
                </a:moveTo>
                <a:cubicBezTo>
                  <a:pt x="432" y="125"/>
                  <a:pt x="432" y="125"/>
                  <a:pt x="432" y="125"/>
                </a:cubicBezTo>
                <a:cubicBezTo>
                  <a:pt x="436" y="125"/>
                  <a:pt x="436" y="125"/>
                  <a:pt x="436" y="125"/>
                </a:cubicBezTo>
                <a:cubicBezTo>
                  <a:pt x="436" y="112"/>
                  <a:pt x="436" y="112"/>
                  <a:pt x="436" y="112"/>
                </a:cubicBezTo>
                <a:cubicBezTo>
                  <a:pt x="436" y="111"/>
                  <a:pt x="436" y="110"/>
                  <a:pt x="436" y="109"/>
                </a:cubicBezTo>
                <a:cubicBezTo>
                  <a:pt x="435" y="108"/>
                  <a:pt x="435" y="107"/>
                  <a:pt x="434" y="106"/>
                </a:cubicBezTo>
                <a:cubicBezTo>
                  <a:pt x="434" y="106"/>
                  <a:pt x="433" y="105"/>
                  <a:pt x="432" y="105"/>
                </a:cubicBezTo>
                <a:cubicBezTo>
                  <a:pt x="431" y="104"/>
                  <a:pt x="430" y="104"/>
                  <a:pt x="429" y="104"/>
                </a:cubicBezTo>
                <a:cubicBezTo>
                  <a:pt x="429" y="104"/>
                  <a:pt x="428" y="104"/>
                  <a:pt x="427" y="105"/>
                </a:cubicBezTo>
                <a:cubicBezTo>
                  <a:pt x="427" y="105"/>
                  <a:pt x="426" y="105"/>
                  <a:pt x="425" y="105"/>
                </a:cubicBezTo>
                <a:cubicBezTo>
                  <a:pt x="425" y="106"/>
                  <a:pt x="424" y="106"/>
                  <a:pt x="424" y="107"/>
                </a:cubicBezTo>
                <a:cubicBezTo>
                  <a:pt x="423" y="107"/>
                  <a:pt x="423" y="108"/>
                  <a:pt x="423" y="108"/>
                </a:cubicBezTo>
                <a:cubicBezTo>
                  <a:pt x="422" y="107"/>
                  <a:pt x="422" y="106"/>
                  <a:pt x="421" y="105"/>
                </a:cubicBezTo>
                <a:cubicBezTo>
                  <a:pt x="420" y="105"/>
                  <a:pt x="419" y="104"/>
                  <a:pt x="418" y="104"/>
                </a:cubicBezTo>
                <a:cubicBezTo>
                  <a:pt x="416" y="104"/>
                  <a:pt x="415" y="105"/>
                  <a:pt x="414" y="105"/>
                </a:cubicBezTo>
                <a:cubicBezTo>
                  <a:pt x="413" y="106"/>
                  <a:pt x="413" y="106"/>
                  <a:pt x="412" y="107"/>
                </a:cubicBezTo>
                <a:cubicBezTo>
                  <a:pt x="412" y="105"/>
                  <a:pt x="412" y="105"/>
                  <a:pt x="412" y="105"/>
                </a:cubicBezTo>
                <a:cubicBezTo>
                  <a:pt x="412" y="105"/>
                  <a:pt x="411" y="105"/>
                  <a:pt x="411" y="105"/>
                </a:cubicBezTo>
                <a:cubicBezTo>
                  <a:pt x="409" y="105"/>
                  <a:pt x="409" y="105"/>
                  <a:pt x="409" y="105"/>
                </a:cubicBezTo>
                <a:cubicBezTo>
                  <a:pt x="409" y="125"/>
                  <a:pt x="409" y="125"/>
                  <a:pt x="409" y="125"/>
                </a:cubicBezTo>
                <a:cubicBezTo>
                  <a:pt x="412" y="125"/>
                  <a:pt x="412" y="125"/>
                  <a:pt x="412" y="125"/>
                </a:cubicBezTo>
                <a:cubicBezTo>
                  <a:pt x="412" y="110"/>
                  <a:pt x="412" y="110"/>
                  <a:pt x="412" y="110"/>
                </a:cubicBezTo>
                <a:cubicBezTo>
                  <a:pt x="413" y="109"/>
                  <a:pt x="413" y="108"/>
                  <a:pt x="414" y="108"/>
                </a:cubicBezTo>
                <a:cubicBezTo>
                  <a:pt x="415" y="107"/>
                  <a:pt x="416" y="107"/>
                  <a:pt x="417" y="107"/>
                </a:cubicBezTo>
                <a:cubicBezTo>
                  <a:pt x="418" y="107"/>
                  <a:pt x="419" y="108"/>
                  <a:pt x="420" y="108"/>
                </a:cubicBezTo>
                <a:cubicBezTo>
                  <a:pt x="420" y="109"/>
                  <a:pt x="420" y="110"/>
                  <a:pt x="420" y="112"/>
                </a:cubicBezTo>
                <a:cubicBezTo>
                  <a:pt x="420" y="125"/>
                  <a:pt x="420" y="125"/>
                  <a:pt x="420" y="125"/>
                </a:cubicBezTo>
                <a:cubicBezTo>
                  <a:pt x="424" y="125"/>
                  <a:pt x="424" y="125"/>
                  <a:pt x="424" y="125"/>
                </a:cubicBezTo>
                <a:cubicBezTo>
                  <a:pt x="424" y="112"/>
                  <a:pt x="424" y="112"/>
                  <a:pt x="424" y="112"/>
                </a:cubicBezTo>
                <a:cubicBezTo>
                  <a:pt x="424" y="111"/>
                  <a:pt x="424" y="110"/>
                  <a:pt x="424" y="110"/>
                </a:cubicBezTo>
                <a:cubicBezTo>
                  <a:pt x="425" y="109"/>
                  <a:pt x="425" y="109"/>
                  <a:pt x="425" y="108"/>
                </a:cubicBezTo>
                <a:cubicBezTo>
                  <a:pt x="426" y="108"/>
                  <a:pt x="426" y="108"/>
                  <a:pt x="427" y="107"/>
                </a:cubicBezTo>
                <a:cubicBezTo>
                  <a:pt x="427" y="107"/>
                  <a:pt x="428" y="107"/>
                  <a:pt x="428" y="107"/>
                </a:cubicBezTo>
                <a:cubicBezTo>
                  <a:pt x="430" y="107"/>
                  <a:pt x="431" y="108"/>
                  <a:pt x="431" y="108"/>
                </a:cubicBezTo>
                <a:cubicBezTo>
                  <a:pt x="432" y="109"/>
                  <a:pt x="432" y="110"/>
                  <a:pt x="432" y="112"/>
                </a:cubicBezTo>
                <a:close/>
                <a:moveTo>
                  <a:pt x="373" y="125"/>
                </a:moveTo>
                <a:cubicBezTo>
                  <a:pt x="374" y="124"/>
                  <a:pt x="375" y="124"/>
                  <a:pt x="375" y="123"/>
                </a:cubicBezTo>
                <a:cubicBezTo>
                  <a:pt x="374" y="122"/>
                  <a:pt x="374" y="122"/>
                  <a:pt x="374" y="122"/>
                </a:cubicBezTo>
                <a:cubicBezTo>
                  <a:pt x="374" y="121"/>
                  <a:pt x="374" y="121"/>
                  <a:pt x="374" y="121"/>
                </a:cubicBezTo>
                <a:cubicBezTo>
                  <a:pt x="374" y="121"/>
                  <a:pt x="373" y="121"/>
                  <a:pt x="373" y="121"/>
                </a:cubicBezTo>
                <a:cubicBezTo>
                  <a:pt x="373" y="122"/>
                  <a:pt x="373" y="122"/>
                  <a:pt x="373" y="122"/>
                </a:cubicBezTo>
                <a:cubicBezTo>
                  <a:pt x="373" y="122"/>
                  <a:pt x="372" y="122"/>
                  <a:pt x="372" y="122"/>
                </a:cubicBezTo>
                <a:cubicBezTo>
                  <a:pt x="372" y="122"/>
                  <a:pt x="371" y="122"/>
                  <a:pt x="371" y="122"/>
                </a:cubicBezTo>
                <a:cubicBezTo>
                  <a:pt x="370" y="122"/>
                  <a:pt x="370" y="122"/>
                  <a:pt x="370" y="122"/>
                </a:cubicBezTo>
                <a:cubicBezTo>
                  <a:pt x="369" y="121"/>
                  <a:pt x="369" y="121"/>
                  <a:pt x="369" y="120"/>
                </a:cubicBezTo>
                <a:cubicBezTo>
                  <a:pt x="369" y="108"/>
                  <a:pt x="369" y="108"/>
                  <a:pt x="369" y="108"/>
                </a:cubicBezTo>
                <a:cubicBezTo>
                  <a:pt x="375" y="108"/>
                  <a:pt x="375" y="108"/>
                  <a:pt x="375" y="108"/>
                </a:cubicBezTo>
                <a:cubicBezTo>
                  <a:pt x="375" y="105"/>
                  <a:pt x="375" y="105"/>
                  <a:pt x="375" y="105"/>
                </a:cubicBezTo>
                <a:cubicBezTo>
                  <a:pt x="369" y="105"/>
                  <a:pt x="369" y="105"/>
                  <a:pt x="369" y="105"/>
                </a:cubicBezTo>
                <a:cubicBezTo>
                  <a:pt x="369" y="98"/>
                  <a:pt x="369" y="98"/>
                  <a:pt x="369" y="98"/>
                </a:cubicBezTo>
                <a:cubicBezTo>
                  <a:pt x="367" y="98"/>
                  <a:pt x="367" y="98"/>
                  <a:pt x="367" y="98"/>
                </a:cubicBezTo>
                <a:cubicBezTo>
                  <a:pt x="367" y="98"/>
                  <a:pt x="367" y="98"/>
                  <a:pt x="367" y="98"/>
                </a:cubicBezTo>
                <a:cubicBezTo>
                  <a:pt x="366" y="98"/>
                  <a:pt x="366" y="98"/>
                  <a:pt x="366" y="99"/>
                </a:cubicBezTo>
                <a:cubicBezTo>
                  <a:pt x="365" y="105"/>
                  <a:pt x="365" y="105"/>
                  <a:pt x="365" y="105"/>
                </a:cubicBezTo>
                <a:cubicBezTo>
                  <a:pt x="362" y="105"/>
                  <a:pt x="362" y="105"/>
                  <a:pt x="362" y="105"/>
                </a:cubicBezTo>
                <a:cubicBezTo>
                  <a:pt x="362" y="107"/>
                  <a:pt x="362" y="107"/>
                  <a:pt x="362" y="107"/>
                </a:cubicBezTo>
                <a:cubicBezTo>
                  <a:pt x="362" y="107"/>
                  <a:pt x="362" y="107"/>
                  <a:pt x="362" y="107"/>
                </a:cubicBezTo>
                <a:cubicBezTo>
                  <a:pt x="363" y="108"/>
                  <a:pt x="363" y="108"/>
                  <a:pt x="363" y="108"/>
                </a:cubicBezTo>
                <a:cubicBezTo>
                  <a:pt x="365" y="108"/>
                  <a:pt x="365" y="108"/>
                  <a:pt x="365" y="108"/>
                </a:cubicBezTo>
                <a:cubicBezTo>
                  <a:pt x="365" y="120"/>
                  <a:pt x="365" y="120"/>
                  <a:pt x="365" y="120"/>
                </a:cubicBezTo>
                <a:cubicBezTo>
                  <a:pt x="365" y="122"/>
                  <a:pt x="366" y="123"/>
                  <a:pt x="367" y="124"/>
                </a:cubicBezTo>
                <a:cubicBezTo>
                  <a:pt x="367" y="125"/>
                  <a:pt x="369" y="125"/>
                  <a:pt x="370" y="125"/>
                </a:cubicBezTo>
                <a:cubicBezTo>
                  <a:pt x="371" y="125"/>
                  <a:pt x="372" y="125"/>
                  <a:pt x="373" y="125"/>
                </a:cubicBezTo>
                <a:close/>
                <a:moveTo>
                  <a:pt x="457" y="158"/>
                </a:moveTo>
                <a:cubicBezTo>
                  <a:pt x="456" y="158"/>
                  <a:pt x="456" y="157"/>
                  <a:pt x="455" y="157"/>
                </a:cubicBezTo>
                <a:cubicBezTo>
                  <a:pt x="454" y="156"/>
                  <a:pt x="453" y="156"/>
                  <a:pt x="452" y="156"/>
                </a:cubicBezTo>
                <a:cubicBezTo>
                  <a:pt x="451" y="156"/>
                  <a:pt x="450" y="156"/>
                  <a:pt x="450" y="157"/>
                </a:cubicBezTo>
                <a:cubicBezTo>
                  <a:pt x="449" y="157"/>
                  <a:pt x="449" y="157"/>
                  <a:pt x="448" y="157"/>
                </a:cubicBezTo>
                <a:cubicBezTo>
                  <a:pt x="447" y="158"/>
                  <a:pt x="447" y="158"/>
                  <a:pt x="446" y="159"/>
                </a:cubicBezTo>
                <a:cubicBezTo>
                  <a:pt x="446" y="159"/>
                  <a:pt x="446" y="160"/>
                  <a:pt x="445" y="160"/>
                </a:cubicBezTo>
                <a:cubicBezTo>
                  <a:pt x="445" y="159"/>
                  <a:pt x="444" y="158"/>
                  <a:pt x="444" y="157"/>
                </a:cubicBezTo>
                <a:cubicBezTo>
                  <a:pt x="443" y="157"/>
                  <a:pt x="442" y="156"/>
                  <a:pt x="440" y="156"/>
                </a:cubicBezTo>
                <a:cubicBezTo>
                  <a:pt x="439" y="156"/>
                  <a:pt x="438" y="157"/>
                  <a:pt x="437" y="157"/>
                </a:cubicBezTo>
                <a:cubicBezTo>
                  <a:pt x="436" y="158"/>
                  <a:pt x="435" y="158"/>
                  <a:pt x="434" y="159"/>
                </a:cubicBezTo>
                <a:cubicBezTo>
                  <a:pt x="434" y="157"/>
                  <a:pt x="434" y="157"/>
                  <a:pt x="434" y="157"/>
                </a:cubicBezTo>
                <a:cubicBezTo>
                  <a:pt x="434" y="157"/>
                  <a:pt x="434" y="157"/>
                  <a:pt x="433" y="157"/>
                </a:cubicBezTo>
                <a:cubicBezTo>
                  <a:pt x="431" y="157"/>
                  <a:pt x="431" y="157"/>
                  <a:pt x="431" y="157"/>
                </a:cubicBezTo>
                <a:cubicBezTo>
                  <a:pt x="431" y="177"/>
                  <a:pt x="431" y="177"/>
                  <a:pt x="431" y="177"/>
                </a:cubicBezTo>
                <a:cubicBezTo>
                  <a:pt x="435" y="177"/>
                  <a:pt x="435" y="177"/>
                  <a:pt x="435" y="177"/>
                </a:cubicBezTo>
                <a:cubicBezTo>
                  <a:pt x="435" y="162"/>
                  <a:pt x="435" y="162"/>
                  <a:pt x="435" y="162"/>
                </a:cubicBezTo>
                <a:cubicBezTo>
                  <a:pt x="435" y="161"/>
                  <a:pt x="436" y="160"/>
                  <a:pt x="437" y="160"/>
                </a:cubicBezTo>
                <a:cubicBezTo>
                  <a:pt x="437" y="159"/>
                  <a:pt x="438" y="159"/>
                  <a:pt x="439" y="159"/>
                </a:cubicBezTo>
                <a:cubicBezTo>
                  <a:pt x="440" y="159"/>
                  <a:pt x="441" y="160"/>
                  <a:pt x="442" y="160"/>
                </a:cubicBezTo>
                <a:cubicBezTo>
                  <a:pt x="443" y="161"/>
                  <a:pt x="443" y="162"/>
                  <a:pt x="443" y="16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47" y="177"/>
                  <a:pt x="447" y="177"/>
                  <a:pt x="447" y="177"/>
                </a:cubicBezTo>
                <a:cubicBezTo>
                  <a:pt x="447" y="164"/>
                  <a:pt x="447" y="164"/>
                  <a:pt x="447" y="164"/>
                </a:cubicBezTo>
                <a:cubicBezTo>
                  <a:pt x="447" y="163"/>
                  <a:pt x="447" y="162"/>
                  <a:pt x="447" y="162"/>
                </a:cubicBezTo>
                <a:cubicBezTo>
                  <a:pt x="447" y="161"/>
                  <a:pt x="448" y="161"/>
                  <a:pt x="448" y="160"/>
                </a:cubicBezTo>
                <a:cubicBezTo>
                  <a:pt x="448" y="160"/>
                  <a:pt x="449" y="160"/>
                  <a:pt x="449" y="159"/>
                </a:cubicBezTo>
                <a:cubicBezTo>
                  <a:pt x="450" y="159"/>
                  <a:pt x="450" y="159"/>
                  <a:pt x="451" y="159"/>
                </a:cubicBezTo>
                <a:cubicBezTo>
                  <a:pt x="452" y="159"/>
                  <a:pt x="453" y="160"/>
                  <a:pt x="454" y="160"/>
                </a:cubicBezTo>
                <a:cubicBezTo>
                  <a:pt x="455" y="161"/>
                  <a:pt x="455" y="162"/>
                  <a:pt x="455" y="164"/>
                </a:cubicBezTo>
                <a:cubicBezTo>
                  <a:pt x="455" y="177"/>
                  <a:pt x="455" y="177"/>
                  <a:pt x="455" y="177"/>
                </a:cubicBezTo>
                <a:cubicBezTo>
                  <a:pt x="459" y="177"/>
                  <a:pt x="459" y="177"/>
                  <a:pt x="459" y="177"/>
                </a:cubicBezTo>
                <a:cubicBezTo>
                  <a:pt x="459" y="164"/>
                  <a:pt x="459" y="164"/>
                  <a:pt x="459" y="164"/>
                </a:cubicBezTo>
                <a:cubicBezTo>
                  <a:pt x="459" y="163"/>
                  <a:pt x="458" y="162"/>
                  <a:pt x="458" y="161"/>
                </a:cubicBezTo>
                <a:cubicBezTo>
                  <a:pt x="458" y="160"/>
                  <a:pt x="457" y="159"/>
                  <a:pt x="457" y="158"/>
                </a:cubicBezTo>
                <a:close/>
                <a:moveTo>
                  <a:pt x="481" y="122"/>
                </a:moveTo>
                <a:cubicBezTo>
                  <a:pt x="481" y="122"/>
                  <a:pt x="481" y="121"/>
                  <a:pt x="480" y="121"/>
                </a:cubicBezTo>
                <a:cubicBezTo>
                  <a:pt x="480" y="121"/>
                  <a:pt x="480" y="120"/>
                  <a:pt x="480" y="120"/>
                </a:cubicBezTo>
                <a:cubicBezTo>
                  <a:pt x="479" y="120"/>
                  <a:pt x="479" y="120"/>
                  <a:pt x="478" y="120"/>
                </a:cubicBezTo>
                <a:cubicBezTo>
                  <a:pt x="478" y="120"/>
                  <a:pt x="477" y="120"/>
                  <a:pt x="477" y="121"/>
                </a:cubicBezTo>
                <a:cubicBezTo>
                  <a:pt x="476" y="121"/>
                  <a:pt x="476" y="122"/>
                  <a:pt x="476" y="122"/>
                </a:cubicBezTo>
                <a:cubicBezTo>
                  <a:pt x="476" y="123"/>
                  <a:pt x="476" y="124"/>
                  <a:pt x="477" y="124"/>
                </a:cubicBezTo>
                <a:cubicBezTo>
                  <a:pt x="477" y="125"/>
                  <a:pt x="478" y="125"/>
                  <a:pt x="478" y="125"/>
                </a:cubicBezTo>
                <a:cubicBezTo>
                  <a:pt x="479" y="125"/>
                  <a:pt x="479" y="125"/>
                  <a:pt x="479" y="125"/>
                </a:cubicBezTo>
                <a:cubicBezTo>
                  <a:pt x="479" y="125"/>
                  <a:pt x="479" y="125"/>
                  <a:pt x="479" y="125"/>
                </a:cubicBezTo>
                <a:cubicBezTo>
                  <a:pt x="479" y="125"/>
                  <a:pt x="478" y="126"/>
                  <a:pt x="478" y="126"/>
                </a:cubicBezTo>
                <a:cubicBezTo>
                  <a:pt x="478" y="126"/>
                  <a:pt x="478" y="127"/>
                  <a:pt x="478" y="127"/>
                </a:cubicBezTo>
                <a:cubicBezTo>
                  <a:pt x="478" y="127"/>
                  <a:pt x="477" y="128"/>
                  <a:pt x="477" y="128"/>
                </a:cubicBezTo>
                <a:cubicBezTo>
                  <a:pt x="477" y="128"/>
                  <a:pt x="477" y="128"/>
                  <a:pt x="477" y="129"/>
                </a:cubicBezTo>
                <a:cubicBezTo>
                  <a:pt x="477" y="129"/>
                  <a:pt x="476" y="129"/>
                  <a:pt x="476" y="129"/>
                </a:cubicBezTo>
                <a:cubicBezTo>
                  <a:pt x="476" y="129"/>
                  <a:pt x="476" y="129"/>
                  <a:pt x="476" y="129"/>
                </a:cubicBezTo>
                <a:cubicBezTo>
                  <a:pt x="476" y="129"/>
                  <a:pt x="476" y="129"/>
                  <a:pt x="476" y="129"/>
                </a:cubicBezTo>
                <a:cubicBezTo>
                  <a:pt x="476" y="130"/>
                  <a:pt x="476" y="130"/>
                  <a:pt x="477" y="130"/>
                </a:cubicBezTo>
                <a:cubicBezTo>
                  <a:pt x="477" y="130"/>
                  <a:pt x="477" y="130"/>
                  <a:pt x="477" y="130"/>
                </a:cubicBezTo>
                <a:cubicBezTo>
                  <a:pt x="478" y="130"/>
                  <a:pt x="478" y="129"/>
                  <a:pt x="479" y="129"/>
                </a:cubicBezTo>
                <a:cubicBezTo>
                  <a:pt x="479" y="128"/>
                  <a:pt x="480" y="127"/>
                  <a:pt x="480" y="127"/>
                </a:cubicBezTo>
                <a:cubicBezTo>
                  <a:pt x="480" y="126"/>
                  <a:pt x="481" y="125"/>
                  <a:pt x="481" y="125"/>
                </a:cubicBezTo>
                <a:cubicBezTo>
                  <a:pt x="481" y="124"/>
                  <a:pt x="481" y="124"/>
                  <a:pt x="481" y="123"/>
                </a:cubicBezTo>
                <a:cubicBezTo>
                  <a:pt x="481" y="123"/>
                  <a:pt x="481" y="122"/>
                  <a:pt x="481" y="122"/>
                </a:cubicBezTo>
                <a:close/>
                <a:moveTo>
                  <a:pt x="472" y="121"/>
                </a:moveTo>
                <a:cubicBezTo>
                  <a:pt x="472" y="121"/>
                  <a:pt x="472" y="121"/>
                  <a:pt x="472" y="121"/>
                </a:cubicBezTo>
                <a:cubicBezTo>
                  <a:pt x="472" y="122"/>
                  <a:pt x="471" y="122"/>
                  <a:pt x="471" y="122"/>
                </a:cubicBezTo>
                <a:cubicBezTo>
                  <a:pt x="471" y="122"/>
                  <a:pt x="471" y="122"/>
                  <a:pt x="470" y="122"/>
                </a:cubicBezTo>
                <a:cubicBezTo>
                  <a:pt x="470" y="122"/>
                  <a:pt x="470" y="122"/>
                  <a:pt x="469" y="122"/>
                </a:cubicBezTo>
                <a:cubicBezTo>
                  <a:pt x="469" y="122"/>
                  <a:pt x="468" y="122"/>
                  <a:pt x="468" y="122"/>
                </a:cubicBezTo>
                <a:cubicBezTo>
                  <a:pt x="467" y="121"/>
                  <a:pt x="467" y="121"/>
                  <a:pt x="467" y="120"/>
                </a:cubicBezTo>
                <a:cubicBezTo>
                  <a:pt x="467" y="108"/>
                  <a:pt x="467" y="108"/>
                  <a:pt x="467" y="108"/>
                </a:cubicBezTo>
                <a:cubicBezTo>
                  <a:pt x="473" y="108"/>
                  <a:pt x="473" y="108"/>
                  <a:pt x="473" y="108"/>
                </a:cubicBezTo>
                <a:cubicBezTo>
                  <a:pt x="473" y="105"/>
                  <a:pt x="473" y="105"/>
                  <a:pt x="473" y="105"/>
                </a:cubicBezTo>
                <a:cubicBezTo>
                  <a:pt x="467" y="105"/>
                  <a:pt x="467" y="105"/>
                  <a:pt x="467" y="105"/>
                </a:cubicBezTo>
                <a:cubicBezTo>
                  <a:pt x="467" y="98"/>
                  <a:pt x="467" y="98"/>
                  <a:pt x="467" y="98"/>
                </a:cubicBezTo>
                <a:cubicBezTo>
                  <a:pt x="465" y="98"/>
                  <a:pt x="465" y="98"/>
                  <a:pt x="465" y="98"/>
                </a:cubicBezTo>
                <a:cubicBezTo>
                  <a:pt x="465" y="98"/>
                  <a:pt x="465" y="98"/>
                  <a:pt x="465" y="98"/>
                </a:cubicBezTo>
                <a:cubicBezTo>
                  <a:pt x="465" y="98"/>
                  <a:pt x="465" y="98"/>
                  <a:pt x="465" y="99"/>
                </a:cubicBezTo>
                <a:cubicBezTo>
                  <a:pt x="464" y="105"/>
                  <a:pt x="464" y="105"/>
                  <a:pt x="464" y="105"/>
                </a:cubicBezTo>
                <a:cubicBezTo>
                  <a:pt x="460" y="105"/>
                  <a:pt x="460" y="105"/>
                  <a:pt x="460" y="105"/>
                </a:cubicBezTo>
                <a:cubicBezTo>
                  <a:pt x="460" y="107"/>
                  <a:pt x="460" y="107"/>
                  <a:pt x="460" y="107"/>
                </a:cubicBezTo>
                <a:cubicBezTo>
                  <a:pt x="460" y="107"/>
                  <a:pt x="461" y="107"/>
                  <a:pt x="461" y="107"/>
                </a:cubicBezTo>
                <a:cubicBezTo>
                  <a:pt x="461" y="108"/>
                  <a:pt x="461" y="108"/>
                  <a:pt x="461" y="108"/>
                </a:cubicBezTo>
                <a:cubicBezTo>
                  <a:pt x="464" y="108"/>
                  <a:pt x="464" y="108"/>
                  <a:pt x="464" y="108"/>
                </a:cubicBezTo>
                <a:cubicBezTo>
                  <a:pt x="464" y="120"/>
                  <a:pt x="464" y="120"/>
                  <a:pt x="464" y="120"/>
                </a:cubicBezTo>
                <a:cubicBezTo>
                  <a:pt x="464" y="122"/>
                  <a:pt x="464" y="123"/>
                  <a:pt x="465" y="124"/>
                </a:cubicBezTo>
                <a:cubicBezTo>
                  <a:pt x="466" y="125"/>
                  <a:pt x="467" y="125"/>
                  <a:pt x="469" y="125"/>
                </a:cubicBezTo>
                <a:cubicBezTo>
                  <a:pt x="470" y="125"/>
                  <a:pt x="470" y="125"/>
                  <a:pt x="471" y="125"/>
                </a:cubicBezTo>
                <a:cubicBezTo>
                  <a:pt x="472" y="124"/>
                  <a:pt x="473" y="124"/>
                  <a:pt x="474" y="123"/>
                </a:cubicBezTo>
                <a:cubicBezTo>
                  <a:pt x="473" y="122"/>
                  <a:pt x="473" y="122"/>
                  <a:pt x="473" y="122"/>
                </a:cubicBezTo>
                <a:cubicBezTo>
                  <a:pt x="472" y="121"/>
                  <a:pt x="472" y="121"/>
                  <a:pt x="472" y="121"/>
                </a:cubicBezTo>
                <a:close/>
                <a:moveTo>
                  <a:pt x="393" y="125"/>
                </a:moveTo>
                <a:cubicBezTo>
                  <a:pt x="394" y="125"/>
                  <a:pt x="394" y="125"/>
                  <a:pt x="395" y="125"/>
                </a:cubicBezTo>
                <a:cubicBezTo>
                  <a:pt x="396" y="125"/>
                  <a:pt x="396" y="125"/>
                  <a:pt x="397" y="124"/>
                </a:cubicBezTo>
                <a:cubicBezTo>
                  <a:pt x="397" y="124"/>
                  <a:pt x="398" y="124"/>
                  <a:pt x="398" y="123"/>
                </a:cubicBezTo>
                <a:cubicBezTo>
                  <a:pt x="399" y="123"/>
                  <a:pt x="399" y="123"/>
                  <a:pt x="400" y="122"/>
                </a:cubicBezTo>
                <a:cubicBezTo>
                  <a:pt x="400" y="124"/>
                  <a:pt x="400" y="124"/>
                  <a:pt x="400" y="124"/>
                </a:cubicBezTo>
                <a:cubicBezTo>
                  <a:pt x="400" y="124"/>
                  <a:pt x="401" y="125"/>
                  <a:pt x="401" y="125"/>
                </a:cubicBezTo>
                <a:cubicBezTo>
                  <a:pt x="401" y="125"/>
                  <a:pt x="401" y="125"/>
                  <a:pt x="402" y="125"/>
                </a:cubicBezTo>
                <a:cubicBezTo>
                  <a:pt x="403" y="125"/>
                  <a:pt x="403" y="125"/>
                  <a:pt x="403" y="125"/>
                </a:cubicBezTo>
                <a:cubicBezTo>
                  <a:pt x="403" y="112"/>
                  <a:pt x="403" y="112"/>
                  <a:pt x="403" y="112"/>
                </a:cubicBezTo>
                <a:cubicBezTo>
                  <a:pt x="403" y="111"/>
                  <a:pt x="403" y="110"/>
                  <a:pt x="403" y="109"/>
                </a:cubicBezTo>
                <a:cubicBezTo>
                  <a:pt x="402" y="108"/>
                  <a:pt x="402" y="107"/>
                  <a:pt x="401" y="106"/>
                </a:cubicBezTo>
                <a:cubicBezTo>
                  <a:pt x="401" y="106"/>
                  <a:pt x="400" y="105"/>
                  <a:pt x="399" y="105"/>
                </a:cubicBezTo>
                <a:cubicBezTo>
                  <a:pt x="398" y="104"/>
                  <a:pt x="397" y="104"/>
                  <a:pt x="396" y="104"/>
                </a:cubicBezTo>
                <a:cubicBezTo>
                  <a:pt x="395" y="104"/>
                  <a:pt x="393" y="104"/>
                  <a:pt x="392" y="105"/>
                </a:cubicBezTo>
                <a:cubicBezTo>
                  <a:pt x="390" y="106"/>
                  <a:pt x="389" y="106"/>
                  <a:pt x="388" y="107"/>
                </a:cubicBezTo>
                <a:cubicBezTo>
                  <a:pt x="389" y="109"/>
                  <a:pt x="389" y="109"/>
                  <a:pt x="389" y="109"/>
                </a:cubicBezTo>
                <a:cubicBezTo>
                  <a:pt x="389" y="109"/>
                  <a:pt x="389" y="109"/>
                  <a:pt x="389" y="109"/>
                </a:cubicBezTo>
                <a:cubicBezTo>
                  <a:pt x="389" y="109"/>
                  <a:pt x="390" y="109"/>
                  <a:pt x="390" y="109"/>
                </a:cubicBezTo>
                <a:cubicBezTo>
                  <a:pt x="390" y="109"/>
                  <a:pt x="390" y="109"/>
                  <a:pt x="391" y="109"/>
                </a:cubicBezTo>
                <a:cubicBezTo>
                  <a:pt x="391" y="109"/>
                  <a:pt x="391" y="108"/>
                  <a:pt x="392" y="108"/>
                </a:cubicBezTo>
                <a:cubicBezTo>
                  <a:pt x="392" y="108"/>
                  <a:pt x="393" y="108"/>
                  <a:pt x="393" y="107"/>
                </a:cubicBezTo>
                <a:cubicBezTo>
                  <a:pt x="394" y="107"/>
                  <a:pt x="395" y="107"/>
                  <a:pt x="396" y="107"/>
                </a:cubicBezTo>
                <a:cubicBezTo>
                  <a:pt x="397" y="107"/>
                  <a:pt x="398" y="108"/>
                  <a:pt x="399" y="108"/>
                </a:cubicBezTo>
                <a:cubicBezTo>
                  <a:pt x="399" y="109"/>
                  <a:pt x="400" y="110"/>
                  <a:pt x="400" y="112"/>
                </a:cubicBezTo>
                <a:cubicBezTo>
                  <a:pt x="400" y="113"/>
                  <a:pt x="400" y="113"/>
                  <a:pt x="400" y="113"/>
                </a:cubicBezTo>
                <a:cubicBezTo>
                  <a:pt x="397" y="114"/>
                  <a:pt x="395" y="114"/>
                  <a:pt x="394" y="114"/>
                </a:cubicBezTo>
                <a:cubicBezTo>
                  <a:pt x="392" y="114"/>
                  <a:pt x="391" y="115"/>
                  <a:pt x="390" y="116"/>
                </a:cubicBezTo>
                <a:cubicBezTo>
                  <a:pt x="389" y="116"/>
                  <a:pt x="388" y="117"/>
                  <a:pt x="388" y="117"/>
                </a:cubicBezTo>
                <a:cubicBezTo>
                  <a:pt x="387" y="118"/>
                  <a:pt x="387" y="119"/>
                  <a:pt x="387" y="120"/>
                </a:cubicBezTo>
                <a:cubicBezTo>
                  <a:pt x="387" y="121"/>
                  <a:pt x="387" y="122"/>
                  <a:pt x="388" y="122"/>
                </a:cubicBezTo>
                <a:cubicBezTo>
                  <a:pt x="388" y="123"/>
                  <a:pt x="388" y="123"/>
                  <a:pt x="389" y="124"/>
                </a:cubicBezTo>
                <a:cubicBezTo>
                  <a:pt x="389" y="124"/>
                  <a:pt x="390" y="125"/>
                  <a:pt x="391" y="125"/>
                </a:cubicBezTo>
                <a:cubicBezTo>
                  <a:pt x="391" y="125"/>
                  <a:pt x="392" y="125"/>
                  <a:pt x="393" y="125"/>
                </a:cubicBezTo>
                <a:close/>
                <a:moveTo>
                  <a:pt x="391" y="118"/>
                </a:moveTo>
                <a:cubicBezTo>
                  <a:pt x="391" y="118"/>
                  <a:pt x="392" y="117"/>
                  <a:pt x="393" y="117"/>
                </a:cubicBezTo>
                <a:cubicBezTo>
                  <a:pt x="393" y="117"/>
                  <a:pt x="394" y="116"/>
                  <a:pt x="395" y="116"/>
                </a:cubicBezTo>
                <a:cubicBezTo>
                  <a:pt x="397" y="116"/>
                  <a:pt x="398" y="116"/>
                  <a:pt x="400" y="116"/>
                </a:cubicBezTo>
                <a:cubicBezTo>
                  <a:pt x="400" y="120"/>
                  <a:pt x="400" y="120"/>
                  <a:pt x="400" y="120"/>
                </a:cubicBezTo>
                <a:cubicBezTo>
                  <a:pt x="399" y="120"/>
                  <a:pt x="399" y="121"/>
                  <a:pt x="398" y="121"/>
                </a:cubicBezTo>
                <a:cubicBezTo>
                  <a:pt x="398" y="121"/>
                  <a:pt x="398" y="122"/>
                  <a:pt x="397" y="122"/>
                </a:cubicBezTo>
                <a:cubicBezTo>
                  <a:pt x="397" y="122"/>
                  <a:pt x="396" y="122"/>
                  <a:pt x="396" y="122"/>
                </a:cubicBezTo>
                <a:cubicBezTo>
                  <a:pt x="395" y="123"/>
                  <a:pt x="395" y="123"/>
                  <a:pt x="394" y="123"/>
                </a:cubicBezTo>
                <a:cubicBezTo>
                  <a:pt x="393" y="123"/>
                  <a:pt x="393" y="123"/>
                  <a:pt x="393" y="122"/>
                </a:cubicBezTo>
                <a:cubicBezTo>
                  <a:pt x="392" y="122"/>
                  <a:pt x="392" y="122"/>
                  <a:pt x="392" y="122"/>
                </a:cubicBezTo>
                <a:cubicBezTo>
                  <a:pt x="391" y="122"/>
                  <a:pt x="391" y="121"/>
                  <a:pt x="391" y="121"/>
                </a:cubicBezTo>
                <a:cubicBezTo>
                  <a:pt x="391" y="121"/>
                  <a:pt x="391" y="120"/>
                  <a:pt x="391" y="120"/>
                </a:cubicBezTo>
                <a:cubicBezTo>
                  <a:pt x="391" y="119"/>
                  <a:pt x="391" y="119"/>
                  <a:pt x="391" y="118"/>
                </a:cubicBezTo>
                <a:close/>
                <a:moveTo>
                  <a:pt x="422" y="172"/>
                </a:moveTo>
                <a:cubicBezTo>
                  <a:pt x="421" y="172"/>
                  <a:pt x="420" y="173"/>
                  <a:pt x="419" y="174"/>
                </a:cubicBezTo>
                <a:cubicBezTo>
                  <a:pt x="418" y="174"/>
                  <a:pt x="417" y="174"/>
                  <a:pt x="416" y="174"/>
                </a:cubicBezTo>
                <a:cubicBezTo>
                  <a:pt x="415" y="174"/>
                  <a:pt x="414" y="174"/>
                  <a:pt x="413" y="173"/>
                </a:cubicBezTo>
                <a:cubicBezTo>
                  <a:pt x="413" y="172"/>
                  <a:pt x="412" y="171"/>
                  <a:pt x="412" y="170"/>
                </a:cubicBezTo>
                <a:cubicBezTo>
                  <a:pt x="412" y="157"/>
                  <a:pt x="412" y="157"/>
                  <a:pt x="412" y="157"/>
                </a:cubicBezTo>
                <a:cubicBezTo>
                  <a:pt x="409" y="157"/>
                  <a:pt x="409" y="157"/>
                  <a:pt x="409" y="157"/>
                </a:cubicBezTo>
                <a:cubicBezTo>
                  <a:pt x="409" y="170"/>
                  <a:pt x="409" y="170"/>
                  <a:pt x="409" y="170"/>
                </a:cubicBezTo>
                <a:cubicBezTo>
                  <a:pt x="409" y="171"/>
                  <a:pt x="409" y="172"/>
                  <a:pt x="409" y="173"/>
                </a:cubicBezTo>
                <a:cubicBezTo>
                  <a:pt x="409" y="174"/>
                  <a:pt x="410" y="174"/>
                  <a:pt x="410" y="175"/>
                </a:cubicBezTo>
                <a:cubicBezTo>
                  <a:pt x="411" y="176"/>
                  <a:pt x="412" y="176"/>
                  <a:pt x="412" y="177"/>
                </a:cubicBezTo>
                <a:cubicBezTo>
                  <a:pt x="413" y="177"/>
                  <a:pt x="414" y="177"/>
                  <a:pt x="415" y="177"/>
                </a:cubicBezTo>
                <a:cubicBezTo>
                  <a:pt x="417" y="177"/>
                  <a:pt x="418" y="177"/>
                  <a:pt x="419" y="176"/>
                </a:cubicBezTo>
                <a:cubicBezTo>
                  <a:pt x="420" y="176"/>
                  <a:pt x="421" y="175"/>
                  <a:pt x="422" y="174"/>
                </a:cubicBezTo>
                <a:cubicBezTo>
                  <a:pt x="422" y="176"/>
                  <a:pt x="422" y="176"/>
                  <a:pt x="422" y="176"/>
                </a:cubicBezTo>
                <a:cubicBezTo>
                  <a:pt x="423" y="177"/>
                  <a:pt x="423" y="177"/>
                  <a:pt x="423" y="177"/>
                </a:cubicBezTo>
                <a:cubicBezTo>
                  <a:pt x="425" y="177"/>
                  <a:pt x="425" y="177"/>
                  <a:pt x="425" y="177"/>
                </a:cubicBezTo>
                <a:cubicBezTo>
                  <a:pt x="425" y="157"/>
                  <a:pt x="425" y="157"/>
                  <a:pt x="425" y="157"/>
                </a:cubicBezTo>
                <a:cubicBezTo>
                  <a:pt x="422" y="157"/>
                  <a:pt x="422" y="157"/>
                  <a:pt x="422" y="157"/>
                </a:cubicBezTo>
                <a:lnTo>
                  <a:pt x="422" y="172"/>
                </a:lnTo>
                <a:close/>
                <a:moveTo>
                  <a:pt x="385" y="159"/>
                </a:moveTo>
                <a:cubicBezTo>
                  <a:pt x="384" y="158"/>
                  <a:pt x="383" y="157"/>
                  <a:pt x="382" y="157"/>
                </a:cubicBezTo>
                <a:cubicBezTo>
                  <a:pt x="381" y="156"/>
                  <a:pt x="380" y="156"/>
                  <a:pt x="379" y="156"/>
                </a:cubicBezTo>
                <a:cubicBezTo>
                  <a:pt x="378" y="156"/>
                  <a:pt x="377" y="157"/>
                  <a:pt x="375" y="157"/>
                </a:cubicBezTo>
                <a:cubicBezTo>
                  <a:pt x="374" y="158"/>
                  <a:pt x="373" y="159"/>
                  <a:pt x="372" y="160"/>
                </a:cubicBezTo>
                <a:cubicBezTo>
                  <a:pt x="372" y="157"/>
                  <a:pt x="372" y="157"/>
                  <a:pt x="372" y="157"/>
                </a:cubicBezTo>
                <a:cubicBezTo>
                  <a:pt x="372" y="157"/>
                  <a:pt x="372" y="157"/>
                  <a:pt x="371" y="157"/>
                </a:cubicBezTo>
                <a:cubicBezTo>
                  <a:pt x="369" y="157"/>
                  <a:pt x="369" y="157"/>
                  <a:pt x="369" y="157"/>
                </a:cubicBezTo>
                <a:cubicBezTo>
                  <a:pt x="369" y="184"/>
                  <a:pt x="369" y="184"/>
                  <a:pt x="369" y="184"/>
                </a:cubicBezTo>
                <a:cubicBezTo>
                  <a:pt x="373" y="184"/>
                  <a:pt x="373" y="184"/>
                  <a:pt x="373" y="184"/>
                </a:cubicBezTo>
                <a:cubicBezTo>
                  <a:pt x="373" y="175"/>
                  <a:pt x="373" y="175"/>
                  <a:pt x="373" y="175"/>
                </a:cubicBezTo>
                <a:cubicBezTo>
                  <a:pt x="373" y="175"/>
                  <a:pt x="374" y="176"/>
                  <a:pt x="375" y="176"/>
                </a:cubicBezTo>
                <a:cubicBezTo>
                  <a:pt x="376" y="177"/>
                  <a:pt x="377" y="177"/>
                  <a:pt x="378" y="177"/>
                </a:cubicBezTo>
                <a:cubicBezTo>
                  <a:pt x="380" y="177"/>
                  <a:pt x="381" y="177"/>
                  <a:pt x="382" y="176"/>
                </a:cubicBezTo>
                <a:cubicBezTo>
                  <a:pt x="383" y="176"/>
                  <a:pt x="384" y="175"/>
                  <a:pt x="385" y="174"/>
                </a:cubicBezTo>
                <a:cubicBezTo>
                  <a:pt x="385" y="173"/>
                  <a:pt x="386" y="172"/>
                  <a:pt x="386" y="171"/>
                </a:cubicBezTo>
                <a:cubicBezTo>
                  <a:pt x="387" y="169"/>
                  <a:pt x="387" y="168"/>
                  <a:pt x="387" y="167"/>
                </a:cubicBezTo>
                <a:cubicBezTo>
                  <a:pt x="387" y="165"/>
                  <a:pt x="387" y="163"/>
                  <a:pt x="386" y="162"/>
                </a:cubicBezTo>
                <a:cubicBezTo>
                  <a:pt x="386" y="161"/>
                  <a:pt x="386" y="160"/>
                  <a:pt x="385" y="159"/>
                </a:cubicBezTo>
                <a:close/>
                <a:moveTo>
                  <a:pt x="382" y="172"/>
                </a:moveTo>
                <a:cubicBezTo>
                  <a:pt x="381" y="174"/>
                  <a:pt x="379" y="174"/>
                  <a:pt x="377" y="174"/>
                </a:cubicBezTo>
                <a:cubicBezTo>
                  <a:pt x="376" y="174"/>
                  <a:pt x="376" y="174"/>
                  <a:pt x="375" y="174"/>
                </a:cubicBezTo>
                <a:cubicBezTo>
                  <a:pt x="374" y="173"/>
                  <a:pt x="373" y="173"/>
                  <a:pt x="373" y="172"/>
                </a:cubicBezTo>
                <a:cubicBezTo>
                  <a:pt x="373" y="162"/>
                  <a:pt x="373" y="162"/>
                  <a:pt x="373" y="162"/>
                </a:cubicBezTo>
                <a:cubicBezTo>
                  <a:pt x="373" y="161"/>
                  <a:pt x="374" y="160"/>
                  <a:pt x="375" y="160"/>
                </a:cubicBezTo>
                <a:cubicBezTo>
                  <a:pt x="376" y="159"/>
                  <a:pt x="377" y="159"/>
                  <a:pt x="378" y="159"/>
                </a:cubicBezTo>
                <a:cubicBezTo>
                  <a:pt x="379" y="159"/>
                  <a:pt x="380" y="159"/>
                  <a:pt x="380" y="160"/>
                </a:cubicBezTo>
                <a:cubicBezTo>
                  <a:pt x="381" y="160"/>
                  <a:pt x="381" y="160"/>
                  <a:pt x="382" y="161"/>
                </a:cubicBezTo>
                <a:cubicBezTo>
                  <a:pt x="382" y="161"/>
                  <a:pt x="383" y="162"/>
                  <a:pt x="383" y="163"/>
                </a:cubicBezTo>
                <a:cubicBezTo>
                  <a:pt x="383" y="164"/>
                  <a:pt x="383" y="165"/>
                  <a:pt x="383" y="167"/>
                </a:cubicBezTo>
                <a:cubicBezTo>
                  <a:pt x="383" y="169"/>
                  <a:pt x="383" y="171"/>
                  <a:pt x="382" y="172"/>
                </a:cubicBezTo>
                <a:close/>
                <a:moveTo>
                  <a:pt x="403" y="167"/>
                </a:moveTo>
                <a:cubicBezTo>
                  <a:pt x="402" y="167"/>
                  <a:pt x="402" y="166"/>
                  <a:pt x="401" y="166"/>
                </a:cubicBezTo>
                <a:cubicBezTo>
                  <a:pt x="400" y="166"/>
                  <a:pt x="400" y="166"/>
                  <a:pt x="399" y="165"/>
                </a:cubicBezTo>
                <a:cubicBezTo>
                  <a:pt x="399" y="165"/>
                  <a:pt x="398" y="165"/>
                  <a:pt x="397" y="165"/>
                </a:cubicBezTo>
                <a:cubicBezTo>
                  <a:pt x="397" y="165"/>
                  <a:pt x="396" y="164"/>
                  <a:pt x="396" y="164"/>
                </a:cubicBezTo>
                <a:cubicBezTo>
                  <a:pt x="395" y="164"/>
                  <a:pt x="395" y="164"/>
                  <a:pt x="394" y="163"/>
                </a:cubicBezTo>
                <a:cubicBezTo>
                  <a:pt x="394" y="163"/>
                  <a:pt x="394" y="162"/>
                  <a:pt x="394" y="162"/>
                </a:cubicBezTo>
                <a:cubicBezTo>
                  <a:pt x="394" y="161"/>
                  <a:pt x="394" y="161"/>
                  <a:pt x="394" y="161"/>
                </a:cubicBezTo>
                <a:cubicBezTo>
                  <a:pt x="394" y="160"/>
                  <a:pt x="395" y="160"/>
                  <a:pt x="395" y="160"/>
                </a:cubicBezTo>
                <a:cubicBezTo>
                  <a:pt x="395" y="160"/>
                  <a:pt x="396" y="159"/>
                  <a:pt x="396" y="159"/>
                </a:cubicBezTo>
                <a:cubicBezTo>
                  <a:pt x="397" y="159"/>
                  <a:pt x="397" y="159"/>
                  <a:pt x="398" y="159"/>
                </a:cubicBezTo>
                <a:cubicBezTo>
                  <a:pt x="399" y="159"/>
                  <a:pt x="399" y="159"/>
                  <a:pt x="400" y="159"/>
                </a:cubicBezTo>
                <a:cubicBezTo>
                  <a:pt x="400" y="159"/>
                  <a:pt x="401" y="159"/>
                  <a:pt x="401" y="160"/>
                </a:cubicBezTo>
                <a:cubicBezTo>
                  <a:pt x="401" y="160"/>
                  <a:pt x="402" y="160"/>
                  <a:pt x="402" y="160"/>
                </a:cubicBezTo>
                <a:cubicBezTo>
                  <a:pt x="402" y="160"/>
                  <a:pt x="402" y="160"/>
                  <a:pt x="403" y="160"/>
                </a:cubicBezTo>
                <a:cubicBezTo>
                  <a:pt x="403" y="160"/>
                  <a:pt x="403" y="160"/>
                  <a:pt x="403" y="160"/>
                </a:cubicBezTo>
                <a:cubicBezTo>
                  <a:pt x="404" y="159"/>
                  <a:pt x="404" y="159"/>
                  <a:pt x="404" y="159"/>
                </a:cubicBezTo>
                <a:cubicBezTo>
                  <a:pt x="403" y="158"/>
                  <a:pt x="402" y="157"/>
                  <a:pt x="401" y="157"/>
                </a:cubicBezTo>
                <a:cubicBezTo>
                  <a:pt x="400" y="156"/>
                  <a:pt x="399" y="156"/>
                  <a:pt x="398" y="156"/>
                </a:cubicBezTo>
                <a:cubicBezTo>
                  <a:pt x="397" y="156"/>
                  <a:pt x="396" y="156"/>
                  <a:pt x="395" y="157"/>
                </a:cubicBezTo>
                <a:cubicBezTo>
                  <a:pt x="394" y="157"/>
                  <a:pt x="393" y="157"/>
                  <a:pt x="392" y="158"/>
                </a:cubicBezTo>
                <a:cubicBezTo>
                  <a:pt x="392" y="159"/>
                  <a:pt x="391" y="159"/>
                  <a:pt x="391" y="160"/>
                </a:cubicBezTo>
                <a:cubicBezTo>
                  <a:pt x="391" y="161"/>
                  <a:pt x="391" y="161"/>
                  <a:pt x="391" y="162"/>
                </a:cubicBezTo>
                <a:cubicBezTo>
                  <a:pt x="391" y="163"/>
                  <a:pt x="391" y="164"/>
                  <a:pt x="391" y="164"/>
                </a:cubicBezTo>
                <a:cubicBezTo>
                  <a:pt x="391" y="165"/>
                  <a:pt x="392" y="165"/>
                  <a:pt x="392" y="166"/>
                </a:cubicBezTo>
                <a:cubicBezTo>
                  <a:pt x="393" y="166"/>
                  <a:pt x="393" y="167"/>
                  <a:pt x="394" y="167"/>
                </a:cubicBezTo>
                <a:cubicBezTo>
                  <a:pt x="395" y="167"/>
                  <a:pt x="395" y="167"/>
                  <a:pt x="396" y="168"/>
                </a:cubicBezTo>
                <a:cubicBezTo>
                  <a:pt x="396" y="168"/>
                  <a:pt x="397" y="168"/>
                  <a:pt x="398" y="168"/>
                </a:cubicBezTo>
                <a:cubicBezTo>
                  <a:pt x="398" y="168"/>
                  <a:pt x="399" y="169"/>
                  <a:pt x="399" y="169"/>
                </a:cubicBezTo>
                <a:cubicBezTo>
                  <a:pt x="400" y="169"/>
                  <a:pt x="400" y="170"/>
                  <a:pt x="401" y="170"/>
                </a:cubicBezTo>
                <a:cubicBezTo>
                  <a:pt x="401" y="170"/>
                  <a:pt x="401" y="171"/>
                  <a:pt x="401" y="171"/>
                </a:cubicBezTo>
                <a:cubicBezTo>
                  <a:pt x="401" y="172"/>
                  <a:pt x="401" y="172"/>
                  <a:pt x="401" y="173"/>
                </a:cubicBezTo>
                <a:cubicBezTo>
                  <a:pt x="401" y="173"/>
                  <a:pt x="400" y="173"/>
                  <a:pt x="400" y="174"/>
                </a:cubicBezTo>
                <a:cubicBezTo>
                  <a:pt x="400" y="174"/>
                  <a:pt x="399" y="174"/>
                  <a:pt x="399" y="174"/>
                </a:cubicBezTo>
                <a:cubicBezTo>
                  <a:pt x="398" y="175"/>
                  <a:pt x="398" y="175"/>
                  <a:pt x="397" y="175"/>
                </a:cubicBezTo>
                <a:cubicBezTo>
                  <a:pt x="396" y="175"/>
                  <a:pt x="395" y="175"/>
                  <a:pt x="395" y="174"/>
                </a:cubicBezTo>
                <a:cubicBezTo>
                  <a:pt x="394" y="174"/>
                  <a:pt x="394" y="174"/>
                  <a:pt x="394" y="174"/>
                </a:cubicBezTo>
                <a:cubicBezTo>
                  <a:pt x="393" y="173"/>
                  <a:pt x="393" y="173"/>
                  <a:pt x="393" y="173"/>
                </a:cubicBezTo>
                <a:cubicBezTo>
                  <a:pt x="392" y="173"/>
                  <a:pt x="392" y="173"/>
                  <a:pt x="392" y="173"/>
                </a:cubicBezTo>
                <a:cubicBezTo>
                  <a:pt x="392" y="173"/>
                  <a:pt x="391" y="173"/>
                  <a:pt x="391" y="173"/>
                </a:cubicBezTo>
                <a:cubicBezTo>
                  <a:pt x="391" y="173"/>
                  <a:pt x="391" y="173"/>
                  <a:pt x="391" y="173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1" y="175"/>
                  <a:pt x="392" y="176"/>
                  <a:pt x="393" y="176"/>
                </a:cubicBezTo>
                <a:cubicBezTo>
                  <a:pt x="394" y="177"/>
                  <a:pt x="395" y="177"/>
                  <a:pt x="397" y="177"/>
                </a:cubicBezTo>
                <a:cubicBezTo>
                  <a:pt x="398" y="177"/>
                  <a:pt x="399" y="177"/>
                  <a:pt x="400" y="177"/>
                </a:cubicBezTo>
                <a:cubicBezTo>
                  <a:pt x="401" y="176"/>
                  <a:pt x="402" y="176"/>
                  <a:pt x="402" y="175"/>
                </a:cubicBezTo>
                <a:cubicBezTo>
                  <a:pt x="403" y="175"/>
                  <a:pt x="404" y="174"/>
                  <a:pt x="404" y="173"/>
                </a:cubicBezTo>
                <a:cubicBezTo>
                  <a:pt x="404" y="172"/>
                  <a:pt x="404" y="172"/>
                  <a:pt x="404" y="171"/>
                </a:cubicBezTo>
                <a:cubicBezTo>
                  <a:pt x="404" y="170"/>
                  <a:pt x="404" y="169"/>
                  <a:pt x="404" y="169"/>
                </a:cubicBezTo>
                <a:cubicBezTo>
                  <a:pt x="404" y="168"/>
                  <a:pt x="403" y="167"/>
                  <a:pt x="403" y="167"/>
                </a:cubicBezTo>
                <a:close/>
                <a:moveTo>
                  <a:pt x="310" y="159"/>
                </a:moveTo>
                <a:cubicBezTo>
                  <a:pt x="309" y="158"/>
                  <a:pt x="308" y="157"/>
                  <a:pt x="307" y="157"/>
                </a:cubicBezTo>
                <a:cubicBezTo>
                  <a:pt x="306" y="156"/>
                  <a:pt x="305" y="156"/>
                  <a:pt x="304" y="156"/>
                </a:cubicBezTo>
                <a:cubicBezTo>
                  <a:pt x="302" y="156"/>
                  <a:pt x="301" y="157"/>
                  <a:pt x="300" y="157"/>
                </a:cubicBezTo>
                <a:cubicBezTo>
                  <a:pt x="298" y="158"/>
                  <a:pt x="297" y="158"/>
                  <a:pt x="297" y="159"/>
                </a:cubicBezTo>
                <a:cubicBezTo>
                  <a:pt x="296" y="160"/>
                  <a:pt x="295" y="161"/>
                  <a:pt x="295" y="162"/>
                </a:cubicBezTo>
                <a:cubicBezTo>
                  <a:pt x="294" y="164"/>
                  <a:pt x="294" y="165"/>
                  <a:pt x="294" y="166"/>
                </a:cubicBezTo>
                <a:cubicBezTo>
                  <a:pt x="294" y="168"/>
                  <a:pt x="294" y="170"/>
                  <a:pt x="295" y="171"/>
                </a:cubicBezTo>
                <a:cubicBezTo>
                  <a:pt x="295" y="172"/>
                  <a:pt x="296" y="173"/>
                  <a:pt x="297" y="174"/>
                </a:cubicBezTo>
                <a:cubicBezTo>
                  <a:pt x="298" y="175"/>
                  <a:pt x="299" y="176"/>
                  <a:pt x="300" y="176"/>
                </a:cubicBezTo>
                <a:cubicBezTo>
                  <a:pt x="301" y="177"/>
                  <a:pt x="302" y="177"/>
                  <a:pt x="304" y="177"/>
                </a:cubicBezTo>
                <a:cubicBezTo>
                  <a:pt x="304" y="177"/>
                  <a:pt x="305" y="177"/>
                  <a:pt x="306" y="177"/>
                </a:cubicBezTo>
                <a:cubicBezTo>
                  <a:pt x="307" y="177"/>
                  <a:pt x="307" y="177"/>
                  <a:pt x="308" y="176"/>
                </a:cubicBezTo>
                <a:cubicBezTo>
                  <a:pt x="309" y="176"/>
                  <a:pt x="309" y="176"/>
                  <a:pt x="310" y="175"/>
                </a:cubicBezTo>
                <a:cubicBezTo>
                  <a:pt x="311" y="175"/>
                  <a:pt x="311" y="175"/>
                  <a:pt x="312" y="174"/>
                </a:cubicBezTo>
                <a:cubicBezTo>
                  <a:pt x="311" y="173"/>
                  <a:pt x="311" y="173"/>
                  <a:pt x="311" y="173"/>
                </a:cubicBezTo>
                <a:cubicBezTo>
                  <a:pt x="310" y="172"/>
                  <a:pt x="310" y="172"/>
                  <a:pt x="310" y="172"/>
                </a:cubicBezTo>
                <a:cubicBezTo>
                  <a:pt x="310" y="172"/>
                  <a:pt x="309" y="172"/>
                  <a:pt x="309" y="173"/>
                </a:cubicBezTo>
                <a:cubicBezTo>
                  <a:pt x="309" y="173"/>
                  <a:pt x="308" y="173"/>
                  <a:pt x="308" y="173"/>
                </a:cubicBezTo>
                <a:cubicBezTo>
                  <a:pt x="308" y="174"/>
                  <a:pt x="307" y="174"/>
                  <a:pt x="306" y="174"/>
                </a:cubicBezTo>
                <a:cubicBezTo>
                  <a:pt x="306" y="174"/>
                  <a:pt x="305" y="174"/>
                  <a:pt x="304" y="174"/>
                </a:cubicBezTo>
                <a:cubicBezTo>
                  <a:pt x="303" y="174"/>
                  <a:pt x="302" y="174"/>
                  <a:pt x="301" y="174"/>
                </a:cubicBezTo>
                <a:cubicBezTo>
                  <a:pt x="301" y="174"/>
                  <a:pt x="300" y="173"/>
                  <a:pt x="299" y="172"/>
                </a:cubicBezTo>
                <a:cubicBezTo>
                  <a:pt x="299" y="172"/>
                  <a:pt x="298" y="171"/>
                  <a:pt x="298" y="170"/>
                </a:cubicBezTo>
                <a:cubicBezTo>
                  <a:pt x="298" y="169"/>
                  <a:pt x="298" y="168"/>
                  <a:pt x="298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1" y="167"/>
                  <a:pt x="312" y="167"/>
                  <a:pt x="312" y="166"/>
                </a:cubicBezTo>
                <a:cubicBezTo>
                  <a:pt x="312" y="166"/>
                  <a:pt x="312" y="166"/>
                  <a:pt x="312" y="165"/>
                </a:cubicBezTo>
                <a:cubicBezTo>
                  <a:pt x="312" y="164"/>
                  <a:pt x="312" y="163"/>
                  <a:pt x="311" y="161"/>
                </a:cubicBezTo>
                <a:cubicBezTo>
                  <a:pt x="311" y="160"/>
                  <a:pt x="310" y="159"/>
                  <a:pt x="310" y="159"/>
                </a:cubicBezTo>
                <a:close/>
                <a:moveTo>
                  <a:pt x="298" y="165"/>
                </a:moveTo>
                <a:cubicBezTo>
                  <a:pt x="298" y="163"/>
                  <a:pt x="299" y="161"/>
                  <a:pt x="300" y="160"/>
                </a:cubicBezTo>
                <a:cubicBezTo>
                  <a:pt x="301" y="159"/>
                  <a:pt x="302" y="159"/>
                  <a:pt x="304" y="159"/>
                </a:cubicBezTo>
                <a:cubicBezTo>
                  <a:pt x="304" y="159"/>
                  <a:pt x="305" y="159"/>
                  <a:pt x="306" y="159"/>
                </a:cubicBezTo>
                <a:cubicBezTo>
                  <a:pt x="306" y="160"/>
                  <a:pt x="307" y="160"/>
                  <a:pt x="307" y="160"/>
                </a:cubicBezTo>
                <a:cubicBezTo>
                  <a:pt x="308" y="161"/>
                  <a:pt x="308" y="162"/>
                  <a:pt x="308" y="162"/>
                </a:cubicBezTo>
                <a:cubicBezTo>
                  <a:pt x="309" y="163"/>
                  <a:pt x="309" y="164"/>
                  <a:pt x="309" y="165"/>
                </a:cubicBezTo>
                <a:lnTo>
                  <a:pt x="298" y="165"/>
                </a:lnTo>
                <a:close/>
                <a:moveTo>
                  <a:pt x="151" y="159"/>
                </a:moveTo>
                <a:cubicBezTo>
                  <a:pt x="151" y="158"/>
                  <a:pt x="150" y="157"/>
                  <a:pt x="149" y="157"/>
                </a:cubicBezTo>
                <a:cubicBezTo>
                  <a:pt x="148" y="156"/>
                  <a:pt x="147" y="156"/>
                  <a:pt x="145" y="156"/>
                </a:cubicBezTo>
                <a:cubicBezTo>
                  <a:pt x="144" y="156"/>
                  <a:pt x="143" y="157"/>
                  <a:pt x="141" y="157"/>
                </a:cubicBezTo>
                <a:cubicBezTo>
                  <a:pt x="140" y="158"/>
                  <a:pt x="139" y="158"/>
                  <a:pt x="138" y="159"/>
                </a:cubicBezTo>
                <a:cubicBezTo>
                  <a:pt x="138" y="160"/>
                  <a:pt x="137" y="161"/>
                  <a:pt x="136" y="162"/>
                </a:cubicBezTo>
                <a:cubicBezTo>
                  <a:pt x="136" y="164"/>
                  <a:pt x="136" y="165"/>
                  <a:pt x="136" y="166"/>
                </a:cubicBezTo>
                <a:cubicBezTo>
                  <a:pt x="136" y="168"/>
                  <a:pt x="136" y="170"/>
                  <a:pt x="137" y="171"/>
                </a:cubicBezTo>
                <a:cubicBezTo>
                  <a:pt x="137" y="172"/>
                  <a:pt x="138" y="173"/>
                  <a:pt x="139" y="174"/>
                </a:cubicBezTo>
                <a:cubicBezTo>
                  <a:pt x="139" y="175"/>
                  <a:pt x="140" y="176"/>
                  <a:pt x="142" y="176"/>
                </a:cubicBezTo>
                <a:cubicBezTo>
                  <a:pt x="143" y="177"/>
                  <a:pt x="144" y="177"/>
                  <a:pt x="146" y="177"/>
                </a:cubicBezTo>
                <a:cubicBezTo>
                  <a:pt x="146" y="177"/>
                  <a:pt x="147" y="177"/>
                  <a:pt x="148" y="177"/>
                </a:cubicBezTo>
                <a:cubicBezTo>
                  <a:pt x="148" y="177"/>
                  <a:pt x="149" y="177"/>
                  <a:pt x="150" y="176"/>
                </a:cubicBezTo>
                <a:cubicBezTo>
                  <a:pt x="151" y="176"/>
                  <a:pt x="151" y="176"/>
                  <a:pt x="152" y="175"/>
                </a:cubicBezTo>
                <a:cubicBezTo>
                  <a:pt x="152" y="175"/>
                  <a:pt x="153" y="175"/>
                  <a:pt x="153" y="174"/>
                </a:cubicBezTo>
                <a:cubicBezTo>
                  <a:pt x="152" y="173"/>
                  <a:pt x="152" y="173"/>
                  <a:pt x="152" y="173"/>
                </a:cubicBezTo>
                <a:cubicBezTo>
                  <a:pt x="152" y="172"/>
                  <a:pt x="152" y="172"/>
                  <a:pt x="152" y="172"/>
                </a:cubicBezTo>
                <a:cubicBezTo>
                  <a:pt x="152" y="172"/>
                  <a:pt x="151" y="172"/>
                  <a:pt x="151" y="173"/>
                </a:cubicBezTo>
                <a:cubicBezTo>
                  <a:pt x="151" y="173"/>
                  <a:pt x="150" y="173"/>
                  <a:pt x="150" y="173"/>
                </a:cubicBezTo>
                <a:cubicBezTo>
                  <a:pt x="149" y="174"/>
                  <a:pt x="149" y="174"/>
                  <a:pt x="148" y="174"/>
                </a:cubicBezTo>
                <a:cubicBezTo>
                  <a:pt x="147" y="174"/>
                  <a:pt x="147" y="174"/>
                  <a:pt x="146" y="174"/>
                </a:cubicBezTo>
                <a:cubicBezTo>
                  <a:pt x="145" y="174"/>
                  <a:pt x="144" y="174"/>
                  <a:pt x="143" y="174"/>
                </a:cubicBezTo>
                <a:cubicBezTo>
                  <a:pt x="142" y="174"/>
                  <a:pt x="142" y="173"/>
                  <a:pt x="141" y="172"/>
                </a:cubicBezTo>
                <a:cubicBezTo>
                  <a:pt x="141" y="172"/>
                  <a:pt x="140" y="171"/>
                  <a:pt x="140" y="170"/>
                </a:cubicBezTo>
                <a:cubicBezTo>
                  <a:pt x="140" y="169"/>
                  <a:pt x="139" y="168"/>
                  <a:pt x="139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3" y="167"/>
                  <a:pt x="153" y="167"/>
                  <a:pt x="154" y="166"/>
                </a:cubicBezTo>
                <a:cubicBezTo>
                  <a:pt x="154" y="166"/>
                  <a:pt x="154" y="166"/>
                  <a:pt x="154" y="165"/>
                </a:cubicBezTo>
                <a:cubicBezTo>
                  <a:pt x="154" y="164"/>
                  <a:pt x="154" y="163"/>
                  <a:pt x="153" y="161"/>
                </a:cubicBezTo>
                <a:cubicBezTo>
                  <a:pt x="153" y="160"/>
                  <a:pt x="152" y="159"/>
                  <a:pt x="151" y="159"/>
                </a:cubicBezTo>
                <a:close/>
                <a:moveTo>
                  <a:pt x="139" y="165"/>
                </a:moveTo>
                <a:cubicBezTo>
                  <a:pt x="140" y="163"/>
                  <a:pt x="140" y="161"/>
                  <a:pt x="141" y="160"/>
                </a:cubicBezTo>
                <a:cubicBezTo>
                  <a:pt x="142" y="159"/>
                  <a:pt x="144" y="159"/>
                  <a:pt x="145" y="159"/>
                </a:cubicBezTo>
                <a:cubicBezTo>
                  <a:pt x="146" y="159"/>
                  <a:pt x="147" y="159"/>
                  <a:pt x="148" y="159"/>
                </a:cubicBezTo>
                <a:cubicBezTo>
                  <a:pt x="148" y="160"/>
                  <a:pt x="149" y="160"/>
                  <a:pt x="149" y="160"/>
                </a:cubicBezTo>
                <a:cubicBezTo>
                  <a:pt x="150" y="161"/>
                  <a:pt x="150" y="162"/>
                  <a:pt x="150" y="162"/>
                </a:cubicBezTo>
                <a:cubicBezTo>
                  <a:pt x="150" y="163"/>
                  <a:pt x="151" y="164"/>
                  <a:pt x="151" y="165"/>
                </a:cubicBezTo>
                <a:lnTo>
                  <a:pt x="139" y="165"/>
                </a:lnTo>
                <a:close/>
                <a:moveTo>
                  <a:pt x="154" y="229"/>
                </a:moveTo>
                <a:cubicBezTo>
                  <a:pt x="158" y="229"/>
                  <a:pt x="158" y="229"/>
                  <a:pt x="158" y="229"/>
                </a:cubicBezTo>
                <a:cubicBezTo>
                  <a:pt x="158" y="199"/>
                  <a:pt x="158" y="199"/>
                  <a:pt x="158" y="199"/>
                </a:cubicBezTo>
                <a:cubicBezTo>
                  <a:pt x="154" y="199"/>
                  <a:pt x="154" y="199"/>
                  <a:pt x="154" y="199"/>
                </a:cubicBezTo>
                <a:lnTo>
                  <a:pt x="154" y="229"/>
                </a:lnTo>
                <a:close/>
                <a:moveTo>
                  <a:pt x="167" y="177"/>
                </a:moveTo>
                <a:cubicBezTo>
                  <a:pt x="168" y="176"/>
                  <a:pt x="168" y="176"/>
                  <a:pt x="169" y="175"/>
                </a:cubicBezTo>
                <a:cubicBezTo>
                  <a:pt x="168" y="174"/>
                  <a:pt x="168" y="174"/>
                  <a:pt x="168" y="174"/>
                </a:cubicBezTo>
                <a:cubicBezTo>
                  <a:pt x="168" y="173"/>
                  <a:pt x="168" y="173"/>
                  <a:pt x="168" y="173"/>
                </a:cubicBezTo>
                <a:cubicBezTo>
                  <a:pt x="167" y="173"/>
                  <a:pt x="167" y="173"/>
                  <a:pt x="167" y="173"/>
                </a:cubicBezTo>
                <a:cubicBezTo>
                  <a:pt x="167" y="174"/>
                  <a:pt x="167" y="174"/>
                  <a:pt x="167" y="174"/>
                </a:cubicBezTo>
                <a:cubicBezTo>
                  <a:pt x="166" y="174"/>
                  <a:pt x="166" y="174"/>
                  <a:pt x="166" y="174"/>
                </a:cubicBezTo>
                <a:cubicBezTo>
                  <a:pt x="166" y="174"/>
                  <a:pt x="165" y="174"/>
                  <a:pt x="165" y="174"/>
                </a:cubicBezTo>
                <a:cubicBezTo>
                  <a:pt x="164" y="174"/>
                  <a:pt x="164" y="174"/>
                  <a:pt x="163" y="174"/>
                </a:cubicBezTo>
                <a:cubicBezTo>
                  <a:pt x="163" y="173"/>
                  <a:pt x="163" y="173"/>
                  <a:pt x="163" y="172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69" y="160"/>
                  <a:pt x="169" y="160"/>
                  <a:pt x="169" y="160"/>
                </a:cubicBezTo>
                <a:cubicBezTo>
                  <a:pt x="169" y="157"/>
                  <a:pt x="169" y="157"/>
                  <a:pt x="169" y="157"/>
                </a:cubicBezTo>
                <a:cubicBezTo>
                  <a:pt x="163" y="157"/>
                  <a:pt x="163" y="157"/>
                  <a:pt x="163" y="157"/>
                </a:cubicBezTo>
                <a:cubicBezTo>
                  <a:pt x="163" y="150"/>
                  <a:pt x="163" y="150"/>
                  <a:pt x="163" y="150"/>
                </a:cubicBezTo>
                <a:cubicBezTo>
                  <a:pt x="161" y="150"/>
                  <a:pt x="161" y="150"/>
                  <a:pt x="161" y="150"/>
                </a:cubicBezTo>
                <a:cubicBezTo>
                  <a:pt x="161" y="150"/>
                  <a:pt x="161" y="150"/>
                  <a:pt x="160" y="150"/>
                </a:cubicBezTo>
                <a:cubicBezTo>
                  <a:pt x="160" y="150"/>
                  <a:pt x="160" y="150"/>
                  <a:pt x="160" y="151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56" y="160"/>
                  <a:pt x="157" y="160"/>
                  <a:pt x="157" y="160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72"/>
                  <a:pt x="159" y="172"/>
                  <a:pt x="159" y="172"/>
                </a:cubicBezTo>
                <a:cubicBezTo>
                  <a:pt x="159" y="174"/>
                  <a:pt x="160" y="175"/>
                  <a:pt x="161" y="176"/>
                </a:cubicBezTo>
                <a:cubicBezTo>
                  <a:pt x="161" y="177"/>
                  <a:pt x="163" y="177"/>
                  <a:pt x="164" y="177"/>
                </a:cubicBezTo>
                <a:cubicBezTo>
                  <a:pt x="165" y="177"/>
                  <a:pt x="166" y="177"/>
                  <a:pt x="167" y="177"/>
                </a:cubicBezTo>
                <a:close/>
                <a:moveTo>
                  <a:pt x="139" y="225"/>
                </a:moveTo>
                <a:cubicBezTo>
                  <a:pt x="139" y="225"/>
                  <a:pt x="139" y="225"/>
                  <a:pt x="139" y="225"/>
                </a:cubicBezTo>
                <a:cubicBezTo>
                  <a:pt x="139" y="226"/>
                  <a:pt x="138" y="226"/>
                  <a:pt x="138" y="226"/>
                </a:cubicBezTo>
                <a:cubicBezTo>
                  <a:pt x="138" y="226"/>
                  <a:pt x="138" y="226"/>
                  <a:pt x="138" y="226"/>
                </a:cubicBezTo>
                <a:cubicBezTo>
                  <a:pt x="137" y="226"/>
                  <a:pt x="137" y="226"/>
                  <a:pt x="137" y="226"/>
                </a:cubicBezTo>
                <a:cubicBezTo>
                  <a:pt x="136" y="226"/>
                  <a:pt x="135" y="226"/>
                  <a:pt x="135" y="226"/>
                </a:cubicBezTo>
                <a:cubicBezTo>
                  <a:pt x="135" y="225"/>
                  <a:pt x="134" y="225"/>
                  <a:pt x="134" y="224"/>
                </a:cubicBezTo>
                <a:cubicBezTo>
                  <a:pt x="134" y="212"/>
                  <a:pt x="134" y="212"/>
                  <a:pt x="134" y="212"/>
                </a:cubicBezTo>
                <a:cubicBezTo>
                  <a:pt x="140" y="212"/>
                  <a:pt x="140" y="212"/>
                  <a:pt x="140" y="212"/>
                </a:cubicBezTo>
                <a:cubicBezTo>
                  <a:pt x="140" y="209"/>
                  <a:pt x="140" y="209"/>
                  <a:pt x="140" y="209"/>
                </a:cubicBezTo>
                <a:cubicBezTo>
                  <a:pt x="134" y="209"/>
                  <a:pt x="134" y="209"/>
                  <a:pt x="134" y="209"/>
                </a:cubicBezTo>
                <a:cubicBezTo>
                  <a:pt x="134" y="202"/>
                  <a:pt x="134" y="202"/>
                  <a:pt x="134" y="202"/>
                </a:cubicBezTo>
                <a:cubicBezTo>
                  <a:pt x="133" y="202"/>
                  <a:pt x="133" y="202"/>
                  <a:pt x="133" y="202"/>
                </a:cubicBezTo>
                <a:cubicBezTo>
                  <a:pt x="132" y="202"/>
                  <a:pt x="132" y="202"/>
                  <a:pt x="132" y="202"/>
                </a:cubicBezTo>
                <a:cubicBezTo>
                  <a:pt x="132" y="202"/>
                  <a:pt x="132" y="202"/>
                  <a:pt x="132" y="203"/>
                </a:cubicBezTo>
                <a:cubicBezTo>
                  <a:pt x="131" y="209"/>
                  <a:pt x="131" y="209"/>
                  <a:pt x="131" y="209"/>
                </a:cubicBezTo>
                <a:cubicBezTo>
                  <a:pt x="128" y="209"/>
                  <a:pt x="128" y="209"/>
                  <a:pt x="128" y="209"/>
                </a:cubicBezTo>
                <a:cubicBezTo>
                  <a:pt x="128" y="211"/>
                  <a:pt x="128" y="211"/>
                  <a:pt x="128" y="211"/>
                </a:cubicBezTo>
                <a:cubicBezTo>
                  <a:pt x="128" y="211"/>
                  <a:pt x="128" y="211"/>
                  <a:pt x="128" y="211"/>
                </a:cubicBezTo>
                <a:cubicBezTo>
                  <a:pt x="128" y="212"/>
                  <a:pt x="128" y="212"/>
                  <a:pt x="128" y="212"/>
                </a:cubicBezTo>
                <a:cubicBezTo>
                  <a:pt x="131" y="212"/>
                  <a:pt x="131" y="212"/>
                  <a:pt x="131" y="212"/>
                </a:cubicBezTo>
                <a:cubicBezTo>
                  <a:pt x="131" y="224"/>
                  <a:pt x="131" y="224"/>
                  <a:pt x="131" y="224"/>
                </a:cubicBezTo>
                <a:cubicBezTo>
                  <a:pt x="131" y="226"/>
                  <a:pt x="131" y="227"/>
                  <a:pt x="132" y="228"/>
                </a:cubicBezTo>
                <a:cubicBezTo>
                  <a:pt x="133" y="229"/>
                  <a:pt x="134" y="229"/>
                  <a:pt x="136" y="229"/>
                </a:cubicBezTo>
                <a:cubicBezTo>
                  <a:pt x="137" y="229"/>
                  <a:pt x="138" y="229"/>
                  <a:pt x="138" y="229"/>
                </a:cubicBezTo>
                <a:cubicBezTo>
                  <a:pt x="139" y="228"/>
                  <a:pt x="140" y="228"/>
                  <a:pt x="141" y="227"/>
                </a:cubicBezTo>
                <a:cubicBezTo>
                  <a:pt x="140" y="226"/>
                  <a:pt x="140" y="226"/>
                  <a:pt x="140" y="226"/>
                </a:cubicBezTo>
                <a:cubicBezTo>
                  <a:pt x="139" y="225"/>
                  <a:pt x="139" y="225"/>
                  <a:pt x="139" y="225"/>
                </a:cubicBezTo>
                <a:close/>
                <a:moveTo>
                  <a:pt x="189" y="177"/>
                </a:moveTo>
                <a:cubicBezTo>
                  <a:pt x="189" y="157"/>
                  <a:pt x="189" y="157"/>
                  <a:pt x="189" y="157"/>
                </a:cubicBezTo>
                <a:cubicBezTo>
                  <a:pt x="185" y="157"/>
                  <a:pt x="185" y="157"/>
                  <a:pt x="185" y="157"/>
                </a:cubicBezTo>
                <a:cubicBezTo>
                  <a:pt x="185" y="172"/>
                  <a:pt x="185" y="172"/>
                  <a:pt x="185" y="172"/>
                </a:cubicBezTo>
                <a:cubicBezTo>
                  <a:pt x="185" y="172"/>
                  <a:pt x="184" y="173"/>
                  <a:pt x="183" y="174"/>
                </a:cubicBezTo>
                <a:cubicBezTo>
                  <a:pt x="182" y="174"/>
                  <a:pt x="181" y="174"/>
                  <a:pt x="180" y="174"/>
                </a:cubicBezTo>
                <a:cubicBezTo>
                  <a:pt x="179" y="174"/>
                  <a:pt x="177" y="174"/>
                  <a:pt x="177" y="173"/>
                </a:cubicBezTo>
                <a:cubicBezTo>
                  <a:pt x="176" y="172"/>
                  <a:pt x="176" y="171"/>
                  <a:pt x="176" y="170"/>
                </a:cubicBezTo>
                <a:cubicBezTo>
                  <a:pt x="176" y="157"/>
                  <a:pt x="176" y="157"/>
                  <a:pt x="176" y="157"/>
                </a:cubicBezTo>
                <a:cubicBezTo>
                  <a:pt x="172" y="157"/>
                  <a:pt x="172" y="157"/>
                  <a:pt x="172" y="157"/>
                </a:cubicBezTo>
                <a:cubicBezTo>
                  <a:pt x="172" y="170"/>
                  <a:pt x="172" y="170"/>
                  <a:pt x="172" y="170"/>
                </a:cubicBezTo>
                <a:cubicBezTo>
                  <a:pt x="172" y="171"/>
                  <a:pt x="172" y="172"/>
                  <a:pt x="173" y="173"/>
                </a:cubicBezTo>
                <a:cubicBezTo>
                  <a:pt x="173" y="174"/>
                  <a:pt x="173" y="174"/>
                  <a:pt x="174" y="175"/>
                </a:cubicBezTo>
                <a:cubicBezTo>
                  <a:pt x="174" y="176"/>
                  <a:pt x="175" y="176"/>
                  <a:pt x="176" y="177"/>
                </a:cubicBezTo>
                <a:cubicBezTo>
                  <a:pt x="177" y="177"/>
                  <a:pt x="178" y="177"/>
                  <a:pt x="179" y="177"/>
                </a:cubicBezTo>
                <a:cubicBezTo>
                  <a:pt x="180" y="177"/>
                  <a:pt x="182" y="177"/>
                  <a:pt x="183" y="176"/>
                </a:cubicBezTo>
                <a:cubicBezTo>
                  <a:pt x="184" y="176"/>
                  <a:pt x="185" y="175"/>
                  <a:pt x="186" y="174"/>
                </a:cubicBezTo>
                <a:cubicBezTo>
                  <a:pt x="186" y="176"/>
                  <a:pt x="186" y="176"/>
                  <a:pt x="186" y="176"/>
                </a:cubicBezTo>
                <a:cubicBezTo>
                  <a:pt x="186" y="177"/>
                  <a:pt x="186" y="177"/>
                  <a:pt x="187" y="177"/>
                </a:cubicBezTo>
                <a:lnTo>
                  <a:pt x="189" y="177"/>
                </a:lnTo>
                <a:close/>
                <a:moveTo>
                  <a:pt x="179" y="211"/>
                </a:moveTo>
                <a:cubicBezTo>
                  <a:pt x="178" y="210"/>
                  <a:pt x="177" y="209"/>
                  <a:pt x="176" y="209"/>
                </a:cubicBezTo>
                <a:cubicBezTo>
                  <a:pt x="175" y="209"/>
                  <a:pt x="174" y="208"/>
                  <a:pt x="172" y="208"/>
                </a:cubicBezTo>
                <a:cubicBezTo>
                  <a:pt x="171" y="208"/>
                  <a:pt x="169" y="209"/>
                  <a:pt x="168" y="209"/>
                </a:cubicBezTo>
                <a:cubicBezTo>
                  <a:pt x="167" y="209"/>
                  <a:pt x="166" y="210"/>
                  <a:pt x="165" y="211"/>
                </a:cubicBezTo>
                <a:cubicBezTo>
                  <a:pt x="164" y="212"/>
                  <a:pt x="164" y="213"/>
                  <a:pt x="163" y="214"/>
                </a:cubicBezTo>
                <a:cubicBezTo>
                  <a:pt x="163" y="216"/>
                  <a:pt x="162" y="217"/>
                  <a:pt x="162" y="219"/>
                </a:cubicBezTo>
                <a:cubicBezTo>
                  <a:pt x="162" y="220"/>
                  <a:pt x="163" y="222"/>
                  <a:pt x="163" y="223"/>
                </a:cubicBezTo>
                <a:cubicBezTo>
                  <a:pt x="164" y="224"/>
                  <a:pt x="164" y="225"/>
                  <a:pt x="165" y="226"/>
                </a:cubicBezTo>
                <a:cubicBezTo>
                  <a:pt x="166" y="227"/>
                  <a:pt x="167" y="228"/>
                  <a:pt x="168" y="228"/>
                </a:cubicBezTo>
                <a:cubicBezTo>
                  <a:pt x="169" y="229"/>
                  <a:pt x="171" y="229"/>
                  <a:pt x="172" y="229"/>
                </a:cubicBezTo>
                <a:cubicBezTo>
                  <a:pt x="174" y="229"/>
                  <a:pt x="175" y="229"/>
                  <a:pt x="176" y="228"/>
                </a:cubicBezTo>
                <a:cubicBezTo>
                  <a:pt x="177" y="228"/>
                  <a:pt x="178" y="227"/>
                  <a:pt x="179" y="226"/>
                </a:cubicBezTo>
                <a:cubicBezTo>
                  <a:pt x="180" y="225"/>
                  <a:pt x="181" y="224"/>
                  <a:pt x="181" y="223"/>
                </a:cubicBezTo>
                <a:cubicBezTo>
                  <a:pt x="182" y="222"/>
                  <a:pt x="182" y="220"/>
                  <a:pt x="182" y="219"/>
                </a:cubicBezTo>
                <a:cubicBezTo>
                  <a:pt x="182" y="217"/>
                  <a:pt x="182" y="216"/>
                  <a:pt x="181" y="214"/>
                </a:cubicBezTo>
                <a:cubicBezTo>
                  <a:pt x="181" y="213"/>
                  <a:pt x="180" y="212"/>
                  <a:pt x="179" y="211"/>
                </a:cubicBezTo>
                <a:close/>
                <a:moveTo>
                  <a:pt x="177" y="224"/>
                </a:moveTo>
                <a:cubicBezTo>
                  <a:pt x="176" y="226"/>
                  <a:pt x="174" y="226"/>
                  <a:pt x="172" y="226"/>
                </a:cubicBezTo>
                <a:cubicBezTo>
                  <a:pt x="170" y="226"/>
                  <a:pt x="169" y="226"/>
                  <a:pt x="168" y="224"/>
                </a:cubicBezTo>
                <a:cubicBezTo>
                  <a:pt x="167" y="223"/>
                  <a:pt x="166" y="221"/>
                  <a:pt x="166" y="219"/>
                </a:cubicBezTo>
                <a:cubicBezTo>
                  <a:pt x="166" y="218"/>
                  <a:pt x="166" y="216"/>
                  <a:pt x="166" y="215"/>
                </a:cubicBezTo>
                <a:cubicBezTo>
                  <a:pt x="167" y="215"/>
                  <a:pt x="167" y="214"/>
                  <a:pt x="168" y="213"/>
                </a:cubicBezTo>
                <a:cubicBezTo>
                  <a:pt x="168" y="212"/>
                  <a:pt x="169" y="212"/>
                  <a:pt x="169" y="212"/>
                </a:cubicBezTo>
                <a:cubicBezTo>
                  <a:pt x="170" y="211"/>
                  <a:pt x="171" y="211"/>
                  <a:pt x="172" y="211"/>
                </a:cubicBezTo>
                <a:cubicBezTo>
                  <a:pt x="174" y="211"/>
                  <a:pt x="176" y="212"/>
                  <a:pt x="177" y="213"/>
                </a:cubicBezTo>
                <a:cubicBezTo>
                  <a:pt x="178" y="214"/>
                  <a:pt x="178" y="216"/>
                  <a:pt x="178" y="219"/>
                </a:cubicBezTo>
                <a:cubicBezTo>
                  <a:pt x="178" y="221"/>
                  <a:pt x="178" y="223"/>
                  <a:pt x="177" y="224"/>
                </a:cubicBezTo>
                <a:close/>
                <a:moveTo>
                  <a:pt x="114" y="219"/>
                </a:moveTo>
                <a:cubicBezTo>
                  <a:pt x="113" y="219"/>
                  <a:pt x="113" y="218"/>
                  <a:pt x="112" y="218"/>
                </a:cubicBezTo>
                <a:cubicBezTo>
                  <a:pt x="112" y="218"/>
                  <a:pt x="111" y="218"/>
                  <a:pt x="110" y="217"/>
                </a:cubicBezTo>
                <a:cubicBezTo>
                  <a:pt x="110" y="217"/>
                  <a:pt x="109" y="217"/>
                  <a:pt x="108" y="217"/>
                </a:cubicBezTo>
                <a:cubicBezTo>
                  <a:pt x="108" y="217"/>
                  <a:pt x="107" y="216"/>
                  <a:pt x="107" y="216"/>
                </a:cubicBezTo>
                <a:cubicBezTo>
                  <a:pt x="106" y="216"/>
                  <a:pt x="106" y="216"/>
                  <a:pt x="106" y="215"/>
                </a:cubicBezTo>
                <a:cubicBezTo>
                  <a:pt x="105" y="215"/>
                  <a:pt x="105" y="214"/>
                  <a:pt x="105" y="214"/>
                </a:cubicBezTo>
                <a:cubicBezTo>
                  <a:pt x="105" y="213"/>
                  <a:pt x="105" y="213"/>
                  <a:pt x="105" y="213"/>
                </a:cubicBezTo>
                <a:cubicBezTo>
                  <a:pt x="106" y="212"/>
                  <a:pt x="106" y="212"/>
                  <a:pt x="106" y="212"/>
                </a:cubicBezTo>
                <a:cubicBezTo>
                  <a:pt x="106" y="212"/>
                  <a:pt x="107" y="211"/>
                  <a:pt x="107" y="211"/>
                </a:cubicBezTo>
                <a:cubicBezTo>
                  <a:pt x="108" y="211"/>
                  <a:pt x="108" y="211"/>
                  <a:pt x="109" y="211"/>
                </a:cubicBezTo>
                <a:cubicBezTo>
                  <a:pt x="110" y="211"/>
                  <a:pt x="110" y="211"/>
                  <a:pt x="111" y="211"/>
                </a:cubicBezTo>
                <a:cubicBezTo>
                  <a:pt x="111" y="211"/>
                  <a:pt x="112" y="211"/>
                  <a:pt x="112" y="212"/>
                </a:cubicBezTo>
                <a:cubicBezTo>
                  <a:pt x="112" y="212"/>
                  <a:pt x="113" y="212"/>
                  <a:pt x="113" y="212"/>
                </a:cubicBezTo>
                <a:cubicBezTo>
                  <a:pt x="113" y="212"/>
                  <a:pt x="114" y="212"/>
                  <a:pt x="114" y="212"/>
                </a:cubicBezTo>
                <a:cubicBezTo>
                  <a:pt x="114" y="212"/>
                  <a:pt x="114" y="212"/>
                  <a:pt x="114" y="212"/>
                </a:cubicBezTo>
                <a:cubicBezTo>
                  <a:pt x="115" y="211"/>
                  <a:pt x="115" y="211"/>
                  <a:pt x="115" y="211"/>
                </a:cubicBezTo>
                <a:cubicBezTo>
                  <a:pt x="114" y="210"/>
                  <a:pt x="114" y="209"/>
                  <a:pt x="112" y="209"/>
                </a:cubicBezTo>
                <a:cubicBezTo>
                  <a:pt x="111" y="208"/>
                  <a:pt x="110" y="208"/>
                  <a:pt x="109" y="208"/>
                </a:cubicBezTo>
                <a:cubicBezTo>
                  <a:pt x="108" y="208"/>
                  <a:pt x="107" y="208"/>
                  <a:pt x="106" y="209"/>
                </a:cubicBezTo>
                <a:cubicBezTo>
                  <a:pt x="105" y="209"/>
                  <a:pt x="104" y="209"/>
                  <a:pt x="104" y="210"/>
                </a:cubicBezTo>
                <a:cubicBezTo>
                  <a:pt x="103" y="211"/>
                  <a:pt x="103" y="211"/>
                  <a:pt x="102" y="212"/>
                </a:cubicBezTo>
                <a:cubicBezTo>
                  <a:pt x="102" y="213"/>
                  <a:pt x="102" y="213"/>
                  <a:pt x="102" y="214"/>
                </a:cubicBezTo>
                <a:cubicBezTo>
                  <a:pt x="102" y="215"/>
                  <a:pt x="102" y="216"/>
                  <a:pt x="102" y="216"/>
                </a:cubicBezTo>
                <a:cubicBezTo>
                  <a:pt x="102" y="217"/>
                  <a:pt x="103" y="217"/>
                  <a:pt x="103" y="218"/>
                </a:cubicBezTo>
                <a:cubicBezTo>
                  <a:pt x="104" y="218"/>
                  <a:pt x="104" y="219"/>
                  <a:pt x="105" y="219"/>
                </a:cubicBezTo>
                <a:cubicBezTo>
                  <a:pt x="106" y="219"/>
                  <a:pt x="106" y="219"/>
                  <a:pt x="107" y="220"/>
                </a:cubicBezTo>
                <a:cubicBezTo>
                  <a:pt x="108" y="220"/>
                  <a:pt x="108" y="220"/>
                  <a:pt x="109" y="220"/>
                </a:cubicBezTo>
                <a:cubicBezTo>
                  <a:pt x="110" y="220"/>
                  <a:pt x="110" y="221"/>
                  <a:pt x="111" y="221"/>
                </a:cubicBezTo>
                <a:cubicBezTo>
                  <a:pt x="111" y="221"/>
                  <a:pt x="111" y="222"/>
                  <a:pt x="112" y="222"/>
                </a:cubicBezTo>
                <a:cubicBezTo>
                  <a:pt x="112" y="222"/>
                  <a:pt x="112" y="223"/>
                  <a:pt x="112" y="223"/>
                </a:cubicBezTo>
                <a:cubicBezTo>
                  <a:pt x="112" y="224"/>
                  <a:pt x="112" y="224"/>
                  <a:pt x="112" y="225"/>
                </a:cubicBezTo>
                <a:cubicBezTo>
                  <a:pt x="112" y="225"/>
                  <a:pt x="112" y="225"/>
                  <a:pt x="111" y="226"/>
                </a:cubicBezTo>
                <a:cubicBezTo>
                  <a:pt x="111" y="226"/>
                  <a:pt x="110" y="226"/>
                  <a:pt x="110" y="226"/>
                </a:cubicBezTo>
                <a:cubicBezTo>
                  <a:pt x="109" y="227"/>
                  <a:pt x="109" y="227"/>
                  <a:pt x="108" y="227"/>
                </a:cubicBezTo>
                <a:cubicBezTo>
                  <a:pt x="107" y="227"/>
                  <a:pt x="107" y="227"/>
                  <a:pt x="106" y="226"/>
                </a:cubicBezTo>
                <a:cubicBezTo>
                  <a:pt x="106" y="226"/>
                  <a:pt x="105" y="226"/>
                  <a:pt x="105" y="226"/>
                </a:cubicBezTo>
                <a:cubicBezTo>
                  <a:pt x="104" y="225"/>
                  <a:pt x="104" y="225"/>
                  <a:pt x="104" y="225"/>
                </a:cubicBezTo>
                <a:cubicBezTo>
                  <a:pt x="103" y="225"/>
                  <a:pt x="103" y="225"/>
                  <a:pt x="103" y="225"/>
                </a:cubicBezTo>
                <a:cubicBezTo>
                  <a:pt x="103" y="225"/>
                  <a:pt x="103" y="225"/>
                  <a:pt x="102" y="225"/>
                </a:cubicBezTo>
                <a:cubicBezTo>
                  <a:pt x="102" y="225"/>
                  <a:pt x="102" y="225"/>
                  <a:pt x="102" y="225"/>
                </a:cubicBezTo>
                <a:cubicBezTo>
                  <a:pt x="101" y="227"/>
                  <a:pt x="101" y="227"/>
                  <a:pt x="101" y="227"/>
                </a:cubicBezTo>
                <a:cubicBezTo>
                  <a:pt x="102" y="227"/>
                  <a:pt x="103" y="228"/>
                  <a:pt x="104" y="228"/>
                </a:cubicBezTo>
                <a:cubicBezTo>
                  <a:pt x="105" y="229"/>
                  <a:pt x="107" y="229"/>
                  <a:pt x="108" y="229"/>
                </a:cubicBezTo>
                <a:cubicBezTo>
                  <a:pt x="109" y="229"/>
                  <a:pt x="110" y="229"/>
                  <a:pt x="111" y="229"/>
                </a:cubicBezTo>
                <a:cubicBezTo>
                  <a:pt x="112" y="228"/>
                  <a:pt x="113" y="228"/>
                  <a:pt x="114" y="227"/>
                </a:cubicBezTo>
                <a:cubicBezTo>
                  <a:pt x="114" y="227"/>
                  <a:pt x="115" y="226"/>
                  <a:pt x="115" y="225"/>
                </a:cubicBezTo>
                <a:cubicBezTo>
                  <a:pt x="115" y="224"/>
                  <a:pt x="116" y="224"/>
                  <a:pt x="116" y="223"/>
                </a:cubicBezTo>
                <a:cubicBezTo>
                  <a:pt x="116" y="222"/>
                  <a:pt x="115" y="221"/>
                  <a:pt x="115" y="221"/>
                </a:cubicBezTo>
                <a:cubicBezTo>
                  <a:pt x="115" y="220"/>
                  <a:pt x="114" y="219"/>
                  <a:pt x="114" y="219"/>
                </a:cubicBezTo>
                <a:close/>
                <a:moveTo>
                  <a:pt x="132" y="177"/>
                </a:moveTo>
                <a:cubicBezTo>
                  <a:pt x="133" y="176"/>
                  <a:pt x="133" y="176"/>
                  <a:pt x="134" y="175"/>
                </a:cubicBezTo>
                <a:cubicBezTo>
                  <a:pt x="133" y="174"/>
                  <a:pt x="133" y="174"/>
                  <a:pt x="133" y="174"/>
                </a:cubicBezTo>
                <a:cubicBezTo>
                  <a:pt x="133" y="173"/>
                  <a:pt x="133" y="173"/>
                  <a:pt x="132" y="173"/>
                </a:cubicBezTo>
                <a:cubicBezTo>
                  <a:pt x="132" y="173"/>
                  <a:pt x="132" y="173"/>
                  <a:pt x="132" y="173"/>
                </a:cubicBezTo>
                <a:cubicBezTo>
                  <a:pt x="132" y="174"/>
                  <a:pt x="132" y="174"/>
                  <a:pt x="131" y="174"/>
                </a:cubicBezTo>
                <a:cubicBezTo>
                  <a:pt x="131" y="174"/>
                  <a:pt x="131" y="174"/>
                  <a:pt x="131" y="174"/>
                </a:cubicBezTo>
                <a:cubicBezTo>
                  <a:pt x="130" y="174"/>
                  <a:pt x="130" y="174"/>
                  <a:pt x="130" y="174"/>
                </a:cubicBezTo>
                <a:cubicBezTo>
                  <a:pt x="129" y="174"/>
                  <a:pt x="129" y="174"/>
                  <a:pt x="128" y="174"/>
                </a:cubicBezTo>
                <a:cubicBezTo>
                  <a:pt x="128" y="173"/>
                  <a:pt x="128" y="173"/>
                  <a:pt x="128" y="172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33" y="160"/>
                  <a:pt x="133" y="160"/>
                  <a:pt x="133" y="160"/>
                </a:cubicBezTo>
                <a:cubicBezTo>
                  <a:pt x="133" y="157"/>
                  <a:pt x="133" y="157"/>
                  <a:pt x="133" y="157"/>
                </a:cubicBezTo>
                <a:cubicBezTo>
                  <a:pt x="128" y="157"/>
                  <a:pt x="128" y="157"/>
                  <a:pt x="128" y="157"/>
                </a:cubicBezTo>
                <a:cubicBezTo>
                  <a:pt x="128" y="150"/>
                  <a:pt x="128" y="150"/>
                  <a:pt x="128" y="150"/>
                </a:cubicBezTo>
                <a:cubicBezTo>
                  <a:pt x="126" y="150"/>
                  <a:pt x="126" y="150"/>
                  <a:pt x="126" y="150"/>
                </a:cubicBezTo>
                <a:cubicBezTo>
                  <a:pt x="126" y="150"/>
                  <a:pt x="125" y="150"/>
                  <a:pt x="125" y="150"/>
                </a:cubicBezTo>
                <a:cubicBezTo>
                  <a:pt x="125" y="150"/>
                  <a:pt x="125" y="150"/>
                  <a:pt x="125" y="151"/>
                </a:cubicBezTo>
                <a:cubicBezTo>
                  <a:pt x="124" y="157"/>
                  <a:pt x="124" y="157"/>
                  <a:pt x="124" y="157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121" y="159"/>
                  <a:pt x="121" y="159"/>
                  <a:pt x="121" y="159"/>
                </a:cubicBezTo>
                <a:cubicBezTo>
                  <a:pt x="121" y="159"/>
                  <a:pt x="121" y="159"/>
                  <a:pt x="121" y="159"/>
                </a:cubicBezTo>
                <a:cubicBezTo>
                  <a:pt x="121" y="160"/>
                  <a:pt x="121" y="160"/>
                  <a:pt x="122" y="160"/>
                </a:cubicBezTo>
                <a:cubicBezTo>
                  <a:pt x="124" y="160"/>
                  <a:pt x="124" y="160"/>
                  <a:pt x="124" y="160"/>
                </a:cubicBezTo>
                <a:cubicBezTo>
                  <a:pt x="124" y="172"/>
                  <a:pt x="124" y="172"/>
                  <a:pt x="124" y="172"/>
                </a:cubicBezTo>
                <a:cubicBezTo>
                  <a:pt x="124" y="174"/>
                  <a:pt x="124" y="175"/>
                  <a:pt x="125" y="176"/>
                </a:cubicBezTo>
                <a:cubicBezTo>
                  <a:pt x="126" y="177"/>
                  <a:pt x="127" y="177"/>
                  <a:pt x="129" y="177"/>
                </a:cubicBezTo>
                <a:cubicBezTo>
                  <a:pt x="130" y="177"/>
                  <a:pt x="131" y="177"/>
                  <a:pt x="132" y="177"/>
                </a:cubicBezTo>
                <a:close/>
                <a:moveTo>
                  <a:pt x="117" y="172"/>
                </a:moveTo>
                <a:cubicBezTo>
                  <a:pt x="117" y="172"/>
                  <a:pt x="117" y="172"/>
                  <a:pt x="117" y="173"/>
                </a:cubicBezTo>
                <a:cubicBezTo>
                  <a:pt x="116" y="173"/>
                  <a:pt x="116" y="173"/>
                  <a:pt x="116" y="173"/>
                </a:cubicBezTo>
                <a:cubicBezTo>
                  <a:pt x="115" y="174"/>
                  <a:pt x="115" y="174"/>
                  <a:pt x="114" y="174"/>
                </a:cubicBezTo>
                <a:cubicBezTo>
                  <a:pt x="114" y="174"/>
                  <a:pt x="113" y="174"/>
                  <a:pt x="112" y="174"/>
                </a:cubicBezTo>
                <a:cubicBezTo>
                  <a:pt x="111" y="174"/>
                  <a:pt x="110" y="174"/>
                  <a:pt x="110" y="174"/>
                </a:cubicBezTo>
                <a:cubicBezTo>
                  <a:pt x="109" y="174"/>
                  <a:pt x="108" y="173"/>
                  <a:pt x="108" y="172"/>
                </a:cubicBezTo>
                <a:cubicBezTo>
                  <a:pt x="107" y="172"/>
                  <a:pt x="107" y="171"/>
                  <a:pt x="107" y="170"/>
                </a:cubicBezTo>
                <a:cubicBezTo>
                  <a:pt x="106" y="169"/>
                  <a:pt x="106" y="168"/>
                  <a:pt x="106" y="167"/>
                </a:cubicBezTo>
                <a:cubicBezTo>
                  <a:pt x="106" y="166"/>
                  <a:pt x="106" y="164"/>
                  <a:pt x="107" y="164"/>
                </a:cubicBezTo>
                <a:cubicBezTo>
                  <a:pt x="107" y="163"/>
                  <a:pt x="107" y="162"/>
                  <a:pt x="108" y="161"/>
                </a:cubicBezTo>
                <a:cubicBezTo>
                  <a:pt x="108" y="160"/>
                  <a:pt x="109" y="160"/>
                  <a:pt x="110" y="160"/>
                </a:cubicBezTo>
                <a:cubicBezTo>
                  <a:pt x="110" y="159"/>
                  <a:pt x="111" y="159"/>
                  <a:pt x="112" y="159"/>
                </a:cubicBezTo>
                <a:cubicBezTo>
                  <a:pt x="113" y="159"/>
                  <a:pt x="114" y="159"/>
                  <a:pt x="114" y="159"/>
                </a:cubicBezTo>
                <a:cubicBezTo>
                  <a:pt x="115" y="159"/>
                  <a:pt x="115" y="160"/>
                  <a:pt x="115" y="160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7" y="161"/>
                  <a:pt x="117" y="161"/>
                  <a:pt x="117" y="161"/>
                </a:cubicBezTo>
                <a:cubicBezTo>
                  <a:pt x="117" y="161"/>
                  <a:pt x="117" y="161"/>
                  <a:pt x="117" y="161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19" y="159"/>
                  <a:pt x="119" y="159"/>
                  <a:pt x="119" y="159"/>
                </a:cubicBezTo>
                <a:cubicBezTo>
                  <a:pt x="118" y="158"/>
                  <a:pt x="117" y="157"/>
                  <a:pt x="116" y="157"/>
                </a:cubicBezTo>
                <a:cubicBezTo>
                  <a:pt x="115" y="156"/>
                  <a:pt x="113" y="156"/>
                  <a:pt x="112" y="156"/>
                </a:cubicBezTo>
                <a:cubicBezTo>
                  <a:pt x="111" y="156"/>
                  <a:pt x="109" y="157"/>
                  <a:pt x="108" y="157"/>
                </a:cubicBezTo>
                <a:cubicBezTo>
                  <a:pt x="107" y="158"/>
                  <a:pt x="106" y="158"/>
                  <a:pt x="105" y="159"/>
                </a:cubicBezTo>
                <a:cubicBezTo>
                  <a:pt x="104" y="160"/>
                  <a:pt x="104" y="161"/>
                  <a:pt x="103" y="163"/>
                </a:cubicBezTo>
                <a:cubicBezTo>
                  <a:pt x="103" y="164"/>
                  <a:pt x="103" y="165"/>
                  <a:pt x="103" y="167"/>
                </a:cubicBezTo>
                <a:cubicBezTo>
                  <a:pt x="103" y="168"/>
                  <a:pt x="103" y="170"/>
                  <a:pt x="103" y="171"/>
                </a:cubicBezTo>
                <a:cubicBezTo>
                  <a:pt x="104" y="172"/>
                  <a:pt x="104" y="174"/>
                  <a:pt x="105" y="174"/>
                </a:cubicBezTo>
                <a:cubicBezTo>
                  <a:pt x="106" y="175"/>
                  <a:pt x="107" y="176"/>
                  <a:pt x="108" y="176"/>
                </a:cubicBezTo>
                <a:cubicBezTo>
                  <a:pt x="109" y="177"/>
                  <a:pt x="110" y="177"/>
                  <a:pt x="111" y="177"/>
                </a:cubicBezTo>
                <a:cubicBezTo>
                  <a:pt x="112" y="177"/>
                  <a:pt x="113" y="177"/>
                  <a:pt x="114" y="177"/>
                </a:cubicBezTo>
                <a:cubicBezTo>
                  <a:pt x="114" y="177"/>
                  <a:pt x="115" y="177"/>
                  <a:pt x="116" y="176"/>
                </a:cubicBezTo>
                <a:cubicBezTo>
                  <a:pt x="116" y="176"/>
                  <a:pt x="117" y="176"/>
                  <a:pt x="117" y="175"/>
                </a:cubicBezTo>
                <a:cubicBezTo>
                  <a:pt x="118" y="175"/>
                  <a:pt x="119" y="175"/>
                  <a:pt x="119" y="174"/>
                </a:cubicBezTo>
                <a:cubicBezTo>
                  <a:pt x="118" y="173"/>
                  <a:pt x="118" y="173"/>
                  <a:pt x="118" y="173"/>
                </a:cubicBezTo>
                <a:cubicBezTo>
                  <a:pt x="118" y="172"/>
                  <a:pt x="118" y="172"/>
                  <a:pt x="117" y="172"/>
                </a:cubicBezTo>
                <a:close/>
                <a:moveTo>
                  <a:pt x="124" y="200"/>
                </a:moveTo>
                <a:cubicBezTo>
                  <a:pt x="123" y="200"/>
                  <a:pt x="123" y="200"/>
                  <a:pt x="123" y="200"/>
                </a:cubicBezTo>
                <a:cubicBezTo>
                  <a:pt x="123" y="200"/>
                  <a:pt x="122" y="200"/>
                  <a:pt x="122" y="200"/>
                </a:cubicBezTo>
                <a:cubicBezTo>
                  <a:pt x="122" y="200"/>
                  <a:pt x="121" y="200"/>
                  <a:pt x="121" y="200"/>
                </a:cubicBezTo>
                <a:cubicBezTo>
                  <a:pt x="121" y="200"/>
                  <a:pt x="120" y="200"/>
                  <a:pt x="120" y="200"/>
                </a:cubicBezTo>
                <a:cubicBezTo>
                  <a:pt x="120" y="201"/>
                  <a:pt x="120" y="201"/>
                  <a:pt x="120" y="201"/>
                </a:cubicBezTo>
                <a:cubicBezTo>
                  <a:pt x="119" y="202"/>
                  <a:pt x="119" y="202"/>
                  <a:pt x="119" y="202"/>
                </a:cubicBezTo>
                <a:cubicBezTo>
                  <a:pt x="119" y="203"/>
                  <a:pt x="119" y="203"/>
                  <a:pt x="120" y="203"/>
                </a:cubicBezTo>
                <a:cubicBezTo>
                  <a:pt x="120" y="203"/>
                  <a:pt x="120" y="204"/>
                  <a:pt x="120" y="204"/>
                </a:cubicBezTo>
                <a:cubicBezTo>
                  <a:pt x="120" y="204"/>
                  <a:pt x="121" y="204"/>
                  <a:pt x="121" y="205"/>
                </a:cubicBezTo>
                <a:cubicBezTo>
                  <a:pt x="121" y="205"/>
                  <a:pt x="122" y="205"/>
                  <a:pt x="122" y="205"/>
                </a:cubicBezTo>
                <a:cubicBezTo>
                  <a:pt x="122" y="205"/>
                  <a:pt x="123" y="205"/>
                  <a:pt x="123" y="205"/>
                </a:cubicBezTo>
                <a:cubicBezTo>
                  <a:pt x="123" y="204"/>
                  <a:pt x="123" y="204"/>
                  <a:pt x="124" y="204"/>
                </a:cubicBezTo>
                <a:cubicBezTo>
                  <a:pt x="124" y="204"/>
                  <a:pt x="124" y="203"/>
                  <a:pt x="124" y="203"/>
                </a:cubicBezTo>
                <a:cubicBezTo>
                  <a:pt x="124" y="203"/>
                  <a:pt x="124" y="203"/>
                  <a:pt x="124" y="202"/>
                </a:cubicBezTo>
                <a:cubicBezTo>
                  <a:pt x="124" y="202"/>
                  <a:pt x="124" y="202"/>
                  <a:pt x="124" y="201"/>
                </a:cubicBezTo>
                <a:cubicBezTo>
                  <a:pt x="124" y="201"/>
                  <a:pt x="124" y="201"/>
                  <a:pt x="124" y="200"/>
                </a:cubicBezTo>
                <a:close/>
                <a:moveTo>
                  <a:pt x="120" y="229"/>
                </a:moveTo>
                <a:cubicBezTo>
                  <a:pt x="124" y="229"/>
                  <a:pt x="124" y="229"/>
                  <a:pt x="124" y="229"/>
                </a:cubicBezTo>
                <a:cubicBezTo>
                  <a:pt x="124" y="209"/>
                  <a:pt x="124" y="209"/>
                  <a:pt x="124" y="209"/>
                </a:cubicBezTo>
                <a:cubicBezTo>
                  <a:pt x="120" y="209"/>
                  <a:pt x="120" y="209"/>
                  <a:pt x="120" y="209"/>
                </a:cubicBezTo>
                <a:lnTo>
                  <a:pt x="120" y="229"/>
                </a:lnTo>
                <a:close/>
                <a:moveTo>
                  <a:pt x="260" y="122"/>
                </a:moveTo>
                <a:cubicBezTo>
                  <a:pt x="261" y="123"/>
                  <a:pt x="262" y="124"/>
                  <a:pt x="263" y="124"/>
                </a:cubicBezTo>
                <a:cubicBezTo>
                  <a:pt x="264" y="125"/>
                  <a:pt x="265" y="125"/>
                  <a:pt x="267" y="125"/>
                </a:cubicBezTo>
                <a:cubicBezTo>
                  <a:pt x="268" y="125"/>
                  <a:pt x="270" y="125"/>
                  <a:pt x="271" y="124"/>
                </a:cubicBezTo>
                <a:cubicBezTo>
                  <a:pt x="272" y="124"/>
                  <a:pt x="273" y="123"/>
                  <a:pt x="274" y="122"/>
                </a:cubicBezTo>
                <a:cubicBezTo>
                  <a:pt x="275" y="121"/>
                  <a:pt x="275" y="120"/>
                  <a:pt x="276" y="119"/>
                </a:cubicBezTo>
                <a:cubicBezTo>
                  <a:pt x="276" y="118"/>
                  <a:pt x="277" y="116"/>
                  <a:pt x="277" y="115"/>
                </a:cubicBezTo>
                <a:cubicBezTo>
                  <a:pt x="277" y="113"/>
                  <a:pt x="276" y="112"/>
                  <a:pt x="276" y="110"/>
                </a:cubicBezTo>
                <a:cubicBezTo>
                  <a:pt x="275" y="109"/>
                  <a:pt x="275" y="108"/>
                  <a:pt x="274" y="107"/>
                </a:cubicBezTo>
                <a:cubicBezTo>
                  <a:pt x="273" y="106"/>
                  <a:pt x="272" y="105"/>
                  <a:pt x="271" y="105"/>
                </a:cubicBezTo>
                <a:cubicBezTo>
                  <a:pt x="270" y="105"/>
                  <a:pt x="268" y="104"/>
                  <a:pt x="267" y="104"/>
                </a:cubicBezTo>
                <a:cubicBezTo>
                  <a:pt x="265" y="104"/>
                  <a:pt x="264" y="105"/>
                  <a:pt x="263" y="105"/>
                </a:cubicBezTo>
                <a:cubicBezTo>
                  <a:pt x="262" y="105"/>
                  <a:pt x="261" y="106"/>
                  <a:pt x="260" y="107"/>
                </a:cubicBezTo>
                <a:cubicBezTo>
                  <a:pt x="259" y="108"/>
                  <a:pt x="258" y="109"/>
                  <a:pt x="258" y="110"/>
                </a:cubicBezTo>
                <a:cubicBezTo>
                  <a:pt x="258" y="112"/>
                  <a:pt x="257" y="113"/>
                  <a:pt x="257" y="115"/>
                </a:cubicBezTo>
                <a:cubicBezTo>
                  <a:pt x="257" y="116"/>
                  <a:pt x="258" y="118"/>
                  <a:pt x="258" y="119"/>
                </a:cubicBezTo>
                <a:cubicBezTo>
                  <a:pt x="258" y="120"/>
                  <a:pt x="259" y="121"/>
                  <a:pt x="260" y="122"/>
                </a:cubicBezTo>
                <a:close/>
                <a:moveTo>
                  <a:pt x="261" y="111"/>
                </a:moveTo>
                <a:cubicBezTo>
                  <a:pt x="262" y="111"/>
                  <a:pt x="262" y="110"/>
                  <a:pt x="262" y="109"/>
                </a:cubicBezTo>
                <a:cubicBezTo>
                  <a:pt x="263" y="108"/>
                  <a:pt x="264" y="108"/>
                  <a:pt x="264" y="108"/>
                </a:cubicBezTo>
                <a:cubicBezTo>
                  <a:pt x="265" y="107"/>
                  <a:pt x="266" y="107"/>
                  <a:pt x="267" y="107"/>
                </a:cubicBezTo>
                <a:cubicBezTo>
                  <a:pt x="269" y="107"/>
                  <a:pt x="270" y="108"/>
                  <a:pt x="271" y="109"/>
                </a:cubicBezTo>
                <a:cubicBezTo>
                  <a:pt x="272" y="110"/>
                  <a:pt x="273" y="112"/>
                  <a:pt x="273" y="115"/>
                </a:cubicBezTo>
                <a:cubicBezTo>
                  <a:pt x="273" y="117"/>
                  <a:pt x="272" y="119"/>
                  <a:pt x="271" y="120"/>
                </a:cubicBezTo>
                <a:cubicBezTo>
                  <a:pt x="270" y="122"/>
                  <a:pt x="269" y="122"/>
                  <a:pt x="267" y="122"/>
                </a:cubicBezTo>
                <a:cubicBezTo>
                  <a:pt x="265" y="122"/>
                  <a:pt x="263" y="122"/>
                  <a:pt x="262" y="120"/>
                </a:cubicBezTo>
                <a:cubicBezTo>
                  <a:pt x="261" y="119"/>
                  <a:pt x="261" y="117"/>
                  <a:pt x="261" y="115"/>
                </a:cubicBezTo>
                <a:cubicBezTo>
                  <a:pt x="261" y="114"/>
                  <a:pt x="261" y="112"/>
                  <a:pt x="261" y="111"/>
                </a:cubicBezTo>
                <a:close/>
                <a:moveTo>
                  <a:pt x="223" y="160"/>
                </a:moveTo>
                <a:cubicBezTo>
                  <a:pt x="223" y="160"/>
                  <a:pt x="224" y="160"/>
                  <a:pt x="224" y="160"/>
                </a:cubicBezTo>
                <a:cubicBezTo>
                  <a:pt x="225" y="160"/>
                  <a:pt x="225" y="160"/>
                  <a:pt x="226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7" y="160"/>
                  <a:pt x="227" y="160"/>
                  <a:pt x="227" y="159"/>
                </a:cubicBezTo>
                <a:cubicBezTo>
                  <a:pt x="227" y="157"/>
                  <a:pt x="227" y="157"/>
                  <a:pt x="227" y="157"/>
                </a:cubicBezTo>
                <a:cubicBezTo>
                  <a:pt x="227" y="157"/>
                  <a:pt x="227" y="156"/>
                  <a:pt x="226" y="156"/>
                </a:cubicBezTo>
                <a:cubicBezTo>
                  <a:pt x="226" y="156"/>
                  <a:pt x="225" y="156"/>
                  <a:pt x="225" y="156"/>
                </a:cubicBezTo>
                <a:cubicBezTo>
                  <a:pt x="224" y="156"/>
                  <a:pt x="222" y="157"/>
                  <a:pt x="221" y="157"/>
                </a:cubicBezTo>
                <a:cubicBezTo>
                  <a:pt x="221" y="158"/>
                  <a:pt x="220" y="159"/>
                  <a:pt x="219" y="161"/>
                </a:cubicBezTo>
                <a:cubicBezTo>
                  <a:pt x="219" y="158"/>
                  <a:pt x="219" y="158"/>
                  <a:pt x="219" y="158"/>
                </a:cubicBezTo>
                <a:cubicBezTo>
                  <a:pt x="219" y="157"/>
                  <a:pt x="219" y="157"/>
                  <a:pt x="219" y="157"/>
                </a:cubicBezTo>
                <a:cubicBezTo>
                  <a:pt x="218" y="157"/>
                  <a:pt x="218" y="157"/>
                  <a:pt x="218" y="157"/>
                </a:cubicBezTo>
                <a:cubicBezTo>
                  <a:pt x="216" y="157"/>
                  <a:pt x="216" y="157"/>
                  <a:pt x="216" y="157"/>
                </a:cubicBezTo>
                <a:cubicBezTo>
                  <a:pt x="216" y="177"/>
                  <a:pt x="216" y="177"/>
                  <a:pt x="216" y="177"/>
                </a:cubicBezTo>
                <a:cubicBezTo>
                  <a:pt x="219" y="177"/>
                  <a:pt x="219" y="177"/>
                  <a:pt x="219" y="177"/>
                </a:cubicBezTo>
                <a:cubicBezTo>
                  <a:pt x="219" y="164"/>
                  <a:pt x="219" y="164"/>
                  <a:pt x="219" y="164"/>
                </a:cubicBezTo>
                <a:cubicBezTo>
                  <a:pt x="220" y="163"/>
                  <a:pt x="220" y="163"/>
                  <a:pt x="220" y="162"/>
                </a:cubicBezTo>
                <a:cubicBezTo>
                  <a:pt x="220" y="162"/>
                  <a:pt x="221" y="161"/>
                  <a:pt x="221" y="161"/>
                </a:cubicBezTo>
                <a:cubicBezTo>
                  <a:pt x="222" y="160"/>
                  <a:pt x="222" y="160"/>
                  <a:pt x="223" y="160"/>
                </a:cubicBezTo>
                <a:close/>
                <a:moveTo>
                  <a:pt x="247" y="210"/>
                </a:moveTo>
                <a:cubicBezTo>
                  <a:pt x="246" y="210"/>
                  <a:pt x="246" y="209"/>
                  <a:pt x="245" y="209"/>
                </a:cubicBezTo>
                <a:cubicBezTo>
                  <a:pt x="244" y="208"/>
                  <a:pt x="243" y="208"/>
                  <a:pt x="242" y="208"/>
                </a:cubicBezTo>
                <a:cubicBezTo>
                  <a:pt x="241" y="208"/>
                  <a:pt x="241" y="208"/>
                  <a:pt x="240" y="209"/>
                </a:cubicBezTo>
                <a:cubicBezTo>
                  <a:pt x="239" y="209"/>
                  <a:pt x="239" y="209"/>
                  <a:pt x="238" y="209"/>
                </a:cubicBezTo>
                <a:cubicBezTo>
                  <a:pt x="237" y="210"/>
                  <a:pt x="237" y="210"/>
                  <a:pt x="236" y="211"/>
                </a:cubicBezTo>
                <a:cubicBezTo>
                  <a:pt x="236" y="211"/>
                  <a:pt x="236" y="212"/>
                  <a:pt x="235" y="212"/>
                </a:cubicBezTo>
                <a:cubicBezTo>
                  <a:pt x="235" y="211"/>
                  <a:pt x="234" y="210"/>
                  <a:pt x="234" y="209"/>
                </a:cubicBezTo>
                <a:cubicBezTo>
                  <a:pt x="233" y="209"/>
                  <a:pt x="232" y="208"/>
                  <a:pt x="230" y="208"/>
                </a:cubicBezTo>
                <a:cubicBezTo>
                  <a:pt x="229" y="208"/>
                  <a:pt x="228" y="209"/>
                  <a:pt x="227" y="209"/>
                </a:cubicBezTo>
                <a:cubicBezTo>
                  <a:pt x="226" y="210"/>
                  <a:pt x="225" y="210"/>
                  <a:pt x="224" y="211"/>
                </a:cubicBezTo>
                <a:cubicBezTo>
                  <a:pt x="224" y="209"/>
                  <a:pt x="224" y="209"/>
                  <a:pt x="224" y="209"/>
                </a:cubicBezTo>
                <a:cubicBezTo>
                  <a:pt x="224" y="209"/>
                  <a:pt x="224" y="209"/>
                  <a:pt x="223" y="209"/>
                </a:cubicBezTo>
                <a:cubicBezTo>
                  <a:pt x="221" y="209"/>
                  <a:pt x="221" y="209"/>
                  <a:pt x="221" y="209"/>
                </a:cubicBezTo>
                <a:cubicBezTo>
                  <a:pt x="221" y="229"/>
                  <a:pt x="221" y="229"/>
                  <a:pt x="221" y="229"/>
                </a:cubicBezTo>
                <a:cubicBezTo>
                  <a:pt x="225" y="229"/>
                  <a:pt x="225" y="229"/>
                  <a:pt x="225" y="229"/>
                </a:cubicBezTo>
                <a:cubicBezTo>
                  <a:pt x="225" y="214"/>
                  <a:pt x="225" y="214"/>
                  <a:pt x="225" y="214"/>
                </a:cubicBezTo>
                <a:cubicBezTo>
                  <a:pt x="225" y="213"/>
                  <a:pt x="226" y="212"/>
                  <a:pt x="227" y="212"/>
                </a:cubicBezTo>
                <a:cubicBezTo>
                  <a:pt x="228" y="211"/>
                  <a:pt x="228" y="211"/>
                  <a:pt x="229" y="211"/>
                </a:cubicBezTo>
                <a:cubicBezTo>
                  <a:pt x="230" y="211"/>
                  <a:pt x="231" y="212"/>
                  <a:pt x="232" y="212"/>
                </a:cubicBezTo>
                <a:cubicBezTo>
                  <a:pt x="233" y="213"/>
                  <a:pt x="233" y="214"/>
                  <a:pt x="233" y="216"/>
                </a:cubicBezTo>
                <a:cubicBezTo>
                  <a:pt x="233" y="229"/>
                  <a:pt x="233" y="229"/>
                  <a:pt x="233" y="229"/>
                </a:cubicBezTo>
                <a:cubicBezTo>
                  <a:pt x="237" y="229"/>
                  <a:pt x="237" y="229"/>
                  <a:pt x="237" y="229"/>
                </a:cubicBezTo>
                <a:cubicBezTo>
                  <a:pt x="237" y="216"/>
                  <a:pt x="237" y="216"/>
                  <a:pt x="237" y="216"/>
                </a:cubicBezTo>
                <a:cubicBezTo>
                  <a:pt x="237" y="215"/>
                  <a:pt x="237" y="214"/>
                  <a:pt x="237" y="214"/>
                </a:cubicBezTo>
                <a:cubicBezTo>
                  <a:pt x="237" y="213"/>
                  <a:pt x="238" y="213"/>
                  <a:pt x="238" y="212"/>
                </a:cubicBezTo>
                <a:cubicBezTo>
                  <a:pt x="238" y="212"/>
                  <a:pt x="239" y="212"/>
                  <a:pt x="239" y="211"/>
                </a:cubicBezTo>
                <a:cubicBezTo>
                  <a:pt x="240" y="211"/>
                  <a:pt x="240" y="211"/>
                  <a:pt x="241" y="211"/>
                </a:cubicBezTo>
                <a:cubicBezTo>
                  <a:pt x="242" y="211"/>
                  <a:pt x="243" y="212"/>
                  <a:pt x="244" y="212"/>
                </a:cubicBezTo>
                <a:cubicBezTo>
                  <a:pt x="245" y="213"/>
                  <a:pt x="245" y="214"/>
                  <a:pt x="245" y="216"/>
                </a:cubicBezTo>
                <a:cubicBezTo>
                  <a:pt x="245" y="229"/>
                  <a:pt x="245" y="229"/>
                  <a:pt x="245" y="229"/>
                </a:cubicBezTo>
                <a:cubicBezTo>
                  <a:pt x="249" y="229"/>
                  <a:pt x="249" y="229"/>
                  <a:pt x="249" y="229"/>
                </a:cubicBezTo>
                <a:cubicBezTo>
                  <a:pt x="249" y="216"/>
                  <a:pt x="249" y="216"/>
                  <a:pt x="249" y="216"/>
                </a:cubicBezTo>
                <a:cubicBezTo>
                  <a:pt x="249" y="215"/>
                  <a:pt x="248" y="214"/>
                  <a:pt x="248" y="213"/>
                </a:cubicBezTo>
                <a:cubicBezTo>
                  <a:pt x="248" y="212"/>
                  <a:pt x="247" y="211"/>
                  <a:pt x="247" y="210"/>
                </a:cubicBezTo>
                <a:close/>
                <a:moveTo>
                  <a:pt x="274" y="159"/>
                </a:moveTo>
                <a:cubicBezTo>
                  <a:pt x="274" y="158"/>
                  <a:pt x="273" y="157"/>
                  <a:pt x="271" y="157"/>
                </a:cubicBezTo>
                <a:cubicBezTo>
                  <a:pt x="270" y="157"/>
                  <a:pt x="269" y="156"/>
                  <a:pt x="267" y="156"/>
                </a:cubicBezTo>
                <a:cubicBezTo>
                  <a:pt x="266" y="156"/>
                  <a:pt x="264" y="157"/>
                  <a:pt x="263" y="157"/>
                </a:cubicBezTo>
                <a:cubicBezTo>
                  <a:pt x="262" y="157"/>
                  <a:pt x="261" y="158"/>
                  <a:pt x="260" y="159"/>
                </a:cubicBezTo>
                <a:cubicBezTo>
                  <a:pt x="259" y="160"/>
                  <a:pt x="259" y="161"/>
                  <a:pt x="258" y="162"/>
                </a:cubicBezTo>
                <a:cubicBezTo>
                  <a:pt x="258" y="164"/>
                  <a:pt x="258" y="165"/>
                  <a:pt x="258" y="167"/>
                </a:cubicBezTo>
                <a:cubicBezTo>
                  <a:pt x="258" y="168"/>
                  <a:pt x="258" y="170"/>
                  <a:pt x="258" y="171"/>
                </a:cubicBezTo>
                <a:cubicBezTo>
                  <a:pt x="259" y="172"/>
                  <a:pt x="259" y="173"/>
                  <a:pt x="260" y="174"/>
                </a:cubicBezTo>
                <a:cubicBezTo>
                  <a:pt x="261" y="175"/>
                  <a:pt x="262" y="176"/>
                  <a:pt x="263" y="176"/>
                </a:cubicBezTo>
                <a:cubicBezTo>
                  <a:pt x="264" y="177"/>
                  <a:pt x="266" y="177"/>
                  <a:pt x="267" y="177"/>
                </a:cubicBezTo>
                <a:cubicBezTo>
                  <a:pt x="269" y="177"/>
                  <a:pt x="270" y="177"/>
                  <a:pt x="271" y="176"/>
                </a:cubicBezTo>
                <a:cubicBezTo>
                  <a:pt x="273" y="176"/>
                  <a:pt x="274" y="175"/>
                  <a:pt x="274" y="174"/>
                </a:cubicBezTo>
                <a:cubicBezTo>
                  <a:pt x="275" y="173"/>
                  <a:pt x="276" y="172"/>
                  <a:pt x="276" y="171"/>
                </a:cubicBezTo>
                <a:cubicBezTo>
                  <a:pt x="277" y="170"/>
                  <a:pt x="277" y="168"/>
                  <a:pt x="277" y="167"/>
                </a:cubicBezTo>
                <a:cubicBezTo>
                  <a:pt x="277" y="165"/>
                  <a:pt x="277" y="164"/>
                  <a:pt x="276" y="162"/>
                </a:cubicBezTo>
                <a:cubicBezTo>
                  <a:pt x="276" y="161"/>
                  <a:pt x="275" y="160"/>
                  <a:pt x="274" y="159"/>
                </a:cubicBezTo>
                <a:close/>
                <a:moveTo>
                  <a:pt x="272" y="172"/>
                </a:moveTo>
                <a:cubicBezTo>
                  <a:pt x="271" y="174"/>
                  <a:pt x="269" y="174"/>
                  <a:pt x="267" y="174"/>
                </a:cubicBezTo>
                <a:cubicBezTo>
                  <a:pt x="265" y="174"/>
                  <a:pt x="264" y="174"/>
                  <a:pt x="263" y="172"/>
                </a:cubicBezTo>
                <a:cubicBezTo>
                  <a:pt x="262" y="171"/>
                  <a:pt x="261" y="169"/>
                  <a:pt x="261" y="167"/>
                </a:cubicBezTo>
                <a:cubicBezTo>
                  <a:pt x="261" y="166"/>
                  <a:pt x="261" y="164"/>
                  <a:pt x="262" y="163"/>
                </a:cubicBezTo>
                <a:cubicBezTo>
                  <a:pt x="262" y="163"/>
                  <a:pt x="262" y="162"/>
                  <a:pt x="263" y="161"/>
                </a:cubicBezTo>
                <a:cubicBezTo>
                  <a:pt x="263" y="160"/>
                  <a:pt x="264" y="160"/>
                  <a:pt x="265" y="160"/>
                </a:cubicBezTo>
                <a:cubicBezTo>
                  <a:pt x="265" y="159"/>
                  <a:pt x="266" y="159"/>
                  <a:pt x="267" y="159"/>
                </a:cubicBezTo>
                <a:cubicBezTo>
                  <a:pt x="269" y="159"/>
                  <a:pt x="271" y="160"/>
                  <a:pt x="272" y="161"/>
                </a:cubicBezTo>
                <a:cubicBezTo>
                  <a:pt x="273" y="162"/>
                  <a:pt x="273" y="164"/>
                  <a:pt x="273" y="167"/>
                </a:cubicBezTo>
                <a:cubicBezTo>
                  <a:pt x="273" y="169"/>
                  <a:pt x="273" y="171"/>
                  <a:pt x="272" y="172"/>
                </a:cubicBezTo>
                <a:close/>
                <a:moveTo>
                  <a:pt x="214" y="211"/>
                </a:moveTo>
                <a:cubicBezTo>
                  <a:pt x="214" y="210"/>
                  <a:pt x="213" y="209"/>
                  <a:pt x="212" y="209"/>
                </a:cubicBezTo>
                <a:cubicBezTo>
                  <a:pt x="211" y="208"/>
                  <a:pt x="210" y="208"/>
                  <a:pt x="208" y="208"/>
                </a:cubicBezTo>
                <a:cubicBezTo>
                  <a:pt x="207" y="208"/>
                  <a:pt x="206" y="209"/>
                  <a:pt x="204" y="209"/>
                </a:cubicBezTo>
                <a:cubicBezTo>
                  <a:pt x="203" y="210"/>
                  <a:pt x="202" y="210"/>
                  <a:pt x="201" y="211"/>
                </a:cubicBezTo>
                <a:cubicBezTo>
                  <a:pt x="201" y="212"/>
                  <a:pt x="200" y="213"/>
                  <a:pt x="199" y="214"/>
                </a:cubicBezTo>
                <a:cubicBezTo>
                  <a:pt x="199" y="216"/>
                  <a:pt x="199" y="217"/>
                  <a:pt x="199" y="218"/>
                </a:cubicBezTo>
                <a:cubicBezTo>
                  <a:pt x="199" y="220"/>
                  <a:pt x="199" y="222"/>
                  <a:pt x="200" y="223"/>
                </a:cubicBezTo>
                <a:cubicBezTo>
                  <a:pt x="200" y="224"/>
                  <a:pt x="201" y="225"/>
                  <a:pt x="202" y="226"/>
                </a:cubicBezTo>
                <a:cubicBezTo>
                  <a:pt x="202" y="227"/>
                  <a:pt x="203" y="228"/>
                  <a:pt x="205" y="228"/>
                </a:cubicBezTo>
                <a:cubicBezTo>
                  <a:pt x="206" y="229"/>
                  <a:pt x="207" y="229"/>
                  <a:pt x="209" y="229"/>
                </a:cubicBezTo>
                <a:cubicBezTo>
                  <a:pt x="209" y="229"/>
                  <a:pt x="210" y="229"/>
                  <a:pt x="211" y="229"/>
                </a:cubicBezTo>
                <a:cubicBezTo>
                  <a:pt x="211" y="229"/>
                  <a:pt x="212" y="229"/>
                  <a:pt x="213" y="228"/>
                </a:cubicBezTo>
                <a:cubicBezTo>
                  <a:pt x="214" y="228"/>
                  <a:pt x="214" y="228"/>
                  <a:pt x="215" y="227"/>
                </a:cubicBezTo>
                <a:cubicBezTo>
                  <a:pt x="215" y="227"/>
                  <a:pt x="216" y="227"/>
                  <a:pt x="216" y="226"/>
                </a:cubicBezTo>
                <a:cubicBezTo>
                  <a:pt x="215" y="225"/>
                  <a:pt x="215" y="225"/>
                  <a:pt x="215" y="225"/>
                </a:cubicBezTo>
                <a:cubicBezTo>
                  <a:pt x="215" y="224"/>
                  <a:pt x="215" y="224"/>
                  <a:pt x="215" y="224"/>
                </a:cubicBezTo>
                <a:cubicBezTo>
                  <a:pt x="215" y="224"/>
                  <a:pt x="214" y="224"/>
                  <a:pt x="214" y="225"/>
                </a:cubicBezTo>
                <a:cubicBezTo>
                  <a:pt x="214" y="225"/>
                  <a:pt x="213" y="225"/>
                  <a:pt x="213" y="225"/>
                </a:cubicBezTo>
                <a:cubicBezTo>
                  <a:pt x="212" y="226"/>
                  <a:pt x="212" y="226"/>
                  <a:pt x="211" y="226"/>
                </a:cubicBezTo>
                <a:cubicBezTo>
                  <a:pt x="210" y="226"/>
                  <a:pt x="210" y="226"/>
                  <a:pt x="209" y="226"/>
                </a:cubicBezTo>
                <a:cubicBezTo>
                  <a:pt x="208" y="226"/>
                  <a:pt x="207" y="226"/>
                  <a:pt x="206" y="226"/>
                </a:cubicBezTo>
                <a:cubicBezTo>
                  <a:pt x="205" y="226"/>
                  <a:pt x="205" y="225"/>
                  <a:pt x="204" y="224"/>
                </a:cubicBezTo>
                <a:cubicBezTo>
                  <a:pt x="204" y="224"/>
                  <a:pt x="203" y="223"/>
                  <a:pt x="203" y="222"/>
                </a:cubicBezTo>
                <a:cubicBezTo>
                  <a:pt x="203" y="221"/>
                  <a:pt x="202" y="220"/>
                  <a:pt x="202" y="219"/>
                </a:cubicBezTo>
                <a:cubicBezTo>
                  <a:pt x="216" y="219"/>
                  <a:pt x="216" y="219"/>
                  <a:pt x="216" y="219"/>
                </a:cubicBezTo>
                <a:cubicBezTo>
                  <a:pt x="216" y="219"/>
                  <a:pt x="216" y="219"/>
                  <a:pt x="217" y="218"/>
                </a:cubicBezTo>
                <a:cubicBezTo>
                  <a:pt x="217" y="218"/>
                  <a:pt x="217" y="218"/>
                  <a:pt x="217" y="217"/>
                </a:cubicBezTo>
                <a:cubicBezTo>
                  <a:pt x="217" y="216"/>
                  <a:pt x="217" y="215"/>
                  <a:pt x="216" y="213"/>
                </a:cubicBezTo>
                <a:cubicBezTo>
                  <a:pt x="216" y="212"/>
                  <a:pt x="215" y="211"/>
                  <a:pt x="214" y="211"/>
                </a:cubicBezTo>
                <a:close/>
                <a:moveTo>
                  <a:pt x="202" y="217"/>
                </a:moveTo>
                <a:cubicBezTo>
                  <a:pt x="203" y="215"/>
                  <a:pt x="203" y="213"/>
                  <a:pt x="204" y="212"/>
                </a:cubicBezTo>
                <a:cubicBezTo>
                  <a:pt x="205" y="211"/>
                  <a:pt x="207" y="211"/>
                  <a:pt x="208" y="211"/>
                </a:cubicBezTo>
                <a:cubicBezTo>
                  <a:pt x="209" y="211"/>
                  <a:pt x="210" y="211"/>
                  <a:pt x="211" y="211"/>
                </a:cubicBezTo>
                <a:cubicBezTo>
                  <a:pt x="211" y="212"/>
                  <a:pt x="212" y="212"/>
                  <a:pt x="212" y="212"/>
                </a:cubicBezTo>
                <a:cubicBezTo>
                  <a:pt x="213" y="213"/>
                  <a:pt x="213" y="214"/>
                  <a:pt x="213" y="214"/>
                </a:cubicBezTo>
                <a:cubicBezTo>
                  <a:pt x="213" y="215"/>
                  <a:pt x="214" y="216"/>
                  <a:pt x="214" y="217"/>
                </a:cubicBezTo>
                <a:lnTo>
                  <a:pt x="202" y="217"/>
                </a:lnTo>
                <a:close/>
                <a:moveTo>
                  <a:pt x="258" y="225"/>
                </a:moveTo>
                <a:cubicBezTo>
                  <a:pt x="257" y="225"/>
                  <a:pt x="257" y="224"/>
                  <a:pt x="257" y="224"/>
                </a:cubicBezTo>
                <a:cubicBezTo>
                  <a:pt x="257" y="224"/>
                  <a:pt x="256" y="224"/>
                  <a:pt x="256" y="224"/>
                </a:cubicBezTo>
                <a:cubicBezTo>
                  <a:pt x="256" y="224"/>
                  <a:pt x="255" y="224"/>
                  <a:pt x="255" y="224"/>
                </a:cubicBezTo>
                <a:cubicBezTo>
                  <a:pt x="255" y="224"/>
                  <a:pt x="254" y="225"/>
                  <a:pt x="254" y="225"/>
                </a:cubicBezTo>
                <a:cubicBezTo>
                  <a:pt x="254" y="225"/>
                  <a:pt x="254" y="225"/>
                  <a:pt x="254" y="226"/>
                </a:cubicBezTo>
                <a:cubicBezTo>
                  <a:pt x="253" y="226"/>
                  <a:pt x="253" y="226"/>
                  <a:pt x="253" y="227"/>
                </a:cubicBezTo>
                <a:cubicBezTo>
                  <a:pt x="253" y="227"/>
                  <a:pt x="253" y="227"/>
                  <a:pt x="254" y="228"/>
                </a:cubicBezTo>
                <a:cubicBezTo>
                  <a:pt x="254" y="228"/>
                  <a:pt x="254" y="228"/>
                  <a:pt x="254" y="228"/>
                </a:cubicBezTo>
                <a:cubicBezTo>
                  <a:pt x="254" y="229"/>
                  <a:pt x="255" y="229"/>
                  <a:pt x="255" y="229"/>
                </a:cubicBezTo>
                <a:cubicBezTo>
                  <a:pt x="255" y="229"/>
                  <a:pt x="256" y="229"/>
                  <a:pt x="256" y="229"/>
                </a:cubicBezTo>
                <a:cubicBezTo>
                  <a:pt x="256" y="229"/>
                  <a:pt x="257" y="229"/>
                  <a:pt x="257" y="229"/>
                </a:cubicBezTo>
                <a:cubicBezTo>
                  <a:pt x="257" y="229"/>
                  <a:pt x="257" y="229"/>
                  <a:pt x="258" y="228"/>
                </a:cubicBezTo>
                <a:cubicBezTo>
                  <a:pt x="258" y="228"/>
                  <a:pt x="258" y="228"/>
                  <a:pt x="258" y="228"/>
                </a:cubicBezTo>
                <a:cubicBezTo>
                  <a:pt x="258" y="227"/>
                  <a:pt x="258" y="227"/>
                  <a:pt x="258" y="227"/>
                </a:cubicBezTo>
                <a:cubicBezTo>
                  <a:pt x="258" y="226"/>
                  <a:pt x="258" y="226"/>
                  <a:pt x="258" y="226"/>
                </a:cubicBezTo>
                <a:cubicBezTo>
                  <a:pt x="258" y="225"/>
                  <a:pt x="258" y="225"/>
                  <a:pt x="258" y="225"/>
                </a:cubicBezTo>
                <a:close/>
                <a:moveTo>
                  <a:pt x="195" y="208"/>
                </a:moveTo>
                <a:cubicBezTo>
                  <a:pt x="194" y="208"/>
                  <a:pt x="193" y="209"/>
                  <a:pt x="192" y="209"/>
                </a:cubicBezTo>
                <a:cubicBezTo>
                  <a:pt x="191" y="210"/>
                  <a:pt x="190" y="211"/>
                  <a:pt x="190" y="213"/>
                </a:cubicBezTo>
                <a:cubicBezTo>
                  <a:pt x="189" y="210"/>
                  <a:pt x="189" y="210"/>
                  <a:pt x="189" y="210"/>
                </a:cubicBezTo>
                <a:cubicBezTo>
                  <a:pt x="189" y="209"/>
                  <a:pt x="189" y="209"/>
                  <a:pt x="189" y="209"/>
                </a:cubicBezTo>
                <a:cubicBezTo>
                  <a:pt x="189" y="209"/>
                  <a:pt x="189" y="209"/>
                  <a:pt x="188" y="209"/>
                </a:cubicBezTo>
                <a:cubicBezTo>
                  <a:pt x="186" y="209"/>
                  <a:pt x="186" y="209"/>
                  <a:pt x="186" y="209"/>
                </a:cubicBezTo>
                <a:cubicBezTo>
                  <a:pt x="186" y="229"/>
                  <a:pt x="186" y="229"/>
                  <a:pt x="186" y="229"/>
                </a:cubicBezTo>
                <a:cubicBezTo>
                  <a:pt x="190" y="229"/>
                  <a:pt x="190" y="229"/>
                  <a:pt x="190" y="229"/>
                </a:cubicBezTo>
                <a:cubicBezTo>
                  <a:pt x="190" y="216"/>
                  <a:pt x="190" y="216"/>
                  <a:pt x="190" y="216"/>
                </a:cubicBezTo>
                <a:cubicBezTo>
                  <a:pt x="190" y="215"/>
                  <a:pt x="190" y="215"/>
                  <a:pt x="191" y="214"/>
                </a:cubicBezTo>
                <a:cubicBezTo>
                  <a:pt x="191" y="214"/>
                  <a:pt x="191" y="213"/>
                  <a:pt x="192" y="213"/>
                </a:cubicBezTo>
                <a:cubicBezTo>
                  <a:pt x="192" y="212"/>
                  <a:pt x="193" y="212"/>
                  <a:pt x="193" y="212"/>
                </a:cubicBezTo>
                <a:cubicBezTo>
                  <a:pt x="194" y="212"/>
                  <a:pt x="194" y="212"/>
                  <a:pt x="195" y="212"/>
                </a:cubicBezTo>
                <a:cubicBezTo>
                  <a:pt x="195" y="212"/>
                  <a:pt x="196" y="212"/>
                  <a:pt x="196" y="212"/>
                </a:cubicBezTo>
                <a:cubicBezTo>
                  <a:pt x="196" y="212"/>
                  <a:pt x="197" y="212"/>
                  <a:pt x="197" y="212"/>
                </a:cubicBezTo>
                <a:cubicBezTo>
                  <a:pt x="197" y="212"/>
                  <a:pt x="197" y="212"/>
                  <a:pt x="197" y="211"/>
                </a:cubicBezTo>
                <a:cubicBezTo>
                  <a:pt x="198" y="209"/>
                  <a:pt x="198" y="209"/>
                  <a:pt x="198" y="209"/>
                </a:cubicBezTo>
                <a:cubicBezTo>
                  <a:pt x="197" y="209"/>
                  <a:pt x="197" y="208"/>
                  <a:pt x="197" y="208"/>
                </a:cubicBezTo>
                <a:cubicBezTo>
                  <a:pt x="196" y="208"/>
                  <a:pt x="196" y="208"/>
                  <a:pt x="195" y="208"/>
                </a:cubicBezTo>
                <a:close/>
                <a:moveTo>
                  <a:pt x="46" y="44"/>
                </a:moveTo>
                <a:cubicBezTo>
                  <a:pt x="54" y="44"/>
                  <a:pt x="54" y="44"/>
                  <a:pt x="54" y="44"/>
                </a:cubicBezTo>
                <a:cubicBezTo>
                  <a:pt x="54" y="7"/>
                  <a:pt x="54" y="7"/>
                  <a:pt x="54" y="7"/>
                </a:cubicBezTo>
                <a:cubicBezTo>
                  <a:pt x="67" y="7"/>
                  <a:pt x="67" y="7"/>
                  <a:pt x="67" y="7"/>
                </a:cubicBezTo>
                <a:cubicBezTo>
                  <a:pt x="67" y="1"/>
                  <a:pt x="67" y="1"/>
                  <a:pt x="67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7"/>
                  <a:pt x="32" y="7"/>
                  <a:pt x="32" y="7"/>
                </a:cubicBezTo>
                <a:cubicBezTo>
                  <a:pt x="46" y="7"/>
                  <a:pt x="46" y="7"/>
                  <a:pt x="46" y="7"/>
                </a:cubicBezTo>
                <a:lnTo>
                  <a:pt x="46" y="44"/>
                </a:lnTo>
                <a:close/>
                <a:moveTo>
                  <a:pt x="288" y="1"/>
                </a:moveTo>
                <a:cubicBezTo>
                  <a:pt x="287" y="1"/>
                  <a:pt x="286" y="1"/>
                  <a:pt x="286" y="1"/>
                </a:cubicBezTo>
                <a:cubicBezTo>
                  <a:pt x="286" y="2"/>
                  <a:pt x="285" y="2"/>
                  <a:pt x="285" y="2"/>
                </a:cubicBezTo>
                <a:cubicBezTo>
                  <a:pt x="277" y="17"/>
                  <a:pt x="277" y="17"/>
                  <a:pt x="277" y="17"/>
                </a:cubicBezTo>
                <a:cubicBezTo>
                  <a:pt x="277" y="18"/>
                  <a:pt x="276" y="19"/>
                  <a:pt x="276" y="19"/>
                </a:cubicBezTo>
                <a:cubicBezTo>
                  <a:pt x="276" y="20"/>
                  <a:pt x="275" y="21"/>
                  <a:pt x="275" y="22"/>
                </a:cubicBezTo>
                <a:cubicBezTo>
                  <a:pt x="275" y="21"/>
                  <a:pt x="274" y="20"/>
                  <a:pt x="274" y="19"/>
                </a:cubicBezTo>
                <a:cubicBezTo>
                  <a:pt x="274" y="19"/>
                  <a:pt x="273" y="18"/>
                  <a:pt x="273" y="17"/>
                </a:cubicBezTo>
                <a:cubicBezTo>
                  <a:pt x="265" y="2"/>
                  <a:pt x="265" y="2"/>
                  <a:pt x="265" y="2"/>
                </a:cubicBezTo>
                <a:cubicBezTo>
                  <a:pt x="265" y="2"/>
                  <a:pt x="264" y="2"/>
                  <a:pt x="264" y="1"/>
                </a:cubicBezTo>
                <a:cubicBezTo>
                  <a:pt x="264" y="1"/>
                  <a:pt x="263" y="1"/>
                  <a:pt x="262" y="1"/>
                </a:cubicBezTo>
                <a:cubicBezTo>
                  <a:pt x="255" y="1"/>
                  <a:pt x="255" y="1"/>
                  <a:pt x="255" y="1"/>
                </a:cubicBezTo>
                <a:cubicBezTo>
                  <a:pt x="271" y="27"/>
                  <a:pt x="271" y="27"/>
                  <a:pt x="271" y="27"/>
                </a:cubicBezTo>
                <a:cubicBezTo>
                  <a:pt x="271" y="44"/>
                  <a:pt x="271" y="44"/>
                  <a:pt x="271" y="44"/>
                </a:cubicBezTo>
                <a:cubicBezTo>
                  <a:pt x="279" y="44"/>
                  <a:pt x="279" y="44"/>
                  <a:pt x="279" y="44"/>
                </a:cubicBezTo>
                <a:cubicBezTo>
                  <a:pt x="279" y="27"/>
                  <a:pt x="279" y="27"/>
                  <a:pt x="279" y="27"/>
                </a:cubicBezTo>
                <a:cubicBezTo>
                  <a:pt x="295" y="1"/>
                  <a:pt x="295" y="1"/>
                  <a:pt x="295" y="1"/>
                </a:cubicBezTo>
                <a:lnTo>
                  <a:pt x="288" y="1"/>
                </a:lnTo>
                <a:close/>
                <a:moveTo>
                  <a:pt x="80" y="27"/>
                </a:moveTo>
                <a:cubicBezTo>
                  <a:pt x="84" y="27"/>
                  <a:pt x="84" y="27"/>
                  <a:pt x="84" y="27"/>
                </a:cubicBezTo>
                <a:cubicBezTo>
                  <a:pt x="85" y="27"/>
                  <a:pt x="85" y="27"/>
                  <a:pt x="86" y="27"/>
                </a:cubicBezTo>
                <a:cubicBezTo>
                  <a:pt x="86" y="28"/>
                  <a:pt x="87" y="28"/>
                  <a:pt x="87" y="29"/>
                </a:cubicBezTo>
                <a:cubicBezTo>
                  <a:pt x="96" y="42"/>
                  <a:pt x="96" y="42"/>
                  <a:pt x="96" y="42"/>
                </a:cubicBezTo>
                <a:cubicBezTo>
                  <a:pt x="97" y="43"/>
                  <a:pt x="98" y="44"/>
                  <a:pt x="99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3" y="44"/>
                  <a:pt x="113" y="44"/>
                  <a:pt x="114" y="43"/>
                </a:cubicBezTo>
                <a:cubicBezTo>
                  <a:pt x="114" y="43"/>
                  <a:pt x="115" y="43"/>
                  <a:pt x="115" y="4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36" y="33"/>
                  <a:pt x="136" y="33"/>
                  <a:pt x="136" y="33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9" y="43"/>
                  <a:pt x="140" y="43"/>
                  <a:pt x="140" y="44"/>
                </a:cubicBezTo>
                <a:cubicBezTo>
                  <a:pt x="141" y="44"/>
                  <a:pt x="141" y="44"/>
                  <a:pt x="142" y="44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31" y="1"/>
                  <a:pt x="131" y="1"/>
                  <a:pt x="131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06" y="44"/>
                  <a:pt x="106" y="44"/>
                  <a:pt x="106" y="44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7"/>
                  <a:pt x="95" y="27"/>
                  <a:pt x="94" y="27"/>
                </a:cubicBezTo>
                <a:cubicBezTo>
                  <a:pt x="94" y="26"/>
                  <a:pt x="93" y="26"/>
                  <a:pt x="93" y="25"/>
                </a:cubicBezTo>
                <a:cubicBezTo>
                  <a:pt x="94" y="25"/>
                  <a:pt x="96" y="24"/>
                  <a:pt x="97" y="24"/>
                </a:cubicBezTo>
                <a:cubicBezTo>
                  <a:pt x="98" y="23"/>
                  <a:pt x="99" y="22"/>
                  <a:pt x="100" y="21"/>
                </a:cubicBezTo>
                <a:cubicBezTo>
                  <a:pt x="101" y="20"/>
                  <a:pt x="101" y="19"/>
                  <a:pt x="102" y="17"/>
                </a:cubicBezTo>
                <a:cubicBezTo>
                  <a:pt x="102" y="16"/>
                  <a:pt x="102" y="15"/>
                  <a:pt x="102" y="13"/>
                </a:cubicBezTo>
                <a:cubicBezTo>
                  <a:pt x="102" y="11"/>
                  <a:pt x="102" y="10"/>
                  <a:pt x="101" y="8"/>
                </a:cubicBezTo>
                <a:cubicBezTo>
                  <a:pt x="101" y="7"/>
                  <a:pt x="100" y="5"/>
                  <a:pt x="98" y="4"/>
                </a:cubicBezTo>
                <a:cubicBezTo>
                  <a:pt x="97" y="3"/>
                  <a:pt x="95" y="2"/>
                  <a:pt x="93" y="2"/>
                </a:cubicBezTo>
                <a:cubicBezTo>
                  <a:pt x="91" y="1"/>
                  <a:pt x="89" y="1"/>
                  <a:pt x="86" y="1"/>
                </a:cubicBezTo>
                <a:cubicBezTo>
                  <a:pt x="72" y="1"/>
                  <a:pt x="72" y="1"/>
                  <a:pt x="72" y="1"/>
                </a:cubicBezTo>
                <a:cubicBezTo>
                  <a:pt x="72" y="44"/>
                  <a:pt x="72" y="44"/>
                  <a:pt x="72" y="44"/>
                </a:cubicBezTo>
                <a:cubicBezTo>
                  <a:pt x="80" y="44"/>
                  <a:pt x="80" y="44"/>
                  <a:pt x="80" y="44"/>
                </a:cubicBezTo>
                <a:lnTo>
                  <a:pt x="80" y="27"/>
                </a:lnTo>
                <a:close/>
                <a:moveTo>
                  <a:pt x="125" y="13"/>
                </a:moveTo>
                <a:cubicBezTo>
                  <a:pt x="126" y="13"/>
                  <a:pt x="126" y="12"/>
                  <a:pt x="126" y="11"/>
                </a:cubicBezTo>
                <a:cubicBezTo>
                  <a:pt x="126" y="10"/>
                  <a:pt x="127" y="9"/>
                  <a:pt x="127" y="8"/>
                </a:cubicBezTo>
                <a:cubicBezTo>
                  <a:pt x="127" y="9"/>
                  <a:pt x="128" y="10"/>
                  <a:pt x="128" y="11"/>
                </a:cubicBezTo>
                <a:cubicBezTo>
                  <a:pt x="128" y="12"/>
                  <a:pt x="128" y="13"/>
                  <a:pt x="129" y="13"/>
                </a:cubicBezTo>
                <a:cubicBezTo>
                  <a:pt x="134" y="28"/>
                  <a:pt x="134" y="28"/>
                  <a:pt x="134" y="28"/>
                </a:cubicBezTo>
                <a:cubicBezTo>
                  <a:pt x="120" y="28"/>
                  <a:pt x="120" y="28"/>
                  <a:pt x="120" y="28"/>
                </a:cubicBezTo>
                <a:lnTo>
                  <a:pt x="125" y="13"/>
                </a:lnTo>
                <a:close/>
                <a:moveTo>
                  <a:pt x="80" y="7"/>
                </a:moveTo>
                <a:cubicBezTo>
                  <a:pt x="86" y="7"/>
                  <a:pt x="86" y="7"/>
                  <a:pt x="86" y="7"/>
                </a:cubicBezTo>
                <a:cubicBezTo>
                  <a:pt x="89" y="7"/>
                  <a:pt x="91" y="7"/>
                  <a:pt x="92" y="9"/>
                </a:cubicBezTo>
                <a:cubicBezTo>
                  <a:pt x="94" y="10"/>
                  <a:pt x="94" y="12"/>
                  <a:pt x="94" y="14"/>
                </a:cubicBezTo>
                <a:cubicBezTo>
                  <a:pt x="94" y="15"/>
                  <a:pt x="94" y="16"/>
                  <a:pt x="94" y="17"/>
                </a:cubicBezTo>
                <a:cubicBezTo>
                  <a:pt x="94" y="18"/>
                  <a:pt x="93" y="18"/>
                  <a:pt x="92" y="19"/>
                </a:cubicBezTo>
                <a:cubicBezTo>
                  <a:pt x="92" y="20"/>
                  <a:pt x="91" y="20"/>
                  <a:pt x="89" y="21"/>
                </a:cubicBezTo>
                <a:cubicBezTo>
                  <a:pt x="88" y="21"/>
                  <a:pt x="87" y="21"/>
                  <a:pt x="86" y="21"/>
                </a:cubicBezTo>
                <a:cubicBezTo>
                  <a:pt x="80" y="21"/>
                  <a:pt x="80" y="21"/>
                  <a:pt x="80" y="21"/>
                </a:cubicBezTo>
                <a:lnTo>
                  <a:pt x="80" y="7"/>
                </a:lnTo>
                <a:close/>
                <a:moveTo>
                  <a:pt x="212" y="38"/>
                </a:moveTo>
                <a:cubicBezTo>
                  <a:pt x="193" y="38"/>
                  <a:pt x="193" y="38"/>
                  <a:pt x="193" y="38"/>
                </a:cubicBezTo>
                <a:cubicBezTo>
                  <a:pt x="193" y="25"/>
                  <a:pt x="193" y="25"/>
                  <a:pt x="193" y="25"/>
                </a:cubicBezTo>
                <a:cubicBezTo>
                  <a:pt x="208" y="25"/>
                  <a:pt x="208" y="25"/>
                  <a:pt x="208" y="25"/>
                </a:cubicBezTo>
                <a:cubicBezTo>
                  <a:pt x="208" y="19"/>
                  <a:pt x="208" y="19"/>
                  <a:pt x="208" y="19"/>
                </a:cubicBezTo>
                <a:cubicBezTo>
                  <a:pt x="193" y="19"/>
                  <a:pt x="193" y="19"/>
                  <a:pt x="193" y="19"/>
                </a:cubicBezTo>
                <a:cubicBezTo>
                  <a:pt x="193" y="7"/>
                  <a:pt x="193" y="7"/>
                  <a:pt x="193" y="7"/>
                </a:cubicBezTo>
                <a:cubicBezTo>
                  <a:pt x="212" y="7"/>
                  <a:pt x="212" y="7"/>
                  <a:pt x="212" y="7"/>
                </a:cubicBezTo>
                <a:cubicBezTo>
                  <a:pt x="212" y="1"/>
                  <a:pt x="212" y="1"/>
                  <a:pt x="212" y="1"/>
                </a:cubicBezTo>
                <a:cubicBezTo>
                  <a:pt x="184" y="1"/>
                  <a:pt x="184" y="1"/>
                  <a:pt x="184" y="1"/>
                </a:cubicBezTo>
                <a:cubicBezTo>
                  <a:pt x="184" y="44"/>
                  <a:pt x="184" y="44"/>
                  <a:pt x="184" y="44"/>
                </a:cubicBezTo>
                <a:cubicBezTo>
                  <a:pt x="212" y="44"/>
                  <a:pt x="212" y="44"/>
                  <a:pt x="212" y="44"/>
                </a:cubicBezTo>
                <a:lnTo>
                  <a:pt x="212" y="38"/>
                </a:lnTo>
                <a:close/>
                <a:moveTo>
                  <a:pt x="222" y="38"/>
                </a:moveTo>
                <a:cubicBezTo>
                  <a:pt x="224" y="40"/>
                  <a:pt x="226" y="42"/>
                  <a:pt x="229" y="43"/>
                </a:cubicBezTo>
                <a:cubicBezTo>
                  <a:pt x="232" y="44"/>
                  <a:pt x="235" y="45"/>
                  <a:pt x="239" y="45"/>
                </a:cubicBezTo>
                <a:cubicBezTo>
                  <a:pt x="242" y="45"/>
                  <a:pt x="244" y="44"/>
                  <a:pt x="247" y="43"/>
                </a:cubicBezTo>
                <a:cubicBezTo>
                  <a:pt x="249" y="43"/>
                  <a:pt x="252" y="41"/>
                  <a:pt x="254" y="40"/>
                </a:cubicBezTo>
                <a:cubicBezTo>
                  <a:pt x="254" y="22"/>
                  <a:pt x="254" y="22"/>
                  <a:pt x="254" y="22"/>
                </a:cubicBezTo>
                <a:cubicBezTo>
                  <a:pt x="239" y="22"/>
                  <a:pt x="239" y="22"/>
                  <a:pt x="239" y="22"/>
                </a:cubicBezTo>
                <a:cubicBezTo>
                  <a:pt x="239" y="27"/>
                  <a:pt x="239" y="27"/>
                  <a:pt x="239" y="27"/>
                </a:cubicBezTo>
                <a:cubicBezTo>
                  <a:pt x="239" y="27"/>
                  <a:pt x="239" y="28"/>
                  <a:pt x="240" y="28"/>
                </a:cubicBezTo>
                <a:cubicBezTo>
                  <a:pt x="240" y="28"/>
                  <a:pt x="240" y="28"/>
                  <a:pt x="241" y="28"/>
                </a:cubicBezTo>
                <a:cubicBezTo>
                  <a:pt x="246" y="28"/>
                  <a:pt x="246" y="28"/>
                  <a:pt x="246" y="28"/>
                </a:cubicBezTo>
                <a:cubicBezTo>
                  <a:pt x="246" y="36"/>
                  <a:pt x="246" y="36"/>
                  <a:pt x="246" y="36"/>
                </a:cubicBezTo>
                <a:cubicBezTo>
                  <a:pt x="245" y="37"/>
                  <a:pt x="244" y="37"/>
                  <a:pt x="243" y="38"/>
                </a:cubicBezTo>
                <a:cubicBezTo>
                  <a:pt x="242" y="38"/>
                  <a:pt x="240" y="38"/>
                  <a:pt x="238" y="38"/>
                </a:cubicBezTo>
                <a:cubicBezTo>
                  <a:pt x="236" y="38"/>
                  <a:pt x="234" y="38"/>
                  <a:pt x="232" y="37"/>
                </a:cubicBezTo>
                <a:cubicBezTo>
                  <a:pt x="231" y="36"/>
                  <a:pt x="229" y="35"/>
                  <a:pt x="228" y="34"/>
                </a:cubicBezTo>
                <a:cubicBezTo>
                  <a:pt x="226" y="33"/>
                  <a:pt x="225" y="31"/>
                  <a:pt x="225" y="29"/>
                </a:cubicBezTo>
                <a:cubicBezTo>
                  <a:pt x="224" y="27"/>
                  <a:pt x="224" y="25"/>
                  <a:pt x="224" y="22"/>
                </a:cubicBezTo>
                <a:cubicBezTo>
                  <a:pt x="224" y="20"/>
                  <a:pt x="224" y="18"/>
                  <a:pt x="225" y="16"/>
                </a:cubicBezTo>
                <a:cubicBezTo>
                  <a:pt x="225" y="14"/>
                  <a:pt x="226" y="13"/>
                  <a:pt x="227" y="11"/>
                </a:cubicBezTo>
                <a:cubicBezTo>
                  <a:pt x="229" y="10"/>
                  <a:pt x="230" y="9"/>
                  <a:pt x="232" y="8"/>
                </a:cubicBezTo>
                <a:cubicBezTo>
                  <a:pt x="234" y="7"/>
                  <a:pt x="236" y="7"/>
                  <a:pt x="238" y="7"/>
                </a:cubicBezTo>
                <a:cubicBezTo>
                  <a:pt x="239" y="7"/>
                  <a:pt x="240" y="7"/>
                  <a:pt x="241" y="7"/>
                </a:cubicBezTo>
                <a:cubicBezTo>
                  <a:pt x="242" y="7"/>
                  <a:pt x="243" y="8"/>
                  <a:pt x="244" y="8"/>
                </a:cubicBezTo>
                <a:cubicBezTo>
                  <a:pt x="245" y="8"/>
                  <a:pt x="245" y="9"/>
                  <a:pt x="246" y="9"/>
                </a:cubicBezTo>
                <a:cubicBezTo>
                  <a:pt x="247" y="9"/>
                  <a:pt x="247" y="10"/>
                  <a:pt x="248" y="10"/>
                </a:cubicBezTo>
                <a:cubicBezTo>
                  <a:pt x="249" y="11"/>
                  <a:pt x="249" y="11"/>
                  <a:pt x="250" y="11"/>
                </a:cubicBezTo>
                <a:cubicBezTo>
                  <a:pt x="251" y="10"/>
                  <a:pt x="251" y="10"/>
                  <a:pt x="251" y="10"/>
                </a:cubicBezTo>
                <a:cubicBezTo>
                  <a:pt x="254" y="6"/>
                  <a:pt x="254" y="6"/>
                  <a:pt x="254" y="6"/>
                </a:cubicBezTo>
                <a:cubicBezTo>
                  <a:pt x="253" y="5"/>
                  <a:pt x="252" y="4"/>
                  <a:pt x="251" y="4"/>
                </a:cubicBezTo>
                <a:cubicBezTo>
                  <a:pt x="250" y="3"/>
                  <a:pt x="248" y="2"/>
                  <a:pt x="247" y="2"/>
                </a:cubicBezTo>
                <a:cubicBezTo>
                  <a:pt x="246" y="1"/>
                  <a:pt x="244" y="1"/>
                  <a:pt x="243" y="1"/>
                </a:cubicBezTo>
                <a:cubicBezTo>
                  <a:pt x="241" y="0"/>
                  <a:pt x="240" y="0"/>
                  <a:pt x="238" y="0"/>
                </a:cubicBezTo>
                <a:cubicBezTo>
                  <a:pt x="235" y="0"/>
                  <a:pt x="231" y="1"/>
                  <a:pt x="229" y="2"/>
                </a:cubicBezTo>
                <a:cubicBezTo>
                  <a:pt x="226" y="3"/>
                  <a:pt x="223" y="4"/>
                  <a:pt x="222" y="6"/>
                </a:cubicBezTo>
                <a:cubicBezTo>
                  <a:pt x="220" y="8"/>
                  <a:pt x="218" y="11"/>
                  <a:pt x="217" y="13"/>
                </a:cubicBezTo>
                <a:cubicBezTo>
                  <a:pt x="216" y="16"/>
                  <a:pt x="215" y="19"/>
                  <a:pt x="215" y="22"/>
                </a:cubicBezTo>
                <a:cubicBezTo>
                  <a:pt x="215" y="26"/>
                  <a:pt x="216" y="29"/>
                  <a:pt x="217" y="31"/>
                </a:cubicBezTo>
                <a:cubicBezTo>
                  <a:pt x="218" y="34"/>
                  <a:pt x="220" y="36"/>
                  <a:pt x="222" y="38"/>
                </a:cubicBezTo>
                <a:close/>
                <a:moveTo>
                  <a:pt x="15" y="38"/>
                </a:moveTo>
                <a:cubicBezTo>
                  <a:pt x="13" y="38"/>
                  <a:pt x="12" y="38"/>
                  <a:pt x="11" y="37"/>
                </a:cubicBezTo>
                <a:cubicBezTo>
                  <a:pt x="10" y="37"/>
                  <a:pt x="9" y="36"/>
                  <a:pt x="8" y="36"/>
                </a:cubicBezTo>
                <a:cubicBezTo>
                  <a:pt x="7" y="35"/>
                  <a:pt x="6" y="35"/>
                  <a:pt x="6" y="35"/>
                </a:cubicBezTo>
                <a:cubicBezTo>
                  <a:pt x="5" y="34"/>
                  <a:pt x="5" y="34"/>
                  <a:pt x="4" y="34"/>
                </a:cubicBezTo>
                <a:cubicBezTo>
                  <a:pt x="4" y="34"/>
                  <a:pt x="4" y="34"/>
                  <a:pt x="3" y="34"/>
                </a:cubicBezTo>
                <a:cubicBezTo>
                  <a:pt x="3" y="34"/>
                  <a:pt x="3" y="35"/>
                  <a:pt x="2" y="35"/>
                </a:cubicBezTo>
                <a:cubicBezTo>
                  <a:pt x="0" y="39"/>
                  <a:pt x="0" y="39"/>
                  <a:pt x="0" y="39"/>
                </a:cubicBezTo>
                <a:cubicBezTo>
                  <a:pt x="1" y="40"/>
                  <a:pt x="2" y="40"/>
                  <a:pt x="3" y="41"/>
                </a:cubicBezTo>
                <a:cubicBezTo>
                  <a:pt x="4" y="42"/>
                  <a:pt x="5" y="42"/>
                  <a:pt x="6" y="43"/>
                </a:cubicBezTo>
                <a:cubicBezTo>
                  <a:pt x="8" y="43"/>
                  <a:pt x="9" y="44"/>
                  <a:pt x="10" y="44"/>
                </a:cubicBezTo>
                <a:cubicBezTo>
                  <a:pt x="12" y="44"/>
                  <a:pt x="13" y="45"/>
                  <a:pt x="14" y="45"/>
                </a:cubicBezTo>
                <a:cubicBezTo>
                  <a:pt x="17" y="45"/>
                  <a:pt x="19" y="44"/>
                  <a:pt x="21" y="43"/>
                </a:cubicBezTo>
                <a:cubicBezTo>
                  <a:pt x="23" y="43"/>
                  <a:pt x="24" y="42"/>
                  <a:pt x="25" y="40"/>
                </a:cubicBezTo>
                <a:cubicBezTo>
                  <a:pt x="27" y="39"/>
                  <a:pt x="28" y="38"/>
                  <a:pt x="28" y="36"/>
                </a:cubicBezTo>
                <a:cubicBezTo>
                  <a:pt x="29" y="34"/>
                  <a:pt x="29" y="32"/>
                  <a:pt x="29" y="30"/>
                </a:cubicBezTo>
                <a:cubicBezTo>
                  <a:pt x="29" y="29"/>
                  <a:pt x="29" y="27"/>
                  <a:pt x="29" y="26"/>
                </a:cubicBezTo>
                <a:cubicBezTo>
                  <a:pt x="28" y="25"/>
                  <a:pt x="27" y="24"/>
                  <a:pt x="26" y="23"/>
                </a:cubicBezTo>
                <a:cubicBezTo>
                  <a:pt x="25" y="22"/>
                  <a:pt x="24" y="21"/>
                  <a:pt x="23" y="21"/>
                </a:cubicBezTo>
                <a:cubicBezTo>
                  <a:pt x="22" y="20"/>
                  <a:pt x="21" y="19"/>
                  <a:pt x="19" y="19"/>
                </a:cubicBezTo>
                <a:cubicBezTo>
                  <a:pt x="18" y="19"/>
                  <a:pt x="17" y="18"/>
                  <a:pt x="16" y="18"/>
                </a:cubicBezTo>
                <a:cubicBezTo>
                  <a:pt x="14" y="17"/>
                  <a:pt x="13" y="17"/>
                  <a:pt x="12" y="16"/>
                </a:cubicBezTo>
                <a:cubicBezTo>
                  <a:pt x="12" y="16"/>
                  <a:pt x="11" y="15"/>
                  <a:pt x="10" y="15"/>
                </a:cubicBezTo>
                <a:cubicBezTo>
                  <a:pt x="10" y="14"/>
                  <a:pt x="9" y="13"/>
                  <a:pt x="9" y="12"/>
                </a:cubicBezTo>
                <a:cubicBezTo>
                  <a:pt x="9" y="11"/>
                  <a:pt x="9" y="11"/>
                  <a:pt x="10" y="10"/>
                </a:cubicBezTo>
                <a:cubicBezTo>
                  <a:pt x="10" y="9"/>
                  <a:pt x="10" y="9"/>
                  <a:pt x="11" y="8"/>
                </a:cubicBezTo>
                <a:cubicBezTo>
                  <a:pt x="12" y="8"/>
                  <a:pt x="12" y="7"/>
                  <a:pt x="13" y="7"/>
                </a:cubicBezTo>
                <a:cubicBezTo>
                  <a:pt x="14" y="7"/>
                  <a:pt x="15" y="7"/>
                  <a:pt x="16" y="7"/>
                </a:cubicBezTo>
                <a:cubicBezTo>
                  <a:pt x="17" y="7"/>
                  <a:pt x="18" y="7"/>
                  <a:pt x="19" y="7"/>
                </a:cubicBezTo>
                <a:cubicBezTo>
                  <a:pt x="20" y="8"/>
                  <a:pt x="21" y="8"/>
                  <a:pt x="22" y="8"/>
                </a:cubicBezTo>
                <a:cubicBezTo>
                  <a:pt x="22" y="9"/>
                  <a:pt x="23" y="9"/>
                  <a:pt x="23" y="9"/>
                </a:cubicBezTo>
                <a:cubicBezTo>
                  <a:pt x="24" y="10"/>
                  <a:pt x="24" y="10"/>
                  <a:pt x="25" y="10"/>
                </a:cubicBezTo>
                <a:cubicBezTo>
                  <a:pt x="25" y="10"/>
                  <a:pt x="26" y="10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9" y="5"/>
                  <a:pt x="29" y="5"/>
                  <a:pt x="29" y="5"/>
                </a:cubicBezTo>
                <a:cubicBezTo>
                  <a:pt x="27" y="3"/>
                  <a:pt x="25" y="2"/>
                  <a:pt x="23" y="1"/>
                </a:cubicBezTo>
                <a:cubicBezTo>
                  <a:pt x="21" y="1"/>
                  <a:pt x="19" y="0"/>
                  <a:pt x="16" y="0"/>
                </a:cubicBezTo>
                <a:cubicBezTo>
                  <a:pt x="14" y="0"/>
                  <a:pt x="12" y="1"/>
                  <a:pt x="10" y="1"/>
                </a:cubicBezTo>
                <a:cubicBezTo>
                  <a:pt x="8" y="2"/>
                  <a:pt x="7" y="3"/>
                  <a:pt x="6" y="4"/>
                </a:cubicBezTo>
                <a:cubicBezTo>
                  <a:pt x="4" y="5"/>
                  <a:pt x="3" y="7"/>
                  <a:pt x="3" y="8"/>
                </a:cubicBezTo>
                <a:cubicBezTo>
                  <a:pt x="2" y="10"/>
                  <a:pt x="2" y="11"/>
                  <a:pt x="2" y="13"/>
                </a:cubicBezTo>
                <a:cubicBezTo>
                  <a:pt x="2" y="15"/>
                  <a:pt x="2" y="16"/>
                  <a:pt x="3" y="18"/>
                </a:cubicBezTo>
                <a:cubicBezTo>
                  <a:pt x="3" y="19"/>
                  <a:pt x="4" y="20"/>
                  <a:pt x="5" y="21"/>
                </a:cubicBezTo>
                <a:cubicBezTo>
                  <a:pt x="6" y="22"/>
                  <a:pt x="7" y="23"/>
                  <a:pt x="8" y="23"/>
                </a:cubicBezTo>
                <a:cubicBezTo>
                  <a:pt x="9" y="24"/>
                  <a:pt x="11" y="24"/>
                  <a:pt x="12" y="25"/>
                </a:cubicBezTo>
                <a:cubicBezTo>
                  <a:pt x="13" y="25"/>
                  <a:pt x="14" y="25"/>
                  <a:pt x="15" y="26"/>
                </a:cubicBezTo>
                <a:cubicBezTo>
                  <a:pt x="17" y="26"/>
                  <a:pt x="18" y="26"/>
                  <a:pt x="19" y="27"/>
                </a:cubicBezTo>
                <a:cubicBezTo>
                  <a:pt x="20" y="27"/>
                  <a:pt x="20" y="28"/>
                  <a:pt x="21" y="29"/>
                </a:cubicBezTo>
                <a:cubicBezTo>
                  <a:pt x="22" y="30"/>
                  <a:pt x="22" y="30"/>
                  <a:pt x="22" y="32"/>
                </a:cubicBezTo>
                <a:cubicBezTo>
                  <a:pt x="22" y="34"/>
                  <a:pt x="21" y="35"/>
                  <a:pt x="20" y="36"/>
                </a:cubicBezTo>
                <a:cubicBezTo>
                  <a:pt x="19" y="37"/>
                  <a:pt x="17" y="38"/>
                  <a:pt x="15" y="38"/>
                </a:cubicBezTo>
                <a:close/>
                <a:moveTo>
                  <a:pt x="158" y="44"/>
                </a:moveTo>
                <a:cubicBezTo>
                  <a:pt x="166" y="44"/>
                  <a:pt x="166" y="44"/>
                  <a:pt x="166" y="44"/>
                </a:cubicBezTo>
                <a:cubicBezTo>
                  <a:pt x="166" y="7"/>
                  <a:pt x="166" y="7"/>
                  <a:pt x="166" y="7"/>
                </a:cubicBezTo>
                <a:cubicBezTo>
                  <a:pt x="179" y="7"/>
                  <a:pt x="179" y="7"/>
                  <a:pt x="179" y="7"/>
                </a:cubicBezTo>
                <a:cubicBezTo>
                  <a:pt x="179" y="1"/>
                  <a:pt x="179" y="1"/>
                  <a:pt x="179" y="1"/>
                </a:cubicBezTo>
                <a:cubicBezTo>
                  <a:pt x="144" y="1"/>
                  <a:pt x="144" y="1"/>
                  <a:pt x="144" y="1"/>
                </a:cubicBezTo>
                <a:cubicBezTo>
                  <a:pt x="144" y="7"/>
                  <a:pt x="144" y="7"/>
                  <a:pt x="144" y="7"/>
                </a:cubicBezTo>
                <a:cubicBezTo>
                  <a:pt x="158" y="7"/>
                  <a:pt x="158" y="7"/>
                  <a:pt x="158" y="7"/>
                </a:cubicBezTo>
                <a:lnTo>
                  <a:pt x="158" y="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D0E62095-550A-4D73-B179-99432D2CFA0D}"/>
              </a:ext>
            </a:extLst>
          </p:cNvPr>
          <p:cNvGrpSpPr/>
          <p:nvPr/>
        </p:nvGrpSpPr>
        <p:grpSpPr>
          <a:xfrm>
            <a:off x="4803347" y="1015808"/>
            <a:ext cx="2773993" cy="4826385"/>
            <a:chOff x="4485924" y="1339692"/>
            <a:chExt cx="2773993" cy="4826385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8FA9647F-D114-40C0-AECA-0BBE22D6ADB6}"/>
                </a:ext>
              </a:extLst>
            </p:cNvPr>
            <p:cNvSpPr/>
            <p:nvPr/>
          </p:nvSpPr>
          <p:spPr>
            <a:xfrm>
              <a:off x="4485924" y="1339692"/>
              <a:ext cx="2648482" cy="9130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200"/>
                </a:lnSpc>
              </a:pPr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Photography </a:t>
              </a:r>
            </a:p>
            <a:p>
              <a:pPr>
                <a:lnSpc>
                  <a:spcPts val="3200"/>
                </a:lnSpc>
              </a:pPr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Services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97BEF2DB-720B-4EB5-B3EC-EA67CA17626B}"/>
                </a:ext>
              </a:extLst>
            </p:cNvPr>
            <p:cNvSpPr/>
            <p:nvPr/>
          </p:nvSpPr>
          <p:spPr>
            <a:xfrm>
              <a:off x="4485924" y="2252762"/>
              <a:ext cx="2773993" cy="39133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essentially unchanged. It was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 containing Lorem Ipsum passages, and more recently with desktop publishing software like Aldus PageMaker including versions of Lorem Ipsum.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7E6A42D7-BCD7-4785-B41B-3F8005FF9E97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82" b="24782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A32D2FA0-EB11-4870-83FC-EAD4079A8927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1" r="20411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2C9397F-B006-4E88-BBB6-DF639C8920C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A97724B-1AC8-4D3B-A86F-3D0907599D0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CBBF12-DD09-472C-A846-C9AEE0DCFA0C}"/>
              </a:ext>
            </a:extLst>
          </p:cNvPr>
          <p:cNvSpPr/>
          <p:nvPr/>
        </p:nvSpPr>
        <p:spPr bwMode="auto">
          <a:xfrm>
            <a:off x="0" y="1814512"/>
            <a:ext cx="2358887" cy="236061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B12A59-324B-45B8-BDF7-193845E31169}"/>
              </a:ext>
            </a:extLst>
          </p:cNvPr>
          <p:cNvSpPr/>
          <p:nvPr/>
        </p:nvSpPr>
        <p:spPr bwMode="auto">
          <a:xfrm>
            <a:off x="2538900" y="1814512"/>
            <a:ext cx="2358887" cy="2360613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24098C-856E-4F9D-AE2D-5B1DD71235DD}"/>
              </a:ext>
            </a:extLst>
          </p:cNvPr>
          <p:cNvSpPr/>
          <p:nvPr/>
        </p:nvSpPr>
        <p:spPr bwMode="auto">
          <a:xfrm>
            <a:off x="5115340" y="1814512"/>
            <a:ext cx="2358887" cy="2360613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9C63390-62FB-492A-9AC8-CA969AC0DD5E}"/>
              </a:ext>
            </a:extLst>
          </p:cNvPr>
          <p:cNvGrpSpPr/>
          <p:nvPr/>
        </p:nvGrpSpPr>
        <p:grpSpPr>
          <a:xfrm>
            <a:off x="2933002" y="2338675"/>
            <a:ext cx="1570682" cy="1312287"/>
            <a:chOff x="2520129" y="2223013"/>
            <a:chExt cx="1570682" cy="131228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EB7E723-9512-48AA-8A48-78E28F10BBAB}"/>
                </a:ext>
              </a:extLst>
            </p:cNvPr>
            <p:cNvSpPr txBox="1"/>
            <p:nvPr/>
          </p:nvSpPr>
          <p:spPr>
            <a:xfrm>
              <a:off x="2780057" y="2694546"/>
              <a:ext cx="1050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Charities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B68D76E-2D7E-439C-906A-54092D395998}"/>
                </a:ext>
              </a:extLst>
            </p:cNvPr>
            <p:cNvSpPr/>
            <p:nvPr/>
          </p:nvSpPr>
          <p:spPr>
            <a:xfrm>
              <a:off x="2520129" y="2942830"/>
              <a:ext cx="157068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950B79CB-E3B7-40DA-B3B8-A0C6F4C9CF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1888" y="2223013"/>
              <a:ext cx="427164" cy="399745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1432F00-67C3-4C81-BE6D-7C8D89E20FB1}"/>
              </a:ext>
            </a:extLst>
          </p:cNvPr>
          <p:cNvGrpSpPr/>
          <p:nvPr/>
        </p:nvGrpSpPr>
        <p:grpSpPr>
          <a:xfrm>
            <a:off x="5496197" y="2330377"/>
            <a:ext cx="1597172" cy="1328883"/>
            <a:chOff x="4421262" y="2214715"/>
            <a:chExt cx="1597172" cy="132888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F0F7E2-5E05-4D4A-B00E-01821625EA8F}"/>
                </a:ext>
              </a:extLst>
            </p:cNvPr>
            <p:cNvSpPr txBox="1"/>
            <p:nvPr/>
          </p:nvSpPr>
          <p:spPr>
            <a:xfrm>
              <a:off x="4552254" y="2702844"/>
              <a:ext cx="13351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40AC0E7-6129-469D-96C8-E4053F956FCC}"/>
                </a:ext>
              </a:extLst>
            </p:cNvPr>
            <p:cNvSpPr/>
            <p:nvPr/>
          </p:nvSpPr>
          <p:spPr>
            <a:xfrm>
              <a:off x="4421262" y="2951128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5EA064FA-6FE1-4C84-8535-FB466371F8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8431" y="2214715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5C820F3-20D5-4F99-8C2C-A2EA4C16AD53}"/>
              </a:ext>
            </a:extLst>
          </p:cNvPr>
          <p:cNvGrpSpPr/>
          <p:nvPr/>
        </p:nvGrpSpPr>
        <p:grpSpPr>
          <a:xfrm>
            <a:off x="392638" y="2330377"/>
            <a:ext cx="1573610" cy="1328883"/>
            <a:chOff x="604287" y="2218626"/>
            <a:chExt cx="1573610" cy="132888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EC45167-39FC-4250-9C44-3C58ADAD9A06}"/>
                </a:ext>
              </a:extLst>
            </p:cNvPr>
            <p:cNvGrpSpPr/>
            <p:nvPr/>
          </p:nvGrpSpPr>
          <p:grpSpPr>
            <a:xfrm>
              <a:off x="1222247" y="2218626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17" name="Freeform 5">
                <a:extLst>
                  <a:ext uri="{FF2B5EF4-FFF2-40B4-BE49-F238E27FC236}">
                    <a16:creationId xmlns:a16="http://schemas.microsoft.com/office/drawing/2014/main" id="{CF8D3F0E-7F51-48D5-B38E-15009280CE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6">
                <a:extLst>
                  <a:ext uri="{FF2B5EF4-FFF2-40B4-BE49-F238E27FC236}">
                    <a16:creationId xmlns:a16="http://schemas.microsoft.com/office/drawing/2014/main" id="{CB0EE858-0DC4-4375-8125-E3A925DE6D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7">
                <a:extLst>
                  <a:ext uri="{FF2B5EF4-FFF2-40B4-BE49-F238E27FC236}">
                    <a16:creationId xmlns:a16="http://schemas.microsoft.com/office/drawing/2014/main" id="{93D83DEA-70AD-4F31-B889-8538D860F0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5F3F1D3-D122-45BF-8481-D775E75CF017}"/>
                </a:ext>
              </a:extLst>
            </p:cNvPr>
            <p:cNvSpPr txBox="1"/>
            <p:nvPr/>
          </p:nvSpPr>
          <p:spPr>
            <a:xfrm>
              <a:off x="727588" y="2706755"/>
              <a:ext cx="1327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E5C1790-370F-4BFA-B488-8C5666E71244}"/>
                </a:ext>
              </a:extLst>
            </p:cNvPr>
            <p:cNvSpPr/>
            <p:nvPr/>
          </p:nvSpPr>
          <p:spPr>
            <a:xfrm>
              <a:off x="604287" y="2955039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noAutofit/>
      </a:bodyPr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31270</TotalTime>
  <Words>871</Words>
  <Application>Microsoft Office PowerPoint</Application>
  <PresentationFormat>Widescreen</PresentationFormat>
  <Paragraphs>131</Paragraphs>
  <Slides>25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Arial</vt:lpstr>
      <vt:lpstr>Calibri</vt:lpstr>
      <vt:lpstr>Gill Sans</vt:lpstr>
      <vt:lpstr>Lato</vt:lpstr>
      <vt:lpstr>Montserrat</vt:lpstr>
      <vt:lpstr>Montserrat-Bold</vt:lpstr>
      <vt:lpstr>Montserrat-Regular</vt:lpstr>
      <vt:lpstr>Open Sans Condensed Light</vt:lpstr>
      <vt:lpstr>Roboto</vt:lpstr>
      <vt:lpstr>Roboto Slab</vt:lpstr>
      <vt:lpstr>ヒラギノ角ゴ ProN W3</vt:lpstr>
      <vt:lpstr>Office Theme</vt:lpstr>
      <vt:lpstr>PowerPoint Presentation</vt:lpstr>
      <vt:lpstr>PowerPoint Presentation</vt:lpstr>
      <vt:lpstr>Welcom Message</vt:lpstr>
      <vt:lpstr>Welcom Message</vt:lpstr>
      <vt:lpstr>PowerPoint Presentation</vt:lpstr>
      <vt:lpstr>Photography About us</vt:lpstr>
      <vt:lpstr>PowerPoint Presentation</vt:lpstr>
      <vt:lpstr>PowerPoint Presentation</vt:lpstr>
      <vt:lpstr>Our Services</vt:lpstr>
      <vt:lpstr>PowerPoint Presentation</vt:lpstr>
      <vt:lpstr>Our Team</vt:lpstr>
      <vt:lpstr>Photography Portfolio</vt:lpstr>
      <vt:lpstr>Photography Portfolilo</vt:lpstr>
      <vt:lpstr>Photography Portfolio</vt:lpstr>
      <vt:lpstr>Our Timeline</vt:lpstr>
      <vt:lpstr>Our Timeline</vt:lpstr>
      <vt:lpstr>PowerPoint Presentation</vt:lpstr>
      <vt:lpstr>Photography Information</vt:lpstr>
      <vt:lpstr>Photography Information</vt:lpstr>
      <vt:lpstr>Text Single Column</vt:lpstr>
      <vt:lpstr>Square Image</vt:lpstr>
      <vt:lpstr>Square Image</vt:lpstr>
      <vt:lpstr>Map Project Location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4264</cp:revision>
  <dcterms:created xsi:type="dcterms:W3CDTF">2017-07-18T09:08:44Z</dcterms:created>
  <dcterms:modified xsi:type="dcterms:W3CDTF">2018-07-23T06:21:11Z</dcterms:modified>
</cp:coreProperties>
</file>