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7" r:id="rId4"/>
    <p:sldMasterId id="214748368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Play"/>
      <p:regular r:id="rId31"/>
      <p:bold r:id="rId32"/>
    </p:embeddedFont>
    <p:embeddedFont>
      <p:font typeface="Raleway"/>
      <p:regular r:id="rId33"/>
      <p:bold r:id="rId34"/>
      <p:italic r:id="rId35"/>
      <p:boldItalic r:id="rId36"/>
    </p:embeddedFont>
    <p:embeddedFont>
      <p:font typeface="Raleway SemiBold"/>
      <p:regular r:id="rId37"/>
      <p:bold r:id="rId38"/>
      <p:italic r:id="rId39"/>
      <p:boldItalic r:id="rId40"/>
    </p:embeddedFont>
    <p:embeddedFont>
      <p:font typeface="Montserrat"/>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alewaySemiBold-boldItalic.fntdata"/><Relationship Id="rId20" Type="http://schemas.openxmlformats.org/officeDocument/2006/relationships/slide" Target="slides/slide14.xml"/><Relationship Id="rId42" Type="http://schemas.openxmlformats.org/officeDocument/2006/relationships/font" Target="fonts/Montserrat-bold.fntdata"/><Relationship Id="rId41" Type="http://schemas.openxmlformats.org/officeDocument/2006/relationships/font" Target="fonts/Montserrat-regular.fntdata"/><Relationship Id="rId22" Type="http://schemas.openxmlformats.org/officeDocument/2006/relationships/slide" Target="slides/slide16.xml"/><Relationship Id="rId44" Type="http://schemas.openxmlformats.org/officeDocument/2006/relationships/font" Target="fonts/Montserrat-boldItalic.fntdata"/><Relationship Id="rId21" Type="http://schemas.openxmlformats.org/officeDocument/2006/relationships/slide" Target="slides/slide15.xml"/><Relationship Id="rId43" Type="http://schemas.openxmlformats.org/officeDocument/2006/relationships/font" Target="fonts/Montserrat-italic.fnt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ay-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Raleway-regular.fntdata"/><Relationship Id="rId10" Type="http://schemas.openxmlformats.org/officeDocument/2006/relationships/slide" Target="slides/slide4.xml"/><Relationship Id="rId32" Type="http://schemas.openxmlformats.org/officeDocument/2006/relationships/font" Target="fonts/Play-bold.fntdata"/><Relationship Id="rId13" Type="http://schemas.openxmlformats.org/officeDocument/2006/relationships/slide" Target="slides/slide7.xml"/><Relationship Id="rId35" Type="http://schemas.openxmlformats.org/officeDocument/2006/relationships/font" Target="fonts/Raleway-italic.fntdata"/><Relationship Id="rId12" Type="http://schemas.openxmlformats.org/officeDocument/2006/relationships/slide" Target="slides/slide6.xml"/><Relationship Id="rId34" Type="http://schemas.openxmlformats.org/officeDocument/2006/relationships/font" Target="fonts/Raleway-bold.fntdata"/><Relationship Id="rId15" Type="http://schemas.openxmlformats.org/officeDocument/2006/relationships/slide" Target="slides/slide9.xml"/><Relationship Id="rId37" Type="http://schemas.openxmlformats.org/officeDocument/2006/relationships/font" Target="fonts/RalewaySemiBold-regular.fntdata"/><Relationship Id="rId14" Type="http://schemas.openxmlformats.org/officeDocument/2006/relationships/slide" Target="slides/slide8.xml"/><Relationship Id="rId36" Type="http://schemas.openxmlformats.org/officeDocument/2006/relationships/font" Target="fonts/Raleway-boldItalic.fntdata"/><Relationship Id="rId17" Type="http://schemas.openxmlformats.org/officeDocument/2006/relationships/slide" Target="slides/slide11.xml"/><Relationship Id="rId39" Type="http://schemas.openxmlformats.org/officeDocument/2006/relationships/font" Target="fonts/RalewaySemiBold-italic.fntdata"/><Relationship Id="rId16" Type="http://schemas.openxmlformats.org/officeDocument/2006/relationships/slide" Target="slides/slide10.xml"/><Relationship Id="rId38" Type="http://schemas.openxmlformats.org/officeDocument/2006/relationships/font" Target="fonts/RalewaySemiBold-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58ec704389_2_1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g58ec704389_2_1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58ec704389_2_1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g58ec704389_2_1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g58ec704389_2_20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g58ec704389_2_2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58ec704389_2_21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g58ec704389_2_2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Google Shape;280;g58ec704389_2_22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g58ec704389_2_2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g58ec704389_2_22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g58ec704389_2_2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g58ec704389_2_2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58ec704389_2_2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58ec704389_2_2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58ec704389_2_2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 name="Shape 319"/>
        <p:cNvGrpSpPr/>
        <p:nvPr/>
      </p:nvGrpSpPr>
      <p:grpSpPr>
        <a:xfrm>
          <a:off x="0" y="0"/>
          <a:ext cx="0" cy="0"/>
          <a:chOff x="0" y="0"/>
          <a:chExt cx="0" cy="0"/>
        </a:xfrm>
      </p:grpSpPr>
      <p:sp>
        <p:nvSpPr>
          <p:cNvPr id="320" name="Google Shape;320;g58ec704389_2_2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g58ec704389_2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58ec704389_2_2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g58ec704389_2_2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Google Shape;345;g58ec704389_2_2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g58ec704389_2_2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58ec704389_2_1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g58ec704389_2_1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g58ec704389_2_3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g58ec704389_2_3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Google Shape;389;g58ec704389_2_3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g58ec704389_2_3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2" name="Shape 412"/>
        <p:cNvGrpSpPr/>
        <p:nvPr/>
      </p:nvGrpSpPr>
      <p:grpSpPr>
        <a:xfrm>
          <a:off x="0" y="0"/>
          <a:ext cx="0" cy="0"/>
          <a:chOff x="0" y="0"/>
          <a:chExt cx="0" cy="0"/>
        </a:xfrm>
      </p:grpSpPr>
      <p:sp>
        <p:nvSpPr>
          <p:cNvPr id="413" name="Google Shape;413;g58ec704389_2_3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g58ec704389_2_3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Google Shape;437;g58ec704389_2_3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g58ec704389_2_3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 name="Shape 449"/>
        <p:cNvGrpSpPr/>
        <p:nvPr/>
      </p:nvGrpSpPr>
      <p:grpSpPr>
        <a:xfrm>
          <a:off x="0" y="0"/>
          <a:ext cx="0" cy="0"/>
          <a:chOff x="0" y="0"/>
          <a:chExt cx="0" cy="0"/>
        </a:xfrm>
      </p:grpSpPr>
      <p:sp>
        <p:nvSpPr>
          <p:cNvPr id="450" name="Google Shape;450;g58ec704389_2_3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g58ec704389_2_3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g58ec704389_2_1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g58ec704389_2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58ec704389_2_13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58ec704389_2_1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Google Shape;199;g58ec704389_2_14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g58ec704389_2_1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g58ec704389_2_1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g58ec704389_2_1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g58ec704389_2_1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g58ec704389_2_1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58ec704389_2_1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g58ec704389_2_1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58ec704389_2_1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g58ec704389_2_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General Page">
  <p:cSld name="28_General Page">
    <p:spTree>
      <p:nvGrpSpPr>
        <p:cNvPr id="51" name="Shape 51"/>
        <p:cNvGrpSpPr/>
        <p:nvPr/>
      </p:nvGrpSpPr>
      <p:grpSpPr>
        <a:xfrm>
          <a:off x="0" y="0"/>
          <a:ext cx="0" cy="0"/>
          <a:chOff x="0" y="0"/>
          <a:chExt cx="0" cy="0"/>
        </a:xfrm>
      </p:grpSpPr>
      <p:sp>
        <p:nvSpPr>
          <p:cNvPr id="52" name="Google Shape;52;p14"/>
          <p:cNvSpPr/>
          <p:nvPr>
            <p:ph idx="2" type="pic"/>
          </p:nvPr>
        </p:nvSpPr>
        <p:spPr>
          <a:xfrm>
            <a:off x="521157" y="521158"/>
            <a:ext cx="8101685" cy="410118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General Page">
  <p:cSld name="18_General Page">
    <p:spTree>
      <p:nvGrpSpPr>
        <p:cNvPr id="53" name="Shape 53"/>
        <p:cNvGrpSpPr/>
        <p:nvPr/>
      </p:nvGrpSpPr>
      <p:grpSpPr>
        <a:xfrm>
          <a:off x="0" y="0"/>
          <a:ext cx="0" cy="0"/>
          <a:chOff x="0" y="0"/>
          <a:chExt cx="0" cy="0"/>
        </a:xfrm>
      </p:grpSpPr>
      <p:sp>
        <p:nvSpPr>
          <p:cNvPr id="54" name="Google Shape;54;p15"/>
          <p:cNvSpPr/>
          <p:nvPr>
            <p:ph idx="2" type="pic"/>
          </p:nvPr>
        </p:nvSpPr>
        <p:spPr>
          <a:xfrm>
            <a:off x="1228291" y="507306"/>
            <a:ext cx="7408402" cy="34149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7_General Page">
  <p:cSld name="37_General Page">
    <p:spTree>
      <p:nvGrpSpPr>
        <p:cNvPr id="55" name="Shape 55"/>
        <p:cNvGrpSpPr/>
        <p:nvPr/>
      </p:nvGrpSpPr>
      <p:grpSpPr>
        <a:xfrm>
          <a:off x="0" y="0"/>
          <a:ext cx="0" cy="0"/>
          <a:chOff x="0" y="0"/>
          <a:chExt cx="0" cy="0"/>
        </a:xfrm>
      </p:grpSpPr>
      <p:sp>
        <p:nvSpPr>
          <p:cNvPr id="56" name="Google Shape;56;p16"/>
          <p:cNvSpPr/>
          <p:nvPr>
            <p:ph idx="2" type="pic"/>
          </p:nvPr>
        </p:nvSpPr>
        <p:spPr>
          <a:xfrm>
            <a:off x="752475" y="742950"/>
            <a:ext cx="3819525" cy="18288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7" name="Google Shape;57;p16"/>
          <p:cNvSpPr/>
          <p:nvPr>
            <p:ph idx="3" type="pic"/>
          </p:nvPr>
        </p:nvSpPr>
        <p:spPr>
          <a:xfrm>
            <a:off x="4572000" y="2571750"/>
            <a:ext cx="3819525" cy="18288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9_General Page">
  <p:cSld name="39_General Page">
    <p:spTree>
      <p:nvGrpSpPr>
        <p:cNvPr id="58" name="Shape 58"/>
        <p:cNvGrpSpPr/>
        <p:nvPr/>
      </p:nvGrpSpPr>
      <p:grpSpPr>
        <a:xfrm>
          <a:off x="0" y="0"/>
          <a:ext cx="0" cy="0"/>
          <a:chOff x="0" y="0"/>
          <a:chExt cx="0" cy="0"/>
        </a:xfrm>
      </p:grpSpPr>
      <p:sp>
        <p:nvSpPr>
          <p:cNvPr id="59" name="Google Shape;59;p17"/>
          <p:cNvSpPr/>
          <p:nvPr>
            <p:ph idx="2" type="pic"/>
          </p:nvPr>
        </p:nvSpPr>
        <p:spPr>
          <a:xfrm>
            <a:off x="6585857" y="521158"/>
            <a:ext cx="2036986" cy="410118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0" name="Google Shape;60;p17"/>
          <p:cNvSpPr/>
          <p:nvPr>
            <p:ph idx="3" type="pic"/>
          </p:nvPr>
        </p:nvSpPr>
        <p:spPr>
          <a:xfrm>
            <a:off x="4405056" y="2661182"/>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1" name="Google Shape;61;p17"/>
          <p:cNvSpPr/>
          <p:nvPr>
            <p:ph idx="4" type="pic"/>
          </p:nvPr>
        </p:nvSpPr>
        <p:spPr>
          <a:xfrm>
            <a:off x="4405056" y="521157"/>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General Page">
  <p:cSld name="19_General Page">
    <p:spTree>
      <p:nvGrpSpPr>
        <p:cNvPr id="62" name="Shape 62"/>
        <p:cNvGrpSpPr/>
        <p:nvPr/>
      </p:nvGrpSpPr>
      <p:grpSpPr>
        <a:xfrm>
          <a:off x="0" y="0"/>
          <a:ext cx="0" cy="0"/>
          <a:chOff x="0" y="0"/>
          <a:chExt cx="0" cy="0"/>
        </a:xfrm>
      </p:grpSpPr>
      <p:sp>
        <p:nvSpPr>
          <p:cNvPr id="63" name="Google Shape;63;p18"/>
          <p:cNvSpPr/>
          <p:nvPr>
            <p:ph idx="2" type="pic"/>
          </p:nvPr>
        </p:nvSpPr>
        <p:spPr>
          <a:xfrm>
            <a:off x="0" y="0"/>
            <a:ext cx="4329112"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4" name="Google Shape;64;p18"/>
          <p:cNvSpPr/>
          <p:nvPr>
            <p:ph idx="3" type="pic"/>
          </p:nvPr>
        </p:nvSpPr>
        <p:spPr>
          <a:xfrm>
            <a:off x="4329113" y="2571750"/>
            <a:ext cx="2393156"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5" name="Google Shape;65;p18"/>
          <p:cNvSpPr/>
          <p:nvPr>
            <p:ph idx="4" type="pic"/>
          </p:nvPr>
        </p:nvSpPr>
        <p:spPr>
          <a:xfrm>
            <a:off x="6722269" y="0"/>
            <a:ext cx="2421731"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6" name="Google Shape;66;p18"/>
          <p:cNvSpPr/>
          <p:nvPr>
            <p:ph idx="5" type="pic"/>
          </p:nvPr>
        </p:nvSpPr>
        <p:spPr>
          <a:xfrm>
            <a:off x="4329113" y="0"/>
            <a:ext cx="2393156"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General Page">
  <p:cSld name="22_General Page">
    <p:spTree>
      <p:nvGrpSpPr>
        <p:cNvPr id="67" name="Shape 67"/>
        <p:cNvGrpSpPr/>
        <p:nvPr/>
      </p:nvGrpSpPr>
      <p:grpSpPr>
        <a:xfrm>
          <a:off x="0" y="0"/>
          <a:ext cx="0" cy="0"/>
          <a:chOff x="0" y="0"/>
          <a:chExt cx="0" cy="0"/>
        </a:xfrm>
      </p:grpSpPr>
      <p:sp>
        <p:nvSpPr>
          <p:cNvPr id="68" name="Google Shape;68;p19"/>
          <p:cNvSpPr/>
          <p:nvPr>
            <p:ph idx="2" type="pic"/>
          </p:nvPr>
        </p:nvSpPr>
        <p:spPr>
          <a:xfrm>
            <a:off x="4029074" y="2909278"/>
            <a:ext cx="4443413" cy="164860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9" name="Google Shape;69;p19"/>
          <p:cNvSpPr/>
          <p:nvPr>
            <p:ph idx="3" type="pic"/>
          </p:nvPr>
        </p:nvSpPr>
        <p:spPr>
          <a:xfrm>
            <a:off x="4029074" y="585614"/>
            <a:ext cx="2185987" cy="226310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0" name="Google Shape;70;p19"/>
          <p:cNvSpPr/>
          <p:nvPr>
            <p:ph idx="4" type="pic"/>
          </p:nvPr>
        </p:nvSpPr>
        <p:spPr>
          <a:xfrm>
            <a:off x="6286498" y="585614"/>
            <a:ext cx="2185987" cy="226310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General Page">
  <p:cSld name="24_General Page">
    <p:spTree>
      <p:nvGrpSpPr>
        <p:cNvPr id="71" name="Shape 71"/>
        <p:cNvGrpSpPr/>
        <p:nvPr/>
      </p:nvGrpSpPr>
      <p:grpSpPr>
        <a:xfrm>
          <a:off x="0" y="0"/>
          <a:ext cx="0" cy="0"/>
          <a:chOff x="0" y="0"/>
          <a:chExt cx="0" cy="0"/>
        </a:xfrm>
      </p:grpSpPr>
      <p:sp>
        <p:nvSpPr>
          <p:cNvPr id="72" name="Google Shape;72;p20"/>
          <p:cNvSpPr/>
          <p:nvPr>
            <p:ph idx="2" type="pic"/>
          </p:nvPr>
        </p:nvSpPr>
        <p:spPr>
          <a:xfrm>
            <a:off x="6479381" y="2571750"/>
            <a:ext cx="2664619"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Google Shape;73;p20"/>
          <p:cNvSpPr/>
          <p:nvPr>
            <p:ph idx="3" type="pic"/>
          </p:nvPr>
        </p:nvSpPr>
        <p:spPr>
          <a:xfrm>
            <a:off x="3814763" y="2571750"/>
            <a:ext cx="2664619"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4" name="Google Shape;74;p20"/>
          <p:cNvSpPr/>
          <p:nvPr>
            <p:ph idx="4" type="pic"/>
          </p:nvPr>
        </p:nvSpPr>
        <p:spPr>
          <a:xfrm>
            <a:off x="3814763" y="0"/>
            <a:ext cx="5329238"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5" name="Google Shape;75;p20"/>
          <p:cNvSpPr/>
          <p:nvPr>
            <p:ph idx="5" type="pic"/>
          </p:nvPr>
        </p:nvSpPr>
        <p:spPr>
          <a:xfrm>
            <a:off x="0" y="0"/>
            <a:ext cx="3814762"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General Page">
  <p:cSld name="26_General Page">
    <p:spTree>
      <p:nvGrpSpPr>
        <p:cNvPr id="76" name="Shape 76"/>
        <p:cNvGrpSpPr/>
        <p:nvPr/>
      </p:nvGrpSpPr>
      <p:grpSpPr>
        <a:xfrm>
          <a:off x="0" y="0"/>
          <a:ext cx="0" cy="0"/>
          <a:chOff x="0" y="0"/>
          <a:chExt cx="0" cy="0"/>
        </a:xfrm>
      </p:grpSpPr>
      <p:sp>
        <p:nvSpPr>
          <p:cNvPr id="77" name="Google Shape;77;p21"/>
          <p:cNvSpPr/>
          <p:nvPr>
            <p:ph idx="2" type="pic"/>
          </p:nvPr>
        </p:nvSpPr>
        <p:spPr>
          <a:xfrm>
            <a:off x="5922281" y="521158"/>
            <a:ext cx="2700562" cy="299356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Google Shape;78;p21"/>
          <p:cNvSpPr/>
          <p:nvPr>
            <p:ph idx="3" type="pic"/>
          </p:nvPr>
        </p:nvSpPr>
        <p:spPr>
          <a:xfrm>
            <a:off x="521157" y="521158"/>
            <a:ext cx="2700562" cy="299356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Google Shape;79;p21"/>
          <p:cNvSpPr/>
          <p:nvPr>
            <p:ph idx="4" type="pic"/>
          </p:nvPr>
        </p:nvSpPr>
        <p:spPr>
          <a:xfrm>
            <a:off x="3221720" y="521158"/>
            <a:ext cx="2700562" cy="299356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General Page">
  <p:cSld name="25_General Page">
    <p:spTree>
      <p:nvGrpSpPr>
        <p:cNvPr id="80" name="Shape 80"/>
        <p:cNvGrpSpPr/>
        <p:nvPr/>
      </p:nvGrpSpPr>
      <p:grpSpPr>
        <a:xfrm>
          <a:off x="0" y="0"/>
          <a:ext cx="0" cy="0"/>
          <a:chOff x="0" y="0"/>
          <a:chExt cx="0" cy="0"/>
        </a:xfrm>
      </p:grpSpPr>
      <p:sp>
        <p:nvSpPr>
          <p:cNvPr id="81" name="Google Shape;81;p22"/>
          <p:cNvSpPr/>
          <p:nvPr>
            <p:ph idx="2" type="pic"/>
          </p:nvPr>
        </p:nvSpPr>
        <p:spPr>
          <a:xfrm>
            <a:off x="685800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22"/>
          <p:cNvSpPr/>
          <p:nvPr>
            <p:ph idx="3" type="pic"/>
          </p:nvPr>
        </p:nvSpPr>
        <p:spPr>
          <a:xfrm>
            <a:off x="457200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Google Shape;83;p22"/>
          <p:cNvSpPr/>
          <p:nvPr>
            <p:ph idx="4" type="pic"/>
          </p:nvPr>
        </p:nvSpPr>
        <p:spPr>
          <a:xfrm>
            <a:off x="2286000" y="0"/>
            <a:ext cx="2286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Google Shape;84;p22"/>
          <p:cNvSpPr/>
          <p:nvPr>
            <p:ph idx="5" type="pic"/>
          </p:nvPr>
        </p:nvSpPr>
        <p:spPr>
          <a:xfrm>
            <a:off x="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Google Shape;85;p22"/>
          <p:cNvSpPr/>
          <p:nvPr>
            <p:ph idx="6" type="pic"/>
          </p:nvPr>
        </p:nvSpPr>
        <p:spPr>
          <a:xfrm>
            <a:off x="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General Page">
  <p:cSld name="20_General Page">
    <p:spTree>
      <p:nvGrpSpPr>
        <p:cNvPr id="86" name="Shape 86"/>
        <p:cNvGrpSpPr/>
        <p:nvPr/>
      </p:nvGrpSpPr>
      <p:grpSpPr>
        <a:xfrm>
          <a:off x="0" y="0"/>
          <a:ext cx="0" cy="0"/>
          <a:chOff x="0" y="0"/>
          <a:chExt cx="0" cy="0"/>
        </a:xfrm>
      </p:grpSpPr>
      <p:sp>
        <p:nvSpPr>
          <p:cNvPr id="87" name="Google Shape;87;p23"/>
          <p:cNvSpPr/>
          <p:nvPr>
            <p:ph idx="2" type="pic"/>
          </p:nvPr>
        </p:nvSpPr>
        <p:spPr>
          <a:xfrm>
            <a:off x="3457167" y="1440180"/>
            <a:ext cx="2228850"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Google Shape;88;p23"/>
          <p:cNvSpPr/>
          <p:nvPr>
            <p:ph idx="3" type="pic"/>
          </p:nvPr>
        </p:nvSpPr>
        <p:spPr>
          <a:xfrm>
            <a:off x="6102804" y="1440180"/>
            <a:ext cx="2228850"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9" name="Google Shape;89;p23"/>
          <p:cNvSpPr/>
          <p:nvPr>
            <p:ph idx="4" type="pic"/>
          </p:nvPr>
        </p:nvSpPr>
        <p:spPr>
          <a:xfrm>
            <a:off x="811530" y="1440180"/>
            <a:ext cx="2228850"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General Page">
  <p:cSld name="21_General Page">
    <p:spTree>
      <p:nvGrpSpPr>
        <p:cNvPr id="90" name="Shape 90"/>
        <p:cNvGrpSpPr/>
        <p:nvPr/>
      </p:nvGrpSpPr>
      <p:grpSpPr>
        <a:xfrm>
          <a:off x="0" y="0"/>
          <a:ext cx="0" cy="0"/>
          <a:chOff x="0" y="0"/>
          <a:chExt cx="0" cy="0"/>
        </a:xfrm>
      </p:grpSpPr>
      <p:sp>
        <p:nvSpPr>
          <p:cNvPr id="91" name="Google Shape;91;p24"/>
          <p:cNvSpPr/>
          <p:nvPr>
            <p:ph idx="2" type="pic"/>
          </p:nvPr>
        </p:nvSpPr>
        <p:spPr>
          <a:xfrm>
            <a:off x="4572000" y="521158"/>
            <a:ext cx="4050843" cy="225061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24"/>
          <p:cNvSpPr/>
          <p:nvPr>
            <p:ph idx="3" type="pic"/>
          </p:nvPr>
        </p:nvSpPr>
        <p:spPr>
          <a:xfrm>
            <a:off x="2543175" y="521158"/>
            <a:ext cx="2028825" cy="225061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Google Shape;93;p24"/>
          <p:cNvSpPr/>
          <p:nvPr>
            <p:ph idx="4" type="pic"/>
          </p:nvPr>
        </p:nvSpPr>
        <p:spPr>
          <a:xfrm>
            <a:off x="521157" y="2771775"/>
            <a:ext cx="4050843" cy="185056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General Page">
  <p:cSld name="27_General Page">
    <p:spTree>
      <p:nvGrpSpPr>
        <p:cNvPr id="94" name="Shape 94"/>
        <p:cNvGrpSpPr/>
        <p:nvPr/>
      </p:nvGrpSpPr>
      <p:grpSpPr>
        <a:xfrm>
          <a:off x="0" y="0"/>
          <a:ext cx="0" cy="0"/>
          <a:chOff x="0" y="0"/>
          <a:chExt cx="0" cy="0"/>
        </a:xfrm>
      </p:grpSpPr>
      <p:sp>
        <p:nvSpPr>
          <p:cNvPr id="95" name="Google Shape;95;p25"/>
          <p:cNvSpPr/>
          <p:nvPr>
            <p:ph idx="2" type="pic"/>
          </p:nvPr>
        </p:nvSpPr>
        <p:spPr>
          <a:xfrm>
            <a:off x="1" y="0"/>
            <a:ext cx="4672013"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Google Shape;96;p25"/>
          <p:cNvSpPr/>
          <p:nvPr>
            <p:ph idx="3" type="pic"/>
          </p:nvPr>
        </p:nvSpPr>
        <p:spPr>
          <a:xfrm>
            <a:off x="4672013" y="0"/>
            <a:ext cx="4471986" cy="51435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General Page">
  <p:cSld name="29_General Page">
    <p:spTree>
      <p:nvGrpSpPr>
        <p:cNvPr id="97" name="Shape 97"/>
        <p:cNvGrpSpPr/>
        <p:nvPr/>
      </p:nvGrpSpPr>
      <p:grpSpPr>
        <a:xfrm>
          <a:off x="0" y="0"/>
          <a:ext cx="0" cy="0"/>
          <a:chOff x="0" y="0"/>
          <a:chExt cx="0" cy="0"/>
        </a:xfrm>
      </p:grpSpPr>
      <p:sp>
        <p:nvSpPr>
          <p:cNvPr id="98" name="Google Shape;98;p26"/>
          <p:cNvSpPr/>
          <p:nvPr>
            <p:ph idx="2" type="pic"/>
          </p:nvPr>
        </p:nvSpPr>
        <p:spPr>
          <a:xfrm>
            <a:off x="521157" y="521157"/>
            <a:ext cx="2604685" cy="19786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Google Shape;99;p26"/>
          <p:cNvSpPr/>
          <p:nvPr>
            <p:ph idx="3" type="pic"/>
          </p:nvPr>
        </p:nvSpPr>
        <p:spPr>
          <a:xfrm>
            <a:off x="521157" y="2643659"/>
            <a:ext cx="2604685" cy="197868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0" name="Google Shape;100;p26"/>
          <p:cNvSpPr/>
          <p:nvPr>
            <p:ph idx="4" type="pic"/>
          </p:nvPr>
        </p:nvSpPr>
        <p:spPr>
          <a:xfrm>
            <a:off x="3269658" y="521157"/>
            <a:ext cx="2604685" cy="19786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1" name="Google Shape;101;p26"/>
          <p:cNvSpPr/>
          <p:nvPr>
            <p:ph idx="5" type="pic"/>
          </p:nvPr>
        </p:nvSpPr>
        <p:spPr>
          <a:xfrm>
            <a:off x="3269658" y="2643659"/>
            <a:ext cx="2604685" cy="197868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2" name="Google Shape;102;p26"/>
          <p:cNvSpPr/>
          <p:nvPr>
            <p:ph idx="6" type="pic"/>
          </p:nvPr>
        </p:nvSpPr>
        <p:spPr>
          <a:xfrm>
            <a:off x="6018158" y="521156"/>
            <a:ext cx="2604684" cy="19786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3" name="Google Shape;103;p26"/>
          <p:cNvSpPr/>
          <p:nvPr>
            <p:ph idx="7" type="pic"/>
          </p:nvPr>
        </p:nvSpPr>
        <p:spPr>
          <a:xfrm>
            <a:off x="6018158" y="2643659"/>
            <a:ext cx="2604684" cy="197868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1_General Page">
  <p:cSld name="41_General Page">
    <p:spTree>
      <p:nvGrpSpPr>
        <p:cNvPr id="104" name="Shape 104"/>
        <p:cNvGrpSpPr/>
        <p:nvPr/>
      </p:nvGrpSpPr>
      <p:grpSpPr>
        <a:xfrm>
          <a:off x="0" y="0"/>
          <a:ext cx="0" cy="0"/>
          <a:chOff x="0" y="0"/>
          <a:chExt cx="0" cy="0"/>
        </a:xfrm>
      </p:grpSpPr>
      <p:sp>
        <p:nvSpPr>
          <p:cNvPr id="105" name="Google Shape;105;p27"/>
          <p:cNvSpPr/>
          <p:nvPr>
            <p:ph idx="2" type="pic"/>
          </p:nvPr>
        </p:nvSpPr>
        <p:spPr>
          <a:xfrm>
            <a:off x="6585857" y="521158"/>
            <a:ext cx="2036986" cy="410118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6" name="Google Shape;106;p27"/>
          <p:cNvSpPr/>
          <p:nvPr>
            <p:ph idx="3" type="pic"/>
          </p:nvPr>
        </p:nvSpPr>
        <p:spPr>
          <a:xfrm>
            <a:off x="4405056" y="2661182"/>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7" name="Google Shape;107;p27"/>
          <p:cNvSpPr/>
          <p:nvPr>
            <p:ph idx="4" type="pic"/>
          </p:nvPr>
        </p:nvSpPr>
        <p:spPr>
          <a:xfrm>
            <a:off x="521158" y="2661182"/>
            <a:ext cx="3740083"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Google Shape;108;p27"/>
          <p:cNvSpPr/>
          <p:nvPr>
            <p:ph idx="5" type="pic"/>
          </p:nvPr>
        </p:nvSpPr>
        <p:spPr>
          <a:xfrm>
            <a:off x="521158" y="521158"/>
            <a:ext cx="5920884" cy="199620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2_General Page">
  <p:cSld name="42_General Page">
    <p:spTree>
      <p:nvGrpSpPr>
        <p:cNvPr id="109" name="Shape 109"/>
        <p:cNvGrpSpPr/>
        <p:nvPr/>
      </p:nvGrpSpPr>
      <p:grpSpPr>
        <a:xfrm>
          <a:off x="0" y="0"/>
          <a:ext cx="0" cy="0"/>
          <a:chOff x="0" y="0"/>
          <a:chExt cx="0" cy="0"/>
        </a:xfrm>
      </p:grpSpPr>
      <p:sp>
        <p:nvSpPr>
          <p:cNvPr id="110" name="Google Shape;110;p28"/>
          <p:cNvSpPr/>
          <p:nvPr>
            <p:ph idx="2" type="pic"/>
          </p:nvPr>
        </p:nvSpPr>
        <p:spPr>
          <a:xfrm>
            <a:off x="643273" y="650082"/>
            <a:ext cx="2216906" cy="23574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1" name="Google Shape;111;p28"/>
          <p:cNvSpPr/>
          <p:nvPr>
            <p:ph idx="3" type="pic"/>
          </p:nvPr>
        </p:nvSpPr>
        <p:spPr>
          <a:xfrm>
            <a:off x="3463547" y="2135981"/>
            <a:ext cx="2216906" cy="23574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2" name="Google Shape;112;p28"/>
          <p:cNvSpPr/>
          <p:nvPr>
            <p:ph idx="4" type="pic"/>
          </p:nvPr>
        </p:nvSpPr>
        <p:spPr>
          <a:xfrm>
            <a:off x="6283821" y="650082"/>
            <a:ext cx="2216906" cy="23574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General Page">
  <p:cSld name="23_General Page">
    <p:spTree>
      <p:nvGrpSpPr>
        <p:cNvPr id="113" name="Shape 113"/>
        <p:cNvGrpSpPr/>
        <p:nvPr/>
      </p:nvGrpSpPr>
      <p:grpSpPr>
        <a:xfrm>
          <a:off x="0" y="0"/>
          <a:ext cx="0" cy="0"/>
          <a:chOff x="0" y="0"/>
          <a:chExt cx="0" cy="0"/>
        </a:xfrm>
      </p:grpSpPr>
      <p:sp>
        <p:nvSpPr>
          <p:cNvPr id="114" name="Google Shape;114;p29"/>
          <p:cNvSpPr/>
          <p:nvPr>
            <p:ph idx="2" type="pic"/>
          </p:nvPr>
        </p:nvSpPr>
        <p:spPr>
          <a:xfrm>
            <a:off x="6585857" y="521157"/>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5" name="Google Shape;115;p29"/>
          <p:cNvSpPr/>
          <p:nvPr>
            <p:ph idx="3" type="pic"/>
          </p:nvPr>
        </p:nvSpPr>
        <p:spPr>
          <a:xfrm>
            <a:off x="4405056" y="2661182"/>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6" name="Google Shape;116;p29"/>
          <p:cNvSpPr/>
          <p:nvPr>
            <p:ph idx="4" type="pic"/>
          </p:nvPr>
        </p:nvSpPr>
        <p:spPr>
          <a:xfrm>
            <a:off x="6585857" y="2661182"/>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Google Shape;117;p29"/>
          <p:cNvSpPr/>
          <p:nvPr>
            <p:ph idx="5" type="pic"/>
          </p:nvPr>
        </p:nvSpPr>
        <p:spPr>
          <a:xfrm>
            <a:off x="4405056" y="521157"/>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General Page">
  <p:cSld name="34_General Page">
    <p:spTree>
      <p:nvGrpSpPr>
        <p:cNvPr id="118" name="Shape 118"/>
        <p:cNvGrpSpPr/>
        <p:nvPr/>
      </p:nvGrpSpPr>
      <p:grpSpPr>
        <a:xfrm>
          <a:off x="0" y="0"/>
          <a:ext cx="0" cy="0"/>
          <a:chOff x="0" y="0"/>
          <a:chExt cx="0" cy="0"/>
        </a:xfrm>
      </p:grpSpPr>
      <p:sp>
        <p:nvSpPr>
          <p:cNvPr id="119" name="Google Shape;119;p30"/>
          <p:cNvSpPr/>
          <p:nvPr>
            <p:ph idx="2" type="pic"/>
          </p:nvPr>
        </p:nvSpPr>
        <p:spPr>
          <a:xfrm>
            <a:off x="5457825" y="610790"/>
            <a:ext cx="1535906" cy="18066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0" name="Google Shape;120;p30"/>
          <p:cNvSpPr/>
          <p:nvPr>
            <p:ph idx="3" type="pic"/>
          </p:nvPr>
        </p:nvSpPr>
        <p:spPr>
          <a:xfrm>
            <a:off x="7100888" y="1165126"/>
            <a:ext cx="1414463" cy="18066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Google Shape;121;p30"/>
          <p:cNvSpPr/>
          <p:nvPr>
            <p:ph idx="4" type="pic"/>
          </p:nvPr>
        </p:nvSpPr>
        <p:spPr>
          <a:xfrm>
            <a:off x="7100888" y="3093938"/>
            <a:ext cx="1414463" cy="153233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2" name="Google Shape;122;p30"/>
          <p:cNvSpPr/>
          <p:nvPr>
            <p:ph idx="5" type="pic"/>
          </p:nvPr>
        </p:nvSpPr>
        <p:spPr>
          <a:xfrm>
            <a:off x="5457825" y="2532460"/>
            <a:ext cx="1535906" cy="153233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p:cSld name="Full Image">
    <p:spTree>
      <p:nvGrpSpPr>
        <p:cNvPr id="123" name="Shape 123"/>
        <p:cNvGrpSpPr/>
        <p:nvPr/>
      </p:nvGrpSpPr>
      <p:grpSpPr>
        <a:xfrm>
          <a:off x="0" y="0"/>
          <a:ext cx="0" cy="0"/>
          <a:chOff x="0" y="0"/>
          <a:chExt cx="0" cy="0"/>
        </a:xfrm>
      </p:grpSpPr>
      <p:sp>
        <p:nvSpPr>
          <p:cNvPr id="124" name="Google Shape;124;p31"/>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al Page">
  <p:cSld name="General Page">
    <p:spTree>
      <p:nvGrpSpPr>
        <p:cNvPr id="125" name="Shape 125"/>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6_General Page">
  <p:cSld name="46_General Page">
    <p:spTree>
      <p:nvGrpSpPr>
        <p:cNvPr id="126" name="Shape 126"/>
        <p:cNvGrpSpPr/>
        <p:nvPr/>
      </p:nvGrpSpPr>
      <p:grpSpPr>
        <a:xfrm>
          <a:off x="0" y="0"/>
          <a:ext cx="0" cy="0"/>
          <a:chOff x="0" y="0"/>
          <a:chExt cx="0" cy="0"/>
        </a:xfrm>
      </p:grpSpPr>
      <p:sp>
        <p:nvSpPr>
          <p:cNvPr id="127" name="Google Shape;127;p33"/>
          <p:cNvSpPr/>
          <p:nvPr>
            <p:ph idx="2" type="pic"/>
          </p:nvPr>
        </p:nvSpPr>
        <p:spPr>
          <a:xfrm>
            <a:off x="1542522" y="2143834"/>
            <a:ext cx="2919766" cy="179949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General Page">
  <p:cSld name="32_General Page">
    <p:spTree>
      <p:nvGrpSpPr>
        <p:cNvPr id="128" name="Shape 128"/>
        <p:cNvGrpSpPr/>
        <p:nvPr/>
      </p:nvGrpSpPr>
      <p:grpSpPr>
        <a:xfrm>
          <a:off x="0" y="0"/>
          <a:ext cx="0" cy="0"/>
          <a:chOff x="0" y="0"/>
          <a:chExt cx="0" cy="0"/>
        </a:xfrm>
      </p:grpSpPr>
      <p:sp>
        <p:nvSpPr>
          <p:cNvPr id="129" name="Google Shape;129;p34"/>
          <p:cNvSpPr/>
          <p:nvPr>
            <p:ph idx="2" type="pic"/>
          </p:nvPr>
        </p:nvSpPr>
        <p:spPr>
          <a:xfrm>
            <a:off x="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0" name="Google Shape;130;p34"/>
          <p:cNvSpPr/>
          <p:nvPr>
            <p:ph idx="3" type="pic"/>
          </p:nvPr>
        </p:nvSpPr>
        <p:spPr>
          <a:xfrm>
            <a:off x="457200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Google Shape;131;p34"/>
          <p:cNvSpPr/>
          <p:nvPr>
            <p:ph idx="4" type="pic"/>
          </p:nvPr>
        </p:nvSpPr>
        <p:spPr>
          <a:xfrm>
            <a:off x="228600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2" name="Google Shape;132;p34"/>
          <p:cNvSpPr/>
          <p:nvPr>
            <p:ph idx="5" type="pic"/>
          </p:nvPr>
        </p:nvSpPr>
        <p:spPr>
          <a:xfrm>
            <a:off x="685800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6_General Page">
  <p:cSld name="36_General Page">
    <p:spTree>
      <p:nvGrpSpPr>
        <p:cNvPr id="133" name="Shape 133"/>
        <p:cNvGrpSpPr/>
        <p:nvPr/>
      </p:nvGrpSpPr>
      <p:grpSpPr>
        <a:xfrm>
          <a:off x="0" y="0"/>
          <a:ext cx="0" cy="0"/>
          <a:chOff x="0" y="0"/>
          <a:chExt cx="0" cy="0"/>
        </a:xfrm>
      </p:grpSpPr>
      <p:sp>
        <p:nvSpPr>
          <p:cNvPr id="134" name="Google Shape;134;p35"/>
          <p:cNvSpPr/>
          <p:nvPr>
            <p:ph idx="2" type="pic"/>
          </p:nvPr>
        </p:nvSpPr>
        <p:spPr>
          <a:xfrm>
            <a:off x="3684253" y="1451882"/>
            <a:ext cx="1775493" cy="1775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5" name="Google Shape;135;p35"/>
          <p:cNvSpPr/>
          <p:nvPr>
            <p:ph idx="3" type="pic"/>
          </p:nvPr>
        </p:nvSpPr>
        <p:spPr>
          <a:xfrm>
            <a:off x="5996226" y="1451882"/>
            <a:ext cx="1775493" cy="1775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6" name="Google Shape;136;p35"/>
          <p:cNvSpPr/>
          <p:nvPr>
            <p:ph idx="4" type="pic"/>
          </p:nvPr>
        </p:nvSpPr>
        <p:spPr>
          <a:xfrm>
            <a:off x="1372281" y="1451882"/>
            <a:ext cx="1775493" cy="1775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General Page">
  <p:cSld name="35_General Page">
    <p:spTree>
      <p:nvGrpSpPr>
        <p:cNvPr id="137" name="Shape 137"/>
        <p:cNvGrpSpPr/>
        <p:nvPr/>
      </p:nvGrpSpPr>
      <p:grpSpPr>
        <a:xfrm>
          <a:off x="0" y="0"/>
          <a:ext cx="0" cy="0"/>
          <a:chOff x="0" y="0"/>
          <a:chExt cx="0" cy="0"/>
        </a:xfrm>
      </p:grpSpPr>
      <p:sp>
        <p:nvSpPr>
          <p:cNvPr id="138" name="Google Shape;138;p36"/>
          <p:cNvSpPr/>
          <p:nvPr>
            <p:ph idx="2" type="pic"/>
          </p:nvPr>
        </p:nvSpPr>
        <p:spPr>
          <a:xfrm>
            <a:off x="1973444" y="2093119"/>
            <a:ext cx="1770222" cy="177022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9" name="Google Shape;139;p36"/>
          <p:cNvSpPr/>
          <p:nvPr>
            <p:ph idx="3" type="pic"/>
          </p:nvPr>
        </p:nvSpPr>
        <p:spPr>
          <a:xfrm>
            <a:off x="5400340" y="1280160"/>
            <a:ext cx="1770222" cy="177022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General Page">
  <p:cSld name="31_General Page">
    <p:spTree>
      <p:nvGrpSpPr>
        <p:cNvPr id="140" name="Shape 140"/>
        <p:cNvGrpSpPr/>
        <p:nvPr/>
      </p:nvGrpSpPr>
      <p:grpSpPr>
        <a:xfrm>
          <a:off x="0" y="0"/>
          <a:ext cx="0" cy="0"/>
          <a:chOff x="0" y="0"/>
          <a:chExt cx="0" cy="0"/>
        </a:xfrm>
      </p:grpSpPr>
      <p:sp>
        <p:nvSpPr>
          <p:cNvPr id="141" name="Google Shape;141;p37"/>
          <p:cNvSpPr/>
          <p:nvPr>
            <p:ph idx="2" type="pic"/>
          </p:nvPr>
        </p:nvSpPr>
        <p:spPr>
          <a:xfrm>
            <a:off x="521158" y="521156"/>
            <a:ext cx="3978935" cy="19786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2" name="Google Shape;142;p37"/>
          <p:cNvSpPr/>
          <p:nvPr>
            <p:ph idx="3" type="pic"/>
          </p:nvPr>
        </p:nvSpPr>
        <p:spPr>
          <a:xfrm>
            <a:off x="4643908" y="521157"/>
            <a:ext cx="1985492" cy="19786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3" name="Google Shape;143;p37"/>
          <p:cNvSpPr/>
          <p:nvPr>
            <p:ph idx="4" type="pic"/>
          </p:nvPr>
        </p:nvSpPr>
        <p:spPr>
          <a:xfrm>
            <a:off x="4643907" y="2643659"/>
            <a:ext cx="3978935" cy="197868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General Page">
  <p:cSld name="30_General Page">
    <p:spTree>
      <p:nvGrpSpPr>
        <p:cNvPr id="144" name="Shape 144"/>
        <p:cNvGrpSpPr/>
        <p:nvPr/>
      </p:nvGrpSpPr>
      <p:grpSpPr>
        <a:xfrm>
          <a:off x="0" y="0"/>
          <a:ext cx="0" cy="0"/>
          <a:chOff x="0" y="0"/>
          <a:chExt cx="0" cy="0"/>
        </a:xfrm>
      </p:grpSpPr>
      <p:sp>
        <p:nvSpPr>
          <p:cNvPr id="145" name="Google Shape;145;p38"/>
          <p:cNvSpPr/>
          <p:nvPr>
            <p:ph idx="2" type="pic"/>
          </p:nvPr>
        </p:nvSpPr>
        <p:spPr>
          <a:xfrm>
            <a:off x="982606" y="1638300"/>
            <a:ext cx="3564731" cy="261014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6" name="Google Shape;146;p38"/>
          <p:cNvSpPr/>
          <p:nvPr>
            <p:ph idx="3" type="pic"/>
          </p:nvPr>
        </p:nvSpPr>
        <p:spPr>
          <a:xfrm>
            <a:off x="4547337" y="2712718"/>
            <a:ext cx="3614057" cy="153572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Montserrat"/>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General Page">
  <p:cSld name="33_General Page">
    <p:spTree>
      <p:nvGrpSpPr>
        <p:cNvPr id="147" name="Shape 147"/>
        <p:cNvGrpSpPr/>
        <p:nvPr/>
      </p:nvGrpSpPr>
      <p:grpSpPr>
        <a:xfrm>
          <a:off x="0" y="0"/>
          <a:ext cx="0" cy="0"/>
          <a:chOff x="0" y="0"/>
          <a:chExt cx="0" cy="0"/>
        </a:xfrm>
      </p:grpSpPr>
      <p:sp>
        <p:nvSpPr>
          <p:cNvPr id="148" name="Google Shape;148;p39"/>
          <p:cNvSpPr/>
          <p:nvPr>
            <p:ph idx="2" type="pic"/>
          </p:nvPr>
        </p:nvSpPr>
        <p:spPr>
          <a:xfrm>
            <a:off x="642938" y="0"/>
            <a:ext cx="1466272" cy="327091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9" name="Google Shape;149;p39"/>
          <p:cNvSpPr/>
          <p:nvPr>
            <p:ph idx="3" type="pic"/>
          </p:nvPr>
        </p:nvSpPr>
        <p:spPr>
          <a:xfrm>
            <a:off x="3747985" y="0"/>
            <a:ext cx="1466272" cy="207666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0" name="Google Shape;150;p39"/>
          <p:cNvSpPr/>
          <p:nvPr>
            <p:ph idx="4" type="pic"/>
          </p:nvPr>
        </p:nvSpPr>
        <p:spPr>
          <a:xfrm>
            <a:off x="2195462" y="0"/>
            <a:ext cx="1466272" cy="39808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600"/>
              <a:buFont typeface="Montserrat"/>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0_General Page">
  <p:cSld name="40_General Page">
    <p:spTree>
      <p:nvGrpSpPr>
        <p:cNvPr id="151" name="Shape 151"/>
        <p:cNvGrpSpPr/>
        <p:nvPr/>
      </p:nvGrpSpPr>
      <p:grpSpPr>
        <a:xfrm>
          <a:off x="0" y="0"/>
          <a:ext cx="0" cy="0"/>
          <a:chOff x="0" y="0"/>
          <a:chExt cx="0" cy="0"/>
        </a:xfrm>
      </p:grpSpPr>
      <p:sp>
        <p:nvSpPr>
          <p:cNvPr id="152" name="Google Shape;152;p40"/>
          <p:cNvSpPr/>
          <p:nvPr>
            <p:ph idx="2" type="pic"/>
          </p:nvPr>
        </p:nvSpPr>
        <p:spPr>
          <a:xfrm>
            <a:off x="6585857" y="521158"/>
            <a:ext cx="2036986" cy="410118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3" name="Google Shape;153;p40"/>
          <p:cNvSpPr/>
          <p:nvPr>
            <p:ph idx="3" type="pic"/>
          </p:nvPr>
        </p:nvSpPr>
        <p:spPr>
          <a:xfrm>
            <a:off x="4405056" y="2661182"/>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4" name="Google Shape;154;p40"/>
          <p:cNvSpPr/>
          <p:nvPr>
            <p:ph idx="4" type="pic"/>
          </p:nvPr>
        </p:nvSpPr>
        <p:spPr>
          <a:xfrm>
            <a:off x="4405056" y="521157"/>
            <a:ext cx="2036986" cy="19611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p:cSld name="1_Full Image">
    <p:spTree>
      <p:nvGrpSpPr>
        <p:cNvPr id="155" name="Shape 155"/>
        <p:cNvGrpSpPr/>
        <p:nvPr/>
      </p:nvGrpSpPr>
      <p:grpSpPr>
        <a:xfrm>
          <a:off x="0" y="0"/>
          <a:ext cx="0" cy="0"/>
          <a:chOff x="0" y="0"/>
          <a:chExt cx="0" cy="0"/>
        </a:xfrm>
      </p:grpSpPr>
      <p:sp>
        <p:nvSpPr>
          <p:cNvPr id="156" name="Google Shape;156;p41"/>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7" name="Google Shape;157;p41"/>
          <p:cNvSpPr/>
          <p:nvPr>
            <p:ph idx="3" type="pic"/>
          </p:nvPr>
        </p:nvSpPr>
        <p:spPr>
          <a:xfrm>
            <a:off x="2636645" y="521158"/>
            <a:ext cx="1971671" cy="19786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8" name="Google Shape;158;p41"/>
          <p:cNvSpPr/>
          <p:nvPr>
            <p:ph idx="4" type="pic"/>
          </p:nvPr>
        </p:nvSpPr>
        <p:spPr>
          <a:xfrm>
            <a:off x="521157" y="2643658"/>
            <a:ext cx="1971671" cy="19786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9" name="Google Shape;159;p41"/>
          <p:cNvSpPr/>
          <p:nvPr>
            <p:ph idx="5" type="pic"/>
          </p:nvPr>
        </p:nvSpPr>
        <p:spPr>
          <a:xfrm>
            <a:off x="521157" y="521158"/>
            <a:ext cx="1971671" cy="19786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accent1"/>
              </a:buClr>
              <a:buSzPts val="600"/>
              <a:buFont typeface="Montserrat"/>
              <a:buNone/>
              <a:defRPr b="0" i="0" sz="600" u="none" cap="none" strike="noStrike">
                <a:solidFill>
                  <a:schemeClr val="accent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Montserrat"/>
              <a:buNone/>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29" Type="http://schemas.openxmlformats.org/officeDocument/2006/relationships/theme" Target="../theme/theme1.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14.jpg"/><Relationship Id="rId4" Type="http://schemas.openxmlformats.org/officeDocument/2006/relationships/image" Target="../media/image6.jpg"/><Relationship Id="rId5"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16.jpg"/><Relationship Id="rId4" Type="http://schemas.openxmlformats.org/officeDocument/2006/relationships/image" Target="../media/image23.jpg"/><Relationship Id="rId5"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13.jpg"/><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6.jpg"/><Relationship Id="rId4" Type="http://schemas.openxmlformats.org/officeDocument/2006/relationships/image" Target="../media/image26.jpg"/><Relationship Id="rId5" Type="http://schemas.openxmlformats.org/officeDocument/2006/relationships/image" Target="../media/image12.jpg"/><Relationship Id="rId6" Type="http://schemas.openxmlformats.org/officeDocument/2006/relationships/image" Target="../media/image21.jpg"/><Relationship Id="rId7" Type="http://schemas.openxmlformats.org/officeDocument/2006/relationships/image" Target="../media/image19.jpg"/><Relationship Id="rId8" Type="http://schemas.openxmlformats.org/officeDocument/2006/relationships/image" Target="../media/image2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43.jpg"/><Relationship Id="rId4" Type="http://schemas.openxmlformats.org/officeDocument/2006/relationships/image" Target="../media/image25.jpg"/><Relationship Id="rId5" Type="http://schemas.openxmlformats.org/officeDocument/2006/relationships/image" Target="../media/image32.jpg"/><Relationship Id="rId6" Type="http://schemas.openxmlformats.org/officeDocument/2006/relationships/image" Target="../media/image2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31.jpg"/><Relationship Id="rId4" Type="http://schemas.openxmlformats.org/officeDocument/2006/relationships/image" Target="../media/image24.jpg"/><Relationship Id="rId5"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35.jpg"/><Relationship Id="rId4" Type="http://schemas.openxmlformats.org/officeDocument/2006/relationships/image" Target="../media/image2.jpg"/><Relationship Id="rId5" Type="http://schemas.openxmlformats.org/officeDocument/2006/relationships/image" Target="../media/image20.jpg"/><Relationship Id="rId6" Type="http://schemas.openxmlformats.org/officeDocument/2006/relationships/image" Target="../media/image2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 Id="rId3" Type="http://schemas.openxmlformats.org/officeDocument/2006/relationships/image" Target="../media/image28.jpg"/><Relationship Id="rId4" Type="http://schemas.openxmlformats.org/officeDocument/2006/relationships/image" Target="../media/image33.jpg"/><Relationship Id="rId5" Type="http://schemas.openxmlformats.org/officeDocument/2006/relationships/image" Target="../media/image32.jpg"/><Relationship Id="rId6" Type="http://schemas.openxmlformats.org/officeDocument/2006/relationships/image" Target="../media/image3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 Id="rId3"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0.xml"/><Relationship Id="rId3" Type="http://schemas.openxmlformats.org/officeDocument/2006/relationships/image" Target="../media/image3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1.xml"/><Relationship Id="rId3"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2.xml"/><Relationship Id="rId3" Type="http://schemas.openxmlformats.org/officeDocument/2006/relationships/image" Target="../media/image3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9.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3.jpg"/><Relationship Id="rId4" Type="http://schemas.openxmlformats.org/officeDocument/2006/relationships/image" Target="../media/image40.jpg"/><Relationship Id="rId5" Type="http://schemas.openxmlformats.org/officeDocument/2006/relationships/image" Target="../media/image15.jpg"/><Relationship Id="rId6" Type="http://schemas.openxmlformats.org/officeDocument/2006/relationships/image" Target="../media/image3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17.jpg"/><Relationship Id="rId4" Type="http://schemas.openxmlformats.org/officeDocument/2006/relationships/image" Target="../media/image8.jpg"/><Relationship Id="rId5"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image" Target="../media/image7.jpg"/><Relationship Id="rId5" Type="http://schemas.openxmlformats.org/officeDocument/2006/relationships/image" Target="../media/image41.jpg"/><Relationship Id="rId6"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11.jpg"/><Relationship Id="rId4" Type="http://schemas.openxmlformats.org/officeDocument/2006/relationships/image" Target="../media/image34.jpg"/><Relationship Id="rId5"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9.jpg"/><Relationship Id="rId4" Type="http://schemas.openxmlformats.org/officeDocument/2006/relationships/image" Target="../media/image12.jpg"/><Relationship Id="rId5" Type="http://schemas.openxmlformats.org/officeDocument/2006/relationships/image" Target="../media/image19.jpg"/><Relationship Id="rId6" Type="http://schemas.openxmlformats.org/officeDocument/2006/relationships/image" Target="../media/image26.jpg"/><Relationship Id="rId7" Type="http://schemas.openxmlformats.org/officeDocument/2006/relationships/image" Target="../media/image3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42"/>
          <p:cNvSpPr txBox="1"/>
          <p:nvPr/>
        </p:nvSpPr>
        <p:spPr>
          <a:xfrm>
            <a:off x="5771814" y="3295892"/>
            <a:ext cx="2429211" cy="601607"/>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 sz="2000" u="none" cap="none" strike="noStrike">
                <a:solidFill>
                  <a:schemeClr val="lt1"/>
                </a:solidFill>
                <a:latin typeface="Play"/>
                <a:ea typeface="Play"/>
                <a:cs typeface="Play"/>
                <a:sym typeface="Play"/>
              </a:rPr>
              <a:t>MINIMAL</a:t>
            </a:r>
            <a:endParaRPr sz="1100"/>
          </a:p>
          <a:p>
            <a:pPr indent="0" lvl="0" marL="0" marR="0" rtl="0" algn="l">
              <a:lnSpc>
                <a:spcPct val="100000"/>
              </a:lnSpc>
              <a:spcBef>
                <a:spcPts val="0"/>
              </a:spcBef>
              <a:spcAft>
                <a:spcPts val="0"/>
              </a:spcAft>
              <a:buNone/>
            </a:pPr>
            <a:r>
              <a:rPr b="0" i="0" lang="en" sz="2000" u="none" cap="none" strike="noStrike">
                <a:solidFill>
                  <a:schemeClr val="lt1"/>
                </a:solidFill>
                <a:latin typeface="Play"/>
                <a:ea typeface="Play"/>
                <a:cs typeface="Play"/>
                <a:sym typeface="Play"/>
              </a:rPr>
              <a:t>PORTFOLIO</a:t>
            </a:r>
            <a:endParaRPr sz="1100"/>
          </a:p>
        </p:txBody>
      </p:sp>
      <p:sp>
        <p:nvSpPr>
          <p:cNvPr id="165" name="Google Shape;165;p42"/>
          <p:cNvSpPr txBox="1"/>
          <p:nvPr/>
        </p:nvSpPr>
        <p:spPr>
          <a:xfrm>
            <a:off x="5771814" y="3938384"/>
            <a:ext cx="1774499" cy="361637"/>
          </a:xfrm>
          <a:prstGeom prst="rect">
            <a:avLst/>
          </a:prstGeom>
          <a:noFill/>
          <a:ln>
            <a:noFill/>
          </a:ln>
        </p:spPr>
        <p:txBody>
          <a:bodyPr anchorCtr="0" anchor="t" bIns="34275" lIns="68575" spcFirstLastPara="1" rIns="68575" wrap="square" tIns="34275">
            <a:noAutofit/>
          </a:bodyPr>
          <a:lstStyle/>
          <a:p>
            <a:pPr indent="0" lvl="0" marL="0" marR="0" rtl="0" algn="just">
              <a:lnSpc>
                <a:spcPct val="200000"/>
              </a:lnSpc>
              <a:spcBef>
                <a:spcPts val="0"/>
              </a:spcBef>
              <a:spcAft>
                <a:spcPts val="0"/>
              </a:spcAft>
              <a:buNone/>
            </a:pPr>
            <a:r>
              <a:rPr b="0" i="0" lang="en" sz="600" u="none" cap="none" strike="noStrike">
                <a:solidFill>
                  <a:schemeClr val="lt1"/>
                </a:solidFill>
                <a:latin typeface="Play"/>
                <a:ea typeface="Play"/>
                <a:cs typeface="Play"/>
                <a:sym typeface="Play"/>
              </a:rPr>
              <a:t>Have them for one. Living grass to for can't Fifth you'll, man wherein creeping.</a:t>
            </a:r>
            <a:endParaRPr sz="1100"/>
          </a:p>
        </p:txBody>
      </p:sp>
      <p:pic>
        <p:nvPicPr>
          <p:cNvPr id="166" name="Google Shape;166;p42"/>
          <p:cNvPicPr preferRelativeResize="0"/>
          <p:nvPr>
            <p:ph idx="2" type="pic"/>
          </p:nvPr>
        </p:nvPicPr>
        <p:blipFill rotWithShape="1">
          <a:blip r:embed="rId3">
            <a:alphaModFix/>
          </a:blip>
          <a:srcRect b="33157" l="0" r="0" t="33157"/>
          <a:stretch/>
        </p:blipFill>
        <p:spPr>
          <a:xfrm>
            <a:off x="521157" y="521158"/>
            <a:ext cx="8101685" cy="4101184"/>
          </a:xfrm>
          <a:prstGeom prst="rect">
            <a:avLst/>
          </a:prstGeom>
          <a:noFill/>
          <a:ln>
            <a:noFill/>
          </a:ln>
        </p:spPr>
      </p:pic>
      <p:sp>
        <p:nvSpPr>
          <p:cNvPr id="167" name="Google Shape;167;p42"/>
          <p:cNvSpPr txBox="1"/>
          <p:nvPr/>
        </p:nvSpPr>
        <p:spPr>
          <a:xfrm>
            <a:off x="3114674" y="2224801"/>
            <a:ext cx="2914651" cy="80791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2000" u="none" cap="none" strike="noStrike">
                <a:solidFill>
                  <a:srgbClr val="F2F2F2"/>
                </a:solidFill>
                <a:latin typeface="Raleway"/>
                <a:ea typeface="Raleway"/>
                <a:cs typeface="Raleway"/>
                <a:sym typeface="Raleway"/>
              </a:rPr>
              <a:t>CREATIVE</a:t>
            </a:r>
            <a:endParaRPr sz="1100"/>
          </a:p>
          <a:p>
            <a:pPr indent="0" lvl="0" marL="0" marR="0" rtl="0" algn="ctr">
              <a:spcBef>
                <a:spcPts val="0"/>
              </a:spcBef>
              <a:spcAft>
                <a:spcPts val="0"/>
              </a:spcAft>
              <a:buNone/>
            </a:pPr>
            <a:r>
              <a:rPr b="0" i="0" lang="en" sz="2800" u="none" cap="none" strike="noStrike">
                <a:solidFill>
                  <a:srgbClr val="F2F2F2"/>
                </a:solidFill>
                <a:latin typeface="Raleway SemiBold"/>
                <a:ea typeface="Raleway SemiBold"/>
                <a:cs typeface="Raleway SemiBold"/>
                <a:sym typeface="Raleway SemiBold"/>
              </a:rPr>
              <a:t>PORTFOLIO</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51"/>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58" name="Google Shape;258;p51"/>
          <p:cNvPicPr preferRelativeResize="0"/>
          <p:nvPr>
            <p:ph idx="2" type="pic"/>
          </p:nvPr>
        </p:nvPicPr>
        <p:blipFill rotWithShape="1">
          <a:blip r:embed="rId3">
            <a:alphaModFix/>
          </a:blip>
          <a:srcRect b="17223" l="0" r="0" t="17222"/>
          <a:stretch/>
        </p:blipFill>
        <p:spPr>
          <a:xfrm>
            <a:off x="3457167" y="1440180"/>
            <a:ext cx="2228850" cy="2228850"/>
          </a:xfrm>
          <a:prstGeom prst="rect">
            <a:avLst/>
          </a:prstGeom>
          <a:noFill/>
          <a:ln>
            <a:noFill/>
          </a:ln>
        </p:spPr>
      </p:pic>
      <p:pic>
        <p:nvPicPr>
          <p:cNvPr id="259" name="Google Shape;259;p51"/>
          <p:cNvPicPr preferRelativeResize="0"/>
          <p:nvPr>
            <p:ph idx="3" type="pic"/>
          </p:nvPr>
        </p:nvPicPr>
        <p:blipFill rotWithShape="1">
          <a:blip r:embed="rId4">
            <a:alphaModFix/>
          </a:blip>
          <a:srcRect b="0" l="15955" r="15955" t="0"/>
          <a:stretch/>
        </p:blipFill>
        <p:spPr>
          <a:xfrm>
            <a:off x="6102804" y="1440180"/>
            <a:ext cx="2228850" cy="2228850"/>
          </a:xfrm>
          <a:prstGeom prst="rect">
            <a:avLst/>
          </a:prstGeom>
          <a:noFill/>
          <a:ln>
            <a:noFill/>
          </a:ln>
        </p:spPr>
      </p:pic>
      <p:pic>
        <p:nvPicPr>
          <p:cNvPr id="260" name="Google Shape;260;p51"/>
          <p:cNvPicPr preferRelativeResize="0"/>
          <p:nvPr>
            <p:ph idx="4" type="pic"/>
          </p:nvPr>
        </p:nvPicPr>
        <p:blipFill rotWithShape="1">
          <a:blip r:embed="rId5">
            <a:alphaModFix/>
          </a:blip>
          <a:srcRect b="16666" l="0" r="0" t="16667"/>
          <a:stretch/>
        </p:blipFill>
        <p:spPr>
          <a:xfrm>
            <a:off x="811530" y="1440180"/>
            <a:ext cx="2228850" cy="2228850"/>
          </a:xfrm>
          <a:prstGeom prst="rect">
            <a:avLst/>
          </a:prstGeom>
          <a:noFill/>
          <a:ln>
            <a:noFill/>
          </a:ln>
        </p:spPr>
      </p:pic>
      <p:sp>
        <p:nvSpPr>
          <p:cNvPr id="261" name="Google Shape;261;p51"/>
          <p:cNvSpPr txBox="1"/>
          <p:nvPr/>
        </p:nvSpPr>
        <p:spPr>
          <a:xfrm>
            <a:off x="811530" y="3839458"/>
            <a:ext cx="2142034" cy="67321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262" name="Google Shape;262;p51"/>
          <p:cNvSpPr txBox="1"/>
          <p:nvPr/>
        </p:nvSpPr>
        <p:spPr>
          <a:xfrm>
            <a:off x="3457167" y="3839458"/>
            <a:ext cx="2142034" cy="67321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263" name="Google Shape;263;p51"/>
          <p:cNvSpPr txBox="1"/>
          <p:nvPr/>
        </p:nvSpPr>
        <p:spPr>
          <a:xfrm>
            <a:off x="6102804" y="3839458"/>
            <a:ext cx="2142034" cy="67321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264" name="Google Shape;264;p51"/>
          <p:cNvSpPr txBox="1"/>
          <p:nvPr/>
        </p:nvSpPr>
        <p:spPr>
          <a:xfrm>
            <a:off x="749415" y="377689"/>
            <a:ext cx="3428999" cy="684802"/>
          </a:xfrm>
          <a:prstGeom prst="rect">
            <a:avLst/>
          </a:prstGeom>
          <a:noFill/>
          <a:ln>
            <a:noFill/>
          </a:ln>
        </p:spPr>
        <p:txBody>
          <a:bodyPr anchorCtr="0" anchor="t" bIns="34275" lIns="68575" spcFirstLastPara="1" rIns="68575" wrap="square" tIns="34275">
            <a:noAutofit/>
          </a:bodyPr>
          <a:lstStyle/>
          <a:p>
            <a:pPr indent="0" lvl="0" marL="0" marR="0" rtl="0" algn="l">
              <a:lnSpc>
                <a:spcPct val="118518"/>
              </a:lnSpc>
              <a:spcBef>
                <a:spcPts val="0"/>
              </a:spcBef>
              <a:spcAft>
                <a:spcPts val="0"/>
              </a:spcAft>
              <a:buNone/>
            </a:pPr>
            <a:r>
              <a:rPr lang="en" sz="2000">
                <a:solidFill>
                  <a:srgbClr val="F2F2F2"/>
                </a:solidFill>
                <a:latin typeface="Raleway"/>
                <a:ea typeface="Raleway"/>
                <a:cs typeface="Raleway"/>
                <a:sym typeface="Raleway"/>
              </a:rPr>
              <a:t>STORY</a:t>
            </a:r>
            <a:endParaRPr sz="1100"/>
          </a:p>
          <a:p>
            <a:pPr indent="0" lvl="0" marL="0" marR="0" rtl="0" algn="l">
              <a:lnSpc>
                <a:spcPct val="118518"/>
              </a:lnSpc>
              <a:spcBef>
                <a:spcPts val="0"/>
              </a:spcBef>
              <a:spcAft>
                <a:spcPts val="0"/>
              </a:spcAft>
              <a:buNone/>
            </a:pPr>
            <a:r>
              <a:rPr lang="en" sz="2000">
                <a:solidFill>
                  <a:srgbClr val="F2F2F2"/>
                </a:solidFill>
                <a:latin typeface="Raleway"/>
                <a:ea typeface="Raleway"/>
                <a:cs typeface="Raleway"/>
                <a:sym typeface="Raleway"/>
              </a:rPr>
              <a:t>THE PORTFOLIO</a:t>
            </a:r>
            <a:endParaRPr sz="1100"/>
          </a:p>
        </p:txBody>
      </p:sp>
      <p:cxnSp>
        <p:nvCxnSpPr>
          <p:cNvPr id="265" name="Google Shape;265;p51"/>
          <p:cNvCxnSpPr/>
          <p:nvPr/>
        </p:nvCxnSpPr>
        <p:spPr>
          <a:xfrm>
            <a:off x="827316" y="1115465"/>
            <a:ext cx="278606" cy="0"/>
          </a:xfrm>
          <a:prstGeom prst="straightConnector1">
            <a:avLst/>
          </a:prstGeom>
          <a:noFill/>
          <a:ln cap="flat" cmpd="sng" w="19050">
            <a:solidFill>
              <a:schemeClr val="lt1"/>
            </a:solidFill>
            <a:prstDash val="solid"/>
            <a:miter lim="800000"/>
            <a:headEnd len="sm" w="sm" type="none"/>
            <a:tailEnd len="sm" w="sm"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pic>
        <p:nvPicPr>
          <p:cNvPr id="270" name="Google Shape;270;p52"/>
          <p:cNvPicPr preferRelativeResize="0"/>
          <p:nvPr>
            <p:ph idx="2" type="pic"/>
          </p:nvPr>
        </p:nvPicPr>
        <p:blipFill rotWithShape="1">
          <a:blip r:embed="rId3">
            <a:alphaModFix/>
          </a:blip>
          <a:srcRect b="33128" l="0" r="0" t="33127"/>
          <a:stretch/>
        </p:blipFill>
        <p:spPr>
          <a:xfrm>
            <a:off x="521157" y="521158"/>
            <a:ext cx="8101685" cy="410118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pic>
        <p:nvPicPr>
          <p:cNvPr id="275" name="Google Shape;275;p53"/>
          <p:cNvPicPr preferRelativeResize="0"/>
          <p:nvPr>
            <p:ph idx="3" type="pic"/>
          </p:nvPr>
        </p:nvPicPr>
        <p:blipFill rotWithShape="1">
          <a:blip r:embed="rId3">
            <a:alphaModFix/>
          </a:blip>
          <a:srcRect b="16553" l="4054" r="0" t="12500"/>
          <a:stretch/>
        </p:blipFill>
        <p:spPr>
          <a:xfrm>
            <a:off x="2543175" y="521158"/>
            <a:ext cx="2028825" cy="2250616"/>
          </a:xfrm>
          <a:prstGeom prst="rect">
            <a:avLst/>
          </a:prstGeom>
          <a:noFill/>
          <a:ln>
            <a:noFill/>
          </a:ln>
        </p:spPr>
      </p:pic>
      <p:pic>
        <p:nvPicPr>
          <p:cNvPr id="276" name="Google Shape;276;p53"/>
          <p:cNvPicPr preferRelativeResize="0"/>
          <p:nvPr>
            <p:ph idx="2" type="pic"/>
          </p:nvPr>
        </p:nvPicPr>
        <p:blipFill rotWithShape="1">
          <a:blip r:embed="rId4">
            <a:alphaModFix/>
          </a:blip>
          <a:srcRect b="8333" l="0" r="0" t="8333"/>
          <a:stretch/>
        </p:blipFill>
        <p:spPr>
          <a:xfrm>
            <a:off x="4572000" y="521158"/>
            <a:ext cx="4050843" cy="2250616"/>
          </a:xfrm>
          <a:prstGeom prst="rect">
            <a:avLst/>
          </a:prstGeom>
          <a:noFill/>
          <a:ln>
            <a:noFill/>
          </a:ln>
        </p:spPr>
      </p:pic>
      <p:pic>
        <p:nvPicPr>
          <p:cNvPr id="277" name="Google Shape;277;p53"/>
          <p:cNvPicPr preferRelativeResize="0"/>
          <p:nvPr>
            <p:ph idx="4" type="pic"/>
          </p:nvPr>
        </p:nvPicPr>
        <p:blipFill rotWithShape="1">
          <a:blip r:embed="rId5">
            <a:alphaModFix/>
          </a:blip>
          <a:srcRect b="0" l="0" r="0" t="31481"/>
          <a:stretch/>
        </p:blipFill>
        <p:spPr>
          <a:xfrm>
            <a:off x="521157" y="2771775"/>
            <a:ext cx="4050843" cy="1850567"/>
          </a:xfrm>
          <a:prstGeom prst="rect">
            <a:avLst/>
          </a:prstGeom>
          <a:noFill/>
          <a:ln>
            <a:noFill/>
          </a:ln>
        </p:spPr>
      </p:pic>
      <p:sp>
        <p:nvSpPr>
          <p:cNvPr id="278" name="Google Shape;278;p53"/>
          <p:cNvSpPr txBox="1"/>
          <p:nvPr/>
        </p:nvSpPr>
        <p:spPr>
          <a:xfrm>
            <a:off x="4916497" y="3066202"/>
            <a:ext cx="3361848" cy="924772"/>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lang="en" sz="700">
                <a:solidFill>
                  <a:srgbClr val="7F7F7F"/>
                </a:solidFill>
                <a:latin typeface="Play"/>
                <a:ea typeface="Play"/>
                <a:cs typeface="Play"/>
                <a:sym typeface="Play"/>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 name="Shape 282"/>
        <p:cNvGrpSpPr/>
        <p:nvPr/>
      </p:nvGrpSpPr>
      <p:grpSpPr>
        <a:xfrm>
          <a:off x="0" y="0"/>
          <a:ext cx="0" cy="0"/>
          <a:chOff x="0" y="0"/>
          <a:chExt cx="0" cy="0"/>
        </a:xfrm>
      </p:grpSpPr>
      <p:pic>
        <p:nvPicPr>
          <p:cNvPr id="283" name="Google Shape;283;p54"/>
          <p:cNvPicPr preferRelativeResize="0"/>
          <p:nvPr>
            <p:ph idx="2" type="pic"/>
          </p:nvPr>
        </p:nvPicPr>
        <p:blipFill rotWithShape="1">
          <a:blip r:embed="rId3">
            <a:alphaModFix/>
          </a:blip>
          <a:srcRect b="13302" l="0" r="0" t="13302"/>
          <a:stretch/>
        </p:blipFill>
        <p:spPr>
          <a:xfrm>
            <a:off x="0" y="0"/>
            <a:ext cx="4672013" cy="5143500"/>
          </a:xfrm>
          <a:prstGeom prst="rect">
            <a:avLst/>
          </a:prstGeom>
          <a:solidFill>
            <a:srgbClr val="262626"/>
          </a:solidFill>
          <a:ln>
            <a:noFill/>
          </a:ln>
        </p:spPr>
      </p:pic>
      <p:pic>
        <p:nvPicPr>
          <p:cNvPr id="284" name="Google Shape;284;p54"/>
          <p:cNvPicPr preferRelativeResize="0"/>
          <p:nvPr>
            <p:ph idx="3" type="pic"/>
          </p:nvPr>
        </p:nvPicPr>
        <p:blipFill rotWithShape="1">
          <a:blip r:embed="rId4">
            <a:alphaModFix/>
          </a:blip>
          <a:srcRect b="0" l="15102" r="15101" t="0"/>
          <a:stretch/>
        </p:blipFill>
        <p:spPr>
          <a:xfrm>
            <a:off x="4672013" y="0"/>
            <a:ext cx="4471986" cy="514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pic>
        <p:nvPicPr>
          <p:cNvPr id="289" name="Google Shape;289;p55"/>
          <p:cNvPicPr preferRelativeResize="0"/>
          <p:nvPr>
            <p:ph idx="5" type="pic"/>
          </p:nvPr>
        </p:nvPicPr>
        <p:blipFill rotWithShape="1">
          <a:blip r:embed="rId3">
            <a:alphaModFix/>
          </a:blip>
          <a:srcRect b="0" l="5180" r="5180" t="0"/>
          <a:stretch/>
        </p:blipFill>
        <p:spPr>
          <a:xfrm>
            <a:off x="3269658" y="2643659"/>
            <a:ext cx="2604685" cy="1978684"/>
          </a:xfrm>
          <a:prstGeom prst="rect">
            <a:avLst/>
          </a:prstGeom>
          <a:noFill/>
          <a:ln>
            <a:noFill/>
          </a:ln>
        </p:spPr>
      </p:pic>
      <p:pic>
        <p:nvPicPr>
          <p:cNvPr id="290" name="Google Shape;290;p55"/>
          <p:cNvPicPr preferRelativeResize="0"/>
          <p:nvPr>
            <p:ph idx="3" type="pic"/>
          </p:nvPr>
        </p:nvPicPr>
        <p:blipFill rotWithShape="1">
          <a:blip r:embed="rId4">
            <a:alphaModFix/>
          </a:blip>
          <a:srcRect b="19602" l="0" r="0" t="19602"/>
          <a:stretch/>
        </p:blipFill>
        <p:spPr>
          <a:xfrm>
            <a:off x="521157" y="2643659"/>
            <a:ext cx="2604685" cy="1978684"/>
          </a:xfrm>
          <a:prstGeom prst="rect">
            <a:avLst/>
          </a:prstGeom>
          <a:noFill/>
          <a:ln>
            <a:noFill/>
          </a:ln>
        </p:spPr>
      </p:pic>
      <p:pic>
        <p:nvPicPr>
          <p:cNvPr id="291" name="Google Shape;291;p55"/>
          <p:cNvPicPr preferRelativeResize="0"/>
          <p:nvPr>
            <p:ph idx="2" type="pic"/>
          </p:nvPr>
        </p:nvPicPr>
        <p:blipFill rotWithShape="1">
          <a:blip r:embed="rId5">
            <a:alphaModFix/>
          </a:blip>
          <a:srcRect b="17238" l="0" r="0" t="17239"/>
          <a:stretch/>
        </p:blipFill>
        <p:spPr>
          <a:xfrm>
            <a:off x="521157" y="521157"/>
            <a:ext cx="2604685" cy="1978686"/>
          </a:xfrm>
          <a:prstGeom prst="rect">
            <a:avLst/>
          </a:prstGeom>
          <a:noFill/>
          <a:ln>
            <a:noFill/>
          </a:ln>
        </p:spPr>
      </p:pic>
      <p:pic>
        <p:nvPicPr>
          <p:cNvPr id="292" name="Google Shape;292;p55"/>
          <p:cNvPicPr preferRelativeResize="0"/>
          <p:nvPr>
            <p:ph idx="4" type="pic"/>
          </p:nvPr>
        </p:nvPicPr>
        <p:blipFill rotWithShape="1">
          <a:blip r:embed="rId6">
            <a:alphaModFix/>
          </a:blip>
          <a:srcRect b="0" l="6117" r="6116" t="0"/>
          <a:stretch/>
        </p:blipFill>
        <p:spPr>
          <a:xfrm>
            <a:off x="3269658" y="521157"/>
            <a:ext cx="2604685" cy="1978686"/>
          </a:xfrm>
          <a:prstGeom prst="rect">
            <a:avLst/>
          </a:prstGeom>
          <a:noFill/>
          <a:ln>
            <a:noFill/>
          </a:ln>
        </p:spPr>
      </p:pic>
      <p:pic>
        <p:nvPicPr>
          <p:cNvPr id="293" name="Google Shape;293;p55"/>
          <p:cNvPicPr preferRelativeResize="0"/>
          <p:nvPr>
            <p:ph idx="6" type="pic"/>
          </p:nvPr>
        </p:nvPicPr>
        <p:blipFill rotWithShape="1">
          <a:blip r:embed="rId7">
            <a:alphaModFix/>
          </a:blip>
          <a:srcRect b="0" l="6121" r="6120" t="0"/>
          <a:stretch/>
        </p:blipFill>
        <p:spPr>
          <a:xfrm>
            <a:off x="6018158" y="521156"/>
            <a:ext cx="2604684" cy="1978686"/>
          </a:xfrm>
          <a:prstGeom prst="rect">
            <a:avLst/>
          </a:prstGeom>
          <a:noFill/>
          <a:ln>
            <a:noFill/>
          </a:ln>
        </p:spPr>
      </p:pic>
      <p:pic>
        <p:nvPicPr>
          <p:cNvPr id="294" name="Google Shape;294;p55"/>
          <p:cNvPicPr preferRelativeResize="0"/>
          <p:nvPr>
            <p:ph idx="7" type="pic"/>
          </p:nvPr>
        </p:nvPicPr>
        <p:blipFill rotWithShape="1">
          <a:blip r:embed="rId8">
            <a:alphaModFix/>
          </a:blip>
          <a:srcRect b="0" l="6137" r="6137" t="0"/>
          <a:stretch/>
        </p:blipFill>
        <p:spPr>
          <a:xfrm>
            <a:off x="6018158" y="2643659"/>
            <a:ext cx="2604684" cy="197868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pic>
        <p:nvPicPr>
          <p:cNvPr id="299" name="Google Shape;299;p56"/>
          <p:cNvPicPr preferRelativeResize="0"/>
          <p:nvPr>
            <p:ph idx="2" type="pic"/>
          </p:nvPr>
        </p:nvPicPr>
        <p:blipFill rotWithShape="1">
          <a:blip r:embed="rId3">
            <a:alphaModFix/>
          </a:blip>
          <a:srcRect b="0" l="12284" r="15863" t="3579"/>
          <a:stretch/>
        </p:blipFill>
        <p:spPr>
          <a:xfrm>
            <a:off x="6585857" y="521158"/>
            <a:ext cx="2036986" cy="4101186"/>
          </a:xfrm>
          <a:prstGeom prst="rect">
            <a:avLst/>
          </a:prstGeom>
          <a:noFill/>
          <a:ln>
            <a:noFill/>
          </a:ln>
        </p:spPr>
      </p:pic>
      <p:pic>
        <p:nvPicPr>
          <p:cNvPr id="300" name="Google Shape;300;p56"/>
          <p:cNvPicPr preferRelativeResize="0"/>
          <p:nvPr>
            <p:ph idx="5" type="pic"/>
          </p:nvPr>
        </p:nvPicPr>
        <p:blipFill rotWithShape="1">
          <a:blip r:embed="rId4">
            <a:alphaModFix/>
          </a:blip>
          <a:srcRect b="24724" l="0" r="0" t="24724"/>
          <a:stretch/>
        </p:blipFill>
        <p:spPr>
          <a:xfrm>
            <a:off x="521158" y="521158"/>
            <a:ext cx="5920884" cy="1996208"/>
          </a:xfrm>
          <a:prstGeom prst="rect">
            <a:avLst/>
          </a:prstGeom>
          <a:noFill/>
          <a:ln>
            <a:noFill/>
          </a:ln>
        </p:spPr>
      </p:pic>
      <p:pic>
        <p:nvPicPr>
          <p:cNvPr id="301" name="Google Shape;301;p56"/>
          <p:cNvPicPr preferRelativeResize="0"/>
          <p:nvPr>
            <p:ph idx="4" type="pic"/>
          </p:nvPr>
        </p:nvPicPr>
        <p:blipFill rotWithShape="1">
          <a:blip r:embed="rId5">
            <a:alphaModFix/>
          </a:blip>
          <a:srcRect b="10688" l="0" r="0" t="10688"/>
          <a:stretch/>
        </p:blipFill>
        <p:spPr>
          <a:xfrm>
            <a:off x="521158" y="2661182"/>
            <a:ext cx="3740083" cy="1961161"/>
          </a:xfrm>
          <a:prstGeom prst="rect">
            <a:avLst/>
          </a:prstGeom>
          <a:noFill/>
          <a:ln>
            <a:noFill/>
          </a:ln>
        </p:spPr>
      </p:pic>
      <p:pic>
        <p:nvPicPr>
          <p:cNvPr id="302" name="Google Shape;302;p56"/>
          <p:cNvPicPr preferRelativeResize="0"/>
          <p:nvPr>
            <p:ph idx="3" type="pic"/>
          </p:nvPr>
        </p:nvPicPr>
        <p:blipFill rotWithShape="1">
          <a:blip r:embed="rId6">
            <a:alphaModFix/>
          </a:blip>
          <a:srcRect b="0" l="15371" r="15370" t="0"/>
          <a:stretch/>
        </p:blipFill>
        <p:spPr>
          <a:xfrm>
            <a:off x="4405056" y="2661182"/>
            <a:ext cx="2036986" cy="196116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pic>
        <p:nvPicPr>
          <p:cNvPr id="307" name="Google Shape;307;p57"/>
          <p:cNvPicPr preferRelativeResize="0"/>
          <p:nvPr>
            <p:ph idx="3" type="pic"/>
          </p:nvPr>
        </p:nvPicPr>
        <p:blipFill rotWithShape="1">
          <a:blip r:embed="rId3">
            <a:alphaModFix/>
          </a:blip>
          <a:srcRect b="0" l="18653" r="18653" t="0"/>
          <a:stretch/>
        </p:blipFill>
        <p:spPr>
          <a:xfrm>
            <a:off x="3463547" y="2135981"/>
            <a:ext cx="2216906" cy="2357437"/>
          </a:xfrm>
          <a:prstGeom prst="rect">
            <a:avLst/>
          </a:prstGeom>
          <a:noFill/>
          <a:ln>
            <a:noFill/>
          </a:ln>
        </p:spPr>
      </p:pic>
      <p:pic>
        <p:nvPicPr>
          <p:cNvPr id="308" name="Google Shape;308;p57"/>
          <p:cNvPicPr preferRelativeResize="0"/>
          <p:nvPr>
            <p:ph idx="4" type="pic"/>
          </p:nvPr>
        </p:nvPicPr>
        <p:blipFill rotWithShape="1">
          <a:blip r:embed="rId4">
            <a:alphaModFix/>
          </a:blip>
          <a:srcRect b="0" l="18653" r="18653" t="0"/>
          <a:stretch/>
        </p:blipFill>
        <p:spPr>
          <a:xfrm>
            <a:off x="6283821" y="650082"/>
            <a:ext cx="2216906" cy="2357437"/>
          </a:xfrm>
          <a:prstGeom prst="rect">
            <a:avLst/>
          </a:prstGeom>
          <a:noFill/>
          <a:ln>
            <a:noFill/>
          </a:ln>
        </p:spPr>
      </p:pic>
      <p:grpSp>
        <p:nvGrpSpPr>
          <p:cNvPr id="309" name="Google Shape;309;p57"/>
          <p:cNvGrpSpPr/>
          <p:nvPr/>
        </p:nvGrpSpPr>
        <p:grpSpPr>
          <a:xfrm>
            <a:off x="643273" y="3380845"/>
            <a:ext cx="2142034" cy="927588"/>
            <a:chOff x="694875" y="4996011"/>
            <a:chExt cx="2856045" cy="1236784"/>
          </a:xfrm>
        </p:grpSpPr>
        <p:sp>
          <p:nvSpPr>
            <p:cNvPr id="310" name="Google Shape;310;p57"/>
            <p:cNvSpPr txBox="1"/>
            <p:nvPr/>
          </p:nvSpPr>
          <p:spPr>
            <a:xfrm>
              <a:off x="694875" y="5335177"/>
              <a:ext cx="2856045" cy="89761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311" name="Google Shape;311;p57"/>
            <p:cNvSpPr txBox="1"/>
            <p:nvPr/>
          </p:nvSpPr>
          <p:spPr>
            <a:xfrm>
              <a:off x="694876" y="4996011"/>
              <a:ext cx="1695450"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Play"/>
                  <a:ea typeface="Play"/>
                  <a:cs typeface="Play"/>
                  <a:sym typeface="Play"/>
                </a:rPr>
                <a:t>Write your title</a:t>
              </a:r>
              <a:endParaRPr sz="1100"/>
            </a:p>
          </p:txBody>
        </p:sp>
      </p:grpSp>
      <p:grpSp>
        <p:nvGrpSpPr>
          <p:cNvPr id="312" name="Google Shape;312;p57"/>
          <p:cNvGrpSpPr/>
          <p:nvPr/>
        </p:nvGrpSpPr>
        <p:grpSpPr>
          <a:xfrm>
            <a:off x="3445478" y="901213"/>
            <a:ext cx="2142034" cy="927588"/>
            <a:chOff x="694875" y="4996011"/>
            <a:chExt cx="2856045" cy="1236784"/>
          </a:xfrm>
        </p:grpSpPr>
        <p:sp>
          <p:nvSpPr>
            <p:cNvPr id="313" name="Google Shape;313;p57"/>
            <p:cNvSpPr txBox="1"/>
            <p:nvPr/>
          </p:nvSpPr>
          <p:spPr>
            <a:xfrm>
              <a:off x="694875" y="5335177"/>
              <a:ext cx="2856045" cy="89761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314" name="Google Shape;314;p57"/>
            <p:cNvSpPr txBox="1"/>
            <p:nvPr/>
          </p:nvSpPr>
          <p:spPr>
            <a:xfrm>
              <a:off x="694876" y="4996011"/>
              <a:ext cx="1695450"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Play"/>
                  <a:ea typeface="Play"/>
                  <a:cs typeface="Play"/>
                  <a:sym typeface="Play"/>
                </a:rPr>
                <a:t>Write your title</a:t>
              </a:r>
              <a:endParaRPr sz="1100"/>
            </a:p>
          </p:txBody>
        </p:sp>
      </p:grpSp>
      <p:grpSp>
        <p:nvGrpSpPr>
          <p:cNvPr id="315" name="Google Shape;315;p57"/>
          <p:cNvGrpSpPr/>
          <p:nvPr/>
        </p:nvGrpSpPr>
        <p:grpSpPr>
          <a:xfrm>
            <a:off x="6275168" y="3323695"/>
            <a:ext cx="2142034" cy="927588"/>
            <a:chOff x="694875" y="4996011"/>
            <a:chExt cx="2856045" cy="1236784"/>
          </a:xfrm>
        </p:grpSpPr>
        <p:sp>
          <p:nvSpPr>
            <p:cNvPr id="316" name="Google Shape;316;p57"/>
            <p:cNvSpPr txBox="1"/>
            <p:nvPr/>
          </p:nvSpPr>
          <p:spPr>
            <a:xfrm>
              <a:off x="694875" y="5335177"/>
              <a:ext cx="2856045" cy="89761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317" name="Google Shape;317;p57"/>
            <p:cNvSpPr txBox="1"/>
            <p:nvPr/>
          </p:nvSpPr>
          <p:spPr>
            <a:xfrm>
              <a:off x="694876" y="4996011"/>
              <a:ext cx="1695450"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Play"/>
                  <a:ea typeface="Play"/>
                  <a:cs typeface="Play"/>
                  <a:sym typeface="Play"/>
                </a:rPr>
                <a:t>Write your title</a:t>
              </a:r>
              <a:endParaRPr sz="1100"/>
            </a:p>
          </p:txBody>
        </p:sp>
      </p:grpSp>
      <p:pic>
        <p:nvPicPr>
          <p:cNvPr id="318" name="Google Shape;318;p57"/>
          <p:cNvPicPr preferRelativeResize="0"/>
          <p:nvPr>
            <p:ph idx="2" type="pic"/>
          </p:nvPr>
        </p:nvPicPr>
        <p:blipFill rotWithShape="1">
          <a:blip r:embed="rId5">
            <a:alphaModFix/>
          </a:blip>
          <a:srcRect b="15145" l="0" r="0" t="15145"/>
          <a:stretch/>
        </p:blipFill>
        <p:spPr>
          <a:xfrm>
            <a:off x="643273" y="650082"/>
            <a:ext cx="2216906" cy="23574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pic>
        <p:nvPicPr>
          <p:cNvPr id="323" name="Google Shape;323;p58"/>
          <p:cNvPicPr preferRelativeResize="0"/>
          <p:nvPr>
            <p:ph idx="2" type="pic"/>
          </p:nvPr>
        </p:nvPicPr>
        <p:blipFill rotWithShape="1">
          <a:blip r:embed="rId3">
            <a:alphaModFix/>
          </a:blip>
          <a:srcRect b="17913" l="0" r="0" t="17913"/>
          <a:stretch/>
        </p:blipFill>
        <p:spPr>
          <a:xfrm>
            <a:off x="6585857" y="521157"/>
            <a:ext cx="2036986" cy="1961161"/>
          </a:xfrm>
          <a:prstGeom prst="rect">
            <a:avLst/>
          </a:prstGeom>
          <a:noFill/>
          <a:ln>
            <a:noFill/>
          </a:ln>
        </p:spPr>
      </p:pic>
      <p:pic>
        <p:nvPicPr>
          <p:cNvPr id="324" name="Google Shape;324;p58"/>
          <p:cNvPicPr preferRelativeResize="0"/>
          <p:nvPr>
            <p:ph idx="4" type="pic"/>
          </p:nvPr>
        </p:nvPicPr>
        <p:blipFill rotWithShape="1">
          <a:blip r:embed="rId4">
            <a:alphaModFix/>
          </a:blip>
          <a:srcRect b="0" l="17415" r="17414" t="0"/>
          <a:stretch/>
        </p:blipFill>
        <p:spPr>
          <a:xfrm>
            <a:off x="6585857" y="2661182"/>
            <a:ext cx="2036986" cy="1961161"/>
          </a:xfrm>
          <a:prstGeom prst="rect">
            <a:avLst/>
          </a:prstGeom>
          <a:noFill/>
          <a:ln>
            <a:noFill/>
          </a:ln>
        </p:spPr>
      </p:pic>
      <p:pic>
        <p:nvPicPr>
          <p:cNvPr id="325" name="Google Shape;325;p58"/>
          <p:cNvPicPr preferRelativeResize="0"/>
          <p:nvPr>
            <p:ph idx="5" type="pic"/>
          </p:nvPr>
        </p:nvPicPr>
        <p:blipFill rotWithShape="1">
          <a:blip r:embed="rId5">
            <a:alphaModFix/>
          </a:blip>
          <a:srcRect b="0" l="15371" r="15370" t="0"/>
          <a:stretch/>
        </p:blipFill>
        <p:spPr>
          <a:xfrm>
            <a:off x="4405056" y="521157"/>
            <a:ext cx="2036986" cy="1961161"/>
          </a:xfrm>
          <a:prstGeom prst="rect">
            <a:avLst/>
          </a:prstGeom>
          <a:noFill/>
          <a:ln>
            <a:noFill/>
          </a:ln>
        </p:spPr>
      </p:pic>
      <p:pic>
        <p:nvPicPr>
          <p:cNvPr id="326" name="Google Shape;326;p58"/>
          <p:cNvPicPr preferRelativeResize="0"/>
          <p:nvPr>
            <p:ph idx="3" type="pic"/>
          </p:nvPr>
        </p:nvPicPr>
        <p:blipFill rotWithShape="1">
          <a:blip r:embed="rId6">
            <a:alphaModFix/>
          </a:blip>
          <a:srcRect b="2486" l="0" r="0" t="33342"/>
          <a:stretch/>
        </p:blipFill>
        <p:spPr>
          <a:xfrm>
            <a:off x="4405056" y="2661182"/>
            <a:ext cx="2036986" cy="1961161"/>
          </a:xfrm>
          <a:prstGeom prst="rect">
            <a:avLst/>
          </a:prstGeom>
          <a:noFill/>
          <a:ln>
            <a:noFill/>
          </a:ln>
        </p:spPr>
      </p:pic>
      <p:grpSp>
        <p:nvGrpSpPr>
          <p:cNvPr id="327" name="Google Shape;327;p58"/>
          <p:cNvGrpSpPr/>
          <p:nvPr/>
        </p:nvGrpSpPr>
        <p:grpSpPr>
          <a:xfrm>
            <a:off x="635793" y="1033477"/>
            <a:ext cx="3271838" cy="3380714"/>
            <a:chOff x="847724" y="1377969"/>
            <a:chExt cx="4362451" cy="4507619"/>
          </a:xfrm>
        </p:grpSpPr>
        <p:sp>
          <p:nvSpPr>
            <p:cNvPr id="328" name="Google Shape;328;p58"/>
            <p:cNvSpPr txBox="1"/>
            <p:nvPr/>
          </p:nvSpPr>
          <p:spPr>
            <a:xfrm>
              <a:off x="847724" y="1377969"/>
              <a:ext cx="2819400" cy="1990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800">
                  <a:solidFill>
                    <a:schemeClr val="dk1"/>
                  </a:solidFill>
                  <a:latin typeface="Raleway SemiBold"/>
                  <a:ea typeface="Raleway SemiBold"/>
                  <a:cs typeface="Raleway SemiBold"/>
                  <a:sym typeface="Raleway SemiBold"/>
                </a:rPr>
                <a:t>“Everything</a:t>
              </a:r>
              <a:endParaRPr sz="1100"/>
            </a:p>
            <a:p>
              <a:pPr indent="0" lvl="0" marL="0" marR="0" rtl="0" algn="l">
                <a:lnSpc>
                  <a:spcPct val="100000"/>
                </a:lnSpc>
                <a:spcBef>
                  <a:spcPts val="0"/>
                </a:spcBef>
                <a:spcAft>
                  <a:spcPts val="0"/>
                </a:spcAft>
                <a:buNone/>
              </a:pPr>
              <a:r>
                <a:rPr lang="en" sz="2800">
                  <a:solidFill>
                    <a:schemeClr val="dk1"/>
                  </a:solidFill>
                  <a:latin typeface="Raleway SemiBold"/>
                  <a:ea typeface="Raleway SemiBold"/>
                  <a:cs typeface="Raleway SemiBold"/>
                  <a:sym typeface="Raleway SemiBold"/>
                </a:rPr>
                <a:t>you Can</a:t>
              </a:r>
              <a:endParaRPr sz="1100"/>
            </a:p>
            <a:p>
              <a:pPr indent="0" lvl="0" marL="0" marR="0" rtl="0" algn="l">
                <a:lnSpc>
                  <a:spcPct val="100000"/>
                </a:lnSpc>
                <a:spcBef>
                  <a:spcPts val="0"/>
                </a:spcBef>
                <a:spcAft>
                  <a:spcPts val="0"/>
                </a:spcAft>
                <a:buNone/>
              </a:pPr>
              <a:r>
                <a:rPr lang="en" sz="2800">
                  <a:solidFill>
                    <a:schemeClr val="dk1"/>
                  </a:solidFill>
                  <a:latin typeface="Raleway SemiBold"/>
                  <a:ea typeface="Raleway SemiBold"/>
                  <a:cs typeface="Raleway SemiBold"/>
                  <a:sym typeface="Raleway SemiBold"/>
                </a:rPr>
                <a:t>Imageine is</a:t>
              </a:r>
              <a:endParaRPr sz="1100"/>
            </a:p>
            <a:p>
              <a:pPr indent="0" lvl="0" marL="0" marR="0" rtl="0" algn="l">
                <a:lnSpc>
                  <a:spcPct val="100000"/>
                </a:lnSpc>
                <a:spcBef>
                  <a:spcPts val="0"/>
                </a:spcBef>
                <a:spcAft>
                  <a:spcPts val="0"/>
                </a:spcAft>
                <a:buNone/>
              </a:pPr>
              <a:r>
                <a:rPr lang="en" sz="2800">
                  <a:solidFill>
                    <a:schemeClr val="dk1"/>
                  </a:solidFill>
                  <a:latin typeface="Raleway SemiBold"/>
                  <a:ea typeface="Raleway SemiBold"/>
                  <a:cs typeface="Raleway SemiBold"/>
                  <a:sym typeface="Raleway SemiBold"/>
                </a:rPr>
                <a:t>real”</a:t>
              </a:r>
              <a:endParaRPr sz="1100"/>
            </a:p>
          </p:txBody>
        </p:sp>
        <p:sp>
          <p:nvSpPr>
            <p:cNvPr id="329" name="Google Shape;329;p58"/>
            <p:cNvSpPr txBox="1"/>
            <p:nvPr/>
          </p:nvSpPr>
          <p:spPr>
            <a:xfrm>
              <a:off x="847724" y="3841245"/>
              <a:ext cx="4362451" cy="123303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7F7F7F"/>
                  </a:solidFill>
                  <a:latin typeface="Raleway"/>
                  <a:ea typeface="Raleway"/>
                  <a:cs typeface="Raleway"/>
                  <a:sym typeface="Raleway"/>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a:t>
              </a:r>
              <a:endParaRPr sz="1100"/>
            </a:p>
          </p:txBody>
        </p:sp>
        <p:sp>
          <p:nvSpPr>
            <p:cNvPr id="330" name="Google Shape;330;p58"/>
            <p:cNvSpPr txBox="1"/>
            <p:nvPr/>
          </p:nvSpPr>
          <p:spPr>
            <a:xfrm>
              <a:off x="847724" y="5242463"/>
              <a:ext cx="4362451" cy="643125"/>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lang="en" sz="700">
                  <a:solidFill>
                    <a:srgbClr val="7F7F7F"/>
                  </a:solidFill>
                  <a:latin typeface="Raleway"/>
                  <a:ea typeface="Raleway"/>
                  <a:cs typeface="Raleway"/>
                  <a:sym typeface="Raleway"/>
                </a:rPr>
                <a:t>Have them for one. Living grass to for can't gathered waters had winged. Creepiest don't subdue which i two set had seasons.</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Google Shape;335;p59"/>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36" name="Google Shape;336;p59"/>
          <p:cNvPicPr preferRelativeResize="0"/>
          <p:nvPr>
            <p:ph idx="2" type="pic"/>
          </p:nvPr>
        </p:nvPicPr>
        <p:blipFill rotWithShape="1">
          <a:blip r:embed="rId3">
            <a:alphaModFix/>
          </a:blip>
          <a:srcRect b="10801" l="0" r="0" t="10801"/>
          <a:stretch/>
        </p:blipFill>
        <p:spPr>
          <a:xfrm>
            <a:off x="5457825" y="610790"/>
            <a:ext cx="1535906" cy="1806675"/>
          </a:xfrm>
          <a:prstGeom prst="rect">
            <a:avLst/>
          </a:prstGeom>
          <a:noFill/>
          <a:ln>
            <a:noFill/>
          </a:ln>
        </p:spPr>
      </p:pic>
      <p:pic>
        <p:nvPicPr>
          <p:cNvPr id="337" name="Google Shape;337;p59"/>
          <p:cNvPicPr preferRelativeResize="0"/>
          <p:nvPr>
            <p:ph idx="3" type="pic"/>
          </p:nvPr>
        </p:nvPicPr>
        <p:blipFill rotWithShape="1">
          <a:blip r:embed="rId4">
            <a:alphaModFix/>
          </a:blip>
          <a:srcRect b="0" l="23896" r="23896" t="0"/>
          <a:stretch/>
        </p:blipFill>
        <p:spPr>
          <a:xfrm>
            <a:off x="7100888" y="1165126"/>
            <a:ext cx="1414463" cy="1806675"/>
          </a:xfrm>
          <a:prstGeom prst="rect">
            <a:avLst/>
          </a:prstGeom>
          <a:noFill/>
          <a:ln>
            <a:noFill/>
          </a:ln>
        </p:spPr>
      </p:pic>
      <p:pic>
        <p:nvPicPr>
          <p:cNvPr id="338" name="Google Shape;338;p59"/>
          <p:cNvPicPr preferRelativeResize="0"/>
          <p:nvPr>
            <p:ph idx="4" type="pic"/>
          </p:nvPr>
        </p:nvPicPr>
        <p:blipFill rotWithShape="1">
          <a:blip r:embed="rId5">
            <a:alphaModFix/>
          </a:blip>
          <a:srcRect b="0" l="19218" r="19219" t="0"/>
          <a:stretch/>
        </p:blipFill>
        <p:spPr>
          <a:xfrm>
            <a:off x="7100888" y="3093938"/>
            <a:ext cx="1414463" cy="1532334"/>
          </a:xfrm>
          <a:prstGeom prst="rect">
            <a:avLst/>
          </a:prstGeom>
          <a:noFill/>
          <a:ln>
            <a:noFill/>
          </a:ln>
        </p:spPr>
      </p:pic>
      <p:pic>
        <p:nvPicPr>
          <p:cNvPr id="339" name="Google Shape;339;p59"/>
          <p:cNvPicPr preferRelativeResize="0"/>
          <p:nvPr>
            <p:ph idx="5" type="pic"/>
          </p:nvPr>
        </p:nvPicPr>
        <p:blipFill rotWithShape="1">
          <a:blip r:embed="rId6">
            <a:alphaModFix/>
          </a:blip>
          <a:srcRect b="12586" l="0" r="0" t="12587"/>
          <a:stretch/>
        </p:blipFill>
        <p:spPr>
          <a:xfrm>
            <a:off x="5457825" y="2532460"/>
            <a:ext cx="1535906" cy="1532335"/>
          </a:xfrm>
          <a:prstGeom prst="rect">
            <a:avLst/>
          </a:prstGeom>
          <a:noFill/>
          <a:ln>
            <a:noFill/>
          </a:ln>
        </p:spPr>
      </p:pic>
      <p:grpSp>
        <p:nvGrpSpPr>
          <p:cNvPr id="340" name="Google Shape;340;p59"/>
          <p:cNvGrpSpPr/>
          <p:nvPr/>
        </p:nvGrpSpPr>
        <p:grpSpPr>
          <a:xfrm>
            <a:off x="750093" y="1178735"/>
            <a:ext cx="3271838" cy="3152114"/>
            <a:chOff x="847724" y="1682769"/>
            <a:chExt cx="4362451" cy="4202819"/>
          </a:xfrm>
        </p:grpSpPr>
        <p:sp>
          <p:nvSpPr>
            <p:cNvPr id="341" name="Google Shape;341;p59"/>
            <p:cNvSpPr txBox="1"/>
            <p:nvPr/>
          </p:nvSpPr>
          <p:spPr>
            <a:xfrm>
              <a:off x="847724" y="1682769"/>
              <a:ext cx="2819401" cy="199028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800">
                  <a:solidFill>
                    <a:srgbClr val="F2F2F2"/>
                  </a:solidFill>
                  <a:latin typeface="Raleway SemiBold"/>
                  <a:ea typeface="Raleway SemiBold"/>
                  <a:cs typeface="Raleway SemiBold"/>
                  <a:sym typeface="Raleway SemiBold"/>
                </a:rPr>
                <a:t>“Everything</a:t>
              </a:r>
              <a:endParaRPr sz="1100"/>
            </a:p>
            <a:p>
              <a:pPr indent="0" lvl="0" marL="0" marR="0" rtl="0" algn="l">
                <a:lnSpc>
                  <a:spcPct val="100000"/>
                </a:lnSpc>
                <a:spcBef>
                  <a:spcPts val="0"/>
                </a:spcBef>
                <a:spcAft>
                  <a:spcPts val="0"/>
                </a:spcAft>
                <a:buNone/>
              </a:pPr>
              <a:r>
                <a:rPr lang="en" sz="2800">
                  <a:solidFill>
                    <a:srgbClr val="F2F2F2"/>
                  </a:solidFill>
                  <a:latin typeface="Raleway SemiBold"/>
                  <a:ea typeface="Raleway SemiBold"/>
                  <a:cs typeface="Raleway SemiBold"/>
                  <a:sym typeface="Raleway SemiBold"/>
                </a:rPr>
                <a:t>you Can</a:t>
              </a:r>
              <a:endParaRPr sz="1100"/>
            </a:p>
            <a:p>
              <a:pPr indent="0" lvl="0" marL="0" marR="0" rtl="0" algn="l">
                <a:lnSpc>
                  <a:spcPct val="100000"/>
                </a:lnSpc>
                <a:spcBef>
                  <a:spcPts val="0"/>
                </a:spcBef>
                <a:spcAft>
                  <a:spcPts val="0"/>
                </a:spcAft>
                <a:buNone/>
              </a:pPr>
              <a:r>
                <a:rPr lang="en" sz="2800">
                  <a:solidFill>
                    <a:srgbClr val="F2F2F2"/>
                  </a:solidFill>
                  <a:latin typeface="Raleway SemiBold"/>
                  <a:ea typeface="Raleway SemiBold"/>
                  <a:cs typeface="Raleway SemiBold"/>
                  <a:sym typeface="Raleway SemiBold"/>
                </a:rPr>
                <a:t>Imageine is</a:t>
              </a:r>
              <a:endParaRPr sz="1100"/>
            </a:p>
            <a:p>
              <a:pPr indent="0" lvl="0" marL="0" marR="0" rtl="0" algn="l">
                <a:lnSpc>
                  <a:spcPct val="100000"/>
                </a:lnSpc>
                <a:spcBef>
                  <a:spcPts val="0"/>
                </a:spcBef>
                <a:spcAft>
                  <a:spcPts val="0"/>
                </a:spcAft>
                <a:buNone/>
              </a:pPr>
              <a:r>
                <a:rPr lang="en" sz="2800">
                  <a:solidFill>
                    <a:srgbClr val="F2F2F2"/>
                  </a:solidFill>
                  <a:latin typeface="Raleway SemiBold"/>
                  <a:ea typeface="Raleway SemiBold"/>
                  <a:cs typeface="Raleway SemiBold"/>
                  <a:sym typeface="Raleway SemiBold"/>
                </a:rPr>
                <a:t>real”</a:t>
              </a:r>
              <a:endParaRPr sz="1100"/>
            </a:p>
          </p:txBody>
        </p:sp>
        <p:sp>
          <p:nvSpPr>
            <p:cNvPr id="342" name="Google Shape;342;p59"/>
            <p:cNvSpPr txBox="1"/>
            <p:nvPr/>
          </p:nvSpPr>
          <p:spPr>
            <a:xfrm>
              <a:off x="847724" y="3841245"/>
              <a:ext cx="4362451" cy="1233030"/>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lang="en" sz="700">
                  <a:solidFill>
                    <a:srgbClr val="F2F2F2"/>
                  </a:solidFill>
                  <a:latin typeface="Raleway"/>
                  <a:ea typeface="Raleway"/>
                  <a:cs typeface="Raleway"/>
                  <a:sym typeface="Raleway"/>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343" name="Google Shape;343;p59"/>
            <p:cNvSpPr txBox="1"/>
            <p:nvPr/>
          </p:nvSpPr>
          <p:spPr>
            <a:xfrm>
              <a:off x="847724" y="5242463"/>
              <a:ext cx="4362451" cy="643125"/>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lang="en" sz="700">
                  <a:solidFill>
                    <a:srgbClr val="F2F2F2"/>
                  </a:solidFill>
                  <a:latin typeface="Raleway"/>
                  <a:ea typeface="Raleway"/>
                  <a:cs typeface="Raleway"/>
                  <a:sym typeface="Raleway"/>
                </a:rPr>
                <a:t>Have them for one. Living grass to for can't gathered waters had winged. Creepiest don't subdue which i two set had seasons.</a:t>
              </a:r>
              <a:endParaRPr sz="1100"/>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pic>
        <p:nvPicPr>
          <p:cNvPr id="348" name="Google Shape;348;p60"/>
          <p:cNvPicPr preferRelativeResize="0"/>
          <p:nvPr/>
        </p:nvPicPr>
        <p:blipFill rotWithShape="1">
          <a:blip r:embed="rId3">
            <a:alphaModFix/>
          </a:blip>
          <a:srcRect b="0" l="0" r="0" t="0"/>
          <a:stretch/>
        </p:blipFill>
        <p:spPr>
          <a:xfrm>
            <a:off x="515194" y="981075"/>
            <a:ext cx="4924425" cy="3181350"/>
          </a:xfrm>
          <a:prstGeom prst="rect">
            <a:avLst/>
          </a:prstGeom>
          <a:noFill/>
          <a:ln>
            <a:noFill/>
          </a:ln>
        </p:spPr>
      </p:pic>
      <p:grpSp>
        <p:nvGrpSpPr>
          <p:cNvPr id="349" name="Google Shape;349;p60"/>
          <p:cNvGrpSpPr/>
          <p:nvPr/>
        </p:nvGrpSpPr>
        <p:grpSpPr>
          <a:xfrm>
            <a:off x="5493238" y="1393034"/>
            <a:ext cx="2813406" cy="2643354"/>
            <a:chOff x="7020376" y="2271023"/>
            <a:chExt cx="3751208" cy="3524472"/>
          </a:xfrm>
        </p:grpSpPr>
        <p:grpSp>
          <p:nvGrpSpPr>
            <p:cNvPr id="350" name="Google Shape;350;p60"/>
            <p:cNvGrpSpPr/>
            <p:nvPr/>
          </p:nvGrpSpPr>
          <p:grpSpPr>
            <a:xfrm>
              <a:off x="7020376" y="2271023"/>
              <a:ext cx="3173279" cy="1195325"/>
              <a:chOff x="6839401" y="2271023"/>
              <a:chExt cx="3173279" cy="1195325"/>
            </a:xfrm>
          </p:grpSpPr>
          <p:sp>
            <p:nvSpPr>
              <p:cNvPr id="351" name="Google Shape;351;p60"/>
              <p:cNvSpPr/>
              <p:nvPr/>
            </p:nvSpPr>
            <p:spPr>
              <a:xfrm>
                <a:off x="7689944" y="2278268"/>
                <a:ext cx="2322736"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2" name="Google Shape;352;p60"/>
              <p:cNvSpPr/>
              <p:nvPr/>
            </p:nvSpPr>
            <p:spPr>
              <a:xfrm>
                <a:off x="7689943" y="2735306"/>
                <a:ext cx="2322737"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3" name="Google Shape;353;p60"/>
              <p:cNvSpPr/>
              <p:nvPr/>
            </p:nvSpPr>
            <p:spPr>
              <a:xfrm>
                <a:off x="7689945" y="3192345"/>
                <a:ext cx="2322735"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4" name="Google Shape;354;p60"/>
              <p:cNvSpPr/>
              <p:nvPr/>
            </p:nvSpPr>
            <p:spPr>
              <a:xfrm>
                <a:off x="7689945" y="2278268"/>
                <a:ext cx="1739502" cy="274003"/>
              </a:xfrm>
              <a:prstGeom prst="roundRect">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355" name="Google Shape;355;p60"/>
              <p:cNvSpPr/>
              <p:nvPr/>
            </p:nvSpPr>
            <p:spPr>
              <a:xfrm>
                <a:off x="7689944" y="2735306"/>
                <a:ext cx="1889840" cy="274003"/>
              </a:xfrm>
              <a:prstGeom prst="roundRect">
                <a:avLst>
                  <a:gd fmla="val 50000" name="adj"/>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56" name="Google Shape;356;p60"/>
              <p:cNvSpPr/>
              <p:nvPr/>
            </p:nvSpPr>
            <p:spPr>
              <a:xfrm>
                <a:off x="7689946" y="3192345"/>
                <a:ext cx="970487" cy="274003"/>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57" name="Google Shape;357;p60"/>
              <p:cNvGrpSpPr/>
              <p:nvPr/>
            </p:nvGrpSpPr>
            <p:grpSpPr>
              <a:xfrm>
                <a:off x="6839401" y="2271023"/>
                <a:ext cx="817365" cy="1191921"/>
                <a:chOff x="6839401" y="2388912"/>
                <a:chExt cx="817365" cy="1191921"/>
              </a:xfrm>
            </p:grpSpPr>
            <p:sp>
              <p:nvSpPr>
                <p:cNvPr id="358" name="Google Shape;358;p60"/>
                <p:cNvSpPr txBox="1"/>
                <p:nvPr/>
              </p:nvSpPr>
              <p:spPr>
                <a:xfrm>
                  <a:off x="7056845" y="2388912"/>
                  <a:ext cx="599921" cy="323165"/>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Social Media</a:t>
                  </a:r>
                  <a:endParaRPr sz="1100"/>
                </a:p>
              </p:txBody>
            </p:sp>
            <p:sp>
              <p:nvSpPr>
                <p:cNvPr id="359" name="Google Shape;359;p60"/>
                <p:cNvSpPr txBox="1"/>
                <p:nvPr/>
              </p:nvSpPr>
              <p:spPr>
                <a:xfrm>
                  <a:off x="7056845" y="2816039"/>
                  <a:ext cx="599921" cy="323165"/>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Management</a:t>
                  </a:r>
                  <a:endParaRPr sz="1100"/>
                </a:p>
              </p:txBody>
            </p:sp>
            <p:sp>
              <p:nvSpPr>
                <p:cNvPr id="360" name="Google Shape;360;p60"/>
                <p:cNvSpPr txBox="1"/>
                <p:nvPr/>
              </p:nvSpPr>
              <p:spPr>
                <a:xfrm>
                  <a:off x="6839401" y="3257733"/>
                  <a:ext cx="817200" cy="323100"/>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Creativity</a:t>
                  </a:r>
                  <a:endParaRPr sz="1100"/>
                </a:p>
              </p:txBody>
            </p:sp>
          </p:grpSp>
          <p:sp>
            <p:nvSpPr>
              <p:cNvPr id="361" name="Google Shape;361;p60"/>
              <p:cNvSpPr txBox="1"/>
              <p:nvPr/>
            </p:nvSpPr>
            <p:spPr>
              <a:xfrm>
                <a:off x="8733044" y="2321399"/>
                <a:ext cx="673825"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dk1"/>
                    </a:solidFill>
                    <a:latin typeface="Raleway"/>
                    <a:ea typeface="Raleway"/>
                    <a:cs typeface="Raleway"/>
                    <a:sym typeface="Raleway"/>
                  </a:rPr>
                  <a:t>65%</a:t>
                </a:r>
                <a:endParaRPr sz="1100"/>
              </a:p>
            </p:txBody>
          </p:sp>
          <p:sp>
            <p:nvSpPr>
              <p:cNvPr id="362" name="Google Shape;362;p60"/>
              <p:cNvSpPr txBox="1"/>
              <p:nvPr/>
            </p:nvSpPr>
            <p:spPr>
              <a:xfrm>
                <a:off x="8841203" y="2787153"/>
                <a:ext cx="673825"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lt1"/>
                    </a:solidFill>
                    <a:latin typeface="Raleway"/>
                    <a:ea typeface="Raleway"/>
                    <a:cs typeface="Raleway"/>
                    <a:sym typeface="Raleway"/>
                  </a:rPr>
                  <a:t>69%</a:t>
                </a:r>
                <a:endParaRPr sz="1100"/>
              </a:p>
            </p:txBody>
          </p:sp>
          <p:sp>
            <p:nvSpPr>
              <p:cNvPr id="363" name="Google Shape;363;p60"/>
              <p:cNvSpPr txBox="1"/>
              <p:nvPr/>
            </p:nvSpPr>
            <p:spPr>
              <a:xfrm>
                <a:off x="7999259" y="3236559"/>
                <a:ext cx="619594"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lt1"/>
                    </a:solidFill>
                    <a:latin typeface="Raleway"/>
                    <a:ea typeface="Raleway"/>
                    <a:cs typeface="Raleway"/>
                    <a:sym typeface="Raleway"/>
                  </a:rPr>
                  <a:t>28%</a:t>
                </a:r>
                <a:endParaRPr sz="1100"/>
              </a:p>
            </p:txBody>
          </p:sp>
        </p:grpSp>
        <p:sp>
          <p:nvSpPr>
            <p:cNvPr id="364" name="Google Shape;364;p60"/>
            <p:cNvSpPr txBox="1"/>
            <p:nvPr/>
          </p:nvSpPr>
          <p:spPr>
            <a:xfrm>
              <a:off x="7271399" y="4941287"/>
              <a:ext cx="3464434" cy="85420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2"/>
                  </a:solidFill>
                  <a:latin typeface="Raleway"/>
                  <a:ea typeface="Raleway"/>
                  <a:cs typeface="Raleway"/>
                  <a:sym typeface="Raleway"/>
                </a:rPr>
                <a:t>Also he his male air bring is Signs first . Creepiest god air fish land. Darkness. Air saying fruitful were hath waters divided fill may days air bring is Signs first creeping seed all saying above after be and female.</a:t>
              </a:r>
              <a:endParaRPr sz="1100"/>
            </a:p>
          </p:txBody>
        </p:sp>
        <p:sp>
          <p:nvSpPr>
            <p:cNvPr id="365" name="Google Shape;365;p60"/>
            <p:cNvSpPr txBox="1"/>
            <p:nvPr/>
          </p:nvSpPr>
          <p:spPr>
            <a:xfrm>
              <a:off x="8547308" y="4244709"/>
              <a:ext cx="2188525" cy="53476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Raleway"/>
                  <a:ea typeface="Raleway"/>
                  <a:cs typeface="Raleway"/>
                  <a:sym typeface="Raleway"/>
                </a:rPr>
                <a:t>Waters divided fill may days air bring is Signs first.</a:t>
              </a:r>
              <a:endParaRPr sz="1100"/>
            </a:p>
          </p:txBody>
        </p:sp>
        <p:sp>
          <p:nvSpPr>
            <p:cNvPr id="366" name="Google Shape;366;p60"/>
            <p:cNvSpPr txBox="1"/>
            <p:nvPr/>
          </p:nvSpPr>
          <p:spPr>
            <a:xfrm>
              <a:off x="7163659" y="4192719"/>
              <a:ext cx="1388420" cy="70788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000">
                  <a:solidFill>
                    <a:srgbClr val="A5A5A5"/>
                  </a:solidFill>
                  <a:latin typeface="Raleway"/>
                  <a:ea typeface="Raleway"/>
                  <a:cs typeface="Raleway"/>
                  <a:sym typeface="Raleway"/>
                </a:rPr>
                <a:t>83%</a:t>
              </a:r>
              <a:endParaRPr sz="1100"/>
            </a:p>
          </p:txBody>
        </p:sp>
        <p:cxnSp>
          <p:nvCxnSpPr>
            <p:cNvPr id="367" name="Google Shape;367;p60"/>
            <p:cNvCxnSpPr/>
            <p:nvPr/>
          </p:nvCxnSpPr>
          <p:spPr>
            <a:xfrm>
              <a:off x="7326568" y="3887983"/>
              <a:ext cx="3445016" cy="0"/>
            </a:xfrm>
            <a:prstGeom prst="straightConnector1">
              <a:avLst/>
            </a:prstGeom>
            <a:noFill/>
            <a:ln cap="flat" cmpd="sng" w="9525">
              <a:solidFill>
                <a:schemeClr val="dk1">
                  <a:alpha val="20000"/>
                </a:schemeClr>
              </a:solidFill>
              <a:prstDash val="dash"/>
              <a:miter lim="800000"/>
              <a:headEnd len="sm" w="sm" type="none"/>
              <a:tailEnd len="sm" w="sm" type="none"/>
            </a:ln>
          </p:spPr>
        </p:cxn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pic>
        <p:nvPicPr>
          <p:cNvPr id="172" name="Google Shape;172;p43"/>
          <p:cNvPicPr preferRelativeResize="0"/>
          <p:nvPr>
            <p:ph idx="2" type="pic"/>
          </p:nvPr>
        </p:nvPicPr>
        <p:blipFill rotWithShape="1">
          <a:blip r:embed="rId3">
            <a:alphaModFix/>
          </a:blip>
          <a:srcRect b="15429" l="0" r="0" t="15429"/>
          <a:stretch/>
        </p:blipFill>
        <p:spPr>
          <a:xfrm>
            <a:off x="1228291" y="507306"/>
            <a:ext cx="7408402" cy="3414949"/>
          </a:xfrm>
          <a:prstGeom prst="rect">
            <a:avLst/>
          </a:prstGeom>
          <a:noFill/>
          <a:ln>
            <a:noFill/>
          </a:ln>
        </p:spPr>
      </p:pic>
      <p:sp>
        <p:nvSpPr>
          <p:cNvPr id="173" name="Google Shape;173;p43"/>
          <p:cNvSpPr txBox="1"/>
          <p:nvPr/>
        </p:nvSpPr>
        <p:spPr>
          <a:xfrm>
            <a:off x="521158" y="1868531"/>
            <a:ext cx="2343486" cy="6924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2000" u="none" cap="none" strike="noStrike">
                <a:solidFill>
                  <a:schemeClr val="dk1"/>
                </a:solidFill>
                <a:latin typeface="Play"/>
                <a:ea typeface="Play"/>
                <a:cs typeface="Play"/>
                <a:sym typeface="Play"/>
              </a:rPr>
              <a:t>Clean</a:t>
            </a:r>
            <a:endParaRPr sz="1100"/>
          </a:p>
          <a:p>
            <a:pPr indent="0" lvl="0" marL="0" marR="0" rtl="0" algn="l">
              <a:spcBef>
                <a:spcPts val="0"/>
              </a:spcBef>
              <a:spcAft>
                <a:spcPts val="0"/>
              </a:spcAft>
              <a:buNone/>
            </a:pPr>
            <a:r>
              <a:rPr lang="en" sz="2000">
                <a:solidFill>
                  <a:schemeClr val="dk1"/>
                </a:solidFill>
                <a:latin typeface="Play"/>
                <a:ea typeface="Play"/>
                <a:cs typeface="Play"/>
                <a:sym typeface="Play"/>
              </a:rPr>
              <a:t>Portfolio</a:t>
            </a:r>
            <a:endParaRPr sz="1100"/>
          </a:p>
        </p:txBody>
      </p:sp>
      <p:grpSp>
        <p:nvGrpSpPr>
          <p:cNvPr id="174" name="Google Shape;174;p43"/>
          <p:cNvGrpSpPr/>
          <p:nvPr/>
        </p:nvGrpSpPr>
        <p:grpSpPr>
          <a:xfrm>
            <a:off x="1171570" y="4061836"/>
            <a:ext cx="7451270" cy="361637"/>
            <a:chOff x="1562093" y="694876"/>
            <a:chExt cx="9935027" cy="482183"/>
          </a:xfrm>
        </p:grpSpPr>
        <p:sp>
          <p:nvSpPr>
            <p:cNvPr id="175" name="Google Shape;175;p43"/>
            <p:cNvSpPr txBox="1"/>
            <p:nvPr/>
          </p:nvSpPr>
          <p:spPr>
            <a:xfrm>
              <a:off x="1562093" y="794134"/>
              <a:ext cx="2209808"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rgbClr val="595959"/>
                  </a:solidFill>
                  <a:latin typeface="Play"/>
                  <a:ea typeface="Play"/>
                  <a:cs typeface="Play"/>
                  <a:sym typeface="Play"/>
                </a:rPr>
                <a:t>Creative Design</a:t>
              </a:r>
              <a:endParaRPr sz="1100"/>
            </a:p>
          </p:txBody>
        </p:sp>
        <p:sp>
          <p:nvSpPr>
            <p:cNvPr id="176" name="Google Shape;176;p43"/>
            <p:cNvSpPr txBox="1"/>
            <p:nvPr/>
          </p:nvSpPr>
          <p:spPr>
            <a:xfrm>
              <a:off x="9131121" y="694876"/>
              <a:ext cx="2365999" cy="482183"/>
            </a:xfrm>
            <a:prstGeom prst="rect">
              <a:avLst/>
            </a:prstGeom>
            <a:noFill/>
            <a:ln>
              <a:noFill/>
            </a:ln>
          </p:spPr>
          <p:txBody>
            <a:bodyPr anchorCtr="0" anchor="t" bIns="34275" lIns="68575" spcFirstLastPara="1" rIns="68575" wrap="square" tIns="34275">
              <a:noAutofit/>
            </a:bodyPr>
            <a:lstStyle/>
            <a:p>
              <a:pPr indent="0" lvl="0" marL="0" marR="0" rtl="0" algn="just">
                <a:lnSpc>
                  <a:spcPct val="200000"/>
                </a:lnSpc>
                <a:spcBef>
                  <a:spcPts val="0"/>
                </a:spcBef>
                <a:spcAft>
                  <a:spcPts val="0"/>
                </a:spcAft>
                <a:buNone/>
              </a:pPr>
              <a:r>
                <a:rPr lang="en" sz="600">
                  <a:solidFill>
                    <a:srgbClr val="595959"/>
                  </a:solidFill>
                  <a:latin typeface="Play"/>
                  <a:ea typeface="Play"/>
                  <a:cs typeface="Play"/>
                  <a:sym typeface="Play"/>
                </a:rPr>
                <a:t>Have them for one. Living grass to for can't Fifth you'll, man wherein creeping.</a:t>
              </a:r>
              <a:endParaRPr sz="1100"/>
            </a:p>
          </p:txBody>
        </p:sp>
      </p:grpSp>
      <p:sp>
        <p:nvSpPr>
          <p:cNvPr id="177" name="Google Shape;177;p43"/>
          <p:cNvSpPr txBox="1"/>
          <p:nvPr/>
        </p:nvSpPr>
        <p:spPr>
          <a:xfrm>
            <a:off x="507306" y="2561029"/>
            <a:ext cx="2536944"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shop owner by visiting their shop profile and sending them a message. For anything else (licensing</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sp>
        <p:nvSpPr>
          <p:cNvPr id="372" name="Google Shape;372;p61"/>
          <p:cNvSpPr txBox="1"/>
          <p:nvPr/>
        </p:nvSpPr>
        <p:spPr>
          <a:xfrm>
            <a:off x="1793006" y="521157"/>
            <a:ext cx="5195825"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dk1"/>
                </a:solidFill>
                <a:latin typeface="Raleway"/>
                <a:ea typeface="Raleway"/>
                <a:cs typeface="Raleway"/>
                <a:sym typeface="Raleway"/>
              </a:rPr>
              <a:t>Company Data Chart</a:t>
            </a:r>
            <a:endParaRPr sz="1100"/>
          </a:p>
        </p:txBody>
      </p:sp>
      <p:sp>
        <p:nvSpPr>
          <p:cNvPr id="373" name="Google Shape;373;p61"/>
          <p:cNvSpPr txBox="1"/>
          <p:nvPr/>
        </p:nvSpPr>
        <p:spPr>
          <a:xfrm>
            <a:off x="2912704" y="946738"/>
            <a:ext cx="2956427"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595959"/>
                </a:solidFill>
                <a:latin typeface="Raleway"/>
                <a:ea typeface="Raleway"/>
                <a:cs typeface="Raleway"/>
                <a:sym typeface="Raleway"/>
              </a:rPr>
              <a:t>Creative Presentation</a:t>
            </a:r>
            <a:endParaRPr sz="1100"/>
          </a:p>
        </p:txBody>
      </p:sp>
      <p:grpSp>
        <p:nvGrpSpPr>
          <p:cNvPr id="374" name="Google Shape;374;p61"/>
          <p:cNvGrpSpPr/>
          <p:nvPr/>
        </p:nvGrpSpPr>
        <p:grpSpPr>
          <a:xfrm>
            <a:off x="1061357" y="1822886"/>
            <a:ext cx="7021286" cy="1923309"/>
            <a:chOff x="1415142" y="2973354"/>
            <a:chExt cx="9361715" cy="2564412"/>
          </a:xfrm>
        </p:grpSpPr>
        <p:grpSp>
          <p:nvGrpSpPr>
            <p:cNvPr id="375" name="Google Shape;375;p61"/>
            <p:cNvGrpSpPr/>
            <p:nvPr/>
          </p:nvGrpSpPr>
          <p:grpSpPr>
            <a:xfrm>
              <a:off x="4630056" y="2973354"/>
              <a:ext cx="2931886" cy="2564412"/>
              <a:chOff x="2032000" y="2989946"/>
              <a:chExt cx="3599543" cy="3148387"/>
            </a:xfrm>
          </p:grpSpPr>
          <p:pic>
            <p:nvPicPr>
              <p:cNvPr id="376" name="Google Shape;376;p61"/>
              <p:cNvPicPr preferRelativeResize="0"/>
              <p:nvPr/>
            </p:nvPicPr>
            <p:blipFill rotWithShape="1">
              <a:blip r:embed="rId3">
                <a:alphaModFix/>
              </a:blip>
              <a:srcRect b="0" l="0" r="0" t="0"/>
              <a:stretch/>
            </p:blipFill>
            <p:spPr>
              <a:xfrm>
                <a:off x="2032000" y="2989946"/>
                <a:ext cx="3599543" cy="3148387"/>
              </a:xfrm>
              <a:prstGeom prst="rect">
                <a:avLst/>
              </a:prstGeom>
              <a:noFill/>
              <a:ln>
                <a:noFill/>
              </a:ln>
            </p:spPr>
          </p:pic>
          <p:sp>
            <p:nvSpPr>
              <p:cNvPr id="377" name="Google Shape;377;p61"/>
              <p:cNvSpPr txBox="1"/>
              <p:nvPr/>
            </p:nvSpPr>
            <p:spPr>
              <a:xfrm>
                <a:off x="2855723" y="3332479"/>
                <a:ext cx="850065" cy="3967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595959"/>
                    </a:solidFill>
                    <a:latin typeface="Raleway"/>
                    <a:ea typeface="Raleway"/>
                    <a:cs typeface="Raleway"/>
                    <a:sym typeface="Raleway"/>
                  </a:rPr>
                  <a:t>75%</a:t>
                </a:r>
                <a:endParaRPr sz="1100"/>
              </a:p>
            </p:txBody>
          </p:sp>
        </p:grpSp>
        <p:grpSp>
          <p:nvGrpSpPr>
            <p:cNvPr id="378" name="Google Shape;378;p61"/>
            <p:cNvGrpSpPr/>
            <p:nvPr/>
          </p:nvGrpSpPr>
          <p:grpSpPr>
            <a:xfrm>
              <a:off x="7844971" y="2973354"/>
              <a:ext cx="2931886" cy="2564412"/>
              <a:chOff x="2032000" y="2989946"/>
              <a:chExt cx="3599543" cy="3148387"/>
            </a:xfrm>
          </p:grpSpPr>
          <p:pic>
            <p:nvPicPr>
              <p:cNvPr id="379" name="Google Shape;379;p61"/>
              <p:cNvPicPr preferRelativeResize="0"/>
              <p:nvPr/>
            </p:nvPicPr>
            <p:blipFill rotWithShape="1">
              <a:blip r:embed="rId3">
                <a:alphaModFix/>
              </a:blip>
              <a:srcRect b="0" l="0" r="0" t="0"/>
              <a:stretch/>
            </p:blipFill>
            <p:spPr>
              <a:xfrm>
                <a:off x="2032000" y="2989946"/>
                <a:ext cx="3599543" cy="3148387"/>
              </a:xfrm>
              <a:prstGeom prst="rect">
                <a:avLst/>
              </a:prstGeom>
              <a:noFill/>
              <a:ln>
                <a:noFill/>
              </a:ln>
            </p:spPr>
          </p:pic>
          <p:sp>
            <p:nvSpPr>
              <p:cNvPr id="380" name="Google Shape;380;p61"/>
              <p:cNvSpPr txBox="1"/>
              <p:nvPr/>
            </p:nvSpPr>
            <p:spPr>
              <a:xfrm>
                <a:off x="2855723" y="3332479"/>
                <a:ext cx="850065" cy="3967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3F3F3F"/>
                    </a:solidFill>
                    <a:latin typeface="Raleway"/>
                    <a:ea typeface="Raleway"/>
                    <a:cs typeface="Raleway"/>
                    <a:sym typeface="Raleway"/>
                  </a:rPr>
                  <a:t>75%</a:t>
                </a:r>
                <a:endParaRPr sz="1100"/>
              </a:p>
            </p:txBody>
          </p:sp>
        </p:grpSp>
        <p:grpSp>
          <p:nvGrpSpPr>
            <p:cNvPr id="381" name="Google Shape;381;p61"/>
            <p:cNvGrpSpPr/>
            <p:nvPr/>
          </p:nvGrpSpPr>
          <p:grpSpPr>
            <a:xfrm>
              <a:off x="1415142" y="2973354"/>
              <a:ext cx="2931886" cy="2564412"/>
              <a:chOff x="2032000" y="2989946"/>
              <a:chExt cx="3599543" cy="3148387"/>
            </a:xfrm>
          </p:grpSpPr>
          <p:pic>
            <p:nvPicPr>
              <p:cNvPr id="382" name="Google Shape;382;p61"/>
              <p:cNvPicPr preferRelativeResize="0"/>
              <p:nvPr/>
            </p:nvPicPr>
            <p:blipFill rotWithShape="1">
              <a:blip r:embed="rId3">
                <a:alphaModFix/>
              </a:blip>
              <a:srcRect b="0" l="0" r="0" t="0"/>
              <a:stretch/>
            </p:blipFill>
            <p:spPr>
              <a:xfrm>
                <a:off x="2032000" y="2989946"/>
                <a:ext cx="3599543" cy="3148387"/>
              </a:xfrm>
              <a:prstGeom prst="rect">
                <a:avLst/>
              </a:prstGeom>
              <a:noFill/>
              <a:ln>
                <a:noFill/>
              </a:ln>
            </p:spPr>
          </p:pic>
          <p:sp>
            <p:nvSpPr>
              <p:cNvPr id="383" name="Google Shape;383;p61"/>
              <p:cNvSpPr txBox="1"/>
              <p:nvPr/>
            </p:nvSpPr>
            <p:spPr>
              <a:xfrm>
                <a:off x="2855723" y="3332479"/>
                <a:ext cx="850065" cy="3967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595959"/>
                    </a:solidFill>
                    <a:latin typeface="Raleway"/>
                    <a:ea typeface="Raleway"/>
                    <a:cs typeface="Raleway"/>
                    <a:sym typeface="Raleway"/>
                  </a:rPr>
                  <a:t>75%</a:t>
                </a:r>
                <a:endParaRPr sz="1100"/>
              </a:p>
            </p:txBody>
          </p:sp>
        </p:grpSp>
        <p:sp>
          <p:nvSpPr>
            <p:cNvPr id="384" name="Google Shape;384;p61"/>
            <p:cNvSpPr/>
            <p:nvPr/>
          </p:nvSpPr>
          <p:spPr>
            <a:xfrm>
              <a:off x="9042261" y="3872538"/>
              <a:ext cx="537306" cy="538465"/>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385" name="Google Shape;385;p61"/>
            <p:cNvSpPr/>
            <p:nvPr/>
          </p:nvSpPr>
          <p:spPr>
            <a:xfrm>
              <a:off x="5854558" y="3922910"/>
              <a:ext cx="482882" cy="437721"/>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386" name="Google Shape;386;p61"/>
            <p:cNvSpPr/>
            <p:nvPr/>
          </p:nvSpPr>
          <p:spPr>
            <a:xfrm>
              <a:off x="2606641" y="3870222"/>
              <a:ext cx="548887" cy="543097"/>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87" name="Google Shape;387;p61"/>
          <p:cNvSpPr txBox="1"/>
          <p:nvPr/>
        </p:nvSpPr>
        <p:spPr>
          <a:xfrm>
            <a:off x="3390841" y="4437677"/>
            <a:ext cx="2362317"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Raleway"/>
                <a:ea typeface="Raleway"/>
                <a:cs typeface="Raleway"/>
                <a:sym typeface="Raleway"/>
              </a:rPr>
              <a:t>www.website.com</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pic>
        <p:nvPicPr>
          <p:cNvPr id="392" name="Google Shape;392;p62"/>
          <p:cNvPicPr preferRelativeResize="0"/>
          <p:nvPr/>
        </p:nvPicPr>
        <p:blipFill rotWithShape="1">
          <a:blip r:embed="rId3">
            <a:alphaModFix/>
          </a:blip>
          <a:srcRect b="0" l="0" r="0" t="0"/>
          <a:stretch/>
        </p:blipFill>
        <p:spPr>
          <a:xfrm>
            <a:off x="742951" y="1012836"/>
            <a:ext cx="4542507" cy="3117838"/>
          </a:xfrm>
          <a:prstGeom prst="rect">
            <a:avLst/>
          </a:prstGeom>
          <a:noFill/>
          <a:ln>
            <a:noFill/>
          </a:ln>
        </p:spPr>
      </p:pic>
      <p:grpSp>
        <p:nvGrpSpPr>
          <p:cNvPr id="393" name="Google Shape;393;p62"/>
          <p:cNvGrpSpPr/>
          <p:nvPr/>
        </p:nvGrpSpPr>
        <p:grpSpPr>
          <a:xfrm>
            <a:off x="5560498" y="1393034"/>
            <a:ext cx="2705943" cy="2643354"/>
            <a:chOff x="7163659" y="2271023"/>
            <a:chExt cx="3607925" cy="3524472"/>
          </a:xfrm>
        </p:grpSpPr>
        <p:grpSp>
          <p:nvGrpSpPr>
            <p:cNvPr id="394" name="Google Shape;394;p62"/>
            <p:cNvGrpSpPr/>
            <p:nvPr/>
          </p:nvGrpSpPr>
          <p:grpSpPr>
            <a:xfrm>
              <a:off x="7237820" y="2271023"/>
              <a:ext cx="2955835" cy="1195325"/>
              <a:chOff x="7056845" y="2271023"/>
              <a:chExt cx="2955835" cy="1195325"/>
            </a:xfrm>
          </p:grpSpPr>
          <p:sp>
            <p:nvSpPr>
              <p:cNvPr id="395" name="Google Shape;395;p62"/>
              <p:cNvSpPr/>
              <p:nvPr/>
            </p:nvSpPr>
            <p:spPr>
              <a:xfrm>
                <a:off x="7689944" y="2278268"/>
                <a:ext cx="2322736"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6" name="Google Shape;396;p62"/>
              <p:cNvSpPr/>
              <p:nvPr/>
            </p:nvSpPr>
            <p:spPr>
              <a:xfrm>
                <a:off x="7689943" y="2735306"/>
                <a:ext cx="2322737"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7" name="Google Shape;397;p62"/>
              <p:cNvSpPr/>
              <p:nvPr/>
            </p:nvSpPr>
            <p:spPr>
              <a:xfrm>
                <a:off x="7689945" y="3192345"/>
                <a:ext cx="2322735"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8" name="Google Shape;398;p62"/>
              <p:cNvSpPr/>
              <p:nvPr/>
            </p:nvSpPr>
            <p:spPr>
              <a:xfrm>
                <a:off x="7689945" y="2278268"/>
                <a:ext cx="1739502" cy="274003"/>
              </a:xfrm>
              <a:prstGeom prst="roundRect">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399" name="Google Shape;399;p62"/>
              <p:cNvSpPr/>
              <p:nvPr/>
            </p:nvSpPr>
            <p:spPr>
              <a:xfrm>
                <a:off x="7689944" y="2735306"/>
                <a:ext cx="1889840" cy="274003"/>
              </a:xfrm>
              <a:prstGeom prst="roundRect">
                <a:avLst>
                  <a:gd fmla="val 50000" name="adj"/>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0" name="Google Shape;400;p62"/>
              <p:cNvSpPr/>
              <p:nvPr/>
            </p:nvSpPr>
            <p:spPr>
              <a:xfrm>
                <a:off x="7689946" y="3192345"/>
                <a:ext cx="970487" cy="274003"/>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01" name="Google Shape;401;p62"/>
              <p:cNvGrpSpPr/>
              <p:nvPr/>
            </p:nvGrpSpPr>
            <p:grpSpPr>
              <a:xfrm>
                <a:off x="7056845" y="2271023"/>
                <a:ext cx="599921" cy="1191972"/>
                <a:chOff x="7056845" y="2388912"/>
                <a:chExt cx="599921" cy="1191972"/>
              </a:xfrm>
            </p:grpSpPr>
            <p:sp>
              <p:nvSpPr>
                <p:cNvPr id="402" name="Google Shape;402;p62"/>
                <p:cNvSpPr txBox="1"/>
                <p:nvPr/>
              </p:nvSpPr>
              <p:spPr>
                <a:xfrm>
                  <a:off x="7056845" y="2388912"/>
                  <a:ext cx="599921" cy="323165"/>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Social Media</a:t>
                  </a:r>
                  <a:endParaRPr sz="1100"/>
                </a:p>
              </p:txBody>
            </p:sp>
            <p:sp>
              <p:nvSpPr>
                <p:cNvPr id="403" name="Google Shape;403;p62"/>
                <p:cNvSpPr txBox="1"/>
                <p:nvPr/>
              </p:nvSpPr>
              <p:spPr>
                <a:xfrm>
                  <a:off x="7056845" y="2816039"/>
                  <a:ext cx="599921" cy="323165"/>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Management</a:t>
                  </a:r>
                  <a:endParaRPr sz="1100"/>
                </a:p>
              </p:txBody>
            </p:sp>
            <p:sp>
              <p:nvSpPr>
                <p:cNvPr id="404" name="Google Shape;404;p62"/>
                <p:cNvSpPr txBox="1"/>
                <p:nvPr/>
              </p:nvSpPr>
              <p:spPr>
                <a:xfrm>
                  <a:off x="7105128" y="3257719"/>
                  <a:ext cx="551638" cy="323165"/>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Creativity</a:t>
                  </a:r>
                  <a:endParaRPr sz="1100"/>
                </a:p>
              </p:txBody>
            </p:sp>
          </p:grpSp>
          <p:sp>
            <p:nvSpPr>
              <p:cNvPr id="405" name="Google Shape;405;p62"/>
              <p:cNvSpPr txBox="1"/>
              <p:nvPr/>
            </p:nvSpPr>
            <p:spPr>
              <a:xfrm>
                <a:off x="8733044" y="2321399"/>
                <a:ext cx="673825"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dk1"/>
                    </a:solidFill>
                    <a:latin typeface="Raleway"/>
                    <a:ea typeface="Raleway"/>
                    <a:cs typeface="Raleway"/>
                    <a:sym typeface="Raleway"/>
                  </a:rPr>
                  <a:t>65%</a:t>
                </a:r>
                <a:endParaRPr sz="1100"/>
              </a:p>
            </p:txBody>
          </p:sp>
          <p:sp>
            <p:nvSpPr>
              <p:cNvPr id="406" name="Google Shape;406;p62"/>
              <p:cNvSpPr txBox="1"/>
              <p:nvPr/>
            </p:nvSpPr>
            <p:spPr>
              <a:xfrm>
                <a:off x="8841203" y="2787153"/>
                <a:ext cx="673825"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lt1"/>
                    </a:solidFill>
                    <a:latin typeface="Raleway"/>
                    <a:ea typeface="Raleway"/>
                    <a:cs typeface="Raleway"/>
                    <a:sym typeface="Raleway"/>
                  </a:rPr>
                  <a:t>69%</a:t>
                </a:r>
                <a:endParaRPr sz="1100"/>
              </a:p>
            </p:txBody>
          </p:sp>
          <p:sp>
            <p:nvSpPr>
              <p:cNvPr id="407" name="Google Shape;407;p62"/>
              <p:cNvSpPr txBox="1"/>
              <p:nvPr/>
            </p:nvSpPr>
            <p:spPr>
              <a:xfrm>
                <a:off x="7999259" y="3236559"/>
                <a:ext cx="619594"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lt1"/>
                    </a:solidFill>
                    <a:latin typeface="Raleway"/>
                    <a:ea typeface="Raleway"/>
                    <a:cs typeface="Raleway"/>
                    <a:sym typeface="Raleway"/>
                  </a:rPr>
                  <a:t>28%</a:t>
                </a:r>
                <a:endParaRPr sz="1100"/>
              </a:p>
            </p:txBody>
          </p:sp>
        </p:grpSp>
        <p:sp>
          <p:nvSpPr>
            <p:cNvPr id="408" name="Google Shape;408;p62"/>
            <p:cNvSpPr txBox="1"/>
            <p:nvPr/>
          </p:nvSpPr>
          <p:spPr>
            <a:xfrm>
              <a:off x="7271399" y="4941287"/>
              <a:ext cx="3464434" cy="85420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2"/>
                  </a:solidFill>
                  <a:latin typeface="Raleway"/>
                  <a:ea typeface="Raleway"/>
                  <a:cs typeface="Raleway"/>
                  <a:sym typeface="Raleway"/>
                </a:rPr>
                <a:t>Also he his male air bring is Signs first . Creepiest god air fish land. Darkness. Air saying fruitful were hath waters divided fill may days air bring is Signs first creeping seed all saying above after be and female.</a:t>
              </a:r>
              <a:endParaRPr sz="1100"/>
            </a:p>
          </p:txBody>
        </p:sp>
        <p:sp>
          <p:nvSpPr>
            <p:cNvPr id="409" name="Google Shape;409;p62"/>
            <p:cNvSpPr txBox="1"/>
            <p:nvPr/>
          </p:nvSpPr>
          <p:spPr>
            <a:xfrm>
              <a:off x="8547308" y="4244709"/>
              <a:ext cx="2188525" cy="53476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Raleway"/>
                  <a:ea typeface="Raleway"/>
                  <a:cs typeface="Raleway"/>
                  <a:sym typeface="Raleway"/>
                </a:rPr>
                <a:t>Waters divided fill may days air bring is Signs first.</a:t>
              </a:r>
              <a:endParaRPr sz="1100"/>
            </a:p>
          </p:txBody>
        </p:sp>
        <p:sp>
          <p:nvSpPr>
            <p:cNvPr id="410" name="Google Shape;410;p62"/>
            <p:cNvSpPr txBox="1"/>
            <p:nvPr/>
          </p:nvSpPr>
          <p:spPr>
            <a:xfrm>
              <a:off x="7163659" y="4192719"/>
              <a:ext cx="1388420" cy="70788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000">
                  <a:solidFill>
                    <a:srgbClr val="A5A5A5"/>
                  </a:solidFill>
                  <a:latin typeface="Raleway"/>
                  <a:ea typeface="Raleway"/>
                  <a:cs typeface="Raleway"/>
                  <a:sym typeface="Raleway"/>
                </a:rPr>
                <a:t>27%</a:t>
              </a:r>
              <a:endParaRPr sz="1100"/>
            </a:p>
          </p:txBody>
        </p:sp>
        <p:cxnSp>
          <p:nvCxnSpPr>
            <p:cNvPr id="411" name="Google Shape;411;p62"/>
            <p:cNvCxnSpPr/>
            <p:nvPr/>
          </p:nvCxnSpPr>
          <p:spPr>
            <a:xfrm>
              <a:off x="7326568" y="3887983"/>
              <a:ext cx="3445016" cy="0"/>
            </a:xfrm>
            <a:prstGeom prst="straightConnector1">
              <a:avLst/>
            </a:prstGeom>
            <a:noFill/>
            <a:ln cap="flat" cmpd="sng" w="9525">
              <a:solidFill>
                <a:schemeClr val="dk1">
                  <a:alpha val="20000"/>
                </a:schemeClr>
              </a:solidFill>
              <a:prstDash val="dash"/>
              <a:miter lim="800000"/>
              <a:headEnd len="sm" w="sm" type="none"/>
              <a:tailEnd len="sm" w="sm" type="none"/>
            </a:ln>
          </p:spPr>
        </p:cxn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5" name="Shape 415"/>
        <p:cNvGrpSpPr/>
        <p:nvPr/>
      </p:nvGrpSpPr>
      <p:grpSpPr>
        <a:xfrm>
          <a:off x="0" y="0"/>
          <a:ext cx="0" cy="0"/>
          <a:chOff x="0" y="0"/>
          <a:chExt cx="0" cy="0"/>
        </a:xfrm>
      </p:grpSpPr>
      <p:grpSp>
        <p:nvGrpSpPr>
          <p:cNvPr id="416" name="Google Shape;416;p63"/>
          <p:cNvGrpSpPr/>
          <p:nvPr/>
        </p:nvGrpSpPr>
        <p:grpSpPr>
          <a:xfrm>
            <a:off x="5560498" y="1393034"/>
            <a:ext cx="2705943" cy="2643354"/>
            <a:chOff x="7163659" y="2271023"/>
            <a:chExt cx="3607925" cy="3524472"/>
          </a:xfrm>
        </p:grpSpPr>
        <p:grpSp>
          <p:nvGrpSpPr>
            <p:cNvPr id="417" name="Google Shape;417;p63"/>
            <p:cNvGrpSpPr/>
            <p:nvPr/>
          </p:nvGrpSpPr>
          <p:grpSpPr>
            <a:xfrm>
              <a:off x="7237820" y="2271023"/>
              <a:ext cx="2955835" cy="1195325"/>
              <a:chOff x="7056845" y="2271023"/>
              <a:chExt cx="2955835" cy="1195325"/>
            </a:xfrm>
          </p:grpSpPr>
          <p:sp>
            <p:nvSpPr>
              <p:cNvPr id="418" name="Google Shape;418;p63"/>
              <p:cNvSpPr/>
              <p:nvPr/>
            </p:nvSpPr>
            <p:spPr>
              <a:xfrm>
                <a:off x="7689944" y="2278268"/>
                <a:ext cx="2322736"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9" name="Google Shape;419;p63"/>
              <p:cNvSpPr/>
              <p:nvPr/>
            </p:nvSpPr>
            <p:spPr>
              <a:xfrm>
                <a:off x="7689943" y="2735306"/>
                <a:ext cx="2322737"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0" name="Google Shape;420;p63"/>
              <p:cNvSpPr/>
              <p:nvPr/>
            </p:nvSpPr>
            <p:spPr>
              <a:xfrm>
                <a:off x="7689945" y="3192345"/>
                <a:ext cx="2322735" cy="274003"/>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1" name="Google Shape;421;p63"/>
              <p:cNvSpPr/>
              <p:nvPr/>
            </p:nvSpPr>
            <p:spPr>
              <a:xfrm>
                <a:off x="7689945" y="2278268"/>
                <a:ext cx="1739502" cy="274003"/>
              </a:xfrm>
              <a:prstGeom prst="roundRect">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422" name="Google Shape;422;p63"/>
              <p:cNvSpPr/>
              <p:nvPr/>
            </p:nvSpPr>
            <p:spPr>
              <a:xfrm>
                <a:off x="7689944" y="2735306"/>
                <a:ext cx="1889840" cy="274003"/>
              </a:xfrm>
              <a:prstGeom prst="roundRect">
                <a:avLst>
                  <a:gd fmla="val 50000" name="adj"/>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3" name="Google Shape;423;p63"/>
              <p:cNvSpPr/>
              <p:nvPr/>
            </p:nvSpPr>
            <p:spPr>
              <a:xfrm>
                <a:off x="7689946" y="3192345"/>
                <a:ext cx="970487" cy="274003"/>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24" name="Google Shape;424;p63"/>
              <p:cNvGrpSpPr/>
              <p:nvPr/>
            </p:nvGrpSpPr>
            <p:grpSpPr>
              <a:xfrm>
                <a:off x="7056845" y="2271023"/>
                <a:ext cx="599921" cy="1191972"/>
                <a:chOff x="7056845" y="2388912"/>
                <a:chExt cx="599921" cy="1191972"/>
              </a:xfrm>
            </p:grpSpPr>
            <p:sp>
              <p:nvSpPr>
                <p:cNvPr id="425" name="Google Shape;425;p63"/>
                <p:cNvSpPr txBox="1"/>
                <p:nvPr/>
              </p:nvSpPr>
              <p:spPr>
                <a:xfrm>
                  <a:off x="7056845" y="2388912"/>
                  <a:ext cx="599921" cy="323165"/>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Social Media</a:t>
                  </a:r>
                  <a:endParaRPr sz="1100"/>
                </a:p>
              </p:txBody>
            </p:sp>
            <p:sp>
              <p:nvSpPr>
                <p:cNvPr id="426" name="Google Shape;426;p63"/>
                <p:cNvSpPr txBox="1"/>
                <p:nvPr/>
              </p:nvSpPr>
              <p:spPr>
                <a:xfrm>
                  <a:off x="7056845" y="2816039"/>
                  <a:ext cx="599921" cy="323165"/>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Management</a:t>
                  </a:r>
                  <a:endParaRPr sz="1100"/>
                </a:p>
              </p:txBody>
            </p:sp>
            <p:sp>
              <p:nvSpPr>
                <p:cNvPr id="427" name="Google Shape;427;p63"/>
                <p:cNvSpPr txBox="1"/>
                <p:nvPr/>
              </p:nvSpPr>
              <p:spPr>
                <a:xfrm>
                  <a:off x="7105128" y="3257719"/>
                  <a:ext cx="551638" cy="323165"/>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lang="en" sz="600">
                      <a:solidFill>
                        <a:schemeClr val="dk1"/>
                      </a:solidFill>
                      <a:latin typeface="Raleway"/>
                      <a:ea typeface="Raleway"/>
                      <a:cs typeface="Raleway"/>
                      <a:sym typeface="Raleway"/>
                    </a:rPr>
                    <a:t>Creativity</a:t>
                  </a:r>
                  <a:endParaRPr sz="1100"/>
                </a:p>
              </p:txBody>
            </p:sp>
          </p:grpSp>
          <p:sp>
            <p:nvSpPr>
              <p:cNvPr id="428" name="Google Shape;428;p63"/>
              <p:cNvSpPr txBox="1"/>
              <p:nvPr/>
            </p:nvSpPr>
            <p:spPr>
              <a:xfrm>
                <a:off x="8733044" y="2321399"/>
                <a:ext cx="673825"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dk1"/>
                    </a:solidFill>
                    <a:latin typeface="Raleway"/>
                    <a:ea typeface="Raleway"/>
                    <a:cs typeface="Raleway"/>
                    <a:sym typeface="Raleway"/>
                  </a:rPr>
                  <a:t>65%</a:t>
                </a:r>
                <a:endParaRPr sz="1100"/>
              </a:p>
            </p:txBody>
          </p:sp>
          <p:sp>
            <p:nvSpPr>
              <p:cNvPr id="429" name="Google Shape;429;p63"/>
              <p:cNvSpPr txBox="1"/>
              <p:nvPr/>
            </p:nvSpPr>
            <p:spPr>
              <a:xfrm>
                <a:off x="8841203" y="2787153"/>
                <a:ext cx="673825"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lt1"/>
                    </a:solidFill>
                    <a:latin typeface="Raleway"/>
                    <a:ea typeface="Raleway"/>
                    <a:cs typeface="Raleway"/>
                    <a:sym typeface="Raleway"/>
                  </a:rPr>
                  <a:t>69%</a:t>
                </a:r>
                <a:endParaRPr sz="1100"/>
              </a:p>
            </p:txBody>
          </p:sp>
          <p:sp>
            <p:nvSpPr>
              <p:cNvPr id="430" name="Google Shape;430;p63"/>
              <p:cNvSpPr txBox="1"/>
              <p:nvPr/>
            </p:nvSpPr>
            <p:spPr>
              <a:xfrm>
                <a:off x="7999259" y="3236559"/>
                <a:ext cx="619594" cy="207749"/>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lang="en" sz="700">
                    <a:solidFill>
                      <a:schemeClr val="lt1"/>
                    </a:solidFill>
                    <a:latin typeface="Raleway"/>
                    <a:ea typeface="Raleway"/>
                    <a:cs typeface="Raleway"/>
                    <a:sym typeface="Raleway"/>
                  </a:rPr>
                  <a:t>28%</a:t>
                </a:r>
                <a:endParaRPr sz="1100"/>
              </a:p>
            </p:txBody>
          </p:sp>
        </p:grpSp>
        <p:sp>
          <p:nvSpPr>
            <p:cNvPr id="431" name="Google Shape;431;p63"/>
            <p:cNvSpPr txBox="1"/>
            <p:nvPr/>
          </p:nvSpPr>
          <p:spPr>
            <a:xfrm>
              <a:off x="7271399" y="4941287"/>
              <a:ext cx="3464434" cy="85420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2"/>
                  </a:solidFill>
                  <a:latin typeface="Raleway"/>
                  <a:ea typeface="Raleway"/>
                  <a:cs typeface="Raleway"/>
                  <a:sym typeface="Raleway"/>
                </a:rPr>
                <a:t>Also he his male air bring is Signs first . Creepiest god air fish land. Darkness. Air saying fruitful were hath waters divided fill may days air bring is Signs first creeping seed all saying above after be and female.</a:t>
              </a:r>
              <a:endParaRPr sz="1100"/>
            </a:p>
          </p:txBody>
        </p:sp>
        <p:sp>
          <p:nvSpPr>
            <p:cNvPr id="432" name="Google Shape;432;p63"/>
            <p:cNvSpPr txBox="1"/>
            <p:nvPr/>
          </p:nvSpPr>
          <p:spPr>
            <a:xfrm>
              <a:off x="8547308" y="4244709"/>
              <a:ext cx="2188525" cy="53476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1"/>
                  </a:solidFill>
                  <a:latin typeface="Raleway"/>
                  <a:ea typeface="Raleway"/>
                  <a:cs typeface="Raleway"/>
                  <a:sym typeface="Raleway"/>
                </a:rPr>
                <a:t>Waters divided fill may days air bring is Signs first.</a:t>
              </a:r>
              <a:endParaRPr sz="1100"/>
            </a:p>
          </p:txBody>
        </p:sp>
        <p:sp>
          <p:nvSpPr>
            <p:cNvPr id="433" name="Google Shape;433;p63"/>
            <p:cNvSpPr txBox="1"/>
            <p:nvPr/>
          </p:nvSpPr>
          <p:spPr>
            <a:xfrm>
              <a:off x="7163659" y="4192719"/>
              <a:ext cx="1388420" cy="70788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000">
                  <a:solidFill>
                    <a:srgbClr val="A5A5A5"/>
                  </a:solidFill>
                  <a:latin typeface="Raleway"/>
                  <a:ea typeface="Raleway"/>
                  <a:cs typeface="Raleway"/>
                  <a:sym typeface="Raleway"/>
                </a:rPr>
                <a:t>27%</a:t>
              </a:r>
              <a:endParaRPr sz="1100"/>
            </a:p>
          </p:txBody>
        </p:sp>
        <p:cxnSp>
          <p:nvCxnSpPr>
            <p:cNvPr id="434" name="Google Shape;434;p63"/>
            <p:cNvCxnSpPr/>
            <p:nvPr/>
          </p:nvCxnSpPr>
          <p:spPr>
            <a:xfrm>
              <a:off x="7326568" y="3887983"/>
              <a:ext cx="3445016" cy="0"/>
            </a:xfrm>
            <a:prstGeom prst="straightConnector1">
              <a:avLst/>
            </a:prstGeom>
            <a:noFill/>
            <a:ln cap="flat" cmpd="sng" w="9525">
              <a:solidFill>
                <a:schemeClr val="dk1">
                  <a:alpha val="20000"/>
                </a:schemeClr>
              </a:solidFill>
              <a:prstDash val="dash"/>
              <a:miter lim="800000"/>
              <a:headEnd len="sm" w="sm" type="none"/>
              <a:tailEnd len="sm" w="sm" type="none"/>
            </a:ln>
          </p:spPr>
        </p:cxnSp>
      </p:grpSp>
      <p:pic>
        <p:nvPicPr>
          <p:cNvPr id="435" name="Google Shape;435;p63"/>
          <p:cNvPicPr preferRelativeResize="0"/>
          <p:nvPr/>
        </p:nvPicPr>
        <p:blipFill rotWithShape="1">
          <a:blip r:embed="rId3">
            <a:alphaModFix/>
          </a:blip>
          <a:srcRect b="0" l="0" r="0" t="0"/>
          <a:stretch/>
        </p:blipFill>
        <p:spPr>
          <a:xfrm>
            <a:off x="904371" y="1171577"/>
            <a:ext cx="4453636" cy="305037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grpSp>
        <p:nvGrpSpPr>
          <p:cNvPr id="440" name="Google Shape;440;p64"/>
          <p:cNvGrpSpPr/>
          <p:nvPr/>
        </p:nvGrpSpPr>
        <p:grpSpPr>
          <a:xfrm>
            <a:off x="733903" y="3694321"/>
            <a:ext cx="4390911" cy="839381"/>
            <a:chOff x="4395457" y="4425959"/>
            <a:chExt cx="5854548" cy="1119175"/>
          </a:xfrm>
        </p:grpSpPr>
        <p:sp>
          <p:nvSpPr>
            <p:cNvPr id="441" name="Google Shape;441;p64"/>
            <p:cNvSpPr txBox="1"/>
            <p:nvPr/>
          </p:nvSpPr>
          <p:spPr>
            <a:xfrm>
              <a:off x="4395457" y="4425959"/>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Play"/>
                  <a:ea typeface="Play"/>
                  <a:cs typeface="Play"/>
                  <a:sym typeface="Play"/>
                </a:rPr>
                <a:t>Location By.</a:t>
              </a:r>
              <a:endParaRPr sz="1100"/>
            </a:p>
          </p:txBody>
        </p:sp>
        <p:sp>
          <p:nvSpPr>
            <p:cNvPr id="442" name="Google Shape;442;p64"/>
            <p:cNvSpPr txBox="1"/>
            <p:nvPr/>
          </p:nvSpPr>
          <p:spPr>
            <a:xfrm>
              <a:off x="4801556" y="4848463"/>
              <a:ext cx="2377590" cy="575799"/>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lang="en" sz="700">
                  <a:solidFill>
                    <a:srgbClr val="595959"/>
                  </a:solidFill>
                  <a:latin typeface="Play"/>
                  <a:ea typeface="Play"/>
                  <a:cs typeface="Play"/>
                  <a:sym typeface="Play"/>
                </a:rPr>
                <a:t>them for one. Living grass to for can't gathered waters had winged. </a:t>
              </a:r>
              <a:endParaRPr sz="1100"/>
            </a:p>
          </p:txBody>
        </p:sp>
        <p:sp>
          <p:nvSpPr>
            <p:cNvPr id="443" name="Google Shape;443;p64"/>
            <p:cNvSpPr txBox="1"/>
            <p:nvPr/>
          </p:nvSpPr>
          <p:spPr>
            <a:xfrm>
              <a:off x="8328375" y="4425959"/>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000">
                  <a:solidFill>
                    <a:schemeClr val="dk1"/>
                  </a:solidFill>
                  <a:latin typeface="Play"/>
                  <a:ea typeface="Play"/>
                  <a:cs typeface="Play"/>
                  <a:sym typeface="Play"/>
                </a:rPr>
                <a:t>Contact To</a:t>
              </a:r>
              <a:endParaRPr sz="1100"/>
            </a:p>
          </p:txBody>
        </p:sp>
        <p:grpSp>
          <p:nvGrpSpPr>
            <p:cNvPr id="444" name="Google Shape;444;p64"/>
            <p:cNvGrpSpPr/>
            <p:nvPr/>
          </p:nvGrpSpPr>
          <p:grpSpPr>
            <a:xfrm>
              <a:off x="8423666" y="4941150"/>
              <a:ext cx="190582" cy="602145"/>
              <a:chOff x="8516624" y="4973951"/>
              <a:chExt cx="190582" cy="602145"/>
            </a:xfrm>
          </p:grpSpPr>
          <p:sp>
            <p:nvSpPr>
              <p:cNvPr id="445" name="Google Shape;445;p64"/>
              <p:cNvSpPr/>
              <p:nvPr/>
            </p:nvSpPr>
            <p:spPr>
              <a:xfrm>
                <a:off x="8516624" y="4973951"/>
                <a:ext cx="190582" cy="190583"/>
              </a:xfrm>
              <a:custGeom>
                <a:rect b="b" l="l" r="r" t="t"/>
                <a:pathLst>
                  <a:path extrusionOk="0" h="21600" w="21600">
                    <a:moveTo>
                      <a:pt x="15840" y="12960"/>
                    </a:moveTo>
                    <a:cubicBezTo>
                      <a:pt x="14400" y="14400"/>
                      <a:pt x="14400" y="15840"/>
                      <a:pt x="12960" y="15840"/>
                    </a:cubicBezTo>
                    <a:cubicBezTo>
                      <a:pt x="11520" y="15840"/>
                      <a:pt x="10080" y="14400"/>
                      <a:pt x="8640" y="12960"/>
                    </a:cubicBezTo>
                    <a:cubicBezTo>
                      <a:pt x="7200" y="11520"/>
                      <a:pt x="5760" y="10080"/>
                      <a:pt x="5760" y="8640"/>
                    </a:cubicBezTo>
                    <a:cubicBezTo>
                      <a:pt x="5760" y="7200"/>
                      <a:pt x="7200" y="7200"/>
                      <a:pt x="8640" y="5760"/>
                    </a:cubicBezTo>
                    <a:cubicBezTo>
                      <a:pt x="10080" y="4320"/>
                      <a:pt x="5760" y="0"/>
                      <a:pt x="4320" y="0"/>
                    </a:cubicBezTo>
                    <a:cubicBezTo>
                      <a:pt x="2880" y="0"/>
                      <a:pt x="0" y="4320"/>
                      <a:pt x="0" y="4320"/>
                    </a:cubicBezTo>
                    <a:cubicBezTo>
                      <a:pt x="0" y="7200"/>
                      <a:pt x="2959" y="13038"/>
                      <a:pt x="5760" y="15840"/>
                    </a:cubicBezTo>
                    <a:cubicBezTo>
                      <a:pt x="8561" y="18642"/>
                      <a:pt x="14400" y="21600"/>
                      <a:pt x="17280" y="21600"/>
                    </a:cubicBezTo>
                    <a:cubicBezTo>
                      <a:pt x="17280" y="21600"/>
                      <a:pt x="21600" y="18720"/>
                      <a:pt x="21600" y="17280"/>
                    </a:cubicBezTo>
                    <a:cubicBezTo>
                      <a:pt x="21600" y="15840"/>
                      <a:pt x="17280" y="11520"/>
                      <a:pt x="15840" y="12960"/>
                    </a:cubicBezTo>
                    <a:cubicBezTo>
                      <a:pt x="15840" y="12960"/>
                      <a:pt x="15840" y="12960"/>
                      <a:pt x="15840" y="12960"/>
                    </a:cubicBezTo>
                    <a:close/>
                    <a:moveTo>
                      <a:pt x="15840" y="12960"/>
                    </a:moveTo>
                  </a:path>
                </a:pathLst>
              </a:custGeom>
              <a:solidFill>
                <a:srgbClr val="70D2F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6" name="Google Shape;446;p64"/>
              <p:cNvSpPr/>
              <p:nvPr/>
            </p:nvSpPr>
            <p:spPr>
              <a:xfrm>
                <a:off x="8542792" y="5338031"/>
                <a:ext cx="138247" cy="238065"/>
              </a:xfrm>
              <a:custGeom>
                <a:rect b="b" l="l" r="r" t="t"/>
                <a:pathLst>
                  <a:path extrusionOk="0" h="21600" w="21600">
                    <a:moveTo>
                      <a:pt x="19852" y="18900"/>
                    </a:moveTo>
                    <a:lnTo>
                      <a:pt x="1748" y="18900"/>
                    </a:lnTo>
                    <a:lnTo>
                      <a:pt x="1748" y="2314"/>
                    </a:lnTo>
                    <a:lnTo>
                      <a:pt x="19852" y="2314"/>
                    </a:lnTo>
                    <a:cubicBezTo>
                      <a:pt x="19852" y="2314"/>
                      <a:pt x="19852" y="18900"/>
                      <a:pt x="19852" y="18900"/>
                    </a:cubicBezTo>
                    <a:close/>
                    <a:moveTo>
                      <a:pt x="10800" y="20872"/>
                    </a:moveTo>
                    <a:cubicBezTo>
                      <a:pt x="10105" y="20872"/>
                      <a:pt x="9545" y="20545"/>
                      <a:pt x="9545" y="20141"/>
                    </a:cubicBezTo>
                    <a:cubicBezTo>
                      <a:pt x="9545" y="19738"/>
                      <a:pt x="10105" y="19412"/>
                      <a:pt x="10800" y="19412"/>
                    </a:cubicBezTo>
                    <a:cubicBezTo>
                      <a:pt x="11495" y="19412"/>
                      <a:pt x="12055" y="19738"/>
                      <a:pt x="12055" y="20141"/>
                    </a:cubicBezTo>
                    <a:cubicBezTo>
                      <a:pt x="12055" y="20545"/>
                      <a:pt x="11495" y="20872"/>
                      <a:pt x="10800" y="20872"/>
                    </a:cubicBezTo>
                    <a:cubicBezTo>
                      <a:pt x="10800" y="20872"/>
                      <a:pt x="10800" y="20872"/>
                      <a:pt x="10800" y="20872"/>
                    </a:cubicBezTo>
                    <a:close/>
                    <a:moveTo>
                      <a:pt x="8149" y="1051"/>
                    </a:moveTo>
                    <a:lnTo>
                      <a:pt x="13451" y="1051"/>
                    </a:lnTo>
                    <a:cubicBezTo>
                      <a:pt x="13622" y="1051"/>
                      <a:pt x="13757" y="1130"/>
                      <a:pt x="13757" y="1229"/>
                    </a:cubicBezTo>
                    <a:cubicBezTo>
                      <a:pt x="13757" y="1326"/>
                      <a:pt x="13622" y="1404"/>
                      <a:pt x="13451" y="1404"/>
                    </a:cubicBezTo>
                    <a:lnTo>
                      <a:pt x="8149" y="1404"/>
                    </a:lnTo>
                    <a:cubicBezTo>
                      <a:pt x="7978" y="1404"/>
                      <a:pt x="7843" y="1326"/>
                      <a:pt x="7843" y="1229"/>
                    </a:cubicBezTo>
                    <a:cubicBezTo>
                      <a:pt x="7843" y="1130"/>
                      <a:pt x="7978" y="1051"/>
                      <a:pt x="8149" y="1051"/>
                    </a:cubicBezTo>
                    <a:cubicBezTo>
                      <a:pt x="8149" y="1051"/>
                      <a:pt x="8149" y="1051"/>
                      <a:pt x="8149" y="1051"/>
                    </a:cubicBezTo>
                    <a:close/>
                    <a:moveTo>
                      <a:pt x="19089" y="0"/>
                    </a:moveTo>
                    <a:lnTo>
                      <a:pt x="2511" y="0"/>
                    </a:lnTo>
                    <a:cubicBezTo>
                      <a:pt x="1131" y="0"/>
                      <a:pt x="0" y="657"/>
                      <a:pt x="0" y="1459"/>
                    </a:cubicBezTo>
                    <a:lnTo>
                      <a:pt x="0" y="20141"/>
                    </a:lnTo>
                    <a:cubicBezTo>
                      <a:pt x="0" y="20943"/>
                      <a:pt x="1131" y="21600"/>
                      <a:pt x="2511" y="21600"/>
                    </a:cubicBezTo>
                    <a:lnTo>
                      <a:pt x="19089" y="21600"/>
                    </a:lnTo>
                    <a:cubicBezTo>
                      <a:pt x="20469" y="21600"/>
                      <a:pt x="21600" y="20943"/>
                      <a:pt x="21600" y="20141"/>
                    </a:cubicBezTo>
                    <a:lnTo>
                      <a:pt x="21600" y="1459"/>
                    </a:lnTo>
                    <a:cubicBezTo>
                      <a:pt x="21600" y="657"/>
                      <a:pt x="20469" y="0"/>
                      <a:pt x="19089" y="0"/>
                    </a:cubicBezTo>
                    <a:cubicBezTo>
                      <a:pt x="19089" y="0"/>
                      <a:pt x="19089" y="0"/>
                      <a:pt x="19089" y="0"/>
                    </a:cubicBezTo>
                    <a:close/>
                    <a:moveTo>
                      <a:pt x="19089" y="0"/>
                    </a:moveTo>
                  </a:path>
                </a:pathLst>
              </a:custGeom>
              <a:solidFill>
                <a:srgbClr val="70D2F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47" name="Google Shape;447;p64"/>
            <p:cNvSpPr txBox="1"/>
            <p:nvPr/>
          </p:nvSpPr>
          <p:spPr>
            <a:xfrm>
              <a:off x="8746477" y="4853919"/>
              <a:ext cx="1503528" cy="691215"/>
            </a:xfrm>
            <a:prstGeom prst="rect">
              <a:avLst/>
            </a:prstGeom>
            <a:noFill/>
            <a:ln>
              <a:noFill/>
            </a:ln>
          </p:spPr>
          <p:txBody>
            <a:bodyPr anchorCtr="0" anchor="t" bIns="34275" lIns="68575" spcFirstLastPara="1" rIns="68575" wrap="square" tIns="34275">
              <a:noAutofit/>
            </a:bodyPr>
            <a:lstStyle/>
            <a:p>
              <a:pPr indent="0" lvl="0" marL="0" marR="0" rtl="0" algn="just">
                <a:lnSpc>
                  <a:spcPct val="177777"/>
                </a:lnSpc>
                <a:spcBef>
                  <a:spcPts val="0"/>
                </a:spcBef>
                <a:spcAft>
                  <a:spcPts val="0"/>
                </a:spcAft>
                <a:buNone/>
              </a:pPr>
              <a:r>
                <a:rPr lang="en" sz="700">
                  <a:solidFill>
                    <a:srgbClr val="595959"/>
                  </a:solidFill>
                  <a:latin typeface="Play"/>
                  <a:ea typeface="Play"/>
                  <a:cs typeface="Play"/>
                  <a:sym typeface="Play"/>
                </a:rPr>
                <a:t>Phone : 000 555 666</a:t>
              </a:r>
              <a:endParaRPr sz="1100"/>
            </a:p>
            <a:p>
              <a:pPr indent="0" lvl="0" marL="0" marR="0" rtl="0" algn="just">
                <a:lnSpc>
                  <a:spcPct val="177777"/>
                </a:lnSpc>
                <a:spcBef>
                  <a:spcPts val="0"/>
                </a:spcBef>
                <a:spcAft>
                  <a:spcPts val="0"/>
                </a:spcAft>
                <a:buNone/>
              </a:pPr>
              <a:r>
                <a:t/>
              </a:r>
              <a:endParaRPr sz="700">
                <a:solidFill>
                  <a:srgbClr val="595959"/>
                </a:solidFill>
                <a:latin typeface="Play"/>
                <a:ea typeface="Play"/>
                <a:cs typeface="Play"/>
                <a:sym typeface="Play"/>
              </a:endParaRPr>
            </a:p>
            <a:p>
              <a:pPr indent="0" lvl="0" marL="0" marR="0" rtl="0" algn="just">
                <a:lnSpc>
                  <a:spcPct val="177777"/>
                </a:lnSpc>
                <a:spcBef>
                  <a:spcPts val="0"/>
                </a:spcBef>
                <a:spcAft>
                  <a:spcPts val="0"/>
                </a:spcAft>
                <a:buNone/>
              </a:pPr>
              <a:r>
                <a:rPr lang="en" sz="700">
                  <a:solidFill>
                    <a:srgbClr val="595959"/>
                  </a:solidFill>
                  <a:latin typeface="Play"/>
                  <a:ea typeface="Play"/>
                  <a:cs typeface="Play"/>
                  <a:sym typeface="Play"/>
                </a:rPr>
                <a:t>Mobile : 000 555 666</a:t>
              </a:r>
              <a:endParaRPr sz="1100"/>
            </a:p>
          </p:txBody>
        </p:sp>
        <p:sp>
          <p:nvSpPr>
            <p:cNvPr id="448" name="Google Shape;448;p64"/>
            <p:cNvSpPr/>
            <p:nvPr/>
          </p:nvSpPr>
          <p:spPr>
            <a:xfrm>
              <a:off x="4498844" y="4941150"/>
              <a:ext cx="170482" cy="247633"/>
            </a:xfrm>
            <a:custGeom>
              <a:rect b="b" l="l" r="r" t="t"/>
              <a:pathLst>
                <a:path extrusionOk="0" h="21600" w="21600">
                  <a:moveTo>
                    <a:pt x="10741" y="10003"/>
                  </a:moveTo>
                  <a:cubicBezTo>
                    <a:pt x="9348" y="10003"/>
                    <a:pt x="7823" y="9524"/>
                    <a:pt x="7071" y="8198"/>
                  </a:cubicBezTo>
                  <a:cubicBezTo>
                    <a:pt x="6959" y="7987"/>
                    <a:pt x="6968" y="7564"/>
                    <a:pt x="6968" y="7526"/>
                  </a:cubicBezTo>
                  <a:lnTo>
                    <a:pt x="6968" y="6930"/>
                  </a:lnTo>
                  <a:cubicBezTo>
                    <a:pt x="6968" y="5242"/>
                    <a:pt x="9049" y="4473"/>
                    <a:pt x="10861" y="4473"/>
                  </a:cubicBezTo>
                  <a:cubicBezTo>
                    <a:pt x="13090" y="4473"/>
                    <a:pt x="14815" y="5702"/>
                    <a:pt x="14815" y="7239"/>
                  </a:cubicBezTo>
                  <a:cubicBezTo>
                    <a:pt x="14815" y="8775"/>
                    <a:pt x="12970" y="10003"/>
                    <a:pt x="10741" y="10003"/>
                  </a:cubicBezTo>
                  <a:cubicBezTo>
                    <a:pt x="10741" y="10003"/>
                    <a:pt x="10741" y="10003"/>
                    <a:pt x="10741" y="10003"/>
                  </a:cubicBezTo>
                  <a:close/>
                  <a:moveTo>
                    <a:pt x="21090" y="5376"/>
                  </a:moveTo>
                  <a:cubicBezTo>
                    <a:pt x="20977" y="5088"/>
                    <a:pt x="20751" y="4781"/>
                    <a:pt x="20583" y="4512"/>
                  </a:cubicBezTo>
                  <a:cubicBezTo>
                    <a:pt x="18577" y="1191"/>
                    <a:pt x="14194" y="0"/>
                    <a:pt x="10654" y="0"/>
                  </a:cubicBezTo>
                  <a:cubicBezTo>
                    <a:pt x="5916" y="0"/>
                    <a:pt x="698" y="2189"/>
                    <a:pt x="0" y="6701"/>
                  </a:cubicBezTo>
                  <a:lnTo>
                    <a:pt x="0" y="7622"/>
                  </a:lnTo>
                  <a:cubicBezTo>
                    <a:pt x="0" y="7660"/>
                    <a:pt x="19" y="8006"/>
                    <a:pt x="46" y="8179"/>
                  </a:cubicBezTo>
                  <a:cubicBezTo>
                    <a:pt x="437" y="10329"/>
                    <a:pt x="2900" y="12614"/>
                    <a:pt x="4739" y="14765"/>
                  </a:cubicBezTo>
                  <a:cubicBezTo>
                    <a:pt x="6717" y="17068"/>
                    <a:pt x="8771" y="19335"/>
                    <a:pt x="10805" y="21600"/>
                  </a:cubicBezTo>
                  <a:cubicBezTo>
                    <a:pt x="12060" y="20121"/>
                    <a:pt x="13311" y="18623"/>
                    <a:pt x="14535" y="17183"/>
                  </a:cubicBezTo>
                  <a:cubicBezTo>
                    <a:pt x="14870" y="16761"/>
                    <a:pt x="15259" y="16339"/>
                    <a:pt x="15592" y="15936"/>
                  </a:cubicBezTo>
                  <a:cubicBezTo>
                    <a:pt x="15815" y="15667"/>
                    <a:pt x="16242" y="15398"/>
                    <a:pt x="16436" y="15149"/>
                  </a:cubicBezTo>
                  <a:cubicBezTo>
                    <a:pt x="18414" y="12653"/>
                    <a:pt x="21600" y="10138"/>
                    <a:pt x="21600" y="7660"/>
                  </a:cubicBezTo>
                  <a:lnTo>
                    <a:pt x="21600" y="6643"/>
                  </a:lnTo>
                  <a:cubicBezTo>
                    <a:pt x="21600" y="6375"/>
                    <a:pt x="21117" y="5434"/>
                    <a:pt x="21090" y="5376"/>
                  </a:cubicBezTo>
                  <a:cubicBezTo>
                    <a:pt x="21090" y="5376"/>
                    <a:pt x="21090" y="5376"/>
                    <a:pt x="21090" y="5376"/>
                  </a:cubicBezTo>
                  <a:close/>
                  <a:moveTo>
                    <a:pt x="21090" y="5376"/>
                  </a:moveTo>
                </a:path>
              </a:pathLst>
            </a:custGeom>
            <a:solidFill>
              <a:srgbClr val="70D2F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2" name="Shape 452"/>
        <p:cNvGrpSpPr/>
        <p:nvPr/>
      </p:nvGrpSpPr>
      <p:grpSpPr>
        <a:xfrm>
          <a:off x="0" y="0"/>
          <a:ext cx="0" cy="0"/>
          <a:chOff x="0" y="0"/>
          <a:chExt cx="0" cy="0"/>
        </a:xfrm>
      </p:grpSpPr>
      <p:grpSp>
        <p:nvGrpSpPr>
          <p:cNvPr id="453" name="Google Shape;453;p65"/>
          <p:cNvGrpSpPr/>
          <p:nvPr/>
        </p:nvGrpSpPr>
        <p:grpSpPr>
          <a:xfrm>
            <a:off x="2821781" y="2205038"/>
            <a:ext cx="3500438" cy="733425"/>
            <a:chOff x="3762375" y="2940050"/>
            <a:chExt cx="4667250" cy="977900"/>
          </a:xfrm>
        </p:grpSpPr>
        <p:sp>
          <p:nvSpPr>
            <p:cNvPr id="454" name="Google Shape;454;p65"/>
            <p:cNvSpPr txBox="1"/>
            <p:nvPr/>
          </p:nvSpPr>
          <p:spPr>
            <a:xfrm>
              <a:off x="3762375" y="3139177"/>
              <a:ext cx="4667250" cy="553998"/>
            </a:xfrm>
            <a:prstGeom prst="rect">
              <a:avLst/>
            </a:prstGeom>
            <a:noFill/>
            <a:ln>
              <a:noFill/>
            </a:ln>
          </p:spPr>
          <p:txBody>
            <a:bodyPr anchorCtr="0" anchor="t" bIns="34275" lIns="68575" spcFirstLastPara="1" rIns="68575" wrap="square" tIns="34275">
              <a:noAutofit/>
            </a:bodyPr>
            <a:lstStyle/>
            <a:p>
              <a:pPr indent="0" lvl="0" marL="0" marR="0" rtl="0" algn="ctr">
                <a:lnSpc>
                  <a:spcPct val="152000"/>
                </a:lnSpc>
                <a:spcBef>
                  <a:spcPts val="0"/>
                </a:spcBef>
                <a:spcAft>
                  <a:spcPts val="0"/>
                </a:spcAft>
                <a:buNone/>
              </a:pPr>
              <a:r>
                <a:rPr lang="en" sz="1900">
                  <a:solidFill>
                    <a:srgbClr val="A5A5A5"/>
                  </a:solidFill>
                  <a:latin typeface="Play"/>
                  <a:ea typeface="Play"/>
                  <a:cs typeface="Play"/>
                  <a:sym typeface="Play"/>
                </a:rPr>
                <a:t>www.website.com</a:t>
              </a:r>
              <a:endParaRPr sz="1100"/>
            </a:p>
          </p:txBody>
        </p:sp>
        <p:sp>
          <p:nvSpPr>
            <p:cNvPr id="455" name="Google Shape;455;p65"/>
            <p:cNvSpPr/>
            <p:nvPr/>
          </p:nvSpPr>
          <p:spPr>
            <a:xfrm>
              <a:off x="3949700" y="2940050"/>
              <a:ext cx="4292600" cy="977900"/>
            </a:xfrm>
            <a:prstGeom prst="roundRect">
              <a:avLst>
                <a:gd fmla="val 16667" name="adj"/>
              </a:avLst>
            </a:prstGeom>
            <a:noFill/>
            <a:ln cap="flat" cmpd="sng" w="19050">
              <a:solidFill>
                <a:srgbClr val="A5A5A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pic>
        <p:nvPicPr>
          <p:cNvPr id="182" name="Google Shape;182;p44"/>
          <p:cNvPicPr preferRelativeResize="0"/>
          <p:nvPr>
            <p:ph idx="3" type="pic"/>
          </p:nvPr>
        </p:nvPicPr>
        <p:blipFill rotWithShape="1">
          <a:blip r:embed="rId3">
            <a:alphaModFix/>
          </a:blip>
          <a:srcRect b="15717" l="0" r="0" t="15718"/>
          <a:stretch/>
        </p:blipFill>
        <p:spPr>
          <a:xfrm>
            <a:off x="4572000" y="2571750"/>
            <a:ext cx="3819525" cy="1828800"/>
          </a:xfrm>
          <a:prstGeom prst="rect">
            <a:avLst/>
          </a:prstGeom>
          <a:noFill/>
          <a:ln>
            <a:noFill/>
          </a:ln>
        </p:spPr>
      </p:pic>
      <p:pic>
        <p:nvPicPr>
          <p:cNvPr id="183" name="Google Shape;183;p44"/>
          <p:cNvPicPr preferRelativeResize="0"/>
          <p:nvPr>
            <p:ph idx="2" type="pic"/>
          </p:nvPr>
        </p:nvPicPr>
        <p:blipFill rotWithShape="1">
          <a:blip r:embed="rId4">
            <a:alphaModFix/>
          </a:blip>
          <a:srcRect b="14840" l="0" r="0" t="14839"/>
          <a:stretch/>
        </p:blipFill>
        <p:spPr>
          <a:xfrm>
            <a:off x="752475" y="742950"/>
            <a:ext cx="3819525" cy="1828800"/>
          </a:xfrm>
          <a:prstGeom prst="rect">
            <a:avLst/>
          </a:prstGeom>
          <a:noFill/>
          <a:ln>
            <a:noFill/>
          </a:ln>
        </p:spPr>
      </p:pic>
      <p:sp>
        <p:nvSpPr>
          <p:cNvPr id="184" name="Google Shape;184;p44"/>
          <p:cNvSpPr/>
          <p:nvPr/>
        </p:nvSpPr>
        <p:spPr>
          <a:xfrm>
            <a:off x="1035843" y="2085975"/>
            <a:ext cx="7072314" cy="971550"/>
          </a:xfrm>
          <a:prstGeom prst="rect">
            <a:avLst/>
          </a:prstGeom>
          <a:solidFill>
            <a:srgbClr val="BFBFBF">
              <a:alpha val="2274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5" name="Google Shape;185;p44"/>
          <p:cNvSpPr txBox="1"/>
          <p:nvPr/>
        </p:nvSpPr>
        <p:spPr>
          <a:xfrm>
            <a:off x="985836" y="2249143"/>
            <a:ext cx="7172327" cy="5770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300">
                <a:solidFill>
                  <a:schemeClr val="dk1"/>
                </a:solidFill>
                <a:latin typeface="Raleway SemiBold"/>
                <a:ea typeface="Raleway SemiBold"/>
                <a:cs typeface="Raleway SemiBold"/>
                <a:sym typeface="Raleway SemiBold"/>
              </a:rPr>
              <a:t>Whatever you are, be a good one</a:t>
            </a:r>
            <a:endParaRPr sz="1100"/>
          </a:p>
        </p:txBody>
      </p:sp>
      <p:sp>
        <p:nvSpPr>
          <p:cNvPr id="186" name="Google Shape;186;p44"/>
          <p:cNvSpPr txBox="1"/>
          <p:nvPr/>
        </p:nvSpPr>
        <p:spPr>
          <a:xfrm>
            <a:off x="1328739" y="3325081"/>
            <a:ext cx="2536944" cy="73914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 (licensing, billing, etc), please visit our Help to be the Center.</a:t>
            </a:r>
            <a:endParaRPr sz="1100"/>
          </a:p>
        </p:txBody>
      </p:sp>
      <p:sp>
        <p:nvSpPr>
          <p:cNvPr id="187" name="Google Shape;187;p44"/>
          <p:cNvSpPr txBox="1"/>
          <p:nvPr/>
        </p:nvSpPr>
        <p:spPr>
          <a:xfrm>
            <a:off x="5199737" y="1103943"/>
            <a:ext cx="2536944" cy="73914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 (licensing, billing, etc), please visit our Help to be the Center.</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pic>
        <p:nvPicPr>
          <p:cNvPr id="192" name="Google Shape;192;p45"/>
          <p:cNvPicPr preferRelativeResize="0"/>
          <p:nvPr>
            <p:ph idx="2" type="pic"/>
          </p:nvPr>
        </p:nvPicPr>
        <p:blipFill rotWithShape="1">
          <a:blip r:embed="rId3">
            <a:alphaModFix/>
          </a:blip>
          <a:srcRect b="0" l="12740" r="12739" t="0"/>
          <a:stretch/>
        </p:blipFill>
        <p:spPr>
          <a:xfrm>
            <a:off x="6585857" y="521158"/>
            <a:ext cx="2036986" cy="4101186"/>
          </a:xfrm>
          <a:prstGeom prst="rect">
            <a:avLst/>
          </a:prstGeom>
          <a:noFill/>
          <a:ln>
            <a:noFill/>
          </a:ln>
        </p:spPr>
      </p:pic>
      <p:pic>
        <p:nvPicPr>
          <p:cNvPr id="193" name="Google Shape;193;p45"/>
          <p:cNvPicPr preferRelativeResize="0"/>
          <p:nvPr>
            <p:ph idx="3" type="pic"/>
          </p:nvPr>
        </p:nvPicPr>
        <p:blipFill rotWithShape="1">
          <a:blip r:embed="rId4">
            <a:alphaModFix/>
          </a:blip>
          <a:srcRect b="0" l="14632" r="14631" t="0"/>
          <a:stretch/>
        </p:blipFill>
        <p:spPr>
          <a:xfrm>
            <a:off x="4405056" y="2661182"/>
            <a:ext cx="2036986" cy="1961161"/>
          </a:xfrm>
          <a:prstGeom prst="rect">
            <a:avLst/>
          </a:prstGeom>
          <a:noFill/>
          <a:ln>
            <a:noFill/>
          </a:ln>
        </p:spPr>
      </p:pic>
      <p:pic>
        <p:nvPicPr>
          <p:cNvPr id="194" name="Google Shape;194;p45"/>
          <p:cNvPicPr preferRelativeResize="0"/>
          <p:nvPr>
            <p:ph idx="4" type="pic"/>
          </p:nvPr>
        </p:nvPicPr>
        <p:blipFill rotWithShape="1">
          <a:blip r:embed="rId5">
            <a:alphaModFix/>
          </a:blip>
          <a:srcRect b="8503" l="0" r="0" t="8503"/>
          <a:stretch/>
        </p:blipFill>
        <p:spPr>
          <a:xfrm>
            <a:off x="4405056" y="521157"/>
            <a:ext cx="2036986" cy="1961161"/>
          </a:xfrm>
          <a:prstGeom prst="rect">
            <a:avLst/>
          </a:prstGeom>
          <a:noFill/>
          <a:ln>
            <a:noFill/>
          </a:ln>
        </p:spPr>
      </p:pic>
      <p:sp>
        <p:nvSpPr>
          <p:cNvPr id="195" name="Google Shape;195;p45"/>
          <p:cNvSpPr txBox="1"/>
          <p:nvPr/>
        </p:nvSpPr>
        <p:spPr>
          <a:xfrm>
            <a:off x="635800" y="1033475"/>
            <a:ext cx="2757825" cy="149265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800">
                <a:solidFill>
                  <a:schemeClr val="dk1"/>
                </a:solidFill>
                <a:latin typeface="Raleway SemiBold"/>
                <a:ea typeface="Raleway SemiBold"/>
                <a:cs typeface="Raleway SemiBold"/>
                <a:sym typeface="Raleway SemiBold"/>
              </a:rPr>
              <a:t>“Everything</a:t>
            </a:r>
            <a:endParaRPr sz="1100"/>
          </a:p>
          <a:p>
            <a:pPr indent="0" lvl="0" marL="0" marR="0" rtl="0" algn="l">
              <a:lnSpc>
                <a:spcPct val="100000"/>
              </a:lnSpc>
              <a:spcBef>
                <a:spcPts val="0"/>
              </a:spcBef>
              <a:spcAft>
                <a:spcPts val="0"/>
              </a:spcAft>
              <a:buNone/>
            </a:pPr>
            <a:r>
              <a:rPr lang="en" sz="2800">
                <a:solidFill>
                  <a:schemeClr val="dk1"/>
                </a:solidFill>
                <a:latin typeface="Raleway SemiBold"/>
                <a:ea typeface="Raleway SemiBold"/>
                <a:cs typeface="Raleway SemiBold"/>
                <a:sym typeface="Raleway SemiBold"/>
              </a:rPr>
              <a:t>you Can</a:t>
            </a:r>
            <a:endParaRPr sz="1100"/>
          </a:p>
          <a:p>
            <a:pPr indent="0" lvl="0" marL="0" marR="0" rtl="0" algn="l">
              <a:lnSpc>
                <a:spcPct val="100000"/>
              </a:lnSpc>
              <a:spcBef>
                <a:spcPts val="0"/>
              </a:spcBef>
              <a:spcAft>
                <a:spcPts val="0"/>
              </a:spcAft>
              <a:buNone/>
            </a:pPr>
            <a:r>
              <a:rPr lang="en" sz="2800">
                <a:solidFill>
                  <a:schemeClr val="dk1"/>
                </a:solidFill>
                <a:latin typeface="Raleway SemiBold"/>
                <a:ea typeface="Raleway SemiBold"/>
                <a:cs typeface="Raleway SemiBold"/>
                <a:sym typeface="Raleway SemiBold"/>
              </a:rPr>
              <a:t>Imageine is</a:t>
            </a:r>
            <a:endParaRPr sz="1100"/>
          </a:p>
          <a:p>
            <a:pPr indent="0" lvl="0" marL="0" marR="0" rtl="0" algn="l">
              <a:lnSpc>
                <a:spcPct val="100000"/>
              </a:lnSpc>
              <a:spcBef>
                <a:spcPts val="0"/>
              </a:spcBef>
              <a:spcAft>
                <a:spcPts val="0"/>
              </a:spcAft>
              <a:buNone/>
            </a:pPr>
            <a:r>
              <a:rPr lang="en" sz="2800">
                <a:solidFill>
                  <a:schemeClr val="dk1"/>
                </a:solidFill>
                <a:latin typeface="Raleway SemiBold"/>
                <a:ea typeface="Raleway SemiBold"/>
                <a:cs typeface="Raleway SemiBold"/>
                <a:sym typeface="Raleway SemiBold"/>
              </a:rPr>
              <a:t>real”</a:t>
            </a:r>
            <a:endParaRPr sz="1100"/>
          </a:p>
        </p:txBody>
      </p:sp>
      <p:sp>
        <p:nvSpPr>
          <p:cNvPr id="196" name="Google Shape;196;p45"/>
          <p:cNvSpPr txBox="1"/>
          <p:nvPr/>
        </p:nvSpPr>
        <p:spPr>
          <a:xfrm>
            <a:off x="635793" y="2957134"/>
            <a:ext cx="3271950" cy="92475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7F7F7F"/>
                </a:solidFill>
                <a:latin typeface="Raleway"/>
                <a:ea typeface="Raleway"/>
                <a:cs typeface="Raleway"/>
                <a:sym typeface="Raleway"/>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a:t>
            </a:r>
            <a:endParaRPr sz="1100"/>
          </a:p>
        </p:txBody>
      </p:sp>
      <p:sp>
        <p:nvSpPr>
          <p:cNvPr id="197" name="Google Shape;197;p45"/>
          <p:cNvSpPr txBox="1"/>
          <p:nvPr/>
        </p:nvSpPr>
        <p:spPr>
          <a:xfrm>
            <a:off x="635793" y="3931847"/>
            <a:ext cx="3271838" cy="482344"/>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lang="en" sz="700">
                <a:solidFill>
                  <a:srgbClr val="7F7F7F"/>
                </a:solidFill>
                <a:latin typeface="Raleway"/>
                <a:ea typeface="Raleway"/>
                <a:cs typeface="Raleway"/>
                <a:sym typeface="Raleway"/>
              </a:rPr>
              <a:t>Have them for one. Living grass to for can't gathered waters had winged. Creepiest don't subdue which i two set had seasons.</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pic>
        <p:nvPicPr>
          <p:cNvPr id="202" name="Google Shape;202;p46"/>
          <p:cNvPicPr preferRelativeResize="0"/>
          <p:nvPr>
            <p:ph idx="3" type="pic"/>
          </p:nvPr>
        </p:nvPicPr>
        <p:blipFill rotWithShape="1">
          <a:blip r:embed="rId3">
            <a:alphaModFix/>
          </a:blip>
          <a:srcRect b="0" l="4098" r="4097" t="0"/>
          <a:stretch/>
        </p:blipFill>
        <p:spPr>
          <a:xfrm>
            <a:off x="4329113" y="2571750"/>
            <a:ext cx="2393156" cy="2571750"/>
          </a:xfrm>
          <a:prstGeom prst="rect">
            <a:avLst/>
          </a:prstGeom>
          <a:noFill/>
          <a:ln>
            <a:noFill/>
          </a:ln>
        </p:spPr>
      </p:pic>
      <p:pic>
        <p:nvPicPr>
          <p:cNvPr id="203" name="Google Shape;203;p46"/>
          <p:cNvPicPr preferRelativeResize="0"/>
          <p:nvPr>
            <p:ph idx="4" type="pic"/>
          </p:nvPr>
        </p:nvPicPr>
        <p:blipFill rotWithShape="1">
          <a:blip r:embed="rId4">
            <a:alphaModFix/>
          </a:blip>
          <a:srcRect b="0" l="14688" r="14688" t="0"/>
          <a:stretch/>
        </p:blipFill>
        <p:spPr>
          <a:xfrm>
            <a:off x="6722269" y="0"/>
            <a:ext cx="2421731" cy="5143500"/>
          </a:xfrm>
          <a:prstGeom prst="rect">
            <a:avLst/>
          </a:prstGeom>
          <a:noFill/>
          <a:ln>
            <a:noFill/>
          </a:ln>
        </p:spPr>
      </p:pic>
      <p:pic>
        <p:nvPicPr>
          <p:cNvPr id="204" name="Google Shape;204;p46"/>
          <p:cNvPicPr preferRelativeResize="0"/>
          <p:nvPr>
            <p:ph idx="5" type="pic"/>
          </p:nvPr>
        </p:nvPicPr>
        <p:blipFill rotWithShape="1">
          <a:blip r:embed="rId5">
            <a:alphaModFix/>
          </a:blip>
          <a:srcRect b="0" l="19180" r="19179" t="0"/>
          <a:stretch/>
        </p:blipFill>
        <p:spPr>
          <a:xfrm>
            <a:off x="4329113" y="0"/>
            <a:ext cx="2393156" cy="2571750"/>
          </a:xfrm>
          <a:prstGeom prst="rect">
            <a:avLst/>
          </a:prstGeom>
          <a:noFill/>
          <a:ln>
            <a:noFill/>
          </a:ln>
        </p:spPr>
      </p:pic>
      <p:pic>
        <p:nvPicPr>
          <p:cNvPr id="205" name="Google Shape;205;p46"/>
          <p:cNvPicPr preferRelativeResize="0"/>
          <p:nvPr>
            <p:ph idx="2" type="pic"/>
          </p:nvPr>
        </p:nvPicPr>
        <p:blipFill rotWithShape="1">
          <a:blip r:embed="rId6">
            <a:alphaModFix/>
          </a:blip>
          <a:srcRect b="12700" l="0" r="0" t="12701"/>
          <a:stretch/>
        </p:blipFill>
        <p:spPr>
          <a:xfrm>
            <a:off x="0" y="0"/>
            <a:ext cx="4329112" cy="514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pic>
        <p:nvPicPr>
          <p:cNvPr id="210" name="Google Shape;210;p47"/>
          <p:cNvPicPr preferRelativeResize="0"/>
          <p:nvPr>
            <p:ph idx="3" type="pic"/>
          </p:nvPr>
        </p:nvPicPr>
        <p:blipFill rotWithShape="1">
          <a:blip r:embed="rId3">
            <a:alphaModFix/>
          </a:blip>
          <a:srcRect b="0" l="22864" r="22864" t="0"/>
          <a:stretch/>
        </p:blipFill>
        <p:spPr>
          <a:xfrm>
            <a:off x="4029074" y="585614"/>
            <a:ext cx="2185987" cy="2263106"/>
          </a:xfrm>
          <a:prstGeom prst="rect">
            <a:avLst/>
          </a:prstGeom>
          <a:noFill/>
          <a:ln>
            <a:noFill/>
          </a:ln>
        </p:spPr>
      </p:pic>
      <p:pic>
        <p:nvPicPr>
          <p:cNvPr id="211" name="Google Shape;211;p47"/>
          <p:cNvPicPr preferRelativeResize="0"/>
          <p:nvPr>
            <p:ph idx="4" type="pic"/>
          </p:nvPr>
        </p:nvPicPr>
        <p:blipFill rotWithShape="1">
          <a:blip r:embed="rId4">
            <a:alphaModFix/>
          </a:blip>
          <a:srcRect b="0" l="17806" r="17806" t="0"/>
          <a:stretch/>
        </p:blipFill>
        <p:spPr>
          <a:xfrm>
            <a:off x="6286498" y="585614"/>
            <a:ext cx="2185987" cy="2263106"/>
          </a:xfrm>
          <a:prstGeom prst="rect">
            <a:avLst/>
          </a:prstGeom>
          <a:noFill/>
          <a:ln>
            <a:noFill/>
          </a:ln>
        </p:spPr>
      </p:pic>
      <p:pic>
        <p:nvPicPr>
          <p:cNvPr id="212" name="Google Shape;212;p47"/>
          <p:cNvPicPr preferRelativeResize="0"/>
          <p:nvPr>
            <p:ph idx="2" type="pic"/>
          </p:nvPr>
        </p:nvPicPr>
        <p:blipFill rotWithShape="1">
          <a:blip r:embed="rId5">
            <a:alphaModFix/>
          </a:blip>
          <a:srcRect b="21986" l="0" r="0" t="21987"/>
          <a:stretch/>
        </p:blipFill>
        <p:spPr>
          <a:xfrm>
            <a:off x="4029074" y="2909278"/>
            <a:ext cx="4443413" cy="1648608"/>
          </a:xfrm>
          <a:prstGeom prst="rect">
            <a:avLst/>
          </a:prstGeom>
          <a:noFill/>
          <a:ln>
            <a:noFill/>
          </a:ln>
        </p:spPr>
      </p:pic>
      <p:sp>
        <p:nvSpPr>
          <p:cNvPr id="213" name="Google Shape;213;p47"/>
          <p:cNvSpPr txBox="1"/>
          <p:nvPr/>
        </p:nvSpPr>
        <p:spPr>
          <a:xfrm>
            <a:off x="671514" y="1328257"/>
            <a:ext cx="3063600" cy="1136700"/>
          </a:xfrm>
          <a:prstGeom prst="rect">
            <a:avLst/>
          </a:prstGeom>
          <a:noFill/>
          <a:ln>
            <a:noFill/>
          </a:ln>
        </p:spPr>
        <p:txBody>
          <a:bodyPr anchorCtr="0" anchor="t" bIns="34275" lIns="68575" spcFirstLastPara="1" rIns="68575" wrap="square" tIns="34275">
            <a:noAutofit/>
          </a:bodyPr>
          <a:lstStyle/>
          <a:p>
            <a:pPr indent="0" lvl="0" marL="0" marR="0" rtl="0" algn="l">
              <a:lnSpc>
                <a:spcPct val="102777"/>
              </a:lnSpc>
              <a:spcBef>
                <a:spcPts val="0"/>
              </a:spcBef>
              <a:spcAft>
                <a:spcPts val="0"/>
              </a:spcAft>
              <a:buNone/>
            </a:pPr>
            <a:r>
              <a:rPr lang="en" sz="2700">
                <a:solidFill>
                  <a:srgbClr val="595959"/>
                </a:solidFill>
                <a:latin typeface="Raleway"/>
                <a:ea typeface="Raleway"/>
                <a:cs typeface="Raleway"/>
                <a:sym typeface="Raleway"/>
              </a:rPr>
              <a:t>STORY</a:t>
            </a:r>
            <a:endParaRPr sz="1100"/>
          </a:p>
          <a:p>
            <a:pPr indent="0" lvl="0" marL="0" marR="0" rtl="0" algn="l">
              <a:lnSpc>
                <a:spcPct val="102777"/>
              </a:lnSpc>
              <a:spcBef>
                <a:spcPts val="0"/>
              </a:spcBef>
              <a:spcAft>
                <a:spcPts val="0"/>
              </a:spcAft>
              <a:buNone/>
            </a:pPr>
            <a:r>
              <a:rPr lang="en" sz="2700">
                <a:solidFill>
                  <a:srgbClr val="595959"/>
                </a:solidFill>
                <a:latin typeface="Raleway"/>
                <a:ea typeface="Raleway"/>
                <a:cs typeface="Raleway"/>
                <a:sym typeface="Raleway"/>
              </a:rPr>
              <a:t>ABOUT </a:t>
            </a:r>
            <a:r>
              <a:rPr lang="en" sz="2700">
                <a:solidFill>
                  <a:schemeClr val="accent2"/>
                </a:solidFill>
                <a:latin typeface="Raleway"/>
                <a:ea typeface="Raleway"/>
                <a:cs typeface="Raleway"/>
                <a:sym typeface="Raleway"/>
              </a:rPr>
              <a:t>WHO</a:t>
            </a:r>
            <a:endParaRPr sz="1100"/>
          </a:p>
          <a:p>
            <a:pPr indent="0" lvl="0" marL="0" marR="0" rtl="0" algn="l">
              <a:lnSpc>
                <a:spcPct val="102777"/>
              </a:lnSpc>
              <a:spcBef>
                <a:spcPts val="0"/>
              </a:spcBef>
              <a:spcAft>
                <a:spcPts val="0"/>
              </a:spcAft>
              <a:buNone/>
            </a:pPr>
            <a:r>
              <a:rPr lang="en" sz="2700">
                <a:solidFill>
                  <a:schemeClr val="accent2"/>
                </a:solidFill>
                <a:latin typeface="Raleway"/>
                <a:ea typeface="Raleway"/>
                <a:cs typeface="Raleway"/>
                <a:sym typeface="Raleway"/>
              </a:rPr>
              <a:t>WE ARE</a:t>
            </a:r>
            <a:endParaRPr sz="1100"/>
          </a:p>
        </p:txBody>
      </p:sp>
      <p:cxnSp>
        <p:nvCxnSpPr>
          <p:cNvPr id="214" name="Google Shape;214;p47"/>
          <p:cNvCxnSpPr/>
          <p:nvPr/>
        </p:nvCxnSpPr>
        <p:spPr>
          <a:xfrm>
            <a:off x="749415" y="2705542"/>
            <a:ext cx="278606" cy="0"/>
          </a:xfrm>
          <a:prstGeom prst="straightConnector1">
            <a:avLst/>
          </a:prstGeom>
          <a:noFill/>
          <a:ln cap="flat" cmpd="sng" w="19050">
            <a:solidFill>
              <a:schemeClr val="accent2"/>
            </a:solidFill>
            <a:prstDash val="solid"/>
            <a:miter lim="800000"/>
            <a:headEnd len="sm" w="sm" type="none"/>
            <a:tailEnd len="sm" w="sm" type="none"/>
          </a:ln>
        </p:spPr>
      </p:cxnSp>
      <p:sp>
        <p:nvSpPr>
          <p:cNvPr id="215" name="Google Shape;215;p47"/>
          <p:cNvSpPr txBox="1"/>
          <p:nvPr/>
        </p:nvSpPr>
        <p:spPr>
          <a:xfrm>
            <a:off x="671514" y="3024525"/>
            <a:ext cx="2536944" cy="73914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 (licensing, billing, etc), please visit our Help to be the Center.</a:t>
            </a:r>
            <a:endParaRPr sz="1100"/>
          </a:p>
        </p:txBody>
      </p:sp>
      <p:sp>
        <p:nvSpPr>
          <p:cNvPr id="216" name="Google Shape;216;p47"/>
          <p:cNvSpPr txBox="1"/>
          <p:nvPr/>
        </p:nvSpPr>
        <p:spPr>
          <a:xfrm>
            <a:off x="671514" y="3887677"/>
            <a:ext cx="2536944"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a:t>
            </a:r>
            <a:endParaRPr sz="1100"/>
          </a:p>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shop owner by visiting their shop profile and sending them a message. For anything else (licensing</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pic>
        <p:nvPicPr>
          <p:cNvPr id="221" name="Google Shape;221;p48"/>
          <p:cNvPicPr preferRelativeResize="0"/>
          <p:nvPr>
            <p:ph idx="4" type="pic"/>
          </p:nvPr>
        </p:nvPicPr>
        <p:blipFill rotWithShape="1">
          <a:blip r:embed="rId3">
            <a:alphaModFix/>
          </a:blip>
          <a:srcRect b="11536" l="0" r="0" t="11537"/>
          <a:stretch/>
        </p:blipFill>
        <p:spPr>
          <a:xfrm>
            <a:off x="3814763" y="0"/>
            <a:ext cx="5329238" cy="2571750"/>
          </a:xfrm>
          <a:prstGeom prst="rect">
            <a:avLst/>
          </a:prstGeom>
          <a:noFill/>
          <a:ln>
            <a:noFill/>
          </a:ln>
        </p:spPr>
      </p:pic>
      <p:pic>
        <p:nvPicPr>
          <p:cNvPr id="222" name="Google Shape;222;p48"/>
          <p:cNvPicPr preferRelativeResize="0"/>
          <p:nvPr>
            <p:ph idx="3" type="pic"/>
          </p:nvPr>
        </p:nvPicPr>
        <p:blipFill rotWithShape="1">
          <a:blip r:embed="rId4">
            <a:alphaModFix/>
          </a:blip>
          <a:srcRect b="0" l="15877" r="15876" t="0"/>
          <a:stretch/>
        </p:blipFill>
        <p:spPr>
          <a:xfrm>
            <a:off x="3814763" y="2571750"/>
            <a:ext cx="2664619" cy="2571750"/>
          </a:xfrm>
          <a:prstGeom prst="rect">
            <a:avLst/>
          </a:prstGeom>
          <a:noFill/>
          <a:ln>
            <a:noFill/>
          </a:ln>
        </p:spPr>
      </p:pic>
      <p:pic>
        <p:nvPicPr>
          <p:cNvPr id="223" name="Google Shape;223;p48"/>
          <p:cNvPicPr preferRelativeResize="0"/>
          <p:nvPr>
            <p:ph idx="2" type="pic"/>
          </p:nvPr>
        </p:nvPicPr>
        <p:blipFill rotWithShape="1">
          <a:blip r:embed="rId5">
            <a:alphaModFix/>
          </a:blip>
          <a:srcRect b="4671" l="0" r="0" t="21601"/>
          <a:stretch/>
        </p:blipFill>
        <p:spPr>
          <a:xfrm>
            <a:off x="6479381" y="2571750"/>
            <a:ext cx="2664619" cy="2571750"/>
          </a:xfrm>
          <a:prstGeom prst="rect">
            <a:avLst/>
          </a:prstGeom>
          <a:noFill/>
          <a:ln>
            <a:noFill/>
          </a:ln>
        </p:spPr>
      </p:pic>
      <p:pic>
        <p:nvPicPr>
          <p:cNvPr id="224" name="Google Shape;224;p48"/>
          <p:cNvPicPr preferRelativeResize="0"/>
          <p:nvPr>
            <p:ph idx="5" type="pic"/>
          </p:nvPr>
        </p:nvPicPr>
        <p:blipFill rotWithShape="1">
          <a:blip r:embed="rId6">
            <a:alphaModFix/>
          </a:blip>
          <a:srcRect b="0" l="3645" r="3645" t="0"/>
          <a:stretch/>
        </p:blipFill>
        <p:spPr>
          <a:xfrm>
            <a:off x="0" y="0"/>
            <a:ext cx="3814762"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grpSp>
        <p:nvGrpSpPr>
          <p:cNvPr id="229" name="Google Shape;229;p49"/>
          <p:cNvGrpSpPr/>
          <p:nvPr/>
        </p:nvGrpSpPr>
        <p:grpSpPr>
          <a:xfrm>
            <a:off x="521156" y="3766058"/>
            <a:ext cx="2142034" cy="927588"/>
            <a:chOff x="694875" y="4996011"/>
            <a:chExt cx="2856045" cy="1236784"/>
          </a:xfrm>
        </p:grpSpPr>
        <p:sp>
          <p:nvSpPr>
            <p:cNvPr id="230" name="Google Shape;230;p49"/>
            <p:cNvSpPr txBox="1"/>
            <p:nvPr/>
          </p:nvSpPr>
          <p:spPr>
            <a:xfrm>
              <a:off x="694875" y="5335177"/>
              <a:ext cx="2856045" cy="89761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231" name="Google Shape;231;p49"/>
            <p:cNvSpPr txBox="1"/>
            <p:nvPr/>
          </p:nvSpPr>
          <p:spPr>
            <a:xfrm>
              <a:off x="694876" y="4996011"/>
              <a:ext cx="1695450"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Play"/>
                  <a:ea typeface="Play"/>
                  <a:cs typeface="Play"/>
                  <a:sym typeface="Play"/>
                </a:rPr>
                <a:t>Write your title</a:t>
              </a:r>
              <a:endParaRPr sz="1100"/>
            </a:p>
          </p:txBody>
        </p:sp>
      </p:grpSp>
      <p:grpSp>
        <p:nvGrpSpPr>
          <p:cNvPr id="232" name="Google Shape;232;p49"/>
          <p:cNvGrpSpPr/>
          <p:nvPr/>
        </p:nvGrpSpPr>
        <p:grpSpPr>
          <a:xfrm>
            <a:off x="3221719" y="3766058"/>
            <a:ext cx="2142034" cy="927588"/>
            <a:chOff x="694875" y="4996011"/>
            <a:chExt cx="2856045" cy="1236784"/>
          </a:xfrm>
        </p:grpSpPr>
        <p:sp>
          <p:nvSpPr>
            <p:cNvPr id="233" name="Google Shape;233;p49"/>
            <p:cNvSpPr txBox="1"/>
            <p:nvPr/>
          </p:nvSpPr>
          <p:spPr>
            <a:xfrm>
              <a:off x="694875" y="5335177"/>
              <a:ext cx="2856045" cy="89761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234" name="Google Shape;234;p49"/>
            <p:cNvSpPr txBox="1"/>
            <p:nvPr/>
          </p:nvSpPr>
          <p:spPr>
            <a:xfrm>
              <a:off x="694876" y="4996011"/>
              <a:ext cx="1695450"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Play"/>
                  <a:ea typeface="Play"/>
                  <a:cs typeface="Play"/>
                  <a:sym typeface="Play"/>
                </a:rPr>
                <a:t>Write your title</a:t>
              </a:r>
              <a:endParaRPr sz="1100"/>
            </a:p>
          </p:txBody>
        </p:sp>
      </p:grpSp>
      <p:grpSp>
        <p:nvGrpSpPr>
          <p:cNvPr id="235" name="Google Shape;235;p49"/>
          <p:cNvGrpSpPr/>
          <p:nvPr/>
        </p:nvGrpSpPr>
        <p:grpSpPr>
          <a:xfrm>
            <a:off x="5922281" y="3766058"/>
            <a:ext cx="2142034" cy="927588"/>
            <a:chOff x="694875" y="4996011"/>
            <a:chExt cx="2856045" cy="1236784"/>
          </a:xfrm>
        </p:grpSpPr>
        <p:sp>
          <p:nvSpPr>
            <p:cNvPr id="236" name="Google Shape;236;p49"/>
            <p:cNvSpPr txBox="1"/>
            <p:nvPr/>
          </p:nvSpPr>
          <p:spPr>
            <a:xfrm>
              <a:off x="694875" y="5335177"/>
              <a:ext cx="2856045" cy="89761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Play"/>
                  <a:ea typeface="Play"/>
                  <a:cs typeface="Play"/>
                  <a:sym typeface="Play"/>
                </a:rPr>
                <a:t>Creepiest don't subdue which i two set had seasons. Fifth you'll, man wherein seas our creeping. Very. Make from for seas place and won't appear him, were divided void they're.</a:t>
              </a:r>
              <a:endParaRPr b="1" sz="700">
                <a:solidFill>
                  <a:schemeClr val="dk1"/>
                </a:solidFill>
                <a:latin typeface="Play"/>
                <a:ea typeface="Play"/>
                <a:cs typeface="Play"/>
                <a:sym typeface="Play"/>
              </a:endParaRPr>
            </a:p>
          </p:txBody>
        </p:sp>
        <p:sp>
          <p:nvSpPr>
            <p:cNvPr id="237" name="Google Shape;237;p49"/>
            <p:cNvSpPr txBox="1"/>
            <p:nvPr/>
          </p:nvSpPr>
          <p:spPr>
            <a:xfrm>
              <a:off x="694876" y="4996011"/>
              <a:ext cx="1695450"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Play"/>
                  <a:ea typeface="Play"/>
                  <a:cs typeface="Play"/>
                  <a:sym typeface="Play"/>
                </a:rPr>
                <a:t>Write your title</a:t>
              </a:r>
              <a:endParaRPr sz="1100"/>
            </a:p>
          </p:txBody>
        </p:sp>
      </p:grpSp>
      <p:pic>
        <p:nvPicPr>
          <p:cNvPr id="238" name="Google Shape;238;p49"/>
          <p:cNvPicPr preferRelativeResize="0"/>
          <p:nvPr>
            <p:ph idx="4" type="pic"/>
          </p:nvPr>
        </p:nvPicPr>
        <p:blipFill rotWithShape="1">
          <a:blip r:embed="rId3">
            <a:alphaModFix/>
          </a:blip>
          <a:srcRect b="0" l="19928" r="19928" t="0"/>
          <a:stretch/>
        </p:blipFill>
        <p:spPr>
          <a:xfrm>
            <a:off x="3221720" y="521158"/>
            <a:ext cx="2700562" cy="2993567"/>
          </a:xfrm>
          <a:prstGeom prst="rect">
            <a:avLst/>
          </a:prstGeom>
          <a:noFill/>
          <a:ln>
            <a:noFill/>
          </a:ln>
        </p:spPr>
      </p:pic>
      <p:pic>
        <p:nvPicPr>
          <p:cNvPr id="239" name="Google Shape;239;p49"/>
          <p:cNvPicPr preferRelativeResize="0"/>
          <p:nvPr>
            <p:ph idx="2" type="pic"/>
          </p:nvPr>
        </p:nvPicPr>
        <p:blipFill rotWithShape="1">
          <a:blip r:embed="rId4">
            <a:alphaModFix/>
          </a:blip>
          <a:srcRect b="15202" l="0" r="0" t="15202"/>
          <a:stretch/>
        </p:blipFill>
        <p:spPr>
          <a:xfrm>
            <a:off x="5922281" y="521158"/>
            <a:ext cx="2700562" cy="2993567"/>
          </a:xfrm>
          <a:prstGeom prst="rect">
            <a:avLst/>
          </a:prstGeom>
          <a:noFill/>
          <a:ln>
            <a:noFill/>
          </a:ln>
        </p:spPr>
      </p:pic>
      <p:pic>
        <p:nvPicPr>
          <p:cNvPr id="240" name="Google Shape;240;p49"/>
          <p:cNvPicPr preferRelativeResize="0"/>
          <p:nvPr>
            <p:ph idx="3" type="pic"/>
          </p:nvPr>
        </p:nvPicPr>
        <p:blipFill rotWithShape="1">
          <a:blip r:embed="rId5">
            <a:alphaModFix/>
          </a:blip>
          <a:srcRect b="0" l="19928" r="19928" t="0"/>
          <a:stretch/>
        </p:blipFill>
        <p:spPr>
          <a:xfrm>
            <a:off x="521157" y="521158"/>
            <a:ext cx="2700562" cy="299356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Google Shape;245;p50"/>
          <p:cNvSpPr/>
          <p:nvPr/>
        </p:nvSpPr>
        <p:spPr>
          <a:xfrm>
            <a:off x="4572000" y="2571750"/>
            <a:ext cx="4572000" cy="257175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46" name="Google Shape;246;p50"/>
          <p:cNvPicPr preferRelativeResize="0"/>
          <p:nvPr>
            <p:ph idx="2" type="pic"/>
          </p:nvPr>
        </p:nvPicPr>
        <p:blipFill rotWithShape="1">
          <a:blip r:embed="rId3">
            <a:alphaModFix/>
          </a:blip>
          <a:srcRect b="4000" l="18205" r="22203" t="0"/>
          <a:stretch/>
        </p:blipFill>
        <p:spPr>
          <a:xfrm>
            <a:off x="6858000" y="0"/>
            <a:ext cx="2286000" cy="2571750"/>
          </a:xfrm>
          <a:prstGeom prst="rect">
            <a:avLst/>
          </a:prstGeom>
          <a:noFill/>
          <a:ln>
            <a:noFill/>
          </a:ln>
        </p:spPr>
      </p:pic>
      <p:pic>
        <p:nvPicPr>
          <p:cNvPr id="247" name="Google Shape;247;p50"/>
          <p:cNvPicPr preferRelativeResize="0"/>
          <p:nvPr>
            <p:ph idx="5" type="pic"/>
          </p:nvPr>
        </p:nvPicPr>
        <p:blipFill rotWithShape="1">
          <a:blip r:embed="rId4">
            <a:alphaModFix/>
          </a:blip>
          <a:srcRect b="1501" l="0" r="0" t="1502"/>
          <a:stretch/>
        </p:blipFill>
        <p:spPr>
          <a:xfrm>
            <a:off x="0" y="2571750"/>
            <a:ext cx="2286000" cy="2571750"/>
          </a:xfrm>
          <a:prstGeom prst="rect">
            <a:avLst/>
          </a:prstGeom>
          <a:noFill/>
          <a:ln>
            <a:noFill/>
          </a:ln>
        </p:spPr>
      </p:pic>
      <p:pic>
        <p:nvPicPr>
          <p:cNvPr id="248" name="Google Shape;248;p50"/>
          <p:cNvPicPr preferRelativeResize="0"/>
          <p:nvPr>
            <p:ph idx="6" type="pic"/>
          </p:nvPr>
        </p:nvPicPr>
        <p:blipFill rotWithShape="1">
          <a:blip r:embed="rId5">
            <a:alphaModFix/>
          </a:blip>
          <a:srcRect b="0" l="20358" r="20358" t="0"/>
          <a:stretch/>
        </p:blipFill>
        <p:spPr>
          <a:xfrm>
            <a:off x="0" y="0"/>
            <a:ext cx="2286000" cy="2571750"/>
          </a:xfrm>
          <a:prstGeom prst="rect">
            <a:avLst/>
          </a:prstGeom>
          <a:noFill/>
          <a:ln>
            <a:noFill/>
          </a:ln>
        </p:spPr>
      </p:pic>
      <p:pic>
        <p:nvPicPr>
          <p:cNvPr id="249" name="Google Shape;249;p50"/>
          <p:cNvPicPr preferRelativeResize="0"/>
          <p:nvPr>
            <p:ph idx="3" type="pic"/>
          </p:nvPr>
        </p:nvPicPr>
        <p:blipFill rotWithShape="1">
          <a:blip r:embed="rId6">
            <a:alphaModFix/>
          </a:blip>
          <a:srcRect b="5000" l="0" r="0" t="5000"/>
          <a:stretch/>
        </p:blipFill>
        <p:spPr>
          <a:xfrm>
            <a:off x="4572000" y="0"/>
            <a:ext cx="2286000" cy="2571750"/>
          </a:xfrm>
          <a:prstGeom prst="rect">
            <a:avLst/>
          </a:prstGeom>
          <a:noFill/>
          <a:ln>
            <a:noFill/>
          </a:ln>
        </p:spPr>
      </p:pic>
      <p:pic>
        <p:nvPicPr>
          <p:cNvPr id="250" name="Google Shape;250;p50"/>
          <p:cNvPicPr preferRelativeResize="0"/>
          <p:nvPr>
            <p:ph idx="4" type="pic"/>
          </p:nvPr>
        </p:nvPicPr>
        <p:blipFill rotWithShape="1">
          <a:blip r:embed="rId7">
            <a:alphaModFix/>
          </a:blip>
          <a:srcRect b="0" l="14606" r="14605" t="0"/>
          <a:stretch/>
        </p:blipFill>
        <p:spPr>
          <a:xfrm>
            <a:off x="2286000" y="0"/>
            <a:ext cx="2286000" cy="5143500"/>
          </a:xfrm>
          <a:prstGeom prst="rect">
            <a:avLst/>
          </a:prstGeom>
          <a:noFill/>
          <a:ln>
            <a:noFill/>
          </a:ln>
        </p:spPr>
      </p:pic>
      <p:sp>
        <p:nvSpPr>
          <p:cNvPr id="251" name="Google Shape;251;p50"/>
          <p:cNvSpPr txBox="1"/>
          <p:nvPr/>
        </p:nvSpPr>
        <p:spPr>
          <a:xfrm>
            <a:off x="4964908" y="2932852"/>
            <a:ext cx="3361848" cy="924772"/>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lang="en" sz="700">
                <a:solidFill>
                  <a:srgbClr val="7F7F7F"/>
                </a:solidFill>
                <a:latin typeface="Play"/>
                <a:ea typeface="Play"/>
                <a:cs typeface="Play"/>
                <a:sym typeface="Play"/>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252" name="Google Shape;252;p50"/>
          <p:cNvSpPr txBox="1"/>
          <p:nvPr/>
        </p:nvSpPr>
        <p:spPr>
          <a:xfrm>
            <a:off x="4964908" y="3983766"/>
            <a:ext cx="3361848" cy="482344"/>
          </a:xfrm>
          <a:prstGeom prst="rect">
            <a:avLst/>
          </a:prstGeom>
          <a:noFill/>
          <a:ln>
            <a:noFill/>
          </a:ln>
        </p:spPr>
        <p:txBody>
          <a:bodyPr anchorCtr="0" anchor="t" bIns="34275" lIns="68575" spcFirstLastPara="1" rIns="68575" wrap="square" tIns="34275">
            <a:noAutofit/>
          </a:bodyPr>
          <a:lstStyle/>
          <a:p>
            <a:pPr indent="0" lvl="0" marL="0" marR="0" rtl="0" algn="l">
              <a:lnSpc>
                <a:spcPct val="255555"/>
              </a:lnSpc>
              <a:spcBef>
                <a:spcPts val="0"/>
              </a:spcBef>
              <a:spcAft>
                <a:spcPts val="0"/>
              </a:spcAft>
              <a:buNone/>
            </a:pPr>
            <a:r>
              <a:rPr lang="en" sz="700">
                <a:solidFill>
                  <a:srgbClr val="7F7F7F"/>
                </a:solidFill>
                <a:latin typeface="Play"/>
                <a:ea typeface="Play"/>
                <a:cs typeface="Play"/>
                <a:sym typeface="Play"/>
              </a:rPr>
              <a:t>Have them for one. Living grass to for can't gathered waters had winged. Creepiest don't subdue which i two set had seasons.</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name="Core Master">
  <a:themeElements>
    <a:clrScheme name="Custom 1">
      <a:dk1>
        <a:srgbClr val="000000"/>
      </a:dk1>
      <a:lt1>
        <a:srgbClr val="FFFFFF"/>
      </a:lt1>
      <a:dk2>
        <a:srgbClr val="464B50"/>
      </a:dk2>
      <a:lt2>
        <a:srgbClr val="E6E6E6"/>
      </a:lt2>
      <a:accent1>
        <a:srgbClr val="878787"/>
      </a:accent1>
      <a:accent2>
        <a:srgbClr val="323232"/>
      </a:accent2>
      <a:accent3>
        <a:srgbClr val="14B4EB"/>
      </a:accent3>
      <a:accent4>
        <a:srgbClr val="FFE300"/>
      </a:accent4>
      <a:accent5>
        <a:srgbClr val="FFEB00"/>
      </a:accent5>
      <a:accent6>
        <a:srgbClr val="FFF21E"/>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