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3" r:id="rId10"/>
    <p:sldId id="265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uman sonar" initials="ss" lastIdx="3" clrIdx="0">
    <p:extLst>
      <p:ext uri="{19B8F6BF-5375-455C-9EA6-DF929625EA0E}">
        <p15:presenceInfo xmlns:p15="http://schemas.microsoft.com/office/powerpoint/2012/main" userId="10c75049a13af0c9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66" d="100"/>
          <a:sy n="66" d="100"/>
        </p:scale>
        <p:origin x="2256" y="11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0-10-03T18:04:40.145" idx="1">
    <p:pos x="3456" y="3137"/>
    <p:text/>
    <p:extLst>
      <p:ext uri="{C676402C-5697-4E1C-873F-D02D1690AC5C}">
        <p15:threadingInfo xmlns:p15="http://schemas.microsoft.com/office/powerpoint/2012/main" timeZoneBias="-360"/>
      </p:ext>
    </p:extLs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BFA2E908-24C2-4E6C-8D1F-4BCEB4BE54C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961550" y="2349927"/>
            <a:ext cx="2114728" cy="2114728"/>
          </a:xfrm>
          <a:custGeom>
            <a:avLst/>
            <a:gdLst>
              <a:gd name="connsiteX0" fmla="*/ 1057364 w 2114728"/>
              <a:gd name="connsiteY0" fmla="*/ 0 h 2114728"/>
              <a:gd name="connsiteX1" fmla="*/ 2114728 w 2114728"/>
              <a:gd name="connsiteY1" fmla="*/ 1057364 h 2114728"/>
              <a:gd name="connsiteX2" fmla="*/ 1057364 w 2114728"/>
              <a:gd name="connsiteY2" fmla="*/ 2114728 h 2114728"/>
              <a:gd name="connsiteX3" fmla="*/ 0 w 2114728"/>
              <a:gd name="connsiteY3" fmla="*/ 1057364 h 2114728"/>
              <a:gd name="connsiteX4" fmla="*/ 1057364 w 2114728"/>
              <a:gd name="connsiteY4" fmla="*/ 0 h 2114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14728" h="2114728">
                <a:moveTo>
                  <a:pt x="1057364" y="0"/>
                </a:moveTo>
                <a:cubicBezTo>
                  <a:pt x="1641330" y="0"/>
                  <a:pt x="2114728" y="473398"/>
                  <a:pt x="2114728" y="1057364"/>
                </a:cubicBezTo>
                <a:cubicBezTo>
                  <a:pt x="2114728" y="1641330"/>
                  <a:pt x="1641330" y="2114728"/>
                  <a:pt x="1057364" y="2114728"/>
                </a:cubicBezTo>
                <a:cubicBezTo>
                  <a:pt x="473398" y="2114728"/>
                  <a:pt x="0" y="1641330"/>
                  <a:pt x="0" y="1057364"/>
                </a:cubicBezTo>
                <a:cubicBezTo>
                  <a:pt x="0" y="473398"/>
                  <a:pt x="473398" y="0"/>
                  <a:pt x="1057364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ADE9E58C-120C-4FB2-98E0-8A33B453F12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3647604" y="3203054"/>
            <a:ext cx="2114728" cy="2114728"/>
          </a:xfrm>
          <a:custGeom>
            <a:avLst/>
            <a:gdLst>
              <a:gd name="connsiteX0" fmla="*/ 1057364 w 2114728"/>
              <a:gd name="connsiteY0" fmla="*/ 0 h 2114728"/>
              <a:gd name="connsiteX1" fmla="*/ 2114728 w 2114728"/>
              <a:gd name="connsiteY1" fmla="*/ 1057364 h 2114728"/>
              <a:gd name="connsiteX2" fmla="*/ 1057364 w 2114728"/>
              <a:gd name="connsiteY2" fmla="*/ 2114728 h 2114728"/>
              <a:gd name="connsiteX3" fmla="*/ 0 w 2114728"/>
              <a:gd name="connsiteY3" fmla="*/ 1057364 h 2114728"/>
              <a:gd name="connsiteX4" fmla="*/ 1057364 w 2114728"/>
              <a:gd name="connsiteY4" fmla="*/ 0 h 2114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14728" h="2114728">
                <a:moveTo>
                  <a:pt x="1057364" y="0"/>
                </a:moveTo>
                <a:cubicBezTo>
                  <a:pt x="1641330" y="0"/>
                  <a:pt x="2114728" y="473398"/>
                  <a:pt x="2114728" y="1057364"/>
                </a:cubicBezTo>
                <a:cubicBezTo>
                  <a:pt x="2114728" y="1641330"/>
                  <a:pt x="1641330" y="2114728"/>
                  <a:pt x="1057364" y="2114728"/>
                </a:cubicBezTo>
                <a:cubicBezTo>
                  <a:pt x="473398" y="2114728"/>
                  <a:pt x="0" y="1641330"/>
                  <a:pt x="0" y="1057364"/>
                </a:cubicBezTo>
                <a:cubicBezTo>
                  <a:pt x="0" y="473398"/>
                  <a:pt x="473398" y="0"/>
                  <a:pt x="1057364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36BA7C9B-C1E3-437E-A5C3-7026B25E17A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525236" y="1393497"/>
            <a:ext cx="2114728" cy="2114728"/>
          </a:xfrm>
          <a:custGeom>
            <a:avLst/>
            <a:gdLst>
              <a:gd name="connsiteX0" fmla="*/ 1057364 w 2114728"/>
              <a:gd name="connsiteY0" fmla="*/ 0 h 2114728"/>
              <a:gd name="connsiteX1" fmla="*/ 2114728 w 2114728"/>
              <a:gd name="connsiteY1" fmla="*/ 1057364 h 2114728"/>
              <a:gd name="connsiteX2" fmla="*/ 1057364 w 2114728"/>
              <a:gd name="connsiteY2" fmla="*/ 2114728 h 2114728"/>
              <a:gd name="connsiteX3" fmla="*/ 0 w 2114728"/>
              <a:gd name="connsiteY3" fmla="*/ 1057364 h 2114728"/>
              <a:gd name="connsiteX4" fmla="*/ 1057364 w 2114728"/>
              <a:gd name="connsiteY4" fmla="*/ 0 h 2114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14728" h="2114728">
                <a:moveTo>
                  <a:pt x="1057364" y="0"/>
                </a:moveTo>
                <a:cubicBezTo>
                  <a:pt x="1641330" y="0"/>
                  <a:pt x="2114728" y="473398"/>
                  <a:pt x="2114728" y="1057364"/>
                </a:cubicBezTo>
                <a:cubicBezTo>
                  <a:pt x="2114728" y="1641330"/>
                  <a:pt x="1641330" y="2114728"/>
                  <a:pt x="1057364" y="2114728"/>
                </a:cubicBezTo>
                <a:cubicBezTo>
                  <a:pt x="473398" y="2114728"/>
                  <a:pt x="0" y="1641330"/>
                  <a:pt x="0" y="1057364"/>
                </a:cubicBezTo>
                <a:cubicBezTo>
                  <a:pt x="0" y="473398"/>
                  <a:pt x="473398" y="0"/>
                  <a:pt x="1057364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39520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F3F9791A-7A4D-4D41-AE00-F2DAB48D787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-11172" y="1"/>
            <a:ext cx="6933308" cy="6857999"/>
          </a:xfrm>
          <a:custGeom>
            <a:avLst/>
            <a:gdLst>
              <a:gd name="connsiteX0" fmla="*/ 0 w 6933308"/>
              <a:gd name="connsiteY0" fmla="*/ 0 h 6857999"/>
              <a:gd name="connsiteX1" fmla="*/ 3499037 w 6933308"/>
              <a:gd name="connsiteY1" fmla="*/ 0 h 6857999"/>
              <a:gd name="connsiteX2" fmla="*/ 6933308 w 6933308"/>
              <a:gd name="connsiteY2" fmla="*/ 6857999 h 6857999"/>
              <a:gd name="connsiteX3" fmla="*/ 0 w 6933308"/>
              <a:gd name="connsiteY3" fmla="*/ 6857999 h 68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933308" h="6857999">
                <a:moveTo>
                  <a:pt x="0" y="0"/>
                </a:moveTo>
                <a:lnTo>
                  <a:pt x="3499037" y="0"/>
                </a:lnTo>
                <a:lnTo>
                  <a:pt x="6933308" y="6857999"/>
                </a:lnTo>
                <a:lnTo>
                  <a:pt x="0" y="6857999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4243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7C49052E-B867-4D38-90BF-713B6D20A8F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23902" y="956085"/>
            <a:ext cx="3657599" cy="5901913"/>
          </a:xfrm>
          <a:custGeom>
            <a:avLst/>
            <a:gdLst>
              <a:gd name="connsiteX0" fmla="*/ 0 w 3657599"/>
              <a:gd name="connsiteY0" fmla="*/ 0 h 5901913"/>
              <a:gd name="connsiteX1" fmla="*/ 3657599 w 3657599"/>
              <a:gd name="connsiteY1" fmla="*/ 0 h 5901913"/>
              <a:gd name="connsiteX2" fmla="*/ 3657599 w 3657599"/>
              <a:gd name="connsiteY2" fmla="*/ 5901913 h 5901913"/>
              <a:gd name="connsiteX3" fmla="*/ 0 w 3657599"/>
              <a:gd name="connsiteY3" fmla="*/ 5901913 h 59019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57599" h="5901913">
                <a:moveTo>
                  <a:pt x="0" y="0"/>
                </a:moveTo>
                <a:lnTo>
                  <a:pt x="3657599" y="0"/>
                </a:lnTo>
                <a:lnTo>
                  <a:pt x="3657599" y="5901913"/>
                </a:lnTo>
                <a:lnTo>
                  <a:pt x="0" y="5901913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52438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8555D0D-4D1F-4018-B7E2-3FD4921F157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677652" y="988355"/>
            <a:ext cx="1873727" cy="1620520"/>
          </a:xfrm>
          <a:custGeom>
            <a:avLst/>
            <a:gdLst>
              <a:gd name="connsiteX0" fmla="*/ 471488 w 1873727"/>
              <a:gd name="connsiteY0" fmla="*/ 0 h 1620520"/>
              <a:gd name="connsiteX1" fmla="*/ 1407478 w 1873727"/>
              <a:gd name="connsiteY1" fmla="*/ 0 h 1620520"/>
              <a:gd name="connsiteX2" fmla="*/ 1873727 w 1873727"/>
              <a:gd name="connsiteY2" fmla="*/ 808514 h 1620520"/>
              <a:gd name="connsiteX3" fmla="*/ 1407478 w 1873727"/>
              <a:gd name="connsiteY3" fmla="*/ 1620520 h 1620520"/>
              <a:gd name="connsiteX4" fmla="*/ 471488 w 1873727"/>
              <a:gd name="connsiteY4" fmla="*/ 1620520 h 1620520"/>
              <a:gd name="connsiteX5" fmla="*/ 0 w 1873727"/>
              <a:gd name="connsiteY5" fmla="*/ 808514 h 16205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873727" h="1620520">
                <a:moveTo>
                  <a:pt x="471488" y="0"/>
                </a:moveTo>
                <a:lnTo>
                  <a:pt x="1407478" y="0"/>
                </a:lnTo>
                <a:lnTo>
                  <a:pt x="1873727" y="808514"/>
                </a:lnTo>
                <a:lnTo>
                  <a:pt x="1407478" y="1620520"/>
                </a:lnTo>
                <a:lnTo>
                  <a:pt x="471488" y="1620520"/>
                </a:lnTo>
                <a:lnTo>
                  <a:pt x="0" y="808514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83247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7E36D76-8E76-41CB-9EE8-C281D8D1F04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2111201"/>
            <a:ext cx="12192000" cy="2129483"/>
          </a:xfrm>
          <a:custGeom>
            <a:avLst/>
            <a:gdLst>
              <a:gd name="connsiteX0" fmla="*/ 0 w 12192000"/>
              <a:gd name="connsiteY0" fmla="*/ 0 h 2129483"/>
              <a:gd name="connsiteX1" fmla="*/ 12192000 w 12192000"/>
              <a:gd name="connsiteY1" fmla="*/ 0 h 2129483"/>
              <a:gd name="connsiteX2" fmla="*/ 12192000 w 12192000"/>
              <a:gd name="connsiteY2" fmla="*/ 2129483 h 2129483"/>
              <a:gd name="connsiteX3" fmla="*/ 0 w 12192000"/>
              <a:gd name="connsiteY3" fmla="*/ 2129483 h 21294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2129483">
                <a:moveTo>
                  <a:pt x="0" y="0"/>
                </a:moveTo>
                <a:lnTo>
                  <a:pt x="12192000" y="0"/>
                </a:lnTo>
                <a:lnTo>
                  <a:pt x="12192000" y="2129483"/>
                </a:lnTo>
                <a:lnTo>
                  <a:pt x="0" y="2129483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58807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E29F3AF-24C7-494F-B877-D1C3B7E580C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9137917" y="3942192"/>
            <a:ext cx="1899510" cy="1899510"/>
          </a:xfrm>
          <a:custGeom>
            <a:avLst/>
            <a:gdLst>
              <a:gd name="connsiteX0" fmla="*/ 949755 w 1899510"/>
              <a:gd name="connsiteY0" fmla="*/ 0 h 1899510"/>
              <a:gd name="connsiteX1" fmla="*/ 1899510 w 1899510"/>
              <a:gd name="connsiteY1" fmla="*/ 949755 h 1899510"/>
              <a:gd name="connsiteX2" fmla="*/ 949755 w 1899510"/>
              <a:gd name="connsiteY2" fmla="*/ 1899510 h 1899510"/>
              <a:gd name="connsiteX3" fmla="*/ 0 w 1899510"/>
              <a:gd name="connsiteY3" fmla="*/ 949755 h 1899510"/>
              <a:gd name="connsiteX4" fmla="*/ 949755 w 1899510"/>
              <a:gd name="connsiteY4" fmla="*/ 0 h 18995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99510" h="1899510">
                <a:moveTo>
                  <a:pt x="949755" y="0"/>
                </a:moveTo>
                <a:cubicBezTo>
                  <a:pt x="1474290" y="0"/>
                  <a:pt x="1899510" y="425220"/>
                  <a:pt x="1899510" y="949755"/>
                </a:cubicBezTo>
                <a:cubicBezTo>
                  <a:pt x="1899510" y="1474290"/>
                  <a:pt x="1474290" y="1899510"/>
                  <a:pt x="949755" y="1899510"/>
                </a:cubicBezTo>
                <a:cubicBezTo>
                  <a:pt x="425220" y="1899510"/>
                  <a:pt x="0" y="1474290"/>
                  <a:pt x="0" y="949755"/>
                </a:cubicBezTo>
                <a:cubicBezTo>
                  <a:pt x="0" y="425220"/>
                  <a:pt x="425220" y="0"/>
                  <a:pt x="949755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336E989-6657-47E5-8B96-0BFEEEC86FE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9619678" y="1393645"/>
            <a:ext cx="1153996" cy="1153996"/>
          </a:xfrm>
          <a:custGeom>
            <a:avLst/>
            <a:gdLst>
              <a:gd name="connsiteX0" fmla="*/ 576998 w 1153996"/>
              <a:gd name="connsiteY0" fmla="*/ 0 h 1153996"/>
              <a:gd name="connsiteX1" fmla="*/ 1153996 w 1153996"/>
              <a:gd name="connsiteY1" fmla="*/ 576998 h 1153996"/>
              <a:gd name="connsiteX2" fmla="*/ 576998 w 1153996"/>
              <a:gd name="connsiteY2" fmla="*/ 1153996 h 1153996"/>
              <a:gd name="connsiteX3" fmla="*/ 0 w 1153996"/>
              <a:gd name="connsiteY3" fmla="*/ 576998 h 1153996"/>
              <a:gd name="connsiteX4" fmla="*/ 576998 w 1153996"/>
              <a:gd name="connsiteY4" fmla="*/ 0 h 11539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53996" h="1153996">
                <a:moveTo>
                  <a:pt x="576998" y="0"/>
                </a:moveTo>
                <a:cubicBezTo>
                  <a:pt x="895665" y="0"/>
                  <a:pt x="1153996" y="258331"/>
                  <a:pt x="1153996" y="576998"/>
                </a:cubicBezTo>
                <a:cubicBezTo>
                  <a:pt x="1153996" y="895665"/>
                  <a:pt x="895665" y="1153996"/>
                  <a:pt x="576998" y="1153996"/>
                </a:cubicBezTo>
                <a:cubicBezTo>
                  <a:pt x="258331" y="1153996"/>
                  <a:pt x="0" y="895665"/>
                  <a:pt x="0" y="576998"/>
                </a:cubicBezTo>
                <a:cubicBezTo>
                  <a:pt x="0" y="258331"/>
                  <a:pt x="258331" y="0"/>
                  <a:pt x="576998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08DD93ED-A98A-4EDF-B89F-52734F57A70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254902" y="1934110"/>
            <a:ext cx="2624906" cy="2624906"/>
          </a:xfrm>
          <a:custGeom>
            <a:avLst/>
            <a:gdLst>
              <a:gd name="connsiteX0" fmla="*/ 1312453 w 2624906"/>
              <a:gd name="connsiteY0" fmla="*/ 0 h 2624906"/>
              <a:gd name="connsiteX1" fmla="*/ 2624906 w 2624906"/>
              <a:gd name="connsiteY1" fmla="*/ 1312453 h 2624906"/>
              <a:gd name="connsiteX2" fmla="*/ 1312453 w 2624906"/>
              <a:gd name="connsiteY2" fmla="*/ 2624906 h 2624906"/>
              <a:gd name="connsiteX3" fmla="*/ 0 w 2624906"/>
              <a:gd name="connsiteY3" fmla="*/ 1312453 h 2624906"/>
              <a:gd name="connsiteX4" fmla="*/ 1312453 w 2624906"/>
              <a:gd name="connsiteY4" fmla="*/ 0 h 26249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24906" h="2624906">
                <a:moveTo>
                  <a:pt x="1312453" y="0"/>
                </a:moveTo>
                <a:cubicBezTo>
                  <a:pt x="2037301" y="0"/>
                  <a:pt x="2624906" y="587605"/>
                  <a:pt x="2624906" y="1312453"/>
                </a:cubicBezTo>
                <a:cubicBezTo>
                  <a:pt x="2624906" y="2037301"/>
                  <a:pt x="2037301" y="2624906"/>
                  <a:pt x="1312453" y="2624906"/>
                </a:cubicBezTo>
                <a:cubicBezTo>
                  <a:pt x="587605" y="2624906"/>
                  <a:pt x="0" y="2037301"/>
                  <a:pt x="0" y="1312453"/>
                </a:cubicBezTo>
                <a:cubicBezTo>
                  <a:pt x="0" y="587605"/>
                  <a:pt x="587605" y="0"/>
                  <a:pt x="1312453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CF12F9A0-3E9A-41A9-88E1-6B2168EF8314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6389571" y="894373"/>
            <a:ext cx="1496222" cy="1496222"/>
          </a:xfrm>
          <a:custGeom>
            <a:avLst/>
            <a:gdLst>
              <a:gd name="connsiteX0" fmla="*/ 748111 w 1496222"/>
              <a:gd name="connsiteY0" fmla="*/ 0 h 1496222"/>
              <a:gd name="connsiteX1" fmla="*/ 1496222 w 1496222"/>
              <a:gd name="connsiteY1" fmla="*/ 748111 h 1496222"/>
              <a:gd name="connsiteX2" fmla="*/ 748111 w 1496222"/>
              <a:gd name="connsiteY2" fmla="*/ 1496222 h 1496222"/>
              <a:gd name="connsiteX3" fmla="*/ 0 w 1496222"/>
              <a:gd name="connsiteY3" fmla="*/ 748111 h 1496222"/>
              <a:gd name="connsiteX4" fmla="*/ 748111 w 1496222"/>
              <a:gd name="connsiteY4" fmla="*/ 0 h 14962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96222" h="1496222">
                <a:moveTo>
                  <a:pt x="748111" y="0"/>
                </a:moveTo>
                <a:cubicBezTo>
                  <a:pt x="1161281" y="0"/>
                  <a:pt x="1496222" y="334941"/>
                  <a:pt x="1496222" y="748111"/>
                </a:cubicBezTo>
                <a:cubicBezTo>
                  <a:pt x="1496222" y="1161281"/>
                  <a:pt x="1161281" y="1496222"/>
                  <a:pt x="748111" y="1496222"/>
                </a:cubicBezTo>
                <a:cubicBezTo>
                  <a:pt x="334941" y="1496222"/>
                  <a:pt x="0" y="1161281"/>
                  <a:pt x="0" y="748111"/>
                </a:cubicBezTo>
                <a:cubicBezTo>
                  <a:pt x="0" y="334941"/>
                  <a:pt x="334941" y="0"/>
                  <a:pt x="748111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6D784352-C1D0-4887-BC9B-A7CE16ECCFC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743275" y="3164791"/>
            <a:ext cx="1632226" cy="1632226"/>
          </a:xfrm>
          <a:custGeom>
            <a:avLst/>
            <a:gdLst>
              <a:gd name="connsiteX0" fmla="*/ 816113 w 1632226"/>
              <a:gd name="connsiteY0" fmla="*/ 0 h 1632226"/>
              <a:gd name="connsiteX1" fmla="*/ 1632226 w 1632226"/>
              <a:gd name="connsiteY1" fmla="*/ 816113 h 1632226"/>
              <a:gd name="connsiteX2" fmla="*/ 816113 w 1632226"/>
              <a:gd name="connsiteY2" fmla="*/ 1632226 h 1632226"/>
              <a:gd name="connsiteX3" fmla="*/ 0 w 1632226"/>
              <a:gd name="connsiteY3" fmla="*/ 816113 h 1632226"/>
              <a:gd name="connsiteX4" fmla="*/ 816113 w 1632226"/>
              <a:gd name="connsiteY4" fmla="*/ 0 h 16322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32226" h="1632226">
                <a:moveTo>
                  <a:pt x="816113" y="0"/>
                </a:moveTo>
                <a:cubicBezTo>
                  <a:pt x="1266840" y="0"/>
                  <a:pt x="1632226" y="365386"/>
                  <a:pt x="1632226" y="816113"/>
                </a:cubicBezTo>
                <a:cubicBezTo>
                  <a:pt x="1632226" y="1266840"/>
                  <a:pt x="1266840" y="1632226"/>
                  <a:pt x="816113" y="1632226"/>
                </a:cubicBezTo>
                <a:cubicBezTo>
                  <a:pt x="365386" y="1632226"/>
                  <a:pt x="0" y="1266840"/>
                  <a:pt x="0" y="816113"/>
                </a:cubicBezTo>
                <a:cubicBezTo>
                  <a:pt x="0" y="365386"/>
                  <a:pt x="365386" y="0"/>
                  <a:pt x="816113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20885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B61D3269-F155-4243-8621-39838AF0D41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213098" y="2075544"/>
            <a:ext cx="2351314" cy="2351314"/>
          </a:xfrm>
          <a:custGeom>
            <a:avLst/>
            <a:gdLst>
              <a:gd name="connsiteX0" fmla="*/ 0 w 2351314"/>
              <a:gd name="connsiteY0" fmla="*/ 0 h 2351314"/>
              <a:gd name="connsiteX1" fmla="*/ 2351314 w 2351314"/>
              <a:gd name="connsiteY1" fmla="*/ 0 h 2351314"/>
              <a:gd name="connsiteX2" fmla="*/ 2351314 w 2351314"/>
              <a:gd name="connsiteY2" fmla="*/ 2351314 h 2351314"/>
              <a:gd name="connsiteX3" fmla="*/ 0 w 2351314"/>
              <a:gd name="connsiteY3" fmla="*/ 2351314 h 235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51314" h="2351314">
                <a:moveTo>
                  <a:pt x="0" y="0"/>
                </a:moveTo>
                <a:lnTo>
                  <a:pt x="2351314" y="0"/>
                </a:lnTo>
                <a:lnTo>
                  <a:pt x="2351314" y="2351314"/>
                </a:lnTo>
                <a:lnTo>
                  <a:pt x="0" y="2351314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1CBE65B2-3B49-4172-B6DC-E76B82EB83E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8798606" y="2075544"/>
            <a:ext cx="2351314" cy="2351314"/>
          </a:xfrm>
          <a:custGeom>
            <a:avLst/>
            <a:gdLst>
              <a:gd name="connsiteX0" fmla="*/ 0 w 2351314"/>
              <a:gd name="connsiteY0" fmla="*/ 0 h 2351314"/>
              <a:gd name="connsiteX1" fmla="*/ 2351314 w 2351314"/>
              <a:gd name="connsiteY1" fmla="*/ 0 h 2351314"/>
              <a:gd name="connsiteX2" fmla="*/ 2351314 w 2351314"/>
              <a:gd name="connsiteY2" fmla="*/ 2351314 h 2351314"/>
              <a:gd name="connsiteX3" fmla="*/ 0 w 2351314"/>
              <a:gd name="connsiteY3" fmla="*/ 2351314 h 235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51314" h="2351314">
                <a:moveTo>
                  <a:pt x="0" y="0"/>
                </a:moveTo>
                <a:lnTo>
                  <a:pt x="2351314" y="0"/>
                </a:lnTo>
                <a:lnTo>
                  <a:pt x="2351314" y="2351314"/>
                </a:lnTo>
                <a:lnTo>
                  <a:pt x="0" y="2351314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A99828F-0FD1-4B37-AC63-DD17A8E1DB5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042080" y="2075544"/>
            <a:ext cx="2351314" cy="2351314"/>
          </a:xfrm>
          <a:custGeom>
            <a:avLst/>
            <a:gdLst>
              <a:gd name="connsiteX0" fmla="*/ 0 w 2351314"/>
              <a:gd name="connsiteY0" fmla="*/ 0 h 2351314"/>
              <a:gd name="connsiteX1" fmla="*/ 2351314 w 2351314"/>
              <a:gd name="connsiteY1" fmla="*/ 0 h 2351314"/>
              <a:gd name="connsiteX2" fmla="*/ 2351314 w 2351314"/>
              <a:gd name="connsiteY2" fmla="*/ 2351314 h 2351314"/>
              <a:gd name="connsiteX3" fmla="*/ 0 w 2351314"/>
              <a:gd name="connsiteY3" fmla="*/ 2351314 h 235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51314" h="2351314">
                <a:moveTo>
                  <a:pt x="0" y="0"/>
                </a:moveTo>
                <a:lnTo>
                  <a:pt x="2351314" y="0"/>
                </a:lnTo>
                <a:lnTo>
                  <a:pt x="2351314" y="2351314"/>
                </a:lnTo>
                <a:lnTo>
                  <a:pt x="0" y="2351314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6F0D33E2-77FC-41DD-AC01-712D46C940C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627589" y="2075544"/>
            <a:ext cx="2351314" cy="2351314"/>
          </a:xfrm>
          <a:custGeom>
            <a:avLst/>
            <a:gdLst>
              <a:gd name="connsiteX0" fmla="*/ 0 w 2351314"/>
              <a:gd name="connsiteY0" fmla="*/ 0 h 2351314"/>
              <a:gd name="connsiteX1" fmla="*/ 2351314 w 2351314"/>
              <a:gd name="connsiteY1" fmla="*/ 0 h 2351314"/>
              <a:gd name="connsiteX2" fmla="*/ 2351314 w 2351314"/>
              <a:gd name="connsiteY2" fmla="*/ 2351314 h 2351314"/>
              <a:gd name="connsiteX3" fmla="*/ 0 w 2351314"/>
              <a:gd name="connsiteY3" fmla="*/ 2351314 h 235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51314" h="2351314">
                <a:moveTo>
                  <a:pt x="0" y="0"/>
                </a:moveTo>
                <a:lnTo>
                  <a:pt x="2351314" y="0"/>
                </a:lnTo>
                <a:lnTo>
                  <a:pt x="2351314" y="2351314"/>
                </a:lnTo>
                <a:lnTo>
                  <a:pt x="0" y="2351314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59948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195900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5" r:id="rId3"/>
    <p:sldLayoutId id="2147483651" r:id="rId4"/>
    <p:sldLayoutId id="2147483652" r:id="rId5"/>
    <p:sldLayoutId id="2147483654" r:id="rId6"/>
    <p:sldLayoutId id="2147483653" r:id="rId7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31A8AC8-9FD7-4A16-941C-3B496D9727DF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57A1699E-122F-4963-9B32-B392E684FB0C}"/>
              </a:ext>
            </a:extLst>
          </p:cNvPr>
          <p:cNvGrpSpPr/>
          <p:nvPr/>
        </p:nvGrpSpPr>
        <p:grpSpPr>
          <a:xfrm>
            <a:off x="3098800" y="635411"/>
            <a:ext cx="5994400" cy="5587178"/>
            <a:chOff x="2572028" y="1120655"/>
            <a:chExt cx="3925887" cy="3659187"/>
          </a:xfrm>
          <a:gradFill>
            <a:gsLst>
              <a:gs pos="0">
                <a:schemeClr val="bg1">
                  <a:lumMod val="95000"/>
                </a:schemeClr>
              </a:gs>
              <a:gs pos="100000">
                <a:schemeClr val="bg1"/>
              </a:gs>
            </a:gsLst>
            <a:lin ang="5400000" scaled="0"/>
          </a:gradFill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1D937F76-D406-4462-BF98-83FCA4B7458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41928" y="1120655"/>
              <a:ext cx="1192212" cy="1187450"/>
            </a:xfrm>
            <a:prstGeom prst="ellipse">
              <a:avLst/>
            </a:prstGeom>
            <a:gradFill>
              <a:gsLst>
                <a:gs pos="0">
                  <a:schemeClr val="bg1">
                    <a:lumMod val="95000"/>
                  </a:schemeClr>
                </a:gs>
                <a:gs pos="100000">
                  <a:schemeClr val="bg1"/>
                </a:gs>
              </a:gsLst>
              <a:lin ang="5400000" scaled="0"/>
            </a:gradFill>
            <a:ln>
              <a:noFill/>
            </a:ln>
            <a:effectLst>
              <a:outerShdw blurRad="177800" dist="152400" dir="5400000" algn="t" rotWithShape="0">
                <a:prstClr val="black">
                  <a:alpha val="10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0D3585CB-A61D-4BC9-B8CB-6561E98980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34265" y="1423867"/>
              <a:ext cx="1039812" cy="1035050"/>
            </a:xfrm>
            <a:prstGeom prst="ellipse">
              <a:avLst/>
            </a:prstGeom>
            <a:gradFill>
              <a:gsLst>
                <a:gs pos="0">
                  <a:schemeClr val="bg1">
                    <a:lumMod val="95000"/>
                  </a:schemeClr>
                </a:gs>
                <a:gs pos="100000">
                  <a:schemeClr val="bg1"/>
                </a:gs>
              </a:gsLst>
              <a:lin ang="5400000" scaled="0"/>
            </a:gradFill>
            <a:ln>
              <a:noFill/>
            </a:ln>
            <a:effectLst>
              <a:outerShdw blurRad="177800" dist="152400" dir="5400000" algn="t" rotWithShape="0">
                <a:prstClr val="black">
                  <a:alpha val="10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8A8CF2CE-DD1C-4FE9-9C39-458692EF70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59615" y="3144717"/>
              <a:ext cx="1638300" cy="1635125"/>
            </a:xfrm>
            <a:prstGeom prst="ellipse">
              <a:avLst/>
            </a:prstGeom>
            <a:gradFill>
              <a:gsLst>
                <a:gs pos="0">
                  <a:schemeClr val="bg1">
                    <a:lumMod val="95000"/>
                  </a:schemeClr>
                </a:gs>
                <a:gs pos="100000">
                  <a:schemeClr val="bg1"/>
                </a:gs>
              </a:gsLst>
              <a:lin ang="5400000" scaled="0"/>
            </a:gradFill>
            <a:ln>
              <a:noFill/>
            </a:ln>
            <a:effectLst>
              <a:outerShdw blurRad="177800" dist="152400" dir="5400000" algn="t" rotWithShape="0">
                <a:prstClr val="black">
                  <a:alpha val="10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3383CC6D-215A-485E-B979-43E333A1584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72028" y="2668467"/>
              <a:ext cx="1331912" cy="1327150"/>
            </a:xfrm>
            <a:prstGeom prst="ellipse">
              <a:avLst/>
            </a:prstGeom>
            <a:gradFill>
              <a:gsLst>
                <a:gs pos="0">
                  <a:schemeClr val="bg1">
                    <a:lumMod val="95000"/>
                  </a:schemeClr>
                </a:gs>
                <a:gs pos="100000">
                  <a:schemeClr val="bg1"/>
                </a:gs>
              </a:gsLst>
              <a:lin ang="5400000" scaled="0"/>
            </a:gradFill>
            <a:ln>
              <a:noFill/>
            </a:ln>
            <a:effectLst>
              <a:outerShdw blurRad="177800" dist="152400" dir="5400000" algn="t" rotWithShape="0">
                <a:prstClr val="black">
                  <a:alpha val="10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18BCEAED-F65E-45B1-977E-2DD9503E58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83253" y="1682630"/>
              <a:ext cx="2287587" cy="2282825"/>
            </a:xfrm>
            <a:prstGeom prst="ellipse">
              <a:avLst/>
            </a:prstGeom>
            <a:gradFill>
              <a:gsLst>
                <a:gs pos="0">
                  <a:schemeClr val="bg1">
                    <a:lumMod val="95000"/>
                  </a:schemeClr>
                </a:gs>
                <a:gs pos="100000">
                  <a:schemeClr val="bg1"/>
                </a:gs>
              </a:gsLst>
              <a:lin ang="5400000" scaled="0"/>
            </a:gradFill>
            <a:ln>
              <a:noFill/>
            </a:ln>
            <a:effectLst>
              <a:outerShdw blurRad="177800" dist="152400" dir="5400000" algn="t" rotWithShape="0">
                <a:prstClr val="black">
                  <a:alpha val="25000"/>
                </a:prstClr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pic>
        <p:nvPicPr>
          <p:cNvPr id="19" name="Picture 18">
            <a:extLst>
              <a:ext uri="{FF2B5EF4-FFF2-40B4-BE49-F238E27FC236}">
                <a16:creationId xmlns:a16="http://schemas.microsoft.com/office/drawing/2014/main" id="{97B84D86-E74B-4C19-9246-53E9AC34E7C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911919" y="2553107"/>
            <a:ext cx="2580992" cy="13437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4874292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>
            <a:extLst>
              <a:ext uri="{FF2B5EF4-FFF2-40B4-BE49-F238E27FC236}">
                <a16:creationId xmlns:a16="http://schemas.microsoft.com/office/drawing/2014/main" id="{AA2BBD59-3A3F-4EB3-A0B6-C0D93F03CB00}"/>
              </a:ext>
            </a:extLst>
          </p:cNvPr>
          <p:cNvSpPr>
            <a:spLocks/>
          </p:cNvSpPr>
          <p:nvPr/>
        </p:nvSpPr>
        <p:spPr bwMode="auto">
          <a:xfrm rot="19274143">
            <a:off x="-184160" y="-87084"/>
            <a:ext cx="4890331" cy="245718"/>
          </a:xfrm>
          <a:custGeom>
            <a:avLst/>
            <a:gdLst>
              <a:gd name="T0" fmla="*/ 3147 w 3147"/>
              <a:gd name="T1" fmla="*/ 108 h 108"/>
              <a:gd name="T2" fmla="*/ 119 w 3147"/>
              <a:gd name="T3" fmla="*/ 108 h 108"/>
              <a:gd name="T4" fmla="*/ 0 w 3147"/>
              <a:gd name="T5" fmla="*/ 0 h 108"/>
              <a:gd name="T6" fmla="*/ 3028 w 3147"/>
              <a:gd name="T7" fmla="*/ 0 h 108"/>
              <a:gd name="T8" fmla="*/ 3147 w 3147"/>
              <a:gd name="T9" fmla="*/ 108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147" h="108">
                <a:moveTo>
                  <a:pt x="3147" y="108"/>
                </a:moveTo>
                <a:lnTo>
                  <a:pt x="119" y="108"/>
                </a:lnTo>
                <a:lnTo>
                  <a:pt x="0" y="0"/>
                </a:lnTo>
                <a:lnTo>
                  <a:pt x="3028" y="0"/>
                </a:lnTo>
                <a:lnTo>
                  <a:pt x="3147" y="108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6">
            <a:extLst>
              <a:ext uri="{FF2B5EF4-FFF2-40B4-BE49-F238E27FC236}">
                <a16:creationId xmlns:a16="http://schemas.microsoft.com/office/drawing/2014/main" id="{5EE12070-F7BE-46DF-B436-5606FADE3CF3}"/>
              </a:ext>
            </a:extLst>
          </p:cNvPr>
          <p:cNvSpPr>
            <a:spLocks/>
          </p:cNvSpPr>
          <p:nvPr/>
        </p:nvSpPr>
        <p:spPr bwMode="auto">
          <a:xfrm rot="19274143">
            <a:off x="-1755497" y="1629219"/>
            <a:ext cx="4890331" cy="223380"/>
          </a:xfrm>
          <a:custGeom>
            <a:avLst/>
            <a:gdLst>
              <a:gd name="T0" fmla="*/ 3147 w 3147"/>
              <a:gd name="T1" fmla="*/ 108 h 108"/>
              <a:gd name="T2" fmla="*/ 119 w 3147"/>
              <a:gd name="T3" fmla="*/ 108 h 108"/>
              <a:gd name="T4" fmla="*/ 0 w 3147"/>
              <a:gd name="T5" fmla="*/ 0 h 108"/>
              <a:gd name="T6" fmla="*/ 3028 w 3147"/>
              <a:gd name="T7" fmla="*/ 0 h 108"/>
              <a:gd name="T8" fmla="*/ 3147 w 3147"/>
              <a:gd name="T9" fmla="*/ 108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147" h="108">
                <a:moveTo>
                  <a:pt x="3147" y="108"/>
                </a:moveTo>
                <a:lnTo>
                  <a:pt x="119" y="108"/>
                </a:lnTo>
                <a:lnTo>
                  <a:pt x="0" y="0"/>
                </a:lnTo>
                <a:lnTo>
                  <a:pt x="3028" y="0"/>
                </a:lnTo>
                <a:lnTo>
                  <a:pt x="3147" y="10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1">
            <a:extLst>
              <a:ext uri="{FF2B5EF4-FFF2-40B4-BE49-F238E27FC236}">
                <a16:creationId xmlns:a16="http://schemas.microsoft.com/office/drawing/2014/main" id="{5623DC56-66F5-4882-8C83-BF88BA36877C}"/>
              </a:ext>
            </a:extLst>
          </p:cNvPr>
          <p:cNvSpPr>
            <a:spLocks/>
          </p:cNvSpPr>
          <p:nvPr/>
        </p:nvSpPr>
        <p:spPr bwMode="auto">
          <a:xfrm>
            <a:off x="2547938" y="772105"/>
            <a:ext cx="7096125" cy="466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90000"/>
              </a:lnSpc>
            </a:pPr>
            <a:r>
              <a:rPr lang="en-US" sz="2800" dirty="0">
                <a:solidFill>
                  <a:srgbClr val="3A3A3A"/>
                </a:solidFill>
                <a:latin typeface="Nexa Light" pitchFamily="50" charset="0"/>
                <a:ea typeface="ＭＳ Ｐゴシック" charset="0"/>
                <a:cs typeface="Lato Light" charset="0"/>
                <a:sym typeface="Lato Light" charset="0"/>
              </a:rPr>
              <a:t>One Column Text Area Slide</a:t>
            </a:r>
          </a:p>
        </p:txBody>
      </p:sp>
      <p:sp>
        <p:nvSpPr>
          <p:cNvPr id="10" name="Rectangle 5">
            <a:extLst>
              <a:ext uri="{FF2B5EF4-FFF2-40B4-BE49-F238E27FC236}">
                <a16:creationId xmlns:a16="http://schemas.microsoft.com/office/drawing/2014/main" id="{4C201509-B9FA-47E9-9C5A-53F1927FEED9}"/>
              </a:ext>
            </a:extLst>
          </p:cNvPr>
          <p:cNvSpPr>
            <a:spLocks/>
          </p:cNvSpPr>
          <p:nvPr/>
        </p:nvSpPr>
        <p:spPr bwMode="auto">
          <a:xfrm>
            <a:off x="2547938" y="1205493"/>
            <a:ext cx="7096125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 ipsum dolor sit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ne.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tota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partem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elaboraret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ius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ex, his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insolens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liberavisse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duo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dictas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laoreet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.</a:t>
            </a:r>
          </a:p>
        </p:txBody>
      </p:sp>
      <p:sp>
        <p:nvSpPr>
          <p:cNvPr id="2" name="Rectangle 7">
            <a:extLst>
              <a:ext uri="{FF2B5EF4-FFF2-40B4-BE49-F238E27FC236}">
                <a16:creationId xmlns:a16="http://schemas.microsoft.com/office/drawing/2014/main" id="{DFFA31B6-7B5F-4F47-8AED-DDE85A375423}"/>
              </a:ext>
            </a:extLst>
          </p:cNvPr>
          <p:cNvSpPr>
            <a:spLocks/>
          </p:cNvSpPr>
          <p:nvPr/>
        </p:nvSpPr>
        <p:spPr bwMode="auto">
          <a:xfrm>
            <a:off x="2414399" y="2468530"/>
            <a:ext cx="7363203" cy="34276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numCol="2" spcCol="457200" anchor="ctr"/>
          <a:lstStyle/>
          <a:p>
            <a:pPr algn="l">
              <a:lnSpc>
                <a:spcPts val="1800"/>
              </a:lnSpc>
            </a:pP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laudemLorem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endParaRPr lang="en-US" sz="1200" dirty="0">
              <a:solidFill>
                <a:srgbClr val="9A9A9A"/>
              </a:solidFill>
              <a:latin typeface="Lato Light" charset="0"/>
              <a:ea typeface="ＭＳ Ｐゴシック" charset="0"/>
              <a:cs typeface="Lato Light" charset="0"/>
              <a:sym typeface="Lato Light" charset="0"/>
            </a:endParaRPr>
          </a:p>
          <a:p>
            <a:pPr algn="l">
              <a:lnSpc>
                <a:spcPts val="1800"/>
              </a:lnSpc>
            </a:pP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modo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</a:p>
        </p:txBody>
      </p:sp>
    </p:spTree>
    <p:extLst>
      <p:ext uri="{BB962C8B-B14F-4D97-AF65-F5344CB8AC3E}">
        <p14:creationId xmlns:p14="http://schemas.microsoft.com/office/powerpoint/2010/main" val="39550983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Freeform 5">
            <a:extLst>
              <a:ext uri="{FF2B5EF4-FFF2-40B4-BE49-F238E27FC236}">
                <a16:creationId xmlns:a16="http://schemas.microsoft.com/office/drawing/2014/main" id="{ECFBD257-2333-4B87-9530-4AF39096BF92}"/>
              </a:ext>
            </a:extLst>
          </p:cNvPr>
          <p:cNvSpPr>
            <a:spLocks/>
          </p:cNvSpPr>
          <p:nvPr/>
        </p:nvSpPr>
        <p:spPr bwMode="auto">
          <a:xfrm>
            <a:off x="1641052" y="4763"/>
            <a:ext cx="4768850" cy="6853238"/>
          </a:xfrm>
          <a:custGeom>
            <a:avLst/>
            <a:gdLst>
              <a:gd name="T0" fmla="*/ 0 w 3004"/>
              <a:gd name="T1" fmla="*/ 0 h 4317"/>
              <a:gd name="T2" fmla="*/ 2154 w 3004"/>
              <a:gd name="T3" fmla="*/ 4317 h 4317"/>
              <a:gd name="T4" fmla="*/ 3004 w 3004"/>
              <a:gd name="T5" fmla="*/ 4317 h 4317"/>
              <a:gd name="T6" fmla="*/ 854 w 3004"/>
              <a:gd name="T7" fmla="*/ 0 h 4317"/>
              <a:gd name="T8" fmla="*/ 0 w 3004"/>
              <a:gd name="T9" fmla="*/ 0 h 4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004" h="4317">
                <a:moveTo>
                  <a:pt x="0" y="0"/>
                </a:moveTo>
                <a:lnTo>
                  <a:pt x="2154" y="4317"/>
                </a:lnTo>
                <a:lnTo>
                  <a:pt x="3004" y="4317"/>
                </a:lnTo>
                <a:lnTo>
                  <a:pt x="85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Rounded Rectangle 134">
            <a:extLst>
              <a:ext uri="{FF2B5EF4-FFF2-40B4-BE49-F238E27FC236}">
                <a16:creationId xmlns:a16="http://schemas.microsoft.com/office/drawing/2014/main" id="{31AA6591-C2D5-4FC9-9023-D7D6EFBC809D}"/>
              </a:ext>
            </a:extLst>
          </p:cNvPr>
          <p:cNvSpPr/>
          <p:nvPr/>
        </p:nvSpPr>
        <p:spPr bwMode="auto">
          <a:xfrm rot="5400000">
            <a:off x="7108683" y="2301896"/>
            <a:ext cx="631504" cy="54868"/>
          </a:xfrm>
          <a:prstGeom prst="roundRect">
            <a:avLst/>
          </a:prstGeom>
          <a:solidFill>
            <a:schemeClr val="accent1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30" tIns="45715" rIns="91430" bIns="45715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2" name="Rounded Rectangle 82">
            <a:extLst>
              <a:ext uri="{FF2B5EF4-FFF2-40B4-BE49-F238E27FC236}">
                <a16:creationId xmlns:a16="http://schemas.microsoft.com/office/drawing/2014/main" id="{1526C427-BE37-47B0-9B89-E27D2308C68A}"/>
              </a:ext>
            </a:extLst>
          </p:cNvPr>
          <p:cNvSpPr/>
          <p:nvPr/>
        </p:nvSpPr>
        <p:spPr bwMode="auto">
          <a:xfrm rot="5400000">
            <a:off x="7163482" y="1302428"/>
            <a:ext cx="521905" cy="45345"/>
          </a:xfrm>
          <a:prstGeom prst="roundRect">
            <a:avLst/>
          </a:prstGeom>
          <a:solidFill>
            <a:schemeClr val="tx2">
              <a:lumMod val="40000"/>
              <a:lumOff val="60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30" tIns="45715" rIns="91430" bIns="45715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3" name="Rounded Rectangle 86">
            <a:extLst>
              <a:ext uri="{FF2B5EF4-FFF2-40B4-BE49-F238E27FC236}">
                <a16:creationId xmlns:a16="http://schemas.microsoft.com/office/drawing/2014/main" id="{F61B9FE1-EAC9-406A-8BF8-A2E618088A9A}"/>
              </a:ext>
            </a:extLst>
          </p:cNvPr>
          <p:cNvSpPr/>
          <p:nvPr/>
        </p:nvSpPr>
        <p:spPr bwMode="auto">
          <a:xfrm rot="5400000">
            <a:off x="7082049" y="3328206"/>
            <a:ext cx="684773" cy="54868"/>
          </a:xfrm>
          <a:prstGeom prst="roundRect">
            <a:avLst/>
          </a:prstGeom>
          <a:solidFill>
            <a:schemeClr val="accent2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30" tIns="45715" rIns="91430" bIns="45715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4" name="Rounded Rectangle 91">
            <a:extLst>
              <a:ext uri="{FF2B5EF4-FFF2-40B4-BE49-F238E27FC236}">
                <a16:creationId xmlns:a16="http://schemas.microsoft.com/office/drawing/2014/main" id="{E817277A-D758-4C38-8F10-AD23F5319449}"/>
              </a:ext>
            </a:extLst>
          </p:cNvPr>
          <p:cNvSpPr/>
          <p:nvPr/>
        </p:nvSpPr>
        <p:spPr bwMode="auto">
          <a:xfrm rot="5400000">
            <a:off x="7133767" y="4324337"/>
            <a:ext cx="581336" cy="54868"/>
          </a:xfrm>
          <a:prstGeom prst="roundRect">
            <a:avLst/>
          </a:prstGeom>
          <a:solidFill>
            <a:schemeClr val="accent3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30" tIns="45715" rIns="91430" bIns="45715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5" name="Rounded Rectangle 95">
            <a:extLst>
              <a:ext uri="{FF2B5EF4-FFF2-40B4-BE49-F238E27FC236}">
                <a16:creationId xmlns:a16="http://schemas.microsoft.com/office/drawing/2014/main" id="{D9EBD353-1DFC-48D0-A96A-C9A1EBA3EF11}"/>
              </a:ext>
            </a:extLst>
          </p:cNvPr>
          <p:cNvSpPr/>
          <p:nvPr/>
        </p:nvSpPr>
        <p:spPr bwMode="auto">
          <a:xfrm rot="5400000">
            <a:off x="7036347" y="5378333"/>
            <a:ext cx="776173" cy="54868"/>
          </a:xfrm>
          <a:prstGeom prst="roundRect">
            <a:avLst/>
          </a:prstGeom>
          <a:solidFill>
            <a:schemeClr val="accent4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30" tIns="45715" rIns="91430" bIns="45715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12AD3C81-06DC-46AD-A2FF-113A91F46B3B}"/>
              </a:ext>
            </a:extLst>
          </p:cNvPr>
          <p:cNvGrpSpPr/>
          <p:nvPr/>
        </p:nvGrpSpPr>
        <p:grpSpPr>
          <a:xfrm rot="5400000">
            <a:off x="7143693" y="4568784"/>
            <a:ext cx="561485" cy="561486"/>
            <a:chOff x="785425" y="2327359"/>
            <a:chExt cx="854334" cy="854334"/>
          </a:xfrm>
        </p:grpSpPr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3B35B2F7-910D-43EB-AA02-ED3192F4DB20}"/>
                </a:ext>
              </a:extLst>
            </p:cNvPr>
            <p:cNvSpPr/>
            <p:nvPr/>
          </p:nvSpPr>
          <p:spPr bwMode="auto">
            <a:xfrm>
              <a:off x="785425" y="2327359"/>
              <a:ext cx="854334" cy="854334"/>
            </a:xfrm>
            <a:prstGeom prst="ellipse">
              <a:avLst/>
            </a:prstGeom>
            <a:solidFill>
              <a:schemeClr val="accent4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>
              <a:outerShdw blurRad="63500" sx="104000" sy="104000" algn="ctr" rotWithShape="0">
                <a:prstClr val="black">
                  <a:alpha val="50000"/>
                </a:prstClr>
              </a:outerShdw>
            </a:effec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  <p:sp>
          <p:nvSpPr>
            <p:cNvPr id="35" name="Oval 34">
              <a:extLst>
                <a:ext uri="{FF2B5EF4-FFF2-40B4-BE49-F238E27FC236}">
                  <a16:creationId xmlns:a16="http://schemas.microsoft.com/office/drawing/2014/main" id="{F6DCD383-2AB2-4F3D-8710-42BB3AC7E48F}"/>
                </a:ext>
              </a:extLst>
            </p:cNvPr>
            <p:cNvSpPr/>
            <p:nvPr/>
          </p:nvSpPr>
          <p:spPr bwMode="auto">
            <a:xfrm>
              <a:off x="841697" y="2383632"/>
              <a:ext cx="741792" cy="741790"/>
            </a:xfrm>
            <a:prstGeom prst="ellipse">
              <a:avLst/>
            </a:prstGeom>
            <a:noFill/>
            <a:ln w="12700" cap="flat" cmpd="sng" algn="ctr">
              <a:solidFill>
                <a:schemeClr val="bg1"/>
              </a:solidFill>
              <a:prstDash val="sysDot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5B02AE87-9B35-4CBC-B9B3-B21AF73BB2E6}"/>
              </a:ext>
            </a:extLst>
          </p:cNvPr>
          <p:cNvGrpSpPr/>
          <p:nvPr/>
        </p:nvGrpSpPr>
        <p:grpSpPr>
          <a:xfrm>
            <a:off x="8031510" y="4618234"/>
            <a:ext cx="2407833" cy="534634"/>
            <a:chOff x="6300192" y="2644887"/>
            <a:chExt cx="2068042" cy="459187"/>
          </a:xfrm>
        </p:grpSpPr>
        <p:sp>
          <p:nvSpPr>
            <p:cNvPr id="32" name="Shape 85">
              <a:extLst>
                <a:ext uri="{FF2B5EF4-FFF2-40B4-BE49-F238E27FC236}">
                  <a16:creationId xmlns:a16="http://schemas.microsoft.com/office/drawing/2014/main" id="{B84DA3DD-D5B6-4137-AF12-4578E091F5CA}"/>
                </a:ext>
              </a:extLst>
            </p:cNvPr>
            <p:cNvSpPr/>
            <p:nvPr/>
          </p:nvSpPr>
          <p:spPr>
            <a:xfrm>
              <a:off x="6300192" y="2831644"/>
              <a:ext cx="2068042" cy="272430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spcBef>
                  <a:spcPts val="500"/>
                </a:spcBef>
                <a:defRPr sz="2000">
                  <a:solidFill>
                    <a:srgbClr val="8F9499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800" dirty="0">
                  <a:solidFill>
                    <a:schemeClr val="tx2"/>
                  </a:solidFill>
                  <a:latin typeface="Montserrat" panose="00000500000000000000" pitchFamily="50" charset="0"/>
                </a:rPr>
                <a:t>It has survived not only five centuries, but also the leap into electronic typesetting.</a:t>
              </a:r>
            </a:p>
          </p:txBody>
        </p:sp>
        <p:sp>
          <p:nvSpPr>
            <p:cNvPr id="33" name="Shape 86">
              <a:extLst>
                <a:ext uri="{FF2B5EF4-FFF2-40B4-BE49-F238E27FC236}">
                  <a16:creationId xmlns:a16="http://schemas.microsoft.com/office/drawing/2014/main" id="{082A98FC-719C-46F7-9B03-D709DF558C53}"/>
                </a:ext>
              </a:extLst>
            </p:cNvPr>
            <p:cNvSpPr/>
            <p:nvPr/>
          </p:nvSpPr>
          <p:spPr>
            <a:xfrm>
              <a:off x="6300192" y="2644887"/>
              <a:ext cx="2068042" cy="17586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2800" b="1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r>
                <a:rPr lang="en-US" sz="1100" dirty="0">
                  <a:solidFill>
                    <a:schemeClr val="accent4"/>
                  </a:solidFill>
                  <a:latin typeface="Montserrat" panose="00000500000000000000" pitchFamily="50" charset="0"/>
                </a:rPr>
                <a:t>Our  Clients </a:t>
              </a: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80FB0F00-A05B-4379-860B-8801B6B8B5A5}"/>
              </a:ext>
            </a:extLst>
          </p:cNvPr>
          <p:cNvGrpSpPr/>
          <p:nvPr/>
        </p:nvGrpSpPr>
        <p:grpSpPr>
          <a:xfrm>
            <a:off x="8031510" y="1637475"/>
            <a:ext cx="2407833" cy="534634"/>
            <a:chOff x="6300192" y="2644887"/>
            <a:chExt cx="2068042" cy="459187"/>
          </a:xfrm>
        </p:grpSpPr>
        <p:sp>
          <p:nvSpPr>
            <p:cNvPr id="37" name="Shape 85">
              <a:extLst>
                <a:ext uri="{FF2B5EF4-FFF2-40B4-BE49-F238E27FC236}">
                  <a16:creationId xmlns:a16="http://schemas.microsoft.com/office/drawing/2014/main" id="{FDDB3C75-6007-4A55-A656-7A74EA4BFFDD}"/>
                </a:ext>
              </a:extLst>
            </p:cNvPr>
            <p:cNvSpPr/>
            <p:nvPr/>
          </p:nvSpPr>
          <p:spPr>
            <a:xfrm>
              <a:off x="6300192" y="2831644"/>
              <a:ext cx="2068042" cy="272430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spcBef>
                  <a:spcPts val="500"/>
                </a:spcBef>
                <a:defRPr sz="2000">
                  <a:solidFill>
                    <a:srgbClr val="8F9499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800" dirty="0">
                  <a:solidFill>
                    <a:schemeClr val="tx2"/>
                  </a:solidFill>
                  <a:latin typeface="Montserrat" panose="00000500000000000000" pitchFamily="50" charset="0"/>
                </a:rPr>
                <a:t>It has survived not only five centuries, but also the leap into electronic typesetting.</a:t>
              </a:r>
            </a:p>
          </p:txBody>
        </p:sp>
        <p:sp>
          <p:nvSpPr>
            <p:cNvPr id="38" name="Shape 86">
              <a:extLst>
                <a:ext uri="{FF2B5EF4-FFF2-40B4-BE49-F238E27FC236}">
                  <a16:creationId xmlns:a16="http://schemas.microsoft.com/office/drawing/2014/main" id="{9B7C59CD-1E10-46CB-9212-BE2B2E410FB2}"/>
                </a:ext>
              </a:extLst>
            </p:cNvPr>
            <p:cNvSpPr/>
            <p:nvPr/>
          </p:nvSpPr>
          <p:spPr>
            <a:xfrm>
              <a:off x="6300192" y="2644887"/>
              <a:ext cx="1961946" cy="17586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2800" b="1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lang="en-US" sz="1100" dirty="0">
                  <a:solidFill>
                    <a:schemeClr val="accent1"/>
                  </a:solidFill>
                  <a:latin typeface="Montserrat" panose="00000500000000000000" pitchFamily="50" charset="0"/>
                </a:rPr>
                <a:t>Main Data Storage</a:t>
              </a:r>
            </a:p>
          </p:txBody>
        </p:sp>
      </p:grpSp>
      <p:sp>
        <p:nvSpPr>
          <p:cNvPr id="40" name="Oval 39">
            <a:extLst>
              <a:ext uri="{FF2B5EF4-FFF2-40B4-BE49-F238E27FC236}">
                <a16:creationId xmlns:a16="http://schemas.microsoft.com/office/drawing/2014/main" id="{A470D5EA-C784-4248-92EE-C16B7C614071}"/>
              </a:ext>
            </a:extLst>
          </p:cNvPr>
          <p:cNvSpPr/>
          <p:nvPr/>
        </p:nvSpPr>
        <p:spPr bwMode="auto">
          <a:xfrm rot="5400000">
            <a:off x="7143693" y="1547776"/>
            <a:ext cx="561485" cy="561486"/>
          </a:xfrm>
          <a:prstGeom prst="ellipse">
            <a:avLst/>
          </a:prstGeom>
          <a:solidFill>
            <a:schemeClr val="accent1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63500" sx="104000" sy="104000" algn="ctr" rotWithShape="0">
              <a:prstClr val="black">
                <a:alpha val="50000"/>
              </a:prst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56286B1F-FB86-4D52-8F54-CCE4B523E5D1}"/>
              </a:ext>
            </a:extLst>
          </p:cNvPr>
          <p:cNvSpPr/>
          <p:nvPr/>
        </p:nvSpPr>
        <p:spPr bwMode="auto">
          <a:xfrm rot="5400000">
            <a:off x="7180675" y="1584760"/>
            <a:ext cx="487520" cy="487520"/>
          </a:xfrm>
          <a:prstGeom prst="ellipse">
            <a:avLst/>
          </a:prstGeom>
          <a:noFill/>
          <a:ln w="12700" cap="flat" cmpd="sng" algn="ctr">
            <a:solidFill>
              <a:schemeClr val="bg1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F89E4098-44BA-41F8-AC2D-2DE037DC786F}"/>
              </a:ext>
            </a:extLst>
          </p:cNvPr>
          <p:cNvGrpSpPr/>
          <p:nvPr/>
        </p:nvGrpSpPr>
        <p:grpSpPr>
          <a:xfrm>
            <a:off x="8031510" y="2644479"/>
            <a:ext cx="2407833" cy="534634"/>
            <a:chOff x="6300192" y="2644887"/>
            <a:chExt cx="2068042" cy="459187"/>
          </a:xfrm>
        </p:grpSpPr>
        <p:sp>
          <p:nvSpPr>
            <p:cNvPr id="47" name="Shape 85">
              <a:extLst>
                <a:ext uri="{FF2B5EF4-FFF2-40B4-BE49-F238E27FC236}">
                  <a16:creationId xmlns:a16="http://schemas.microsoft.com/office/drawing/2014/main" id="{195787EA-B913-44AB-A849-98ABE6AE6D07}"/>
                </a:ext>
              </a:extLst>
            </p:cNvPr>
            <p:cNvSpPr/>
            <p:nvPr/>
          </p:nvSpPr>
          <p:spPr>
            <a:xfrm>
              <a:off x="6300192" y="2831644"/>
              <a:ext cx="2068042" cy="272430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spcBef>
                  <a:spcPts val="500"/>
                </a:spcBef>
                <a:defRPr sz="2000">
                  <a:solidFill>
                    <a:srgbClr val="8F9499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800" dirty="0">
                  <a:solidFill>
                    <a:schemeClr val="tx2"/>
                  </a:solidFill>
                  <a:latin typeface="Montserrat" panose="00000500000000000000" pitchFamily="50" charset="0"/>
                </a:rPr>
                <a:t>It has survived not only five centuries, but also the leap into electronic typesetting.</a:t>
              </a:r>
            </a:p>
          </p:txBody>
        </p:sp>
        <p:sp>
          <p:nvSpPr>
            <p:cNvPr id="48" name="Shape 86">
              <a:extLst>
                <a:ext uri="{FF2B5EF4-FFF2-40B4-BE49-F238E27FC236}">
                  <a16:creationId xmlns:a16="http://schemas.microsoft.com/office/drawing/2014/main" id="{90D5358B-C871-4A2A-8BB6-9193BE36435A}"/>
                </a:ext>
              </a:extLst>
            </p:cNvPr>
            <p:cNvSpPr/>
            <p:nvPr/>
          </p:nvSpPr>
          <p:spPr>
            <a:xfrm>
              <a:off x="6300192" y="2644887"/>
              <a:ext cx="1961946" cy="17586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2800" b="1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lang="en-US" sz="1100" dirty="0">
                  <a:solidFill>
                    <a:schemeClr val="accent2"/>
                  </a:solidFill>
                  <a:latin typeface="Montserrat" panose="00000500000000000000" pitchFamily="50" charset="0"/>
                </a:rPr>
                <a:t>About Us</a:t>
              </a: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EAD0240C-F138-4755-BD2E-B9A6179C809F}"/>
              </a:ext>
            </a:extLst>
          </p:cNvPr>
          <p:cNvGrpSpPr/>
          <p:nvPr/>
        </p:nvGrpSpPr>
        <p:grpSpPr>
          <a:xfrm rot="5400000">
            <a:off x="7143693" y="2568196"/>
            <a:ext cx="561485" cy="561486"/>
            <a:chOff x="785425" y="2327359"/>
            <a:chExt cx="854334" cy="854334"/>
          </a:xfrm>
        </p:grpSpPr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691C71A2-D084-45E9-84F3-1E814B7DF2AA}"/>
                </a:ext>
              </a:extLst>
            </p:cNvPr>
            <p:cNvSpPr/>
            <p:nvPr/>
          </p:nvSpPr>
          <p:spPr bwMode="auto">
            <a:xfrm>
              <a:off x="785425" y="2327359"/>
              <a:ext cx="854334" cy="854334"/>
            </a:xfrm>
            <a:prstGeom prst="ellipse">
              <a:avLst/>
            </a:prstGeom>
            <a:solidFill>
              <a:schemeClr val="accent2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>
              <a:outerShdw blurRad="63500" sx="104000" sy="104000" algn="ctr" rotWithShape="0">
                <a:prstClr val="black">
                  <a:alpha val="50000"/>
                </a:prstClr>
              </a:outerShdw>
            </a:effec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  <p:sp>
          <p:nvSpPr>
            <p:cNvPr id="46" name="Oval 45">
              <a:extLst>
                <a:ext uri="{FF2B5EF4-FFF2-40B4-BE49-F238E27FC236}">
                  <a16:creationId xmlns:a16="http://schemas.microsoft.com/office/drawing/2014/main" id="{99AD1B9A-E5FC-4A50-A0AF-F2A3255BF93E}"/>
                </a:ext>
              </a:extLst>
            </p:cNvPr>
            <p:cNvSpPr/>
            <p:nvPr/>
          </p:nvSpPr>
          <p:spPr bwMode="auto">
            <a:xfrm>
              <a:off x="841697" y="2383632"/>
              <a:ext cx="741792" cy="741790"/>
            </a:xfrm>
            <a:prstGeom prst="ellipse">
              <a:avLst/>
            </a:prstGeom>
            <a:noFill/>
            <a:ln w="12700" cap="flat" cmpd="sng" algn="ctr">
              <a:solidFill>
                <a:schemeClr val="bg1"/>
              </a:solidFill>
              <a:prstDash val="sysDot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147CA264-A4AF-4933-A00A-3849572A056B}"/>
              </a:ext>
            </a:extLst>
          </p:cNvPr>
          <p:cNvGrpSpPr/>
          <p:nvPr/>
        </p:nvGrpSpPr>
        <p:grpSpPr>
          <a:xfrm>
            <a:off x="8031510" y="3638065"/>
            <a:ext cx="2407833" cy="534634"/>
            <a:chOff x="6300192" y="2644887"/>
            <a:chExt cx="2068042" cy="459187"/>
          </a:xfrm>
        </p:grpSpPr>
        <p:sp>
          <p:nvSpPr>
            <p:cNvPr id="56" name="Shape 85">
              <a:extLst>
                <a:ext uri="{FF2B5EF4-FFF2-40B4-BE49-F238E27FC236}">
                  <a16:creationId xmlns:a16="http://schemas.microsoft.com/office/drawing/2014/main" id="{3BA49A09-637A-45DB-8512-0DA053786AFF}"/>
                </a:ext>
              </a:extLst>
            </p:cNvPr>
            <p:cNvSpPr/>
            <p:nvPr/>
          </p:nvSpPr>
          <p:spPr>
            <a:xfrm>
              <a:off x="6300192" y="2831644"/>
              <a:ext cx="2068042" cy="272430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spcBef>
                  <a:spcPts val="500"/>
                </a:spcBef>
                <a:defRPr sz="2000">
                  <a:solidFill>
                    <a:srgbClr val="8F9499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800" dirty="0">
                  <a:solidFill>
                    <a:schemeClr val="tx2"/>
                  </a:solidFill>
                  <a:latin typeface="Montserrat" panose="00000500000000000000" pitchFamily="50" charset="0"/>
                </a:rPr>
                <a:t>It has survived not only five centuries, but also the leap into electronic typesetting.</a:t>
              </a:r>
            </a:p>
          </p:txBody>
        </p:sp>
        <p:sp>
          <p:nvSpPr>
            <p:cNvPr id="57" name="Shape 86">
              <a:extLst>
                <a:ext uri="{FF2B5EF4-FFF2-40B4-BE49-F238E27FC236}">
                  <a16:creationId xmlns:a16="http://schemas.microsoft.com/office/drawing/2014/main" id="{48BC2AB3-6B13-4035-9695-352DC20FB30A}"/>
                </a:ext>
              </a:extLst>
            </p:cNvPr>
            <p:cNvSpPr/>
            <p:nvPr/>
          </p:nvSpPr>
          <p:spPr>
            <a:xfrm>
              <a:off x="6300192" y="2644887"/>
              <a:ext cx="1961946" cy="17586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2800" b="1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lang="en-US" sz="1100" dirty="0">
                  <a:solidFill>
                    <a:schemeClr val="accent3"/>
                  </a:solidFill>
                  <a:latin typeface="Montserrat" panose="00000500000000000000" pitchFamily="50" charset="0"/>
                </a:rPr>
                <a:t>Portfolio &amp; More</a:t>
              </a: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178288B8-B921-4BDA-9722-23A6E18F7832}"/>
              </a:ext>
            </a:extLst>
          </p:cNvPr>
          <p:cNvGrpSpPr/>
          <p:nvPr/>
        </p:nvGrpSpPr>
        <p:grpSpPr>
          <a:xfrm>
            <a:off x="7143693" y="3575198"/>
            <a:ext cx="561486" cy="561486"/>
            <a:chOff x="4079772" y="3110836"/>
            <a:chExt cx="482250" cy="482249"/>
          </a:xfrm>
        </p:grpSpPr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EBEB785A-9E89-4B5C-B8E4-72FDBEC09DD6}"/>
                </a:ext>
              </a:extLst>
            </p:cNvPr>
            <p:cNvGrpSpPr/>
            <p:nvPr/>
          </p:nvGrpSpPr>
          <p:grpSpPr>
            <a:xfrm rot="5400000">
              <a:off x="4079772" y="3110836"/>
              <a:ext cx="482249" cy="482250"/>
              <a:chOff x="785425" y="2327359"/>
              <a:chExt cx="854334" cy="854334"/>
            </a:xfrm>
          </p:grpSpPr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DED72A9F-B782-47A0-A4CA-9D32A0280A63}"/>
                  </a:ext>
                </a:extLst>
              </p:cNvPr>
              <p:cNvSpPr/>
              <p:nvPr/>
            </p:nvSpPr>
            <p:spPr bwMode="auto">
              <a:xfrm>
                <a:off x="785425" y="2327359"/>
                <a:ext cx="854334" cy="854334"/>
              </a:xfrm>
              <a:prstGeom prst="ellipse">
                <a:avLst/>
              </a:prstGeom>
              <a:solidFill>
                <a:schemeClr val="accent3"/>
              </a:solidFill>
              <a:ln w="25400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>
                <a:outerShdw blurRad="63500" sx="104000" sy="104000" algn="ctr" rotWithShape="0">
                  <a:prstClr val="black">
                    <a:alpha val="50000"/>
                  </a:prstClr>
                </a:outerShdw>
              </a:effec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defTabSz="914296"/>
                <a:endParaRPr lang="en-US" sz="5600"/>
              </a:p>
            </p:txBody>
          </p:sp>
          <p:sp>
            <p:nvSpPr>
              <p:cNvPr id="55" name="Oval 54">
                <a:extLst>
                  <a:ext uri="{FF2B5EF4-FFF2-40B4-BE49-F238E27FC236}">
                    <a16:creationId xmlns:a16="http://schemas.microsoft.com/office/drawing/2014/main" id="{CFCF6411-515F-4ACF-920C-7049B82C4FB7}"/>
                  </a:ext>
                </a:extLst>
              </p:cNvPr>
              <p:cNvSpPr/>
              <p:nvPr/>
            </p:nvSpPr>
            <p:spPr bwMode="auto">
              <a:xfrm>
                <a:off x="841697" y="2383632"/>
                <a:ext cx="741792" cy="741790"/>
              </a:xfrm>
              <a:prstGeom prst="ellipse">
                <a:avLst/>
              </a:prstGeom>
              <a:noFill/>
              <a:ln w="12700" cap="flat" cmpd="sng" algn="ctr">
                <a:solidFill>
                  <a:schemeClr val="bg1"/>
                </a:solidFill>
                <a:prstDash val="sysDot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defTabSz="914296"/>
                <a:endParaRPr lang="en-US" sz="5600"/>
              </a:p>
            </p:txBody>
          </p:sp>
        </p:grpSp>
        <p:sp>
          <p:nvSpPr>
            <p:cNvPr id="53" name="Freeform 25">
              <a:extLst>
                <a:ext uri="{FF2B5EF4-FFF2-40B4-BE49-F238E27FC236}">
                  <a16:creationId xmlns:a16="http://schemas.microsoft.com/office/drawing/2014/main" id="{AB155662-FE2B-4C01-9CA4-0BA45BC90B3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71951" y="3221038"/>
              <a:ext cx="287337" cy="280988"/>
            </a:xfrm>
            <a:custGeom>
              <a:avLst/>
              <a:gdLst>
                <a:gd name="T0" fmla="*/ 398 w 617"/>
                <a:gd name="T1" fmla="*/ 84 h 607"/>
                <a:gd name="T2" fmla="*/ 426 w 617"/>
                <a:gd name="T3" fmla="*/ 27 h 607"/>
                <a:gd name="T4" fmla="*/ 404 w 617"/>
                <a:gd name="T5" fmla="*/ 10 h 607"/>
                <a:gd name="T6" fmla="*/ 376 w 617"/>
                <a:gd name="T7" fmla="*/ 67 h 607"/>
                <a:gd name="T8" fmla="*/ 513 w 617"/>
                <a:gd name="T9" fmla="*/ 176 h 607"/>
                <a:gd name="T10" fmla="*/ 535 w 617"/>
                <a:gd name="T11" fmla="*/ 193 h 607"/>
                <a:gd name="T12" fmla="*/ 584 w 617"/>
                <a:gd name="T13" fmla="*/ 154 h 607"/>
                <a:gd name="T14" fmla="*/ 562 w 617"/>
                <a:gd name="T15" fmla="*/ 136 h 607"/>
                <a:gd name="T16" fmla="*/ 513 w 617"/>
                <a:gd name="T17" fmla="*/ 176 h 607"/>
                <a:gd name="T18" fmla="*/ 470 w 617"/>
                <a:gd name="T19" fmla="*/ 125 h 607"/>
                <a:gd name="T20" fmla="*/ 517 w 617"/>
                <a:gd name="T21" fmla="*/ 82 h 607"/>
                <a:gd name="T22" fmla="*/ 503 w 617"/>
                <a:gd name="T23" fmla="*/ 58 h 607"/>
                <a:gd name="T24" fmla="*/ 456 w 617"/>
                <a:gd name="T25" fmla="*/ 101 h 607"/>
                <a:gd name="T26" fmla="*/ 541 w 617"/>
                <a:gd name="T27" fmla="*/ 253 h 607"/>
                <a:gd name="T28" fmla="*/ 555 w 617"/>
                <a:gd name="T29" fmla="*/ 277 h 607"/>
                <a:gd name="T30" fmla="*/ 616 w 617"/>
                <a:gd name="T31" fmla="*/ 259 h 607"/>
                <a:gd name="T32" fmla="*/ 602 w 617"/>
                <a:gd name="T33" fmla="*/ 234 h 607"/>
                <a:gd name="T34" fmla="*/ 541 w 617"/>
                <a:gd name="T35" fmla="*/ 253 h 607"/>
                <a:gd name="T36" fmla="*/ 431 w 617"/>
                <a:gd name="T37" fmla="*/ 395 h 607"/>
                <a:gd name="T38" fmla="*/ 452 w 617"/>
                <a:gd name="T39" fmla="*/ 354 h 607"/>
                <a:gd name="T40" fmla="*/ 431 w 617"/>
                <a:gd name="T41" fmla="*/ 330 h 607"/>
                <a:gd name="T42" fmla="*/ 397 w 617"/>
                <a:gd name="T43" fmla="*/ 235 h 607"/>
                <a:gd name="T44" fmla="*/ 328 w 617"/>
                <a:gd name="T45" fmla="*/ 354 h 607"/>
                <a:gd name="T46" fmla="*/ 403 w 617"/>
                <a:gd name="T47" fmla="*/ 395 h 607"/>
                <a:gd name="T48" fmla="*/ 359 w 617"/>
                <a:gd name="T49" fmla="*/ 329 h 607"/>
                <a:gd name="T50" fmla="*/ 404 w 617"/>
                <a:gd name="T51" fmla="*/ 264 h 607"/>
                <a:gd name="T52" fmla="*/ 403 w 617"/>
                <a:gd name="T53" fmla="*/ 280 h 607"/>
                <a:gd name="T54" fmla="*/ 359 w 617"/>
                <a:gd name="T55" fmla="*/ 330 h 607"/>
                <a:gd name="T56" fmla="*/ 223 w 617"/>
                <a:gd name="T57" fmla="*/ 101 h 607"/>
                <a:gd name="T58" fmla="*/ 242 w 617"/>
                <a:gd name="T59" fmla="*/ 80 h 607"/>
                <a:gd name="T60" fmla="*/ 204 w 617"/>
                <a:gd name="T61" fmla="*/ 29 h 607"/>
                <a:gd name="T62" fmla="*/ 185 w 617"/>
                <a:gd name="T63" fmla="*/ 50 h 607"/>
                <a:gd name="T64" fmla="*/ 606 w 617"/>
                <a:gd name="T65" fmla="*/ 328 h 607"/>
                <a:gd name="T66" fmla="*/ 544 w 617"/>
                <a:gd name="T67" fmla="*/ 321 h 607"/>
                <a:gd name="T68" fmla="*/ 277 w 617"/>
                <a:gd name="T69" fmla="*/ 497 h 607"/>
                <a:gd name="T70" fmla="*/ 149 w 617"/>
                <a:gd name="T71" fmla="*/ 265 h 607"/>
                <a:gd name="T72" fmla="*/ 126 w 617"/>
                <a:gd name="T73" fmla="*/ 113 h 607"/>
                <a:gd name="T74" fmla="*/ 6 w 617"/>
                <a:gd name="T75" fmla="*/ 209 h 607"/>
                <a:gd name="T76" fmla="*/ 46 w 617"/>
                <a:gd name="T77" fmla="*/ 237 h 607"/>
                <a:gd name="T78" fmla="*/ 608 w 617"/>
                <a:gd name="T79" fmla="*/ 360 h 607"/>
                <a:gd name="T80" fmla="*/ 606 w 617"/>
                <a:gd name="T81" fmla="*/ 328 h 607"/>
                <a:gd name="T82" fmla="*/ 226 w 617"/>
                <a:gd name="T83" fmla="*/ 279 h 607"/>
                <a:gd name="T84" fmla="*/ 279 w 617"/>
                <a:gd name="T85" fmla="*/ 282 h 607"/>
                <a:gd name="T86" fmla="*/ 206 w 617"/>
                <a:gd name="T87" fmla="*/ 395 h 607"/>
                <a:gd name="T88" fmla="*/ 312 w 617"/>
                <a:gd name="T89" fmla="*/ 370 h 607"/>
                <a:gd name="T90" fmla="*/ 310 w 617"/>
                <a:gd name="T91" fmla="*/ 280 h 607"/>
                <a:gd name="T92" fmla="*/ 205 w 617"/>
                <a:gd name="T93" fmla="*/ 265 h 607"/>
                <a:gd name="T94" fmla="*/ 317 w 617"/>
                <a:gd name="T95" fmla="*/ 73 h 607"/>
                <a:gd name="T96" fmla="*/ 321 w 617"/>
                <a:gd name="T97" fmla="*/ 10 h 607"/>
                <a:gd name="T98" fmla="*/ 294 w 617"/>
                <a:gd name="T99" fmla="*/ 2 h 607"/>
                <a:gd name="T100" fmla="*/ 290 w 617"/>
                <a:gd name="T101" fmla="*/ 66 h 6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617" h="607">
                  <a:moveTo>
                    <a:pt x="383" y="80"/>
                  </a:moveTo>
                  <a:cubicBezTo>
                    <a:pt x="398" y="84"/>
                    <a:pt x="398" y="84"/>
                    <a:pt x="398" y="84"/>
                  </a:cubicBezTo>
                  <a:cubicBezTo>
                    <a:pt x="404" y="86"/>
                    <a:pt x="409" y="83"/>
                    <a:pt x="411" y="77"/>
                  </a:cubicBezTo>
                  <a:cubicBezTo>
                    <a:pt x="426" y="27"/>
                    <a:pt x="426" y="27"/>
                    <a:pt x="426" y="27"/>
                  </a:cubicBezTo>
                  <a:cubicBezTo>
                    <a:pt x="428" y="22"/>
                    <a:pt x="425" y="16"/>
                    <a:pt x="419" y="14"/>
                  </a:cubicBezTo>
                  <a:cubicBezTo>
                    <a:pt x="404" y="10"/>
                    <a:pt x="404" y="10"/>
                    <a:pt x="404" y="10"/>
                  </a:cubicBezTo>
                  <a:cubicBezTo>
                    <a:pt x="398" y="8"/>
                    <a:pt x="393" y="11"/>
                    <a:pt x="391" y="17"/>
                  </a:cubicBezTo>
                  <a:cubicBezTo>
                    <a:pt x="376" y="67"/>
                    <a:pt x="376" y="67"/>
                    <a:pt x="376" y="67"/>
                  </a:cubicBezTo>
                  <a:cubicBezTo>
                    <a:pt x="374" y="72"/>
                    <a:pt x="378" y="78"/>
                    <a:pt x="383" y="80"/>
                  </a:cubicBezTo>
                  <a:close/>
                  <a:moveTo>
                    <a:pt x="513" y="176"/>
                  </a:moveTo>
                  <a:cubicBezTo>
                    <a:pt x="520" y="190"/>
                    <a:pt x="520" y="190"/>
                    <a:pt x="520" y="190"/>
                  </a:cubicBezTo>
                  <a:cubicBezTo>
                    <a:pt x="523" y="195"/>
                    <a:pt x="530" y="196"/>
                    <a:pt x="535" y="193"/>
                  </a:cubicBezTo>
                  <a:cubicBezTo>
                    <a:pt x="580" y="168"/>
                    <a:pt x="580" y="168"/>
                    <a:pt x="580" y="168"/>
                  </a:cubicBezTo>
                  <a:cubicBezTo>
                    <a:pt x="585" y="165"/>
                    <a:pt x="587" y="159"/>
                    <a:pt x="584" y="154"/>
                  </a:cubicBezTo>
                  <a:cubicBezTo>
                    <a:pt x="576" y="140"/>
                    <a:pt x="576" y="140"/>
                    <a:pt x="576" y="140"/>
                  </a:cubicBezTo>
                  <a:cubicBezTo>
                    <a:pt x="574" y="135"/>
                    <a:pt x="567" y="133"/>
                    <a:pt x="562" y="136"/>
                  </a:cubicBezTo>
                  <a:cubicBezTo>
                    <a:pt x="517" y="162"/>
                    <a:pt x="517" y="162"/>
                    <a:pt x="517" y="162"/>
                  </a:cubicBezTo>
                  <a:cubicBezTo>
                    <a:pt x="512" y="164"/>
                    <a:pt x="510" y="171"/>
                    <a:pt x="513" y="176"/>
                  </a:cubicBezTo>
                  <a:close/>
                  <a:moveTo>
                    <a:pt x="457" y="115"/>
                  </a:moveTo>
                  <a:cubicBezTo>
                    <a:pt x="470" y="125"/>
                    <a:pt x="470" y="125"/>
                    <a:pt x="470" y="125"/>
                  </a:cubicBezTo>
                  <a:cubicBezTo>
                    <a:pt x="474" y="129"/>
                    <a:pt x="481" y="128"/>
                    <a:pt x="484" y="123"/>
                  </a:cubicBezTo>
                  <a:cubicBezTo>
                    <a:pt x="517" y="82"/>
                    <a:pt x="517" y="82"/>
                    <a:pt x="517" y="82"/>
                  </a:cubicBezTo>
                  <a:cubicBezTo>
                    <a:pt x="520" y="78"/>
                    <a:pt x="520" y="71"/>
                    <a:pt x="515" y="68"/>
                  </a:cubicBezTo>
                  <a:cubicBezTo>
                    <a:pt x="503" y="58"/>
                    <a:pt x="503" y="58"/>
                    <a:pt x="503" y="58"/>
                  </a:cubicBezTo>
                  <a:cubicBezTo>
                    <a:pt x="498" y="54"/>
                    <a:pt x="492" y="55"/>
                    <a:pt x="488" y="60"/>
                  </a:cubicBezTo>
                  <a:cubicBezTo>
                    <a:pt x="456" y="101"/>
                    <a:pt x="456" y="101"/>
                    <a:pt x="456" y="101"/>
                  </a:cubicBezTo>
                  <a:cubicBezTo>
                    <a:pt x="452" y="105"/>
                    <a:pt x="453" y="112"/>
                    <a:pt x="457" y="115"/>
                  </a:cubicBezTo>
                  <a:close/>
                  <a:moveTo>
                    <a:pt x="541" y="253"/>
                  </a:moveTo>
                  <a:cubicBezTo>
                    <a:pt x="544" y="268"/>
                    <a:pt x="544" y="268"/>
                    <a:pt x="544" y="268"/>
                  </a:cubicBezTo>
                  <a:cubicBezTo>
                    <a:pt x="544" y="274"/>
                    <a:pt x="549" y="278"/>
                    <a:pt x="555" y="277"/>
                  </a:cubicBezTo>
                  <a:cubicBezTo>
                    <a:pt x="607" y="271"/>
                    <a:pt x="607" y="271"/>
                    <a:pt x="607" y="271"/>
                  </a:cubicBezTo>
                  <a:cubicBezTo>
                    <a:pt x="613" y="270"/>
                    <a:pt x="617" y="265"/>
                    <a:pt x="616" y="259"/>
                  </a:cubicBezTo>
                  <a:cubicBezTo>
                    <a:pt x="614" y="243"/>
                    <a:pt x="614" y="243"/>
                    <a:pt x="614" y="243"/>
                  </a:cubicBezTo>
                  <a:cubicBezTo>
                    <a:pt x="613" y="238"/>
                    <a:pt x="608" y="234"/>
                    <a:pt x="602" y="234"/>
                  </a:cubicBezTo>
                  <a:cubicBezTo>
                    <a:pt x="550" y="241"/>
                    <a:pt x="550" y="241"/>
                    <a:pt x="550" y="241"/>
                  </a:cubicBezTo>
                  <a:cubicBezTo>
                    <a:pt x="545" y="242"/>
                    <a:pt x="541" y="247"/>
                    <a:pt x="541" y="253"/>
                  </a:cubicBezTo>
                  <a:close/>
                  <a:moveTo>
                    <a:pt x="403" y="395"/>
                  </a:moveTo>
                  <a:cubicBezTo>
                    <a:pt x="431" y="395"/>
                    <a:pt x="431" y="395"/>
                    <a:pt x="431" y="395"/>
                  </a:cubicBezTo>
                  <a:cubicBezTo>
                    <a:pt x="431" y="354"/>
                    <a:pt x="431" y="354"/>
                    <a:pt x="431" y="354"/>
                  </a:cubicBezTo>
                  <a:cubicBezTo>
                    <a:pt x="452" y="354"/>
                    <a:pt x="452" y="354"/>
                    <a:pt x="452" y="354"/>
                  </a:cubicBezTo>
                  <a:cubicBezTo>
                    <a:pt x="452" y="330"/>
                    <a:pt x="452" y="330"/>
                    <a:pt x="452" y="330"/>
                  </a:cubicBezTo>
                  <a:cubicBezTo>
                    <a:pt x="431" y="330"/>
                    <a:pt x="431" y="330"/>
                    <a:pt x="431" y="330"/>
                  </a:cubicBezTo>
                  <a:cubicBezTo>
                    <a:pt x="431" y="235"/>
                    <a:pt x="431" y="235"/>
                    <a:pt x="431" y="235"/>
                  </a:cubicBezTo>
                  <a:cubicBezTo>
                    <a:pt x="397" y="235"/>
                    <a:pt x="397" y="235"/>
                    <a:pt x="397" y="235"/>
                  </a:cubicBezTo>
                  <a:cubicBezTo>
                    <a:pt x="328" y="336"/>
                    <a:pt x="328" y="336"/>
                    <a:pt x="328" y="336"/>
                  </a:cubicBezTo>
                  <a:cubicBezTo>
                    <a:pt x="328" y="354"/>
                    <a:pt x="328" y="354"/>
                    <a:pt x="328" y="354"/>
                  </a:cubicBezTo>
                  <a:cubicBezTo>
                    <a:pt x="403" y="354"/>
                    <a:pt x="403" y="354"/>
                    <a:pt x="403" y="354"/>
                  </a:cubicBezTo>
                  <a:lnTo>
                    <a:pt x="403" y="395"/>
                  </a:lnTo>
                  <a:close/>
                  <a:moveTo>
                    <a:pt x="359" y="330"/>
                  </a:moveTo>
                  <a:cubicBezTo>
                    <a:pt x="359" y="329"/>
                    <a:pt x="359" y="329"/>
                    <a:pt x="359" y="329"/>
                  </a:cubicBezTo>
                  <a:cubicBezTo>
                    <a:pt x="396" y="278"/>
                    <a:pt x="396" y="278"/>
                    <a:pt x="396" y="278"/>
                  </a:cubicBezTo>
                  <a:cubicBezTo>
                    <a:pt x="400" y="272"/>
                    <a:pt x="404" y="264"/>
                    <a:pt x="404" y="264"/>
                  </a:cubicBezTo>
                  <a:cubicBezTo>
                    <a:pt x="404" y="264"/>
                    <a:pt x="404" y="264"/>
                    <a:pt x="404" y="264"/>
                  </a:cubicBezTo>
                  <a:cubicBezTo>
                    <a:pt x="404" y="264"/>
                    <a:pt x="403" y="272"/>
                    <a:pt x="403" y="280"/>
                  </a:cubicBezTo>
                  <a:cubicBezTo>
                    <a:pt x="403" y="330"/>
                    <a:pt x="403" y="330"/>
                    <a:pt x="403" y="330"/>
                  </a:cubicBezTo>
                  <a:lnTo>
                    <a:pt x="359" y="330"/>
                  </a:lnTo>
                  <a:close/>
                  <a:moveTo>
                    <a:pt x="209" y="97"/>
                  </a:moveTo>
                  <a:cubicBezTo>
                    <a:pt x="212" y="102"/>
                    <a:pt x="218" y="104"/>
                    <a:pt x="223" y="101"/>
                  </a:cubicBezTo>
                  <a:cubicBezTo>
                    <a:pt x="237" y="94"/>
                    <a:pt x="237" y="94"/>
                    <a:pt x="237" y="94"/>
                  </a:cubicBezTo>
                  <a:cubicBezTo>
                    <a:pt x="242" y="91"/>
                    <a:pt x="244" y="85"/>
                    <a:pt x="242" y="80"/>
                  </a:cubicBezTo>
                  <a:cubicBezTo>
                    <a:pt x="218" y="33"/>
                    <a:pt x="218" y="33"/>
                    <a:pt x="218" y="33"/>
                  </a:cubicBezTo>
                  <a:cubicBezTo>
                    <a:pt x="215" y="28"/>
                    <a:pt x="209" y="26"/>
                    <a:pt x="204" y="29"/>
                  </a:cubicBezTo>
                  <a:cubicBezTo>
                    <a:pt x="189" y="36"/>
                    <a:pt x="189" y="36"/>
                    <a:pt x="189" y="36"/>
                  </a:cubicBezTo>
                  <a:cubicBezTo>
                    <a:pt x="184" y="39"/>
                    <a:pt x="182" y="45"/>
                    <a:pt x="185" y="50"/>
                  </a:cubicBezTo>
                  <a:lnTo>
                    <a:pt x="209" y="97"/>
                  </a:lnTo>
                  <a:close/>
                  <a:moveTo>
                    <a:pt x="606" y="328"/>
                  </a:moveTo>
                  <a:cubicBezTo>
                    <a:pt x="556" y="314"/>
                    <a:pt x="556" y="314"/>
                    <a:pt x="556" y="314"/>
                  </a:cubicBezTo>
                  <a:cubicBezTo>
                    <a:pt x="551" y="313"/>
                    <a:pt x="545" y="316"/>
                    <a:pt x="544" y="321"/>
                  </a:cubicBezTo>
                  <a:cubicBezTo>
                    <a:pt x="538" y="341"/>
                    <a:pt x="538" y="341"/>
                    <a:pt x="538" y="341"/>
                  </a:cubicBezTo>
                  <a:cubicBezTo>
                    <a:pt x="507" y="454"/>
                    <a:pt x="391" y="526"/>
                    <a:pt x="277" y="497"/>
                  </a:cubicBezTo>
                  <a:cubicBezTo>
                    <a:pt x="168" y="470"/>
                    <a:pt x="100" y="364"/>
                    <a:pt x="116" y="256"/>
                  </a:cubicBezTo>
                  <a:cubicBezTo>
                    <a:pt x="149" y="265"/>
                    <a:pt x="149" y="265"/>
                    <a:pt x="149" y="265"/>
                  </a:cubicBezTo>
                  <a:cubicBezTo>
                    <a:pt x="157" y="267"/>
                    <a:pt x="164" y="260"/>
                    <a:pt x="162" y="253"/>
                  </a:cubicBezTo>
                  <a:cubicBezTo>
                    <a:pt x="126" y="113"/>
                    <a:pt x="126" y="113"/>
                    <a:pt x="126" y="113"/>
                  </a:cubicBezTo>
                  <a:cubicBezTo>
                    <a:pt x="124" y="105"/>
                    <a:pt x="115" y="103"/>
                    <a:pt x="109" y="108"/>
                  </a:cubicBezTo>
                  <a:cubicBezTo>
                    <a:pt x="6" y="209"/>
                    <a:pt x="6" y="209"/>
                    <a:pt x="6" y="209"/>
                  </a:cubicBezTo>
                  <a:cubicBezTo>
                    <a:pt x="0" y="215"/>
                    <a:pt x="3" y="224"/>
                    <a:pt x="10" y="227"/>
                  </a:cubicBezTo>
                  <a:cubicBezTo>
                    <a:pt x="46" y="237"/>
                    <a:pt x="46" y="237"/>
                    <a:pt x="46" y="237"/>
                  </a:cubicBezTo>
                  <a:cubicBezTo>
                    <a:pt x="19" y="383"/>
                    <a:pt x="110" y="528"/>
                    <a:pt x="257" y="567"/>
                  </a:cubicBezTo>
                  <a:cubicBezTo>
                    <a:pt x="410" y="607"/>
                    <a:pt x="566" y="512"/>
                    <a:pt x="608" y="360"/>
                  </a:cubicBezTo>
                  <a:cubicBezTo>
                    <a:pt x="613" y="341"/>
                    <a:pt x="613" y="341"/>
                    <a:pt x="613" y="341"/>
                  </a:cubicBezTo>
                  <a:cubicBezTo>
                    <a:pt x="615" y="335"/>
                    <a:pt x="612" y="330"/>
                    <a:pt x="606" y="328"/>
                  </a:cubicBezTo>
                  <a:close/>
                  <a:moveTo>
                    <a:pt x="205" y="265"/>
                  </a:moveTo>
                  <a:cubicBezTo>
                    <a:pt x="226" y="279"/>
                    <a:pt x="226" y="279"/>
                    <a:pt x="226" y="279"/>
                  </a:cubicBezTo>
                  <a:cubicBezTo>
                    <a:pt x="226" y="279"/>
                    <a:pt x="236" y="260"/>
                    <a:pt x="255" y="260"/>
                  </a:cubicBezTo>
                  <a:cubicBezTo>
                    <a:pt x="269" y="260"/>
                    <a:pt x="279" y="268"/>
                    <a:pt x="279" y="282"/>
                  </a:cubicBezTo>
                  <a:cubicBezTo>
                    <a:pt x="279" y="314"/>
                    <a:pt x="205" y="323"/>
                    <a:pt x="205" y="381"/>
                  </a:cubicBezTo>
                  <a:cubicBezTo>
                    <a:pt x="205" y="385"/>
                    <a:pt x="205" y="390"/>
                    <a:pt x="206" y="395"/>
                  </a:cubicBezTo>
                  <a:cubicBezTo>
                    <a:pt x="312" y="395"/>
                    <a:pt x="312" y="395"/>
                    <a:pt x="312" y="395"/>
                  </a:cubicBezTo>
                  <a:cubicBezTo>
                    <a:pt x="312" y="370"/>
                    <a:pt x="312" y="370"/>
                    <a:pt x="312" y="370"/>
                  </a:cubicBezTo>
                  <a:cubicBezTo>
                    <a:pt x="237" y="370"/>
                    <a:pt x="237" y="370"/>
                    <a:pt x="237" y="370"/>
                  </a:cubicBezTo>
                  <a:cubicBezTo>
                    <a:pt x="238" y="340"/>
                    <a:pt x="310" y="331"/>
                    <a:pt x="310" y="280"/>
                  </a:cubicBezTo>
                  <a:cubicBezTo>
                    <a:pt x="310" y="250"/>
                    <a:pt x="286" y="233"/>
                    <a:pt x="258" y="233"/>
                  </a:cubicBezTo>
                  <a:cubicBezTo>
                    <a:pt x="219" y="233"/>
                    <a:pt x="205" y="265"/>
                    <a:pt x="205" y="265"/>
                  </a:cubicBezTo>
                  <a:close/>
                  <a:moveTo>
                    <a:pt x="301" y="75"/>
                  </a:moveTo>
                  <a:cubicBezTo>
                    <a:pt x="317" y="73"/>
                    <a:pt x="317" y="73"/>
                    <a:pt x="317" y="73"/>
                  </a:cubicBezTo>
                  <a:cubicBezTo>
                    <a:pt x="323" y="73"/>
                    <a:pt x="327" y="68"/>
                    <a:pt x="326" y="62"/>
                  </a:cubicBezTo>
                  <a:cubicBezTo>
                    <a:pt x="321" y="10"/>
                    <a:pt x="321" y="10"/>
                    <a:pt x="321" y="10"/>
                  </a:cubicBezTo>
                  <a:cubicBezTo>
                    <a:pt x="321" y="4"/>
                    <a:pt x="316" y="0"/>
                    <a:pt x="310" y="1"/>
                  </a:cubicBezTo>
                  <a:cubicBezTo>
                    <a:pt x="294" y="2"/>
                    <a:pt x="294" y="2"/>
                    <a:pt x="294" y="2"/>
                  </a:cubicBezTo>
                  <a:cubicBezTo>
                    <a:pt x="288" y="3"/>
                    <a:pt x="284" y="8"/>
                    <a:pt x="285" y="13"/>
                  </a:cubicBezTo>
                  <a:cubicBezTo>
                    <a:pt x="290" y="66"/>
                    <a:pt x="290" y="66"/>
                    <a:pt x="290" y="66"/>
                  </a:cubicBezTo>
                  <a:cubicBezTo>
                    <a:pt x="290" y="71"/>
                    <a:pt x="295" y="75"/>
                    <a:pt x="301" y="7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8" name="Freeform 35">
            <a:extLst>
              <a:ext uri="{FF2B5EF4-FFF2-40B4-BE49-F238E27FC236}">
                <a16:creationId xmlns:a16="http://schemas.microsoft.com/office/drawing/2014/main" id="{6E1DF4A7-59A9-44DE-B45F-814504F78244}"/>
              </a:ext>
            </a:extLst>
          </p:cNvPr>
          <p:cNvSpPr>
            <a:spLocks noEditPoints="1"/>
          </p:cNvSpPr>
          <p:nvPr/>
        </p:nvSpPr>
        <p:spPr bwMode="auto">
          <a:xfrm>
            <a:off x="7272363" y="4679913"/>
            <a:ext cx="304135" cy="322619"/>
          </a:xfrm>
          <a:custGeom>
            <a:avLst/>
            <a:gdLst>
              <a:gd name="T0" fmla="*/ 94 w 534"/>
              <a:gd name="T1" fmla="*/ 343 h 567"/>
              <a:gd name="T2" fmla="*/ 169 w 534"/>
              <a:gd name="T3" fmla="*/ 329 h 567"/>
              <a:gd name="T4" fmla="*/ 410 w 534"/>
              <a:gd name="T5" fmla="*/ 59 h 567"/>
              <a:gd name="T6" fmla="*/ 420 w 534"/>
              <a:gd name="T7" fmla="*/ 314 h 567"/>
              <a:gd name="T8" fmla="*/ 534 w 534"/>
              <a:gd name="T9" fmla="*/ 446 h 567"/>
              <a:gd name="T10" fmla="*/ 476 w 534"/>
              <a:gd name="T11" fmla="*/ 304 h 567"/>
              <a:gd name="T12" fmla="*/ 388 w 534"/>
              <a:gd name="T13" fmla="*/ 130 h 567"/>
              <a:gd name="T14" fmla="*/ 337 w 534"/>
              <a:gd name="T15" fmla="*/ 120 h 567"/>
              <a:gd name="T16" fmla="*/ 173 w 534"/>
              <a:gd name="T17" fmla="*/ 226 h 567"/>
              <a:gd name="T18" fmla="*/ 0 w 534"/>
              <a:gd name="T19" fmla="*/ 411 h 567"/>
              <a:gd name="T20" fmla="*/ 288 w 534"/>
              <a:gd name="T21" fmla="*/ 221 h 567"/>
              <a:gd name="T22" fmla="*/ 295 w 534"/>
              <a:gd name="T23" fmla="*/ 318 h 567"/>
              <a:gd name="T24" fmla="*/ 349 w 534"/>
              <a:gd name="T25" fmla="*/ 540 h 567"/>
              <a:gd name="T26" fmla="*/ 352 w 534"/>
              <a:gd name="T27" fmla="*/ 540 h 567"/>
              <a:gd name="T28" fmla="*/ 363 w 534"/>
              <a:gd name="T29" fmla="*/ 455 h 567"/>
              <a:gd name="T30" fmla="*/ 412 w 534"/>
              <a:gd name="T31" fmla="*/ 223 h 567"/>
              <a:gd name="T32" fmla="*/ 420 w 534"/>
              <a:gd name="T33" fmla="*/ 314 h 567"/>
              <a:gd name="T34" fmla="*/ 74 w 534"/>
              <a:gd name="T35" fmla="*/ 448 h 567"/>
              <a:gd name="T36" fmla="*/ 73 w 534"/>
              <a:gd name="T37" fmla="*/ 412 h 567"/>
              <a:gd name="T38" fmla="*/ 73 w 534"/>
              <a:gd name="T39" fmla="*/ 371 h 567"/>
              <a:gd name="T40" fmla="*/ 93 w 534"/>
              <a:gd name="T41" fmla="*/ 514 h 567"/>
              <a:gd name="T42" fmla="*/ 105 w 534"/>
              <a:gd name="T43" fmla="*/ 437 h 567"/>
              <a:gd name="T44" fmla="*/ 121 w 534"/>
              <a:gd name="T45" fmla="*/ 442 h 567"/>
              <a:gd name="T46" fmla="*/ 97 w 534"/>
              <a:gd name="T47" fmla="*/ 413 h 567"/>
              <a:gd name="T48" fmla="*/ 97 w 534"/>
              <a:gd name="T49" fmla="*/ 413 h 567"/>
              <a:gd name="T50" fmla="*/ 145 w 534"/>
              <a:gd name="T51" fmla="*/ 537 h 567"/>
              <a:gd name="T52" fmla="*/ 145 w 534"/>
              <a:gd name="T53" fmla="*/ 453 h 567"/>
              <a:gd name="T54" fmla="*/ 145 w 534"/>
              <a:gd name="T55" fmla="*/ 537 h 567"/>
              <a:gd name="T56" fmla="*/ 145 w 534"/>
              <a:gd name="T57" fmla="*/ 362 h 567"/>
              <a:gd name="T58" fmla="*/ 167 w 534"/>
              <a:gd name="T59" fmla="*/ 536 h 567"/>
              <a:gd name="T60" fmla="*/ 175 w 534"/>
              <a:gd name="T61" fmla="*/ 444 h 567"/>
              <a:gd name="T62" fmla="*/ 195 w 534"/>
              <a:gd name="T63" fmla="*/ 440 h 567"/>
              <a:gd name="T64" fmla="*/ 167 w 534"/>
              <a:gd name="T65" fmla="*/ 536 h 567"/>
              <a:gd name="T66" fmla="*/ 193 w 534"/>
              <a:gd name="T67" fmla="*/ 403 h 567"/>
              <a:gd name="T68" fmla="*/ 193 w 534"/>
              <a:gd name="T69" fmla="*/ 403 h 567"/>
              <a:gd name="T70" fmla="*/ 216 w 534"/>
              <a:gd name="T71" fmla="*/ 448 h 567"/>
              <a:gd name="T72" fmla="*/ 215 w 534"/>
              <a:gd name="T73" fmla="*/ 516 h 567"/>
              <a:gd name="T74" fmla="*/ 216 w 534"/>
              <a:gd name="T75" fmla="*/ 371 h 567"/>
              <a:gd name="T76" fmla="*/ 271 w 534"/>
              <a:gd name="T77" fmla="*/ 411 h 567"/>
              <a:gd name="T78" fmla="*/ 242 w 534"/>
              <a:gd name="T79" fmla="*/ 441 h 567"/>
              <a:gd name="T80" fmla="*/ 221 w 534"/>
              <a:gd name="T81" fmla="*/ 365 h 567"/>
              <a:gd name="T82" fmla="*/ 203 w 534"/>
              <a:gd name="T83" fmla="*/ 369 h 567"/>
              <a:gd name="T84" fmla="*/ 160 w 534"/>
              <a:gd name="T85" fmla="*/ 359 h 567"/>
              <a:gd name="T86" fmla="*/ 139 w 534"/>
              <a:gd name="T87" fmla="*/ 355 h 567"/>
              <a:gd name="T88" fmla="*/ 87 w 534"/>
              <a:gd name="T89" fmla="*/ 369 h 567"/>
              <a:gd name="T90" fmla="*/ 68 w 534"/>
              <a:gd name="T91" fmla="*/ 365 h 567"/>
              <a:gd name="T92" fmla="*/ 41 w 534"/>
              <a:gd name="T93" fmla="*/ 436 h 567"/>
              <a:gd name="T94" fmla="*/ 53 w 534"/>
              <a:gd name="T95" fmla="*/ 498 h 567"/>
              <a:gd name="T96" fmla="*/ 238 w 534"/>
              <a:gd name="T97" fmla="*/ 422 h 567"/>
              <a:gd name="T98" fmla="*/ 52 w 534"/>
              <a:gd name="T99" fmla="*/ 422 h 567"/>
              <a:gd name="T100" fmla="*/ 337 w 534"/>
              <a:gd name="T101" fmla="*/ 232 h 567"/>
              <a:gd name="T102" fmla="*/ 352 w 534"/>
              <a:gd name="T103" fmla="*/ 137 h 567"/>
              <a:gd name="T104" fmla="*/ 453 w 534"/>
              <a:gd name="T105" fmla="*/ 321 h 567"/>
              <a:gd name="T106" fmla="*/ 478 w 534"/>
              <a:gd name="T107" fmla="*/ 314 h 567"/>
              <a:gd name="T108" fmla="*/ 430 w 534"/>
              <a:gd name="T109" fmla="*/ 313 h 567"/>
              <a:gd name="T110" fmla="*/ 216 w 534"/>
              <a:gd name="T111" fmla="*/ 322 h 5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534" h="567">
                <a:moveTo>
                  <a:pt x="73" y="322"/>
                </a:moveTo>
                <a:cubicBezTo>
                  <a:pt x="62" y="322"/>
                  <a:pt x="52" y="332"/>
                  <a:pt x="52" y="343"/>
                </a:cubicBezTo>
                <a:cubicBezTo>
                  <a:pt x="52" y="355"/>
                  <a:pt x="62" y="364"/>
                  <a:pt x="73" y="364"/>
                </a:cubicBezTo>
                <a:cubicBezTo>
                  <a:pt x="85" y="364"/>
                  <a:pt x="94" y="355"/>
                  <a:pt x="94" y="343"/>
                </a:cubicBezTo>
                <a:cubicBezTo>
                  <a:pt x="94" y="332"/>
                  <a:pt x="85" y="322"/>
                  <a:pt x="73" y="322"/>
                </a:cubicBezTo>
                <a:close/>
                <a:moveTo>
                  <a:pt x="120" y="329"/>
                </a:moveTo>
                <a:cubicBezTo>
                  <a:pt x="120" y="342"/>
                  <a:pt x="131" y="353"/>
                  <a:pt x="145" y="353"/>
                </a:cubicBezTo>
                <a:cubicBezTo>
                  <a:pt x="158" y="353"/>
                  <a:pt x="169" y="342"/>
                  <a:pt x="169" y="329"/>
                </a:cubicBezTo>
                <a:cubicBezTo>
                  <a:pt x="169" y="315"/>
                  <a:pt x="158" y="304"/>
                  <a:pt x="145" y="304"/>
                </a:cubicBezTo>
                <a:cubicBezTo>
                  <a:pt x="131" y="304"/>
                  <a:pt x="120" y="315"/>
                  <a:pt x="120" y="329"/>
                </a:cubicBezTo>
                <a:close/>
                <a:moveTo>
                  <a:pt x="352" y="117"/>
                </a:moveTo>
                <a:cubicBezTo>
                  <a:pt x="384" y="117"/>
                  <a:pt x="410" y="91"/>
                  <a:pt x="410" y="59"/>
                </a:cubicBezTo>
                <a:cubicBezTo>
                  <a:pt x="410" y="26"/>
                  <a:pt x="384" y="0"/>
                  <a:pt x="352" y="0"/>
                </a:cubicBezTo>
                <a:cubicBezTo>
                  <a:pt x="319" y="0"/>
                  <a:pt x="293" y="26"/>
                  <a:pt x="293" y="59"/>
                </a:cubicBezTo>
                <a:cubicBezTo>
                  <a:pt x="293" y="91"/>
                  <a:pt x="319" y="117"/>
                  <a:pt x="352" y="117"/>
                </a:cubicBezTo>
                <a:close/>
                <a:moveTo>
                  <a:pt x="420" y="314"/>
                </a:moveTo>
                <a:cubicBezTo>
                  <a:pt x="420" y="326"/>
                  <a:pt x="420" y="326"/>
                  <a:pt x="420" y="326"/>
                </a:cubicBezTo>
                <a:cubicBezTo>
                  <a:pt x="372" y="326"/>
                  <a:pt x="372" y="326"/>
                  <a:pt x="372" y="326"/>
                </a:cubicBezTo>
                <a:cubicBezTo>
                  <a:pt x="372" y="446"/>
                  <a:pt x="372" y="446"/>
                  <a:pt x="372" y="446"/>
                </a:cubicBezTo>
                <a:cubicBezTo>
                  <a:pt x="534" y="446"/>
                  <a:pt x="534" y="446"/>
                  <a:pt x="534" y="446"/>
                </a:cubicBezTo>
                <a:cubicBezTo>
                  <a:pt x="534" y="326"/>
                  <a:pt x="534" y="326"/>
                  <a:pt x="534" y="326"/>
                </a:cubicBezTo>
                <a:cubicBezTo>
                  <a:pt x="486" y="326"/>
                  <a:pt x="486" y="326"/>
                  <a:pt x="486" y="326"/>
                </a:cubicBezTo>
                <a:cubicBezTo>
                  <a:pt x="486" y="314"/>
                  <a:pt x="486" y="314"/>
                  <a:pt x="486" y="314"/>
                </a:cubicBezTo>
                <a:cubicBezTo>
                  <a:pt x="486" y="309"/>
                  <a:pt x="481" y="304"/>
                  <a:pt x="476" y="304"/>
                </a:cubicBezTo>
                <a:cubicBezTo>
                  <a:pt x="475" y="304"/>
                  <a:pt x="475" y="304"/>
                  <a:pt x="475" y="304"/>
                </a:cubicBezTo>
                <a:cubicBezTo>
                  <a:pt x="476" y="301"/>
                  <a:pt x="476" y="298"/>
                  <a:pt x="476" y="295"/>
                </a:cubicBezTo>
                <a:cubicBezTo>
                  <a:pt x="462" y="202"/>
                  <a:pt x="441" y="163"/>
                  <a:pt x="391" y="131"/>
                </a:cubicBezTo>
                <a:cubicBezTo>
                  <a:pt x="390" y="131"/>
                  <a:pt x="389" y="130"/>
                  <a:pt x="388" y="130"/>
                </a:cubicBezTo>
                <a:cubicBezTo>
                  <a:pt x="381" y="126"/>
                  <a:pt x="374" y="122"/>
                  <a:pt x="366" y="121"/>
                </a:cubicBezTo>
                <a:cubicBezTo>
                  <a:pt x="352" y="135"/>
                  <a:pt x="352" y="135"/>
                  <a:pt x="352" y="135"/>
                </a:cubicBezTo>
                <a:cubicBezTo>
                  <a:pt x="338" y="120"/>
                  <a:pt x="338" y="120"/>
                  <a:pt x="338" y="120"/>
                </a:cubicBezTo>
                <a:cubicBezTo>
                  <a:pt x="338" y="120"/>
                  <a:pt x="337" y="120"/>
                  <a:pt x="337" y="120"/>
                </a:cubicBezTo>
                <a:cubicBezTo>
                  <a:pt x="327" y="123"/>
                  <a:pt x="316" y="129"/>
                  <a:pt x="308" y="136"/>
                </a:cubicBezTo>
                <a:cubicBezTo>
                  <a:pt x="301" y="141"/>
                  <a:pt x="296" y="145"/>
                  <a:pt x="290" y="150"/>
                </a:cubicBezTo>
                <a:cubicBezTo>
                  <a:pt x="276" y="160"/>
                  <a:pt x="263" y="172"/>
                  <a:pt x="251" y="184"/>
                </a:cubicBezTo>
                <a:cubicBezTo>
                  <a:pt x="224" y="212"/>
                  <a:pt x="206" y="229"/>
                  <a:pt x="173" y="226"/>
                </a:cubicBezTo>
                <a:cubicBezTo>
                  <a:pt x="159" y="225"/>
                  <a:pt x="146" y="236"/>
                  <a:pt x="145" y="250"/>
                </a:cubicBezTo>
                <a:cubicBezTo>
                  <a:pt x="145" y="256"/>
                  <a:pt x="146" y="262"/>
                  <a:pt x="149" y="266"/>
                </a:cubicBezTo>
                <a:cubicBezTo>
                  <a:pt x="148" y="266"/>
                  <a:pt x="146" y="266"/>
                  <a:pt x="145" y="266"/>
                </a:cubicBezTo>
                <a:cubicBezTo>
                  <a:pt x="65" y="266"/>
                  <a:pt x="0" y="331"/>
                  <a:pt x="0" y="411"/>
                </a:cubicBezTo>
                <a:cubicBezTo>
                  <a:pt x="0" y="491"/>
                  <a:pt x="65" y="556"/>
                  <a:pt x="145" y="556"/>
                </a:cubicBezTo>
                <a:cubicBezTo>
                  <a:pt x="225" y="556"/>
                  <a:pt x="290" y="491"/>
                  <a:pt x="290" y="411"/>
                </a:cubicBezTo>
                <a:cubicBezTo>
                  <a:pt x="290" y="351"/>
                  <a:pt x="252" y="298"/>
                  <a:pt x="199" y="277"/>
                </a:cubicBezTo>
                <a:cubicBezTo>
                  <a:pt x="240" y="270"/>
                  <a:pt x="266" y="243"/>
                  <a:pt x="288" y="221"/>
                </a:cubicBezTo>
                <a:cubicBezTo>
                  <a:pt x="289" y="220"/>
                  <a:pt x="289" y="220"/>
                  <a:pt x="289" y="220"/>
                </a:cubicBezTo>
                <a:cubicBezTo>
                  <a:pt x="291" y="224"/>
                  <a:pt x="292" y="229"/>
                  <a:pt x="292" y="229"/>
                </a:cubicBezTo>
                <a:cubicBezTo>
                  <a:pt x="292" y="301"/>
                  <a:pt x="292" y="301"/>
                  <a:pt x="292" y="301"/>
                </a:cubicBezTo>
                <a:cubicBezTo>
                  <a:pt x="292" y="307"/>
                  <a:pt x="293" y="313"/>
                  <a:pt x="295" y="318"/>
                </a:cubicBezTo>
                <a:cubicBezTo>
                  <a:pt x="295" y="319"/>
                  <a:pt x="295" y="320"/>
                  <a:pt x="295" y="322"/>
                </a:cubicBezTo>
                <a:cubicBezTo>
                  <a:pt x="295" y="540"/>
                  <a:pt x="295" y="540"/>
                  <a:pt x="295" y="540"/>
                </a:cubicBezTo>
                <a:cubicBezTo>
                  <a:pt x="295" y="555"/>
                  <a:pt x="307" y="567"/>
                  <a:pt x="322" y="567"/>
                </a:cubicBezTo>
                <a:cubicBezTo>
                  <a:pt x="336" y="567"/>
                  <a:pt x="349" y="555"/>
                  <a:pt x="349" y="540"/>
                </a:cubicBezTo>
                <a:cubicBezTo>
                  <a:pt x="349" y="353"/>
                  <a:pt x="349" y="353"/>
                  <a:pt x="349" y="353"/>
                </a:cubicBezTo>
                <a:cubicBezTo>
                  <a:pt x="350" y="353"/>
                  <a:pt x="351" y="353"/>
                  <a:pt x="352" y="353"/>
                </a:cubicBezTo>
                <a:cubicBezTo>
                  <a:pt x="352" y="353"/>
                  <a:pt x="352" y="353"/>
                  <a:pt x="352" y="353"/>
                </a:cubicBezTo>
                <a:cubicBezTo>
                  <a:pt x="352" y="540"/>
                  <a:pt x="352" y="540"/>
                  <a:pt x="352" y="540"/>
                </a:cubicBezTo>
                <a:cubicBezTo>
                  <a:pt x="352" y="555"/>
                  <a:pt x="364" y="567"/>
                  <a:pt x="379" y="567"/>
                </a:cubicBezTo>
                <a:cubicBezTo>
                  <a:pt x="394" y="567"/>
                  <a:pt x="406" y="555"/>
                  <a:pt x="406" y="540"/>
                </a:cubicBezTo>
                <a:cubicBezTo>
                  <a:pt x="406" y="455"/>
                  <a:pt x="406" y="455"/>
                  <a:pt x="406" y="455"/>
                </a:cubicBezTo>
                <a:cubicBezTo>
                  <a:pt x="363" y="455"/>
                  <a:pt x="363" y="455"/>
                  <a:pt x="363" y="455"/>
                </a:cubicBezTo>
                <a:cubicBezTo>
                  <a:pt x="363" y="318"/>
                  <a:pt x="363" y="318"/>
                  <a:pt x="363" y="318"/>
                </a:cubicBezTo>
                <a:cubicBezTo>
                  <a:pt x="408" y="318"/>
                  <a:pt x="408" y="318"/>
                  <a:pt x="408" y="318"/>
                </a:cubicBezTo>
                <a:cubicBezTo>
                  <a:pt x="411" y="313"/>
                  <a:pt x="412" y="307"/>
                  <a:pt x="412" y="301"/>
                </a:cubicBezTo>
                <a:cubicBezTo>
                  <a:pt x="412" y="223"/>
                  <a:pt x="412" y="223"/>
                  <a:pt x="412" y="223"/>
                </a:cubicBezTo>
                <a:cubicBezTo>
                  <a:pt x="419" y="241"/>
                  <a:pt x="425" y="266"/>
                  <a:pt x="430" y="302"/>
                </a:cubicBezTo>
                <a:cubicBezTo>
                  <a:pt x="431" y="303"/>
                  <a:pt x="431" y="304"/>
                  <a:pt x="431" y="304"/>
                </a:cubicBezTo>
                <a:cubicBezTo>
                  <a:pt x="430" y="304"/>
                  <a:pt x="430" y="304"/>
                  <a:pt x="430" y="304"/>
                </a:cubicBezTo>
                <a:cubicBezTo>
                  <a:pt x="425" y="304"/>
                  <a:pt x="420" y="309"/>
                  <a:pt x="420" y="314"/>
                </a:cubicBezTo>
                <a:close/>
                <a:moveTo>
                  <a:pt x="72" y="514"/>
                </a:moveTo>
                <a:cubicBezTo>
                  <a:pt x="72" y="448"/>
                  <a:pt x="72" y="448"/>
                  <a:pt x="72" y="448"/>
                </a:cubicBezTo>
                <a:cubicBezTo>
                  <a:pt x="73" y="448"/>
                  <a:pt x="73" y="448"/>
                  <a:pt x="73" y="448"/>
                </a:cubicBezTo>
                <a:cubicBezTo>
                  <a:pt x="73" y="448"/>
                  <a:pt x="73" y="448"/>
                  <a:pt x="74" y="448"/>
                </a:cubicBezTo>
                <a:cubicBezTo>
                  <a:pt x="74" y="514"/>
                  <a:pt x="74" y="514"/>
                  <a:pt x="74" y="514"/>
                </a:cubicBezTo>
                <a:cubicBezTo>
                  <a:pt x="74" y="515"/>
                  <a:pt x="74" y="515"/>
                  <a:pt x="74" y="515"/>
                </a:cubicBezTo>
                <a:cubicBezTo>
                  <a:pt x="73" y="515"/>
                  <a:pt x="73" y="515"/>
                  <a:pt x="72" y="514"/>
                </a:cubicBezTo>
                <a:close/>
                <a:moveTo>
                  <a:pt x="73" y="412"/>
                </a:moveTo>
                <a:cubicBezTo>
                  <a:pt x="73" y="412"/>
                  <a:pt x="73" y="412"/>
                  <a:pt x="73" y="412"/>
                </a:cubicBezTo>
                <a:cubicBezTo>
                  <a:pt x="68" y="405"/>
                  <a:pt x="68" y="405"/>
                  <a:pt x="68" y="405"/>
                </a:cubicBezTo>
                <a:cubicBezTo>
                  <a:pt x="73" y="371"/>
                  <a:pt x="73" y="371"/>
                  <a:pt x="73" y="371"/>
                </a:cubicBezTo>
                <a:cubicBezTo>
                  <a:pt x="73" y="371"/>
                  <a:pt x="73" y="371"/>
                  <a:pt x="73" y="371"/>
                </a:cubicBezTo>
                <a:cubicBezTo>
                  <a:pt x="78" y="405"/>
                  <a:pt x="78" y="405"/>
                  <a:pt x="78" y="405"/>
                </a:cubicBezTo>
                <a:lnTo>
                  <a:pt x="73" y="412"/>
                </a:lnTo>
                <a:close/>
                <a:moveTo>
                  <a:pt x="87" y="523"/>
                </a:moveTo>
                <a:cubicBezTo>
                  <a:pt x="90" y="522"/>
                  <a:pt x="93" y="518"/>
                  <a:pt x="93" y="514"/>
                </a:cubicBezTo>
                <a:cubicBezTo>
                  <a:pt x="93" y="438"/>
                  <a:pt x="93" y="438"/>
                  <a:pt x="93" y="438"/>
                </a:cubicBezTo>
                <a:cubicBezTo>
                  <a:pt x="93" y="439"/>
                  <a:pt x="94" y="439"/>
                  <a:pt x="95" y="440"/>
                </a:cubicBezTo>
                <a:cubicBezTo>
                  <a:pt x="96" y="440"/>
                  <a:pt x="97" y="441"/>
                  <a:pt x="99" y="441"/>
                </a:cubicBezTo>
                <a:cubicBezTo>
                  <a:pt x="101" y="441"/>
                  <a:pt x="104" y="439"/>
                  <a:pt x="105" y="437"/>
                </a:cubicBezTo>
                <a:cubicBezTo>
                  <a:pt x="106" y="438"/>
                  <a:pt x="106" y="438"/>
                  <a:pt x="106" y="439"/>
                </a:cubicBezTo>
                <a:cubicBezTo>
                  <a:pt x="108" y="442"/>
                  <a:pt x="111" y="444"/>
                  <a:pt x="115" y="444"/>
                </a:cubicBezTo>
                <a:cubicBezTo>
                  <a:pt x="116" y="444"/>
                  <a:pt x="118" y="444"/>
                  <a:pt x="119" y="443"/>
                </a:cubicBezTo>
                <a:cubicBezTo>
                  <a:pt x="120" y="443"/>
                  <a:pt x="120" y="442"/>
                  <a:pt x="121" y="442"/>
                </a:cubicBezTo>
                <a:cubicBezTo>
                  <a:pt x="121" y="531"/>
                  <a:pt x="121" y="531"/>
                  <a:pt x="121" y="531"/>
                </a:cubicBezTo>
                <a:cubicBezTo>
                  <a:pt x="121" y="533"/>
                  <a:pt x="121" y="534"/>
                  <a:pt x="122" y="535"/>
                </a:cubicBezTo>
                <a:cubicBezTo>
                  <a:pt x="109" y="533"/>
                  <a:pt x="98" y="529"/>
                  <a:pt x="87" y="523"/>
                </a:cubicBezTo>
                <a:close/>
                <a:moveTo>
                  <a:pt x="97" y="413"/>
                </a:moveTo>
                <a:cubicBezTo>
                  <a:pt x="97" y="416"/>
                  <a:pt x="96" y="419"/>
                  <a:pt x="95" y="422"/>
                </a:cubicBezTo>
                <a:cubicBezTo>
                  <a:pt x="95" y="397"/>
                  <a:pt x="95" y="397"/>
                  <a:pt x="95" y="397"/>
                </a:cubicBezTo>
                <a:cubicBezTo>
                  <a:pt x="96" y="399"/>
                  <a:pt x="96" y="401"/>
                  <a:pt x="97" y="403"/>
                </a:cubicBezTo>
                <a:cubicBezTo>
                  <a:pt x="97" y="406"/>
                  <a:pt x="97" y="409"/>
                  <a:pt x="97" y="413"/>
                </a:cubicBezTo>
                <a:close/>
                <a:moveTo>
                  <a:pt x="120" y="393"/>
                </a:moveTo>
                <a:cubicBezTo>
                  <a:pt x="120" y="422"/>
                  <a:pt x="120" y="422"/>
                  <a:pt x="120" y="422"/>
                </a:cubicBezTo>
                <a:cubicBezTo>
                  <a:pt x="114" y="409"/>
                  <a:pt x="115" y="400"/>
                  <a:pt x="120" y="393"/>
                </a:cubicBezTo>
                <a:close/>
                <a:moveTo>
                  <a:pt x="145" y="537"/>
                </a:moveTo>
                <a:cubicBezTo>
                  <a:pt x="144" y="537"/>
                  <a:pt x="143" y="537"/>
                  <a:pt x="142" y="537"/>
                </a:cubicBezTo>
                <a:cubicBezTo>
                  <a:pt x="143" y="536"/>
                  <a:pt x="143" y="533"/>
                  <a:pt x="143" y="531"/>
                </a:cubicBezTo>
                <a:cubicBezTo>
                  <a:pt x="143" y="452"/>
                  <a:pt x="143" y="452"/>
                  <a:pt x="143" y="452"/>
                </a:cubicBezTo>
                <a:cubicBezTo>
                  <a:pt x="144" y="452"/>
                  <a:pt x="144" y="453"/>
                  <a:pt x="145" y="453"/>
                </a:cubicBezTo>
                <a:cubicBezTo>
                  <a:pt x="145" y="453"/>
                  <a:pt x="145" y="453"/>
                  <a:pt x="145" y="453"/>
                </a:cubicBezTo>
                <a:cubicBezTo>
                  <a:pt x="145" y="531"/>
                  <a:pt x="145" y="531"/>
                  <a:pt x="145" y="531"/>
                </a:cubicBezTo>
                <a:cubicBezTo>
                  <a:pt x="145" y="533"/>
                  <a:pt x="146" y="536"/>
                  <a:pt x="147" y="537"/>
                </a:cubicBezTo>
                <a:cubicBezTo>
                  <a:pt x="146" y="537"/>
                  <a:pt x="146" y="537"/>
                  <a:pt x="145" y="537"/>
                </a:cubicBezTo>
                <a:close/>
                <a:moveTo>
                  <a:pt x="145" y="410"/>
                </a:moveTo>
                <a:cubicBezTo>
                  <a:pt x="145" y="410"/>
                  <a:pt x="145" y="410"/>
                  <a:pt x="145" y="410"/>
                </a:cubicBezTo>
                <a:cubicBezTo>
                  <a:pt x="139" y="402"/>
                  <a:pt x="139" y="402"/>
                  <a:pt x="139" y="402"/>
                </a:cubicBezTo>
                <a:cubicBezTo>
                  <a:pt x="145" y="362"/>
                  <a:pt x="145" y="362"/>
                  <a:pt x="145" y="362"/>
                </a:cubicBezTo>
                <a:cubicBezTo>
                  <a:pt x="145" y="362"/>
                  <a:pt x="145" y="362"/>
                  <a:pt x="145" y="362"/>
                </a:cubicBezTo>
                <a:cubicBezTo>
                  <a:pt x="151" y="402"/>
                  <a:pt x="151" y="402"/>
                  <a:pt x="151" y="402"/>
                </a:cubicBezTo>
                <a:lnTo>
                  <a:pt x="145" y="410"/>
                </a:lnTo>
                <a:close/>
                <a:moveTo>
                  <a:pt x="167" y="536"/>
                </a:moveTo>
                <a:cubicBezTo>
                  <a:pt x="167" y="534"/>
                  <a:pt x="168" y="533"/>
                  <a:pt x="168" y="531"/>
                </a:cubicBezTo>
                <a:cubicBezTo>
                  <a:pt x="168" y="441"/>
                  <a:pt x="168" y="441"/>
                  <a:pt x="168" y="441"/>
                </a:cubicBezTo>
                <a:cubicBezTo>
                  <a:pt x="168" y="442"/>
                  <a:pt x="169" y="442"/>
                  <a:pt x="170" y="443"/>
                </a:cubicBezTo>
                <a:cubicBezTo>
                  <a:pt x="172" y="444"/>
                  <a:pt x="173" y="444"/>
                  <a:pt x="175" y="444"/>
                </a:cubicBezTo>
                <a:cubicBezTo>
                  <a:pt x="178" y="444"/>
                  <a:pt x="181" y="442"/>
                  <a:pt x="183" y="439"/>
                </a:cubicBezTo>
                <a:cubicBezTo>
                  <a:pt x="184" y="438"/>
                  <a:pt x="184" y="438"/>
                  <a:pt x="184" y="437"/>
                </a:cubicBezTo>
                <a:cubicBezTo>
                  <a:pt x="186" y="439"/>
                  <a:pt x="188" y="441"/>
                  <a:pt x="191" y="441"/>
                </a:cubicBezTo>
                <a:cubicBezTo>
                  <a:pt x="192" y="441"/>
                  <a:pt x="194" y="440"/>
                  <a:pt x="195" y="440"/>
                </a:cubicBezTo>
                <a:cubicBezTo>
                  <a:pt x="195" y="440"/>
                  <a:pt x="196" y="439"/>
                  <a:pt x="196" y="439"/>
                </a:cubicBezTo>
                <a:cubicBezTo>
                  <a:pt x="196" y="514"/>
                  <a:pt x="196" y="514"/>
                  <a:pt x="196" y="514"/>
                </a:cubicBezTo>
                <a:cubicBezTo>
                  <a:pt x="196" y="519"/>
                  <a:pt x="199" y="522"/>
                  <a:pt x="203" y="523"/>
                </a:cubicBezTo>
                <a:cubicBezTo>
                  <a:pt x="192" y="529"/>
                  <a:pt x="180" y="533"/>
                  <a:pt x="167" y="536"/>
                </a:cubicBezTo>
                <a:close/>
                <a:moveTo>
                  <a:pt x="170" y="422"/>
                </a:moveTo>
                <a:cubicBezTo>
                  <a:pt x="170" y="393"/>
                  <a:pt x="170" y="393"/>
                  <a:pt x="170" y="393"/>
                </a:cubicBezTo>
                <a:cubicBezTo>
                  <a:pt x="174" y="400"/>
                  <a:pt x="175" y="409"/>
                  <a:pt x="170" y="422"/>
                </a:cubicBezTo>
                <a:close/>
                <a:moveTo>
                  <a:pt x="193" y="403"/>
                </a:moveTo>
                <a:cubicBezTo>
                  <a:pt x="193" y="401"/>
                  <a:pt x="194" y="399"/>
                  <a:pt x="195" y="397"/>
                </a:cubicBezTo>
                <a:cubicBezTo>
                  <a:pt x="195" y="422"/>
                  <a:pt x="195" y="422"/>
                  <a:pt x="195" y="422"/>
                </a:cubicBezTo>
                <a:cubicBezTo>
                  <a:pt x="194" y="419"/>
                  <a:pt x="193" y="416"/>
                  <a:pt x="192" y="413"/>
                </a:cubicBezTo>
                <a:cubicBezTo>
                  <a:pt x="193" y="409"/>
                  <a:pt x="193" y="406"/>
                  <a:pt x="193" y="403"/>
                </a:cubicBezTo>
                <a:close/>
                <a:moveTo>
                  <a:pt x="215" y="516"/>
                </a:moveTo>
                <a:cubicBezTo>
                  <a:pt x="215" y="516"/>
                  <a:pt x="215" y="515"/>
                  <a:pt x="215" y="514"/>
                </a:cubicBezTo>
                <a:cubicBezTo>
                  <a:pt x="215" y="448"/>
                  <a:pt x="215" y="448"/>
                  <a:pt x="215" y="448"/>
                </a:cubicBezTo>
                <a:cubicBezTo>
                  <a:pt x="216" y="448"/>
                  <a:pt x="216" y="448"/>
                  <a:pt x="216" y="448"/>
                </a:cubicBezTo>
                <a:cubicBezTo>
                  <a:pt x="216" y="448"/>
                  <a:pt x="216" y="448"/>
                  <a:pt x="217" y="448"/>
                </a:cubicBezTo>
                <a:cubicBezTo>
                  <a:pt x="217" y="514"/>
                  <a:pt x="217" y="514"/>
                  <a:pt x="217" y="514"/>
                </a:cubicBezTo>
                <a:cubicBezTo>
                  <a:pt x="217" y="515"/>
                  <a:pt x="217" y="515"/>
                  <a:pt x="217" y="515"/>
                </a:cubicBezTo>
                <a:cubicBezTo>
                  <a:pt x="216" y="516"/>
                  <a:pt x="216" y="516"/>
                  <a:pt x="215" y="516"/>
                </a:cubicBezTo>
                <a:close/>
                <a:moveTo>
                  <a:pt x="216" y="412"/>
                </a:moveTo>
                <a:cubicBezTo>
                  <a:pt x="216" y="412"/>
                  <a:pt x="216" y="412"/>
                  <a:pt x="216" y="412"/>
                </a:cubicBezTo>
                <a:cubicBezTo>
                  <a:pt x="211" y="405"/>
                  <a:pt x="211" y="405"/>
                  <a:pt x="211" y="405"/>
                </a:cubicBezTo>
                <a:cubicBezTo>
                  <a:pt x="216" y="371"/>
                  <a:pt x="216" y="371"/>
                  <a:pt x="216" y="371"/>
                </a:cubicBezTo>
                <a:cubicBezTo>
                  <a:pt x="216" y="371"/>
                  <a:pt x="216" y="371"/>
                  <a:pt x="216" y="371"/>
                </a:cubicBezTo>
                <a:cubicBezTo>
                  <a:pt x="221" y="405"/>
                  <a:pt x="221" y="405"/>
                  <a:pt x="221" y="405"/>
                </a:cubicBezTo>
                <a:lnTo>
                  <a:pt x="216" y="412"/>
                </a:lnTo>
                <a:close/>
                <a:moveTo>
                  <a:pt x="271" y="411"/>
                </a:moveTo>
                <a:cubicBezTo>
                  <a:pt x="271" y="445"/>
                  <a:pt x="258" y="476"/>
                  <a:pt x="236" y="499"/>
                </a:cubicBezTo>
                <a:cubicBezTo>
                  <a:pt x="236" y="438"/>
                  <a:pt x="236" y="438"/>
                  <a:pt x="236" y="438"/>
                </a:cubicBezTo>
                <a:cubicBezTo>
                  <a:pt x="236" y="439"/>
                  <a:pt x="237" y="439"/>
                  <a:pt x="238" y="440"/>
                </a:cubicBezTo>
                <a:cubicBezTo>
                  <a:pt x="239" y="440"/>
                  <a:pt x="240" y="441"/>
                  <a:pt x="242" y="441"/>
                </a:cubicBezTo>
                <a:cubicBezTo>
                  <a:pt x="244" y="441"/>
                  <a:pt x="247" y="439"/>
                  <a:pt x="249" y="436"/>
                </a:cubicBezTo>
                <a:cubicBezTo>
                  <a:pt x="272" y="395"/>
                  <a:pt x="240" y="375"/>
                  <a:pt x="230" y="369"/>
                </a:cubicBezTo>
                <a:cubicBezTo>
                  <a:pt x="230" y="369"/>
                  <a:pt x="229" y="369"/>
                  <a:pt x="229" y="369"/>
                </a:cubicBezTo>
                <a:cubicBezTo>
                  <a:pt x="227" y="367"/>
                  <a:pt x="224" y="366"/>
                  <a:pt x="221" y="365"/>
                </a:cubicBezTo>
                <a:cubicBezTo>
                  <a:pt x="216" y="371"/>
                  <a:pt x="216" y="371"/>
                  <a:pt x="216" y="371"/>
                </a:cubicBezTo>
                <a:cubicBezTo>
                  <a:pt x="211" y="365"/>
                  <a:pt x="211" y="365"/>
                  <a:pt x="211" y="365"/>
                </a:cubicBezTo>
                <a:cubicBezTo>
                  <a:pt x="211" y="365"/>
                  <a:pt x="211" y="365"/>
                  <a:pt x="211" y="365"/>
                </a:cubicBezTo>
                <a:cubicBezTo>
                  <a:pt x="208" y="366"/>
                  <a:pt x="206" y="367"/>
                  <a:pt x="203" y="369"/>
                </a:cubicBezTo>
                <a:cubicBezTo>
                  <a:pt x="203" y="369"/>
                  <a:pt x="203" y="369"/>
                  <a:pt x="202" y="369"/>
                </a:cubicBezTo>
                <a:cubicBezTo>
                  <a:pt x="199" y="371"/>
                  <a:pt x="192" y="376"/>
                  <a:pt x="186" y="382"/>
                </a:cubicBezTo>
                <a:cubicBezTo>
                  <a:pt x="179" y="370"/>
                  <a:pt x="167" y="363"/>
                  <a:pt x="161" y="359"/>
                </a:cubicBezTo>
                <a:cubicBezTo>
                  <a:pt x="161" y="359"/>
                  <a:pt x="160" y="359"/>
                  <a:pt x="160" y="359"/>
                </a:cubicBezTo>
                <a:cubicBezTo>
                  <a:pt x="157" y="357"/>
                  <a:pt x="154" y="356"/>
                  <a:pt x="151" y="355"/>
                </a:cubicBezTo>
                <a:cubicBezTo>
                  <a:pt x="145" y="361"/>
                  <a:pt x="145" y="361"/>
                  <a:pt x="145" y="361"/>
                </a:cubicBezTo>
                <a:cubicBezTo>
                  <a:pt x="139" y="355"/>
                  <a:pt x="139" y="355"/>
                  <a:pt x="139" y="355"/>
                </a:cubicBezTo>
                <a:cubicBezTo>
                  <a:pt x="139" y="355"/>
                  <a:pt x="139" y="355"/>
                  <a:pt x="139" y="355"/>
                </a:cubicBezTo>
                <a:cubicBezTo>
                  <a:pt x="136" y="356"/>
                  <a:pt x="132" y="357"/>
                  <a:pt x="130" y="359"/>
                </a:cubicBezTo>
                <a:cubicBezTo>
                  <a:pt x="129" y="359"/>
                  <a:pt x="129" y="359"/>
                  <a:pt x="128" y="359"/>
                </a:cubicBezTo>
                <a:cubicBezTo>
                  <a:pt x="123" y="363"/>
                  <a:pt x="111" y="370"/>
                  <a:pt x="104" y="382"/>
                </a:cubicBezTo>
                <a:cubicBezTo>
                  <a:pt x="98" y="376"/>
                  <a:pt x="91" y="371"/>
                  <a:pt x="87" y="369"/>
                </a:cubicBezTo>
                <a:cubicBezTo>
                  <a:pt x="87" y="369"/>
                  <a:pt x="86" y="369"/>
                  <a:pt x="86" y="369"/>
                </a:cubicBezTo>
                <a:cubicBezTo>
                  <a:pt x="84" y="367"/>
                  <a:pt x="81" y="366"/>
                  <a:pt x="78" y="365"/>
                </a:cubicBezTo>
                <a:cubicBezTo>
                  <a:pt x="73" y="371"/>
                  <a:pt x="73" y="371"/>
                  <a:pt x="73" y="371"/>
                </a:cubicBezTo>
                <a:cubicBezTo>
                  <a:pt x="68" y="365"/>
                  <a:pt x="68" y="365"/>
                  <a:pt x="68" y="365"/>
                </a:cubicBezTo>
                <a:cubicBezTo>
                  <a:pt x="68" y="365"/>
                  <a:pt x="68" y="365"/>
                  <a:pt x="68" y="365"/>
                </a:cubicBezTo>
                <a:cubicBezTo>
                  <a:pt x="65" y="366"/>
                  <a:pt x="63" y="367"/>
                  <a:pt x="60" y="369"/>
                </a:cubicBezTo>
                <a:cubicBezTo>
                  <a:pt x="60" y="369"/>
                  <a:pt x="60" y="369"/>
                  <a:pt x="59" y="369"/>
                </a:cubicBezTo>
                <a:cubicBezTo>
                  <a:pt x="49" y="375"/>
                  <a:pt x="18" y="395"/>
                  <a:pt x="41" y="436"/>
                </a:cubicBezTo>
                <a:cubicBezTo>
                  <a:pt x="42" y="439"/>
                  <a:pt x="45" y="441"/>
                  <a:pt x="48" y="441"/>
                </a:cubicBezTo>
                <a:cubicBezTo>
                  <a:pt x="49" y="441"/>
                  <a:pt x="51" y="440"/>
                  <a:pt x="52" y="440"/>
                </a:cubicBezTo>
                <a:cubicBezTo>
                  <a:pt x="52" y="440"/>
                  <a:pt x="53" y="439"/>
                  <a:pt x="53" y="439"/>
                </a:cubicBezTo>
                <a:cubicBezTo>
                  <a:pt x="53" y="498"/>
                  <a:pt x="53" y="498"/>
                  <a:pt x="53" y="498"/>
                </a:cubicBezTo>
                <a:cubicBezTo>
                  <a:pt x="32" y="475"/>
                  <a:pt x="19" y="445"/>
                  <a:pt x="19" y="411"/>
                </a:cubicBezTo>
                <a:cubicBezTo>
                  <a:pt x="19" y="342"/>
                  <a:pt x="75" y="285"/>
                  <a:pt x="145" y="285"/>
                </a:cubicBezTo>
                <a:cubicBezTo>
                  <a:pt x="215" y="285"/>
                  <a:pt x="271" y="342"/>
                  <a:pt x="271" y="411"/>
                </a:cubicBezTo>
                <a:close/>
                <a:moveTo>
                  <a:pt x="238" y="422"/>
                </a:moveTo>
                <a:cubicBezTo>
                  <a:pt x="238" y="397"/>
                  <a:pt x="238" y="397"/>
                  <a:pt x="238" y="397"/>
                </a:cubicBezTo>
                <a:cubicBezTo>
                  <a:pt x="241" y="403"/>
                  <a:pt x="242" y="411"/>
                  <a:pt x="238" y="422"/>
                </a:cubicBezTo>
                <a:close/>
                <a:moveTo>
                  <a:pt x="52" y="397"/>
                </a:moveTo>
                <a:cubicBezTo>
                  <a:pt x="52" y="422"/>
                  <a:pt x="52" y="422"/>
                  <a:pt x="52" y="422"/>
                </a:cubicBezTo>
                <a:cubicBezTo>
                  <a:pt x="48" y="411"/>
                  <a:pt x="48" y="403"/>
                  <a:pt x="52" y="397"/>
                </a:cubicBezTo>
                <a:close/>
                <a:moveTo>
                  <a:pt x="352" y="251"/>
                </a:moveTo>
                <a:cubicBezTo>
                  <a:pt x="352" y="251"/>
                  <a:pt x="352" y="251"/>
                  <a:pt x="352" y="251"/>
                </a:cubicBezTo>
                <a:cubicBezTo>
                  <a:pt x="337" y="232"/>
                  <a:pt x="337" y="232"/>
                  <a:pt x="337" y="232"/>
                </a:cubicBezTo>
                <a:cubicBezTo>
                  <a:pt x="348" y="159"/>
                  <a:pt x="348" y="159"/>
                  <a:pt x="348" y="159"/>
                </a:cubicBezTo>
                <a:cubicBezTo>
                  <a:pt x="350" y="156"/>
                  <a:pt x="350" y="153"/>
                  <a:pt x="350" y="150"/>
                </a:cubicBezTo>
                <a:cubicBezTo>
                  <a:pt x="352" y="137"/>
                  <a:pt x="352" y="137"/>
                  <a:pt x="352" y="137"/>
                </a:cubicBezTo>
                <a:cubicBezTo>
                  <a:pt x="352" y="137"/>
                  <a:pt x="352" y="137"/>
                  <a:pt x="352" y="137"/>
                </a:cubicBezTo>
                <a:cubicBezTo>
                  <a:pt x="366" y="232"/>
                  <a:pt x="366" y="232"/>
                  <a:pt x="366" y="232"/>
                </a:cubicBezTo>
                <a:lnTo>
                  <a:pt x="352" y="251"/>
                </a:lnTo>
                <a:close/>
                <a:moveTo>
                  <a:pt x="435" y="313"/>
                </a:moveTo>
                <a:cubicBezTo>
                  <a:pt x="440" y="318"/>
                  <a:pt x="446" y="321"/>
                  <a:pt x="453" y="321"/>
                </a:cubicBezTo>
                <a:cubicBezTo>
                  <a:pt x="454" y="321"/>
                  <a:pt x="455" y="321"/>
                  <a:pt x="456" y="321"/>
                </a:cubicBezTo>
                <a:cubicBezTo>
                  <a:pt x="462" y="320"/>
                  <a:pt x="467" y="317"/>
                  <a:pt x="471" y="313"/>
                </a:cubicBezTo>
                <a:cubicBezTo>
                  <a:pt x="476" y="313"/>
                  <a:pt x="476" y="313"/>
                  <a:pt x="476" y="313"/>
                </a:cubicBezTo>
                <a:cubicBezTo>
                  <a:pt x="477" y="313"/>
                  <a:pt x="478" y="313"/>
                  <a:pt x="478" y="314"/>
                </a:cubicBezTo>
                <a:cubicBezTo>
                  <a:pt x="478" y="326"/>
                  <a:pt x="478" y="326"/>
                  <a:pt x="478" y="326"/>
                </a:cubicBezTo>
                <a:cubicBezTo>
                  <a:pt x="429" y="326"/>
                  <a:pt x="429" y="326"/>
                  <a:pt x="429" y="326"/>
                </a:cubicBezTo>
                <a:cubicBezTo>
                  <a:pt x="429" y="314"/>
                  <a:pt x="429" y="314"/>
                  <a:pt x="429" y="314"/>
                </a:cubicBezTo>
                <a:cubicBezTo>
                  <a:pt x="429" y="313"/>
                  <a:pt x="429" y="313"/>
                  <a:pt x="430" y="313"/>
                </a:cubicBezTo>
                <a:lnTo>
                  <a:pt x="435" y="313"/>
                </a:lnTo>
                <a:close/>
                <a:moveTo>
                  <a:pt x="216" y="364"/>
                </a:moveTo>
                <a:cubicBezTo>
                  <a:pt x="228" y="364"/>
                  <a:pt x="237" y="355"/>
                  <a:pt x="237" y="343"/>
                </a:cubicBezTo>
                <a:cubicBezTo>
                  <a:pt x="237" y="332"/>
                  <a:pt x="228" y="322"/>
                  <a:pt x="216" y="322"/>
                </a:cubicBezTo>
                <a:cubicBezTo>
                  <a:pt x="205" y="322"/>
                  <a:pt x="195" y="332"/>
                  <a:pt x="195" y="343"/>
                </a:cubicBezTo>
                <a:cubicBezTo>
                  <a:pt x="195" y="355"/>
                  <a:pt x="205" y="364"/>
                  <a:pt x="216" y="36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30" tIns="45715" rIns="91430" bIns="45715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Freeform 6">
            <a:extLst>
              <a:ext uri="{FF2B5EF4-FFF2-40B4-BE49-F238E27FC236}">
                <a16:creationId xmlns:a16="http://schemas.microsoft.com/office/drawing/2014/main" id="{23CD3424-75ED-4343-952E-B9DDAB2F3FAA}"/>
              </a:ext>
            </a:extLst>
          </p:cNvPr>
          <p:cNvSpPr>
            <a:spLocks noEditPoints="1"/>
          </p:cNvSpPr>
          <p:nvPr/>
        </p:nvSpPr>
        <p:spPr bwMode="auto">
          <a:xfrm>
            <a:off x="7319065" y="1713335"/>
            <a:ext cx="194006" cy="222973"/>
          </a:xfrm>
          <a:custGeom>
            <a:avLst/>
            <a:gdLst>
              <a:gd name="T0" fmla="*/ 0 w 46"/>
              <a:gd name="T1" fmla="*/ 37 h 53"/>
              <a:gd name="T2" fmla="*/ 0 w 46"/>
              <a:gd name="T3" fmla="*/ 41 h 53"/>
              <a:gd name="T4" fmla="*/ 0 w 46"/>
              <a:gd name="T5" fmla="*/ 43 h 53"/>
              <a:gd name="T6" fmla="*/ 23 w 46"/>
              <a:gd name="T7" fmla="*/ 53 h 53"/>
              <a:gd name="T8" fmla="*/ 46 w 46"/>
              <a:gd name="T9" fmla="*/ 43 h 53"/>
              <a:gd name="T10" fmla="*/ 46 w 46"/>
              <a:gd name="T11" fmla="*/ 41 h 53"/>
              <a:gd name="T12" fmla="*/ 46 w 46"/>
              <a:gd name="T13" fmla="*/ 37 h 53"/>
              <a:gd name="T14" fmla="*/ 23 w 46"/>
              <a:gd name="T15" fmla="*/ 44 h 53"/>
              <a:gd name="T16" fmla="*/ 0 w 46"/>
              <a:gd name="T17" fmla="*/ 37 h 53"/>
              <a:gd name="T18" fmla="*/ 23 w 46"/>
              <a:gd name="T19" fmla="*/ 20 h 53"/>
              <a:gd name="T20" fmla="*/ 46 w 46"/>
              <a:gd name="T21" fmla="*/ 10 h 53"/>
              <a:gd name="T22" fmla="*/ 23 w 46"/>
              <a:gd name="T23" fmla="*/ 0 h 53"/>
              <a:gd name="T24" fmla="*/ 0 w 46"/>
              <a:gd name="T25" fmla="*/ 10 h 53"/>
              <a:gd name="T26" fmla="*/ 23 w 46"/>
              <a:gd name="T27" fmla="*/ 20 h 53"/>
              <a:gd name="T28" fmla="*/ 0 w 46"/>
              <a:gd name="T29" fmla="*/ 26 h 53"/>
              <a:gd name="T30" fmla="*/ 0 w 46"/>
              <a:gd name="T31" fmla="*/ 28 h 53"/>
              <a:gd name="T32" fmla="*/ 0 w 46"/>
              <a:gd name="T33" fmla="*/ 32 h 53"/>
              <a:gd name="T34" fmla="*/ 23 w 46"/>
              <a:gd name="T35" fmla="*/ 42 h 53"/>
              <a:gd name="T36" fmla="*/ 46 w 46"/>
              <a:gd name="T37" fmla="*/ 32 h 53"/>
              <a:gd name="T38" fmla="*/ 46 w 46"/>
              <a:gd name="T39" fmla="*/ 26 h 53"/>
              <a:gd name="T40" fmla="*/ 23 w 46"/>
              <a:gd name="T41" fmla="*/ 33 h 53"/>
              <a:gd name="T42" fmla="*/ 0 w 46"/>
              <a:gd name="T43" fmla="*/ 26 h 53"/>
              <a:gd name="T44" fmla="*/ 0 w 46"/>
              <a:gd name="T45" fmla="*/ 15 h 53"/>
              <a:gd name="T46" fmla="*/ 0 w 46"/>
              <a:gd name="T47" fmla="*/ 21 h 53"/>
              <a:gd name="T48" fmla="*/ 23 w 46"/>
              <a:gd name="T49" fmla="*/ 31 h 53"/>
              <a:gd name="T50" fmla="*/ 46 w 46"/>
              <a:gd name="T51" fmla="*/ 21 h 53"/>
              <a:gd name="T52" fmla="*/ 46 w 46"/>
              <a:gd name="T53" fmla="*/ 15 h 53"/>
              <a:gd name="T54" fmla="*/ 23 w 46"/>
              <a:gd name="T55" fmla="*/ 22 h 53"/>
              <a:gd name="T56" fmla="*/ 0 w 46"/>
              <a:gd name="T57" fmla="*/ 15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6" h="53">
                <a:moveTo>
                  <a:pt x="0" y="37"/>
                </a:moveTo>
                <a:cubicBezTo>
                  <a:pt x="0" y="41"/>
                  <a:pt x="0" y="41"/>
                  <a:pt x="0" y="41"/>
                </a:cubicBezTo>
                <a:cubicBezTo>
                  <a:pt x="0" y="43"/>
                  <a:pt x="0" y="43"/>
                  <a:pt x="0" y="43"/>
                </a:cubicBezTo>
                <a:cubicBezTo>
                  <a:pt x="0" y="47"/>
                  <a:pt x="9" y="53"/>
                  <a:pt x="23" y="53"/>
                </a:cubicBezTo>
                <a:cubicBezTo>
                  <a:pt x="36" y="53"/>
                  <a:pt x="46" y="47"/>
                  <a:pt x="46" y="43"/>
                </a:cubicBezTo>
                <a:cubicBezTo>
                  <a:pt x="46" y="41"/>
                  <a:pt x="46" y="41"/>
                  <a:pt x="46" y="41"/>
                </a:cubicBezTo>
                <a:cubicBezTo>
                  <a:pt x="46" y="37"/>
                  <a:pt x="46" y="37"/>
                  <a:pt x="46" y="37"/>
                </a:cubicBezTo>
                <a:cubicBezTo>
                  <a:pt x="42" y="41"/>
                  <a:pt x="33" y="44"/>
                  <a:pt x="23" y="44"/>
                </a:cubicBezTo>
                <a:cubicBezTo>
                  <a:pt x="13" y="44"/>
                  <a:pt x="4" y="41"/>
                  <a:pt x="0" y="37"/>
                </a:cubicBezTo>
                <a:close/>
                <a:moveTo>
                  <a:pt x="23" y="20"/>
                </a:moveTo>
                <a:cubicBezTo>
                  <a:pt x="36" y="20"/>
                  <a:pt x="46" y="15"/>
                  <a:pt x="46" y="10"/>
                </a:cubicBezTo>
                <a:cubicBezTo>
                  <a:pt x="46" y="5"/>
                  <a:pt x="36" y="0"/>
                  <a:pt x="23" y="0"/>
                </a:cubicBezTo>
                <a:cubicBezTo>
                  <a:pt x="9" y="0"/>
                  <a:pt x="0" y="5"/>
                  <a:pt x="0" y="10"/>
                </a:cubicBezTo>
                <a:cubicBezTo>
                  <a:pt x="0" y="15"/>
                  <a:pt x="9" y="20"/>
                  <a:pt x="23" y="20"/>
                </a:cubicBezTo>
                <a:close/>
                <a:moveTo>
                  <a:pt x="0" y="26"/>
                </a:moveTo>
                <a:cubicBezTo>
                  <a:pt x="0" y="28"/>
                  <a:pt x="0" y="28"/>
                  <a:pt x="0" y="28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6"/>
                  <a:pt x="9" y="42"/>
                  <a:pt x="23" y="42"/>
                </a:cubicBezTo>
                <a:cubicBezTo>
                  <a:pt x="36" y="42"/>
                  <a:pt x="46" y="36"/>
                  <a:pt x="46" y="32"/>
                </a:cubicBezTo>
                <a:cubicBezTo>
                  <a:pt x="46" y="26"/>
                  <a:pt x="46" y="26"/>
                  <a:pt x="46" y="26"/>
                </a:cubicBezTo>
                <a:cubicBezTo>
                  <a:pt x="42" y="30"/>
                  <a:pt x="33" y="33"/>
                  <a:pt x="23" y="33"/>
                </a:cubicBezTo>
                <a:cubicBezTo>
                  <a:pt x="13" y="33"/>
                  <a:pt x="4" y="30"/>
                  <a:pt x="0" y="26"/>
                </a:cubicBezTo>
                <a:close/>
                <a:moveTo>
                  <a:pt x="0" y="15"/>
                </a:moveTo>
                <a:cubicBezTo>
                  <a:pt x="0" y="21"/>
                  <a:pt x="0" y="21"/>
                  <a:pt x="0" y="21"/>
                </a:cubicBezTo>
                <a:cubicBezTo>
                  <a:pt x="0" y="25"/>
                  <a:pt x="9" y="31"/>
                  <a:pt x="23" y="31"/>
                </a:cubicBezTo>
                <a:cubicBezTo>
                  <a:pt x="36" y="31"/>
                  <a:pt x="46" y="25"/>
                  <a:pt x="46" y="21"/>
                </a:cubicBezTo>
                <a:cubicBezTo>
                  <a:pt x="46" y="15"/>
                  <a:pt x="46" y="15"/>
                  <a:pt x="46" y="15"/>
                </a:cubicBezTo>
                <a:cubicBezTo>
                  <a:pt x="42" y="19"/>
                  <a:pt x="33" y="22"/>
                  <a:pt x="23" y="22"/>
                </a:cubicBezTo>
                <a:cubicBezTo>
                  <a:pt x="13" y="22"/>
                  <a:pt x="4" y="19"/>
                  <a:pt x="0" y="15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3972BE6C-701F-4704-B8AE-DF410070654A}"/>
              </a:ext>
            </a:extLst>
          </p:cNvPr>
          <p:cNvGrpSpPr/>
          <p:nvPr/>
        </p:nvGrpSpPr>
        <p:grpSpPr>
          <a:xfrm>
            <a:off x="7296432" y="2734980"/>
            <a:ext cx="258213" cy="201283"/>
            <a:chOff x="3604662" y="1999378"/>
            <a:chExt cx="201613" cy="157162"/>
          </a:xfrm>
        </p:grpSpPr>
        <p:sp>
          <p:nvSpPr>
            <p:cNvPr id="61" name="Freeform 13">
              <a:extLst>
                <a:ext uri="{FF2B5EF4-FFF2-40B4-BE49-F238E27FC236}">
                  <a16:creationId xmlns:a16="http://schemas.microsoft.com/office/drawing/2014/main" id="{D0C0059C-68A5-4ED9-8431-BE75B9838661}"/>
                </a:ext>
              </a:extLst>
            </p:cNvPr>
            <p:cNvSpPr>
              <a:spLocks/>
            </p:cNvSpPr>
            <p:nvPr/>
          </p:nvSpPr>
          <p:spPr bwMode="auto">
            <a:xfrm>
              <a:off x="3664987" y="1999378"/>
              <a:ext cx="141288" cy="157162"/>
            </a:xfrm>
            <a:custGeom>
              <a:avLst/>
              <a:gdLst>
                <a:gd name="T0" fmla="*/ 12 w 38"/>
                <a:gd name="T1" fmla="*/ 29 h 42"/>
                <a:gd name="T2" fmla="*/ 13 w 38"/>
                <a:gd name="T3" fmla="*/ 27 h 42"/>
                <a:gd name="T4" fmla="*/ 13 w 38"/>
                <a:gd name="T5" fmla="*/ 26 h 42"/>
                <a:gd name="T6" fmla="*/ 12 w 38"/>
                <a:gd name="T7" fmla="*/ 24 h 42"/>
                <a:gd name="T8" fmla="*/ 12 w 38"/>
                <a:gd name="T9" fmla="*/ 23 h 42"/>
                <a:gd name="T10" fmla="*/ 12 w 38"/>
                <a:gd name="T11" fmla="*/ 21 h 42"/>
                <a:gd name="T12" fmla="*/ 11 w 38"/>
                <a:gd name="T13" fmla="*/ 20 h 42"/>
                <a:gd name="T14" fmla="*/ 11 w 38"/>
                <a:gd name="T15" fmla="*/ 19 h 42"/>
                <a:gd name="T16" fmla="*/ 10 w 38"/>
                <a:gd name="T17" fmla="*/ 19 h 42"/>
                <a:gd name="T18" fmla="*/ 10 w 38"/>
                <a:gd name="T19" fmla="*/ 17 h 42"/>
                <a:gd name="T20" fmla="*/ 10 w 38"/>
                <a:gd name="T21" fmla="*/ 16 h 42"/>
                <a:gd name="T22" fmla="*/ 10 w 38"/>
                <a:gd name="T23" fmla="*/ 15 h 42"/>
                <a:gd name="T24" fmla="*/ 10 w 38"/>
                <a:gd name="T25" fmla="*/ 15 h 42"/>
                <a:gd name="T26" fmla="*/ 10 w 38"/>
                <a:gd name="T27" fmla="*/ 14 h 42"/>
                <a:gd name="T28" fmla="*/ 10 w 38"/>
                <a:gd name="T29" fmla="*/ 14 h 42"/>
                <a:gd name="T30" fmla="*/ 10 w 38"/>
                <a:gd name="T31" fmla="*/ 14 h 42"/>
                <a:gd name="T32" fmla="*/ 10 w 38"/>
                <a:gd name="T33" fmla="*/ 14 h 42"/>
                <a:gd name="T34" fmla="*/ 10 w 38"/>
                <a:gd name="T35" fmla="*/ 10 h 42"/>
                <a:gd name="T36" fmla="*/ 10 w 38"/>
                <a:gd name="T37" fmla="*/ 9 h 42"/>
                <a:gd name="T38" fmla="*/ 11 w 38"/>
                <a:gd name="T39" fmla="*/ 3 h 42"/>
                <a:gd name="T40" fmla="*/ 12 w 38"/>
                <a:gd name="T41" fmla="*/ 3 h 42"/>
                <a:gd name="T42" fmla="*/ 13 w 38"/>
                <a:gd name="T43" fmla="*/ 2 h 42"/>
                <a:gd name="T44" fmla="*/ 15 w 38"/>
                <a:gd name="T45" fmla="*/ 1 h 42"/>
                <a:gd name="T46" fmla="*/ 16 w 38"/>
                <a:gd name="T47" fmla="*/ 1 h 42"/>
                <a:gd name="T48" fmla="*/ 18 w 38"/>
                <a:gd name="T49" fmla="*/ 0 h 42"/>
                <a:gd name="T50" fmla="*/ 20 w 38"/>
                <a:gd name="T51" fmla="*/ 0 h 42"/>
                <a:gd name="T52" fmla="*/ 22 w 38"/>
                <a:gd name="T53" fmla="*/ 1 h 42"/>
                <a:gd name="T54" fmla="*/ 24 w 38"/>
                <a:gd name="T55" fmla="*/ 1 h 42"/>
                <a:gd name="T56" fmla="*/ 25 w 38"/>
                <a:gd name="T57" fmla="*/ 2 h 42"/>
                <a:gd name="T58" fmla="*/ 26 w 38"/>
                <a:gd name="T59" fmla="*/ 2 h 42"/>
                <a:gd name="T60" fmla="*/ 27 w 38"/>
                <a:gd name="T61" fmla="*/ 3 h 42"/>
                <a:gd name="T62" fmla="*/ 29 w 38"/>
                <a:gd name="T63" fmla="*/ 10 h 42"/>
                <a:gd name="T64" fmla="*/ 28 w 38"/>
                <a:gd name="T65" fmla="*/ 12 h 42"/>
                <a:gd name="T66" fmla="*/ 28 w 38"/>
                <a:gd name="T67" fmla="*/ 13 h 42"/>
                <a:gd name="T68" fmla="*/ 28 w 38"/>
                <a:gd name="T69" fmla="*/ 14 h 42"/>
                <a:gd name="T70" fmla="*/ 28 w 38"/>
                <a:gd name="T71" fmla="*/ 14 h 42"/>
                <a:gd name="T72" fmla="*/ 29 w 38"/>
                <a:gd name="T73" fmla="*/ 16 h 42"/>
                <a:gd name="T74" fmla="*/ 29 w 38"/>
                <a:gd name="T75" fmla="*/ 16 h 42"/>
                <a:gd name="T76" fmla="*/ 27 w 38"/>
                <a:gd name="T77" fmla="*/ 21 h 42"/>
                <a:gd name="T78" fmla="*/ 26 w 38"/>
                <a:gd name="T79" fmla="*/ 23 h 42"/>
                <a:gd name="T80" fmla="*/ 26 w 38"/>
                <a:gd name="T81" fmla="*/ 25 h 42"/>
                <a:gd name="T82" fmla="*/ 25 w 38"/>
                <a:gd name="T83" fmla="*/ 26 h 42"/>
                <a:gd name="T84" fmla="*/ 25 w 38"/>
                <a:gd name="T85" fmla="*/ 27 h 42"/>
                <a:gd name="T86" fmla="*/ 25 w 38"/>
                <a:gd name="T87" fmla="*/ 29 h 42"/>
                <a:gd name="T88" fmla="*/ 30 w 38"/>
                <a:gd name="T89" fmla="*/ 30 h 42"/>
                <a:gd name="T90" fmla="*/ 31 w 38"/>
                <a:gd name="T91" fmla="*/ 31 h 42"/>
                <a:gd name="T92" fmla="*/ 32 w 38"/>
                <a:gd name="T93" fmla="*/ 31 h 42"/>
                <a:gd name="T94" fmla="*/ 35 w 38"/>
                <a:gd name="T95" fmla="*/ 32 h 42"/>
                <a:gd name="T96" fmla="*/ 37 w 38"/>
                <a:gd name="T97" fmla="*/ 33 h 42"/>
                <a:gd name="T98" fmla="*/ 37 w 38"/>
                <a:gd name="T99" fmla="*/ 33 h 42"/>
                <a:gd name="T100" fmla="*/ 38 w 38"/>
                <a:gd name="T101" fmla="*/ 34 h 42"/>
                <a:gd name="T102" fmla="*/ 38 w 38"/>
                <a:gd name="T103" fmla="*/ 34 h 42"/>
                <a:gd name="T104" fmla="*/ 38 w 38"/>
                <a:gd name="T105" fmla="*/ 35 h 42"/>
                <a:gd name="T106" fmla="*/ 36 w 38"/>
                <a:gd name="T107" fmla="*/ 42 h 42"/>
                <a:gd name="T108" fmla="*/ 19 w 38"/>
                <a:gd name="T109" fmla="*/ 42 h 42"/>
                <a:gd name="T110" fmla="*/ 2 w 38"/>
                <a:gd name="T111" fmla="*/ 42 h 42"/>
                <a:gd name="T112" fmla="*/ 0 w 38"/>
                <a:gd name="T113" fmla="*/ 40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8" h="42">
                  <a:moveTo>
                    <a:pt x="2" y="32"/>
                  </a:moveTo>
                  <a:cubicBezTo>
                    <a:pt x="4" y="32"/>
                    <a:pt x="8" y="30"/>
                    <a:pt x="11" y="29"/>
                  </a:cubicBezTo>
                  <a:cubicBezTo>
                    <a:pt x="11" y="29"/>
                    <a:pt x="12" y="29"/>
                    <a:pt x="12" y="29"/>
                  </a:cubicBezTo>
                  <a:cubicBezTo>
                    <a:pt x="12" y="29"/>
                    <a:pt x="12" y="29"/>
                    <a:pt x="12" y="29"/>
                  </a:cubicBezTo>
                  <a:cubicBezTo>
                    <a:pt x="12" y="29"/>
                    <a:pt x="13" y="29"/>
                    <a:pt x="13" y="29"/>
                  </a:cubicBezTo>
                  <a:cubicBezTo>
                    <a:pt x="13" y="29"/>
                    <a:pt x="13" y="29"/>
                    <a:pt x="13" y="27"/>
                  </a:cubicBezTo>
                  <a:cubicBezTo>
                    <a:pt x="13" y="27"/>
                    <a:pt x="13" y="27"/>
                    <a:pt x="13" y="27"/>
                  </a:cubicBezTo>
                  <a:cubicBezTo>
                    <a:pt x="13" y="27"/>
                    <a:pt x="13" y="26"/>
                    <a:pt x="13" y="26"/>
                  </a:cubicBezTo>
                  <a:cubicBezTo>
                    <a:pt x="13" y="26"/>
                    <a:pt x="13" y="26"/>
                    <a:pt x="13" y="26"/>
                  </a:cubicBezTo>
                  <a:cubicBezTo>
                    <a:pt x="13" y="26"/>
                    <a:pt x="13" y="26"/>
                    <a:pt x="13" y="26"/>
                  </a:cubicBezTo>
                  <a:cubicBezTo>
                    <a:pt x="13" y="25"/>
                    <a:pt x="13" y="25"/>
                    <a:pt x="13" y="25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12" y="23"/>
                    <a:pt x="12" y="23"/>
                    <a:pt x="12" y="23"/>
                  </a:cubicBezTo>
                  <a:cubicBezTo>
                    <a:pt x="12" y="23"/>
                    <a:pt x="12" y="23"/>
                    <a:pt x="12" y="23"/>
                  </a:cubicBezTo>
                  <a:cubicBezTo>
                    <a:pt x="12" y="22"/>
                    <a:pt x="12" y="22"/>
                    <a:pt x="12" y="22"/>
                  </a:cubicBezTo>
                  <a:cubicBezTo>
                    <a:pt x="12" y="22"/>
                    <a:pt x="12" y="22"/>
                    <a:pt x="12" y="21"/>
                  </a:cubicBezTo>
                  <a:cubicBezTo>
                    <a:pt x="12" y="21"/>
                    <a:pt x="12" y="21"/>
                    <a:pt x="12" y="21"/>
                  </a:cubicBezTo>
                  <a:cubicBezTo>
                    <a:pt x="12" y="21"/>
                    <a:pt x="12" y="21"/>
                    <a:pt x="12" y="2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11" y="21"/>
                    <a:pt x="11" y="21"/>
                    <a:pt x="11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1" y="20"/>
                    <a:pt x="11" y="19"/>
                    <a:pt x="11" y="19"/>
                  </a:cubicBezTo>
                  <a:cubicBezTo>
                    <a:pt x="10" y="19"/>
                    <a:pt x="10" y="19"/>
                    <a:pt x="10" y="19"/>
                  </a:cubicBezTo>
                  <a:cubicBezTo>
                    <a:pt x="10" y="19"/>
                    <a:pt x="10" y="19"/>
                    <a:pt x="10" y="19"/>
                  </a:cubicBezTo>
                  <a:cubicBezTo>
                    <a:pt x="10" y="19"/>
                    <a:pt x="10" y="19"/>
                    <a:pt x="10" y="19"/>
                  </a:cubicBezTo>
                  <a:cubicBezTo>
                    <a:pt x="10" y="18"/>
                    <a:pt x="10" y="18"/>
                    <a:pt x="10" y="18"/>
                  </a:cubicBezTo>
                  <a:cubicBezTo>
                    <a:pt x="10" y="18"/>
                    <a:pt x="10" y="18"/>
                    <a:pt x="10" y="18"/>
                  </a:cubicBezTo>
                  <a:cubicBezTo>
                    <a:pt x="10" y="18"/>
                    <a:pt x="10" y="18"/>
                    <a:pt x="10" y="17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0" y="16"/>
                    <a:pt x="10" y="16"/>
                    <a:pt x="10" y="15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10" y="15"/>
                    <a:pt x="10" y="15"/>
                    <a:pt x="10" y="15"/>
                  </a:cubicBezTo>
                  <a:cubicBezTo>
                    <a:pt x="10" y="15"/>
                    <a:pt x="10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4"/>
                    <a:pt x="10" y="14"/>
                    <a:pt x="10" y="14"/>
                  </a:cubicBezTo>
                  <a:cubicBezTo>
                    <a:pt x="10" y="13"/>
                    <a:pt x="10" y="12"/>
                    <a:pt x="10" y="11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10" y="11"/>
                    <a:pt x="10" y="10"/>
                    <a:pt x="10" y="10"/>
                  </a:cubicBezTo>
                  <a:cubicBezTo>
                    <a:pt x="10" y="10"/>
                    <a:pt x="10" y="10"/>
                    <a:pt x="10" y="10"/>
                  </a:cubicBezTo>
                  <a:cubicBezTo>
                    <a:pt x="10" y="10"/>
                    <a:pt x="10" y="10"/>
                    <a:pt x="10" y="9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10" y="8"/>
                    <a:pt x="10" y="7"/>
                    <a:pt x="10" y="6"/>
                  </a:cubicBezTo>
                  <a:cubicBezTo>
                    <a:pt x="10" y="5"/>
                    <a:pt x="11" y="4"/>
                    <a:pt x="11" y="3"/>
                  </a:cubicBezTo>
                  <a:cubicBezTo>
                    <a:pt x="11" y="3"/>
                    <a:pt x="11" y="3"/>
                    <a:pt x="11" y="3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3"/>
                    <a:pt x="12" y="3"/>
                    <a:pt x="12" y="3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13" y="2"/>
                    <a:pt x="13" y="2"/>
                    <a:pt x="13" y="2"/>
                  </a:cubicBezTo>
                  <a:cubicBezTo>
                    <a:pt x="13" y="2"/>
                    <a:pt x="13" y="2"/>
                    <a:pt x="13" y="2"/>
                  </a:cubicBezTo>
                  <a:cubicBezTo>
                    <a:pt x="13" y="2"/>
                    <a:pt x="14" y="2"/>
                    <a:pt x="14" y="1"/>
                  </a:cubicBezTo>
                  <a:cubicBezTo>
                    <a:pt x="14" y="1"/>
                    <a:pt x="14" y="1"/>
                    <a:pt x="14" y="1"/>
                  </a:cubicBezTo>
                  <a:cubicBezTo>
                    <a:pt x="14" y="1"/>
                    <a:pt x="14" y="1"/>
                    <a:pt x="15" y="1"/>
                  </a:cubicBezTo>
                  <a:cubicBezTo>
                    <a:pt x="15" y="1"/>
                    <a:pt x="15" y="1"/>
                    <a:pt x="15" y="1"/>
                  </a:cubicBezTo>
                  <a:cubicBezTo>
                    <a:pt x="15" y="1"/>
                    <a:pt x="15" y="1"/>
                    <a:pt x="16" y="1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6" y="1"/>
                    <a:pt x="16" y="0"/>
                    <a:pt x="17" y="0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17" y="0"/>
                    <a:pt x="18" y="0"/>
                    <a:pt x="18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21" y="0"/>
                    <a:pt x="21" y="0"/>
                  </a:cubicBezTo>
                  <a:cubicBezTo>
                    <a:pt x="21" y="0"/>
                    <a:pt x="21" y="0"/>
                    <a:pt x="22" y="0"/>
                  </a:cubicBezTo>
                  <a:cubicBezTo>
                    <a:pt x="22" y="0"/>
                    <a:pt x="22" y="0"/>
                    <a:pt x="22" y="1"/>
                  </a:cubicBezTo>
                  <a:cubicBezTo>
                    <a:pt x="22" y="1"/>
                    <a:pt x="22" y="1"/>
                    <a:pt x="23" y="1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23" y="1"/>
                    <a:pt x="24" y="1"/>
                    <a:pt x="24" y="1"/>
                  </a:cubicBezTo>
                  <a:cubicBezTo>
                    <a:pt x="24" y="1"/>
                    <a:pt x="24" y="1"/>
                    <a:pt x="24" y="1"/>
                  </a:cubicBezTo>
                  <a:cubicBezTo>
                    <a:pt x="24" y="1"/>
                    <a:pt x="24" y="1"/>
                    <a:pt x="25" y="1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6" y="2"/>
                    <a:pt x="26" y="2"/>
                  </a:cubicBezTo>
                  <a:cubicBezTo>
                    <a:pt x="26" y="2"/>
                    <a:pt x="26" y="2"/>
                    <a:pt x="26" y="2"/>
                  </a:cubicBezTo>
                  <a:cubicBezTo>
                    <a:pt x="26" y="3"/>
                    <a:pt x="26" y="3"/>
                    <a:pt x="26" y="3"/>
                  </a:cubicBezTo>
                  <a:cubicBezTo>
                    <a:pt x="26" y="3"/>
                    <a:pt x="26" y="3"/>
                    <a:pt x="26" y="3"/>
                  </a:cubicBezTo>
                  <a:cubicBezTo>
                    <a:pt x="27" y="3"/>
                    <a:pt x="27" y="3"/>
                    <a:pt x="27" y="3"/>
                  </a:cubicBezTo>
                  <a:cubicBezTo>
                    <a:pt x="29" y="6"/>
                    <a:pt x="29" y="8"/>
                    <a:pt x="29" y="9"/>
                  </a:cubicBezTo>
                  <a:cubicBezTo>
                    <a:pt x="29" y="9"/>
                    <a:pt x="29" y="9"/>
                    <a:pt x="29" y="10"/>
                  </a:cubicBezTo>
                  <a:cubicBezTo>
                    <a:pt x="29" y="10"/>
                    <a:pt x="29" y="10"/>
                    <a:pt x="29" y="10"/>
                  </a:cubicBezTo>
                  <a:cubicBezTo>
                    <a:pt x="28" y="11"/>
                    <a:pt x="28" y="11"/>
                    <a:pt x="28" y="12"/>
                  </a:cubicBezTo>
                  <a:cubicBezTo>
                    <a:pt x="28" y="12"/>
                    <a:pt x="28" y="12"/>
                    <a:pt x="28" y="12"/>
                  </a:cubicBezTo>
                  <a:cubicBezTo>
                    <a:pt x="28" y="12"/>
                    <a:pt x="28" y="12"/>
                    <a:pt x="28" y="12"/>
                  </a:cubicBezTo>
                  <a:cubicBezTo>
                    <a:pt x="28" y="13"/>
                    <a:pt x="28" y="13"/>
                    <a:pt x="28" y="13"/>
                  </a:cubicBezTo>
                  <a:cubicBezTo>
                    <a:pt x="28" y="13"/>
                    <a:pt x="28" y="13"/>
                    <a:pt x="28" y="13"/>
                  </a:cubicBezTo>
                  <a:cubicBezTo>
                    <a:pt x="28" y="13"/>
                    <a:pt x="28" y="13"/>
                    <a:pt x="28" y="13"/>
                  </a:cubicBezTo>
                  <a:cubicBezTo>
                    <a:pt x="28" y="13"/>
                    <a:pt x="28" y="13"/>
                    <a:pt x="28" y="14"/>
                  </a:cubicBezTo>
                  <a:cubicBezTo>
                    <a:pt x="28" y="14"/>
                    <a:pt x="28" y="14"/>
                    <a:pt x="28" y="14"/>
                  </a:cubicBezTo>
                  <a:cubicBezTo>
                    <a:pt x="28" y="14"/>
                    <a:pt x="28" y="14"/>
                    <a:pt x="28" y="14"/>
                  </a:cubicBezTo>
                  <a:cubicBezTo>
                    <a:pt x="28" y="14"/>
                    <a:pt x="28" y="14"/>
                    <a:pt x="28" y="14"/>
                  </a:cubicBezTo>
                  <a:cubicBezTo>
                    <a:pt x="28" y="14"/>
                    <a:pt x="28" y="14"/>
                    <a:pt x="28" y="14"/>
                  </a:cubicBezTo>
                  <a:cubicBezTo>
                    <a:pt x="28" y="14"/>
                    <a:pt x="28" y="14"/>
                    <a:pt x="28" y="14"/>
                  </a:cubicBezTo>
                  <a:cubicBezTo>
                    <a:pt x="28" y="14"/>
                    <a:pt x="29" y="15"/>
                    <a:pt x="29" y="15"/>
                  </a:cubicBezTo>
                  <a:cubicBezTo>
                    <a:pt x="29" y="15"/>
                    <a:pt x="29" y="15"/>
                    <a:pt x="29" y="15"/>
                  </a:cubicBezTo>
                  <a:cubicBezTo>
                    <a:pt x="29" y="15"/>
                    <a:pt x="29" y="16"/>
                    <a:pt x="29" y="16"/>
                  </a:cubicBezTo>
                  <a:cubicBezTo>
                    <a:pt x="29" y="16"/>
                    <a:pt x="29" y="16"/>
                    <a:pt x="29" y="16"/>
                  </a:cubicBezTo>
                  <a:cubicBezTo>
                    <a:pt x="29" y="16"/>
                    <a:pt x="29" y="16"/>
                    <a:pt x="29" y="16"/>
                  </a:cubicBezTo>
                  <a:cubicBezTo>
                    <a:pt x="29" y="16"/>
                    <a:pt x="29" y="16"/>
                    <a:pt x="29" y="16"/>
                  </a:cubicBezTo>
                  <a:cubicBezTo>
                    <a:pt x="29" y="17"/>
                    <a:pt x="29" y="17"/>
                    <a:pt x="28" y="17"/>
                  </a:cubicBezTo>
                  <a:cubicBezTo>
                    <a:pt x="28" y="17"/>
                    <a:pt x="28" y="17"/>
                    <a:pt x="28" y="17"/>
                  </a:cubicBezTo>
                  <a:cubicBezTo>
                    <a:pt x="28" y="19"/>
                    <a:pt x="27" y="20"/>
                    <a:pt x="27" y="21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27" y="22"/>
                    <a:pt x="27" y="22"/>
                    <a:pt x="26" y="23"/>
                  </a:cubicBezTo>
                  <a:cubicBezTo>
                    <a:pt x="26" y="23"/>
                    <a:pt x="26" y="23"/>
                    <a:pt x="26" y="23"/>
                  </a:cubicBezTo>
                  <a:cubicBezTo>
                    <a:pt x="26" y="23"/>
                    <a:pt x="26" y="23"/>
                    <a:pt x="26" y="24"/>
                  </a:cubicBezTo>
                  <a:cubicBezTo>
                    <a:pt x="26" y="24"/>
                    <a:pt x="26" y="24"/>
                    <a:pt x="26" y="24"/>
                  </a:cubicBezTo>
                  <a:cubicBezTo>
                    <a:pt x="26" y="24"/>
                    <a:pt x="26" y="24"/>
                    <a:pt x="26" y="25"/>
                  </a:cubicBezTo>
                  <a:cubicBezTo>
                    <a:pt x="26" y="25"/>
                    <a:pt x="26" y="25"/>
                    <a:pt x="26" y="25"/>
                  </a:cubicBezTo>
                  <a:cubicBezTo>
                    <a:pt x="26" y="25"/>
                    <a:pt x="26" y="25"/>
                    <a:pt x="26" y="25"/>
                  </a:cubicBezTo>
                  <a:cubicBezTo>
                    <a:pt x="25" y="25"/>
                    <a:pt x="25" y="26"/>
                    <a:pt x="25" y="26"/>
                  </a:cubicBezTo>
                  <a:cubicBezTo>
                    <a:pt x="25" y="26"/>
                    <a:pt x="25" y="26"/>
                    <a:pt x="25" y="26"/>
                  </a:cubicBezTo>
                  <a:cubicBezTo>
                    <a:pt x="25" y="26"/>
                    <a:pt x="25" y="26"/>
                    <a:pt x="25" y="27"/>
                  </a:cubicBezTo>
                  <a:cubicBezTo>
                    <a:pt x="25" y="27"/>
                    <a:pt x="25" y="27"/>
                    <a:pt x="25" y="27"/>
                  </a:cubicBezTo>
                  <a:cubicBezTo>
                    <a:pt x="25" y="28"/>
                    <a:pt x="25" y="28"/>
                    <a:pt x="25" y="29"/>
                  </a:cubicBezTo>
                  <a:cubicBezTo>
                    <a:pt x="25" y="29"/>
                    <a:pt x="25" y="29"/>
                    <a:pt x="25" y="29"/>
                  </a:cubicBezTo>
                  <a:cubicBezTo>
                    <a:pt x="25" y="29"/>
                    <a:pt x="25" y="29"/>
                    <a:pt x="25" y="29"/>
                  </a:cubicBezTo>
                  <a:cubicBezTo>
                    <a:pt x="26" y="29"/>
                    <a:pt x="26" y="29"/>
                    <a:pt x="26" y="29"/>
                  </a:cubicBezTo>
                  <a:cubicBezTo>
                    <a:pt x="26" y="29"/>
                    <a:pt x="26" y="29"/>
                    <a:pt x="26" y="29"/>
                  </a:cubicBezTo>
                  <a:cubicBezTo>
                    <a:pt x="28" y="29"/>
                    <a:pt x="29" y="30"/>
                    <a:pt x="30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1" y="31"/>
                    <a:pt x="31" y="31"/>
                    <a:pt x="31" y="31"/>
                  </a:cubicBezTo>
                  <a:cubicBezTo>
                    <a:pt x="31" y="31"/>
                    <a:pt x="32" y="31"/>
                    <a:pt x="32" y="31"/>
                  </a:cubicBezTo>
                  <a:cubicBezTo>
                    <a:pt x="32" y="31"/>
                    <a:pt x="32" y="31"/>
                    <a:pt x="32" y="31"/>
                  </a:cubicBezTo>
                  <a:cubicBezTo>
                    <a:pt x="32" y="31"/>
                    <a:pt x="32" y="31"/>
                    <a:pt x="32" y="31"/>
                  </a:cubicBezTo>
                  <a:cubicBezTo>
                    <a:pt x="32" y="31"/>
                    <a:pt x="33" y="31"/>
                    <a:pt x="33" y="31"/>
                  </a:cubicBezTo>
                  <a:cubicBezTo>
                    <a:pt x="33" y="31"/>
                    <a:pt x="33" y="31"/>
                    <a:pt x="33" y="31"/>
                  </a:cubicBezTo>
                  <a:cubicBezTo>
                    <a:pt x="34" y="31"/>
                    <a:pt x="35" y="32"/>
                    <a:pt x="35" y="32"/>
                  </a:cubicBezTo>
                  <a:cubicBezTo>
                    <a:pt x="36" y="32"/>
                    <a:pt x="36" y="32"/>
                    <a:pt x="36" y="32"/>
                  </a:cubicBezTo>
                  <a:cubicBezTo>
                    <a:pt x="36" y="32"/>
                    <a:pt x="37" y="33"/>
                    <a:pt x="37" y="33"/>
                  </a:cubicBezTo>
                  <a:cubicBezTo>
                    <a:pt x="37" y="33"/>
                    <a:pt x="37" y="33"/>
                    <a:pt x="37" y="33"/>
                  </a:cubicBezTo>
                  <a:cubicBezTo>
                    <a:pt x="37" y="33"/>
                    <a:pt x="37" y="33"/>
                    <a:pt x="37" y="33"/>
                  </a:cubicBezTo>
                  <a:cubicBezTo>
                    <a:pt x="37" y="33"/>
                    <a:pt x="37" y="33"/>
                    <a:pt x="37" y="33"/>
                  </a:cubicBezTo>
                  <a:cubicBezTo>
                    <a:pt x="37" y="33"/>
                    <a:pt x="37" y="33"/>
                    <a:pt x="37" y="33"/>
                  </a:cubicBezTo>
                  <a:cubicBezTo>
                    <a:pt x="37" y="33"/>
                    <a:pt x="37" y="33"/>
                    <a:pt x="38" y="33"/>
                  </a:cubicBezTo>
                  <a:cubicBezTo>
                    <a:pt x="38" y="34"/>
                    <a:pt x="38" y="34"/>
                    <a:pt x="38" y="34"/>
                  </a:cubicBezTo>
                  <a:cubicBezTo>
                    <a:pt x="38" y="34"/>
                    <a:pt x="38" y="34"/>
                    <a:pt x="38" y="34"/>
                  </a:cubicBezTo>
                  <a:cubicBezTo>
                    <a:pt x="38" y="34"/>
                    <a:pt x="38" y="34"/>
                    <a:pt x="38" y="34"/>
                  </a:cubicBezTo>
                  <a:cubicBezTo>
                    <a:pt x="38" y="34"/>
                    <a:pt x="38" y="34"/>
                    <a:pt x="38" y="34"/>
                  </a:cubicBezTo>
                  <a:cubicBezTo>
                    <a:pt x="38" y="34"/>
                    <a:pt x="38" y="34"/>
                    <a:pt x="38" y="34"/>
                  </a:cubicBezTo>
                  <a:cubicBezTo>
                    <a:pt x="38" y="35"/>
                    <a:pt x="38" y="35"/>
                    <a:pt x="38" y="35"/>
                  </a:cubicBezTo>
                  <a:cubicBezTo>
                    <a:pt x="38" y="35"/>
                    <a:pt x="38" y="35"/>
                    <a:pt x="38" y="35"/>
                  </a:cubicBezTo>
                  <a:cubicBezTo>
                    <a:pt x="38" y="35"/>
                    <a:pt x="38" y="35"/>
                    <a:pt x="38" y="35"/>
                  </a:cubicBezTo>
                  <a:cubicBezTo>
                    <a:pt x="38" y="36"/>
                    <a:pt x="38" y="39"/>
                    <a:pt x="38" y="40"/>
                  </a:cubicBezTo>
                  <a:cubicBezTo>
                    <a:pt x="38" y="40"/>
                    <a:pt x="38" y="40"/>
                    <a:pt x="38" y="40"/>
                  </a:cubicBezTo>
                  <a:cubicBezTo>
                    <a:pt x="38" y="41"/>
                    <a:pt x="38" y="42"/>
                    <a:pt x="36" y="42"/>
                  </a:cubicBezTo>
                  <a:cubicBezTo>
                    <a:pt x="36" y="42"/>
                    <a:pt x="36" y="42"/>
                    <a:pt x="36" y="42"/>
                  </a:cubicBezTo>
                  <a:cubicBezTo>
                    <a:pt x="35" y="42"/>
                    <a:pt x="26" y="42"/>
                    <a:pt x="21" y="42"/>
                  </a:cubicBezTo>
                  <a:cubicBezTo>
                    <a:pt x="20" y="42"/>
                    <a:pt x="19" y="42"/>
                    <a:pt x="19" y="42"/>
                  </a:cubicBezTo>
                  <a:cubicBezTo>
                    <a:pt x="19" y="42"/>
                    <a:pt x="19" y="42"/>
                    <a:pt x="19" y="42"/>
                  </a:cubicBezTo>
                  <a:cubicBezTo>
                    <a:pt x="19" y="42"/>
                    <a:pt x="18" y="42"/>
                    <a:pt x="17" y="42"/>
                  </a:cubicBezTo>
                  <a:cubicBezTo>
                    <a:pt x="13" y="42"/>
                    <a:pt x="3" y="42"/>
                    <a:pt x="2" y="42"/>
                  </a:cubicBezTo>
                  <a:cubicBezTo>
                    <a:pt x="2" y="42"/>
                    <a:pt x="2" y="42"/>
                    <a:pt x="2" y="42"/>
                  </a:cubicBezTo>
                  <a:cubicBezTo>
                    <a:pt x="1" y="42"/>
                    <a:pt x="0" y="41"/>
                    <a:pt x="0" y="41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0" y="34"/>
                    <a:pt x="1" y="33"/>
                    <a:pt x="2" y="3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14">
              <a:extLst>
                <a:ext uri="{FF2B5EF4-FFF2-40B4-BE49-F238E27FC236}">
                  <a16:creationId xmlns:a16="http://schemas.microsoft.com/office/drawing/2014/main" id="{25CE276E-9DB2-47BC-A1DE-21E356356D0A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4662" y="2013665"/>
              <a:ext cx="88900" cy="128587"/>
            </a:xfrm>
            <a:custGeom>
              <a:avLst/>
              <a:gdLst>
                <a:gd name="T0" fmla="*/ 2 w 24"/>
                <a:gd name="T1" fmla="*/ 26 h 34"/>
                <a:gd name="T2" fmla="*/ 11 w 24"/>
                <a:gd name="T3" fmla="*/ 23 h 34"/>
                <a:gd name="T4" fmla="*/ 11 w 24"/>
                <a:gd name="T5" fmla="*/ 22 h 34"/>
                <a:gd name="T6" fmla="*/ 10 w 24"/>
                <a:gd name="T7" fmla="*/ 20 h 34"/>
                <a:gd name="T8" fmla="*/ 9 w 24"/>
                <a:gd name="T9" fmla="*/ 17 h 34"/>
                <a:gd name="T10" fmla="*/ 8 w 24"/>
                <a:gd name="T11" fmla="*/ 14 h 34"/>
                <a:gd name="T12" fmla="*/ 8 w 24"/>
                <a:gd name="T13" fmla="*/ 11 h 34"/>
                <a:gd name="T14" fmla="*/ 8 w 24"/>
                <a:gd name="T15" fmla="*/ 11 h 34"/>
                <a:gd name="T16" fmla="*/ 8 w 24"/>
                <a:gd name="T17" fmla="*/ 8 h 34"/>
                <a:gd name="T18" fmla="*/ 9 w 24"/>
                <a:gd name="T19" fmla="*/ 3 h 34"/>
                <a:gd name="T20" fmla="*/ 15 w 24"/>
                <a:gd name="T21" fmla="*/ 0 h 34"/>
                <a:gd name="T22" fmla="*/ 16 w 24"/>
                <a:gd name="T23" fmla="*/ 0 h 34"/>
                <a:gd name="T24" fmla="*/ 22 w 24"/>
                <a:gd name="T25" fmla="*/ 3 h 34"/>
                <a:gd name="T26" fmla="*/ 23 w 24"/>
                <a:gd name="T27" fmla="*/ 8 h 34"/>
                <a:gd name="T28" fmla="*/ 23 w 24"/>
                <a:gd name="T29" fmla="*/ 11 h 34"/>
                <a:gd name="T30" fmla="*/ 23 w 24"/>
                <a:gd name="T31" fmla="*/ 11 h 34"/>
                <a:gd name="T32" fmla="*/ 23 w 24"/>
                <a:gd name="T33" fmla="*/ 14 h 34"/>
                <a:gd name="T34" fmla="*/ 22 w 24"/>
                <a:gd name="T35" fmla="*/ 17 h 34"/>
                <a:gd name="T36" fmla="*/ 21 w 24"/>
                <a:gd name="T37" fmla="*/ 20 h 34"/>
                <a:gd name="T38" fmla="*/ 20 w 24"/>
                <a:gd name="T39" fmla="*/ 22 h 34"/>
                <a:gd name="T40" fmla="*/ 21 w 24"/>
                <a:gd name="T41" fmla="*/ 23 h 34"/>
                <a:gd name="T42" fmla="*/ 24 w 24"/>
                <a:gd name="T43" fmla="*/ 24 h 34"/>
                <a:gd name="T44" fmla="*/ 18 w 24"/>
                <a:gd name="T45" fmla="*/ 26 h 34"/>
                <a:gd name="T46" fmla="*/ 14 w 24"/>
                <a:gd name="T47" fmla="*/ 31 h 34"/>
                <a:gd name="T48" fmla="*/ 14 w 24"/>
                <a:gd name="T49" fmla="*/ 34 h 34"/>
                <a:gd name="T50" fmla="*/ 14 w 24"/>
                <a:gd name="T51" fmla="*/ 34 h 34"/>
                <a:gd name="T52" fmla="*/ 2 w 24"/>
                <a:gd name="T53" fmla="*/ 34 h 34"/>
                <a:gd name="T54" fmla="*/ 0 w 24"/>
                <a:gd name="T55" fmla="*/ 33 h 34"/>
                <a:gd name="T56" fmla="*/ 0 w 24"/>
                <a:gd name="T57" fmla="*/ 29 h 34"/>
                <a:gd name="T58" fmla="*/ 2 w 24"/>
                <a:gd name="T59" fmla="*/ 26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4" h="34">
                  <a:moveTo>
                    <a:pt x="2" y="26"/>
                  </a:moveTo>
                  <a:cubicBezTo>
                    <a:pt x="4" y="25"/>
                    <a:pt x="8" y="24"/>
                    <a:pt x="11" y="23"/>
                  </a:cubicBezTo>
                  <a:cubicBezTo>
                    <a:pt x="11" y="23"/>
                    <a:pt x="11" y="23"/>
                    <a:pt x="11" y="22"/>
                  </a:cubicBezTo>
                  <a:cubicBezTo>
                    <a:pt x="11" y="21"/>
                    <a:pt x="10" y="21"/>
                    <a:pt x="10" y="20"/>
                  </a:cubicBezTo>
                  <a:cubicBezTo>
                    <a:pt x="10" y="19"/>
                    <a:pt x="9" y="18"/>
                    <a:pt x="9" y="17"/>
                  </a:cubicBezTo>
                  <a:cubicBezTo>
                    <a:pt x="9" y="17"/>
                    <a:pt x="8" y="16"/>
                    <a:pt x="8" y="14"/>
                  </a:cubicBezTo>
                  <a:cubicBezTo>
                    <a:pt x="8" y="13"/>
                    <a:pt x="8" y="12"/>
                    <a:pt x="8" y="11"/>
                  </a:cubicBezTo>
                  <a:cubicBezTo>
                    <a:pt x="8" y="11"/>
                    <a:pt x="8" y="11"/>
                    <a:pt x="8" y="11"/>
                  </a:cubicBezTo>
                  <a:cubicBezTo>
                    <a:pt x="8" y="11"/>
                    <a:pt x="8" y="9"/>
                    <a:pt x="8" y="8"/>
                  </a:cubicBezTo>
                  <a:cubicBezTo>
                    <a:pt x="8" y="7"/>
                    <a:pt x="8" y="5"/>
                    <a:pt x="9" y="3"/>
                  </a:cubicBezTo>
                  <a:cubicBezTo>
                    <a:pt x="10" y="2"/>
                    <a:pt x="12" y="0"/>
                    <a:pt x="15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9" y="0"/>
                    <a:pt x="21" y="2"/>
                    <a:pt x="22" y="3"/>
                  </a:cubicBezTo>
                  <a:cubicBezTo>
                    <a:pt x="23" y="5"/>
                    <a:pt x="23" y="7"/>
                    <a:pt x="23" y="8"/>
                  </a:cubicBezTo>
                  <a:cubicBezTo>
                    <a:pt x="23" y="9"/>
                    <a:pt x="23" y="11"/>
                    <a:pt x="23" y="11"/>
                  </a:cubicBezTo>
                  <a:cubicBezTo>
                    <a:pt x="23" y="11"/>
                    <a:pt x="23" y="11"/>
                    <a:pt x="23" y="11"/>
                  </a:cubicBezTo>
                  <a:cubicBezTo>
                    <a:pt x="23" y="12"/>
                    <a:pt x="23" y="13"/>
                    <a:pt x="23" y="14"/>
                  </a:cubicBezTo>
                  <a:cubicBezTo>
                    <a:pt x="23" y="16"/>
                    <a:pt x="22" y="17"/>
                    <a:pt x="22" y="17"/>
                  </a:cubicBezTo>
                  <a:cubicBezTo>
                    <a:pt x="22" y="18"/>
                    <a:pt x="21" y="19"/>
                    <a:pt x="21" y="20"/>
                  </a:cubicBezTo>
                  <a:cubicBezTo>
                    <a:pt x="21" y="21"/>
                    <a:pt x="20" y="21"/>
                    <a:pt x="20" y="22"/>
                  </a:cubicBezTo>
                  <a:cubicBezTo>
                    <a:pt x="20" y="23"/>
                    <a:pt x="20" y="23"/>
                    <a:pt x="21" y="23"/>
                  </a:cubicBezTo>
                  <a:cubicBezTo>
                    <a:pt x="22" y="24"/>
                    <a:pt x="23" y="24"/>
                    <a:pt x="24" y="24"/>
                  </a:cubicBezTo>
                  <a:cubicBezTo>
                    <a:pt x="21" y="25"/>
                    <a:pt x="19" y="26"/>
                    <a:pt x="18" y="26"/>
                  </a:cubicBezTo>
                  <a:cubicBezTo>
                    <a:pt x="15" y="27"/>
                    <a:pt x="14" y="30"/>
                    <a:pt x="14" y="31"/>
                  </a:cubicBezTo>
                  <a:cubicBezTo>
                    <a:pt x="14" y="34"/>
                    <a:pt x="14" y="34"/>
                    <a:pt x="14" y="34"/>
                  </a:cubicBezTo>
                  <a:cubicBezTo>
                    <a:pt x="14" y="34"/>
                    <a:pt x="14" y="34"/>
                    <a:pt x="14" y="34"/>
                  </a:cubicBezTo>
                  <a:cubicBezTo>
                    <a:pt x="10" y="34"/>
                    <a:pt x="3" y="34"/>
                    <a:pt x="2" y="34"/>
                  </a:cubicBezTo>
                  <a:cubicBezTo>
                    <a:pt x="0" y="34"/>
                    <a:pt x="0" y="33"/>
                    <a:pt x="0" y="33"/>
                  </a:cubicBezTo>
                  <a:cubicBezTo>
                    <a:pt x="0" y="32"/>
                    <a:pt x="0" y="30"/>
                    <a:pt x="0" y="29"/>
                  </a:cubicBezTo>
                  <a:cubicBezTo>
                    <a:pt x="0" y="28"/>
                    <a:pt x="1" y="27"/>
                    <a:pt x="2" y="2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8" name="Oval 67">
            <a:extLst>
              <a:ext uri="{FF2B5EF4-FFF2-40B4-BE49-F238E27FC236}">
                <a16:creationId xmlns:a16="http://schemas.microsoft.com/office/drawing/2014/main" id="{D87A360F-492B-49B5-A28C-08A5FE377D03}"/>
              </a:ext>
            </a:extLst>
          </p:cNvPr>
          <p:cNvSpPr/>
          <p:nvPr/>
        </p:nvSpPr>
        <p:spPr>
          <a:xfrm>
            <a:off x="1821850" y="2349927"/>
            <a:ext cx="2114727" cy="2114728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6FDD6961-F715-43F9-99AE-CBBF4DE3FD14}"/>
              </a:ext>
            </a:extLst>
          </p:cNvPr>
          <p:cNvSpPr/>
          <p:nvPr/>
        </p:nvSpPr>
        <p:spPr>
          <a:xfrm>
            <a:off x="3176643" y="1184604"/>
            <a:ext cx="2532514" cy="2532515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C176C32E-4C4D-4B5B-8B55-AA71D977FA95}"/>
              </a:ext>
            </a:extLst>
          </p:cNvPr>
          <p:cNvSpPr/>
          <p:nvPr/>
        </p:nvSpPr>
        <p:spPr>
          <a:xfrm>
            <a:off x="3299011" y="2994161"/>
            <a:ext cx="2532514" cy="2532515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9A760433-B022-4B12-8D05-8E675A3E4B4A}"/>
              </a:ext>
            </a:extLst>
          </p:cNvPr>
          <p:cNvSpPr/>
          <p:nvPr/>
        </p:nvSpPr>
        <p:spPr>
          <a:xfrm>
            <a:off x="1612957" y="2141034"/>
            <a:ext cx="2532514" cy="2532515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88283B3-EF43-472D-B606-FF95BF18D08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821850" y="2349927"/>
            <a:ext cx="2114728" cy="2114728"/>
          </a:xfrm>
        </p:spPr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8D546434-0ECE-40C9-ABAB-1BEF9861700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385536" y="1393497"/>
            <a:ext cx="2114728" cy="2114728"/>
          </a:xfrm>
        </p:spPr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1E286991-8885-4E4E-9CD5-6A2A0C5B34D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3507904" y="3203054"/>
            <a:ext cx="2114728" cy="2114728"/>
          </a:xfrm>
        </p:spPr>
      </p:sp>
    </p:spTree>
    <p:extLst>
      <p:ext uri="{BB962C8B-B14F-4D97-AF65-F5344CB8AC3E}">
        <p14:creationId xmlns:p14="http://schemas.microsoft.com/office/powerpoint/2010/main" val="34321291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5">
            <a:extLst>
              <a:ext uri="{FF2B5EF4-FFF2-40B4-BE49-F238E27FC236}">
                <a16:creationId xmlns:a16="http://schemas.microsoft.com/office/drawing/2014/main" id="{1A548D00-E9E9-48B7-A1B8-763A52A11132}"/>
              </a:ext>
            </a:extLst>
          </p:cNvPr>
          <p:cNvSpPr>
            <a:spLocks/>
          </p:cNvSpPr>
          <p:nvPr/>
        </p:nvSpPr>
        <p:spPr bwMode="auto">
          <a:xfrm>
            <a:off x="3483961" y="0"/>
            <a:ext cx="4768850" cy="6858001"/>
          </a:xfrm>
          <a:custGeom>
            <a:avLst/>
            <a:gdLst>
              <a:gd name="T0" fmla="*/ 0 w 3004"/>
              <a:gd name="T1" fmla="*/ 0 h 4317"/>
              <a:gd name="T2" fmla="*/ 2154 w 3004"/>
              <a:gd name="T3" fmla="*/ 4317 h 4317"/>
              <a:gd name="T4" fmla="*/ 3004 w 3004"/>
              <a:gd name="T5" fmla="*/ 4317 h 4317"/>
              <a:gd name="T6" fmla="*/ 854 w 3004"/>
              <a:gd name="T7" fmla="*/ 0 h 4317"/>
              <a:gd name="T8" fmla="*/ 0 w 3004"/>
              <a:gd name="T9" fmla="*/ 0 h 4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004" h="4317">
                <a:moveTo>
                  <a:pt x="0" y="0"/>
                </a:moveTo>
                <a:lnTo>
                  <a:pt x="2154" y="4317"/>
                </a:lnTo>
                <a:lnTo>
                  <a:pt x="3004" y="4317"/>
                </a:lnTo>
                <a:lnTo>
                  <a:pt x="85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8E186163-F8CA-421B-BDD1-4C5DAE37BB06}"/>
              </a:ext>
            </a:extLst>
          </p:cNvPr>
          <p:cNvGrpSpPr/>
          <p:nvPr/>
        </p:nvGrpSpPr>
        <p:grpSpPr>
          <a:xfrm>
            <a:off x="4911811" y="563708"/>
            <a:ext cx="3756127" cy="711568"/>
            <a:chOff x="8071200" y="940502"/>
            <a:chExt cx="3756127" cy="711568"/>
          </a:xfrm>
        </p:grpSpPr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6E02ACD5-D77C-4C75-A77F-CEE20163F383}"/>
                </a:ext>
              </a:extLst>
            </p:cNvPr>
            <p:cNvGrpSpPr/>
            <p:nvPr/>
          </p:nvGrpSpPr>
          <p:grpSpPr>
            <a:xfrm>
              <a:off x="9083065" y="1042735"/>
              <a:ext cx="2744262" cy="609335"/>
              <a:chOff x="6300192" y="2644887"/>
              <a:chExt cx="2068042" cy="459187"/>
            </a:xfrm>
          </p:grpSpPr>
          <p:sp>
            <p:nvSpPr>
              <p:cNvPr id="91" name="Shape 85">
                <a:extLst>
                  <a:ext uri="{FF2B5EF4-FFF2-40B4-BE49-F238E27FC236}">
                    <a16:creationId xmlns:a16="http://schemas.microsoft.com/office/drawing/2014/main" id="{72CA2EEF-FAF7-472C-BA6A-4641CDB4A924}"/>
                  </a:ext>
                </a:extLst>
              </p:cNvPr>
              <p:cNvSpPr/>
              <p:nvPr/>
            </p:nvSpPr>
            <p:spPr>
              <a:xfrm>
                <a:off x="6300192" y="2831644"/>
                <a:ext cx="2068042" cy="272430"/>
              </a:xfrm>
              <a:prstGeom prst="rect">
                <a:avLst/>
              </a:prstGeom>
              <a:ln w="12700">
                <a:miter lim="400000"/>
              </a:ln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lIns="0" tIns="0" rIns="0" bIns="0">
                <a:normAutofit/>
              </a:bodyPr>
              <a:lstStyle>
                <a:lvl1pPr algn="l">
                  <a:spcBef>
                    <a:spcPts val="500"/>
                  </a:spcBef>
                  <a:defRPr sz="2000">
                    <a:solidFill>
                      <a:srgbClr val="8F9499"/>
                    </a:solidFill>
                    <a:latin typeface="Arimo"/>
                    <a:ea typeface="Arimo"/>
                    <a:cs typeface="Arimo"/>
                    <a:sym typeface="Arimo"/>
                  </a:defRPr>
                </a:lvl1pPr>
              </a:lstStyle>
              <a:p>
                <a:pPr lvl="0">
                  <a:defRPr sz="1800">
                    <a:solidFill>
                      <a:srgbClr val="000000"/>
                    </a:solidFill>
                  </a:defRPr>
                </a:pPr>
                <a:r>
                  <a:rPr sz="800" dirty="0">
                    <a:solidFill>
                      <a:schemeClr val="tx2"/>
                    </a:solidFill>
                    <a:latin typeface="Montserrat" panose="00000500000000000000" pitchFamily="50" charset="0"/>
                  </a:rPr>
                  <a:t>It has survived not only five centuries, but also the leap into electronic typesetting.</a:t>
                </a:r>
              </a:p>
            </p:txBody>
          </p:sp>
          <p:sp>
            <p:nvSpPr>
              <p:cNvPr id="92" name="Shape 86">
                <a:extLst>
                  <a:ext uri="{FF2B5EF4-FFF2-40B4-BE49-F238E27FC236}">
                    <a16:creationId xmlns:a16="http://schemas.microsoft.com/office/drawing/2014/main" id="{921DA6D0-99C0-42B4-8343-92B8A923066F}"/>
                  </a:ext>
                </a:extLst>
              </p:cNvPr>
              <p:cNvSpPr/>
              <p:nvPr/>
            </p:nvSpPr>
            <p:spPr>
              <a:xfrm>
                <a:off x="6300192" y="2644887"/>
                <a:ext cx="2068042" cy="175868"/>
              </a:xfrm>
              <a:prstGeom prst="rect">
                <a:avLst/>
              </a:prstGeom>
              <a:ln w="12700">
                <a:miter lim="400000"/>
              </a:ln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lIns="0" tIns="0" rIns="0" bIns="0">
                <a:normAutofit/>
              </a:bodyPr>
              <a:lstStyle>
                <a:lvl1pPr algn="l">
                  <a:lnSpc>
                    <a:spcPct val="110000"/>
                  </a:lnSpc>
                  <a:spcBef>
                    <a:spcPts val="500"/>
                  </a:spcBef>
                  <a:defRPr sz="2800" b="1">
                    <a:solidFill>
                      <a:srgbClr val="21282F"/>
                    </a:solidFill>
                    <a:latin typeface="Arimo"/>
                    <a:ea typeface="Arimo"/>
                    <a:cs typeface="Arimo"/>
                    <a:sym typeface="Arimo"/>
                  </a:defRPr>
                </a:lvl1pPr>
              </a:lstStyle>
              <a:p>
                <a:pPr lvl="0">
                  <a:defRPr sz="1800" b="0">
                    <a:solidFill>
                      <a:srgbClr val="000000"/>
                    </a:solidFill>
                  </a:defRPr>
                </a:pPr>
                <a:r>
                  <a:rPr lang="en-US" sz="1100" dirty="0">
                    <a:solidFill>
                      <a:schemeClr val="accent1"/>
                    </a:solidFill>
                    <a:latin typeface="Montserrat" panose="00000500000000000000" pitchFamily="50" charset="0"/>
                  </a:rPr>
                  <a:t>Our Team</a:t>
                </a:r>
                <a:endParaRPr sz="1100" dirty="0">
                  <a:solidFill>
                    <a:schemeClr val="accent1"/>
                  </a:solidFill>
                  <a:latin typeface="Montserrat" panose="00000500000000000000" pitchFamily="50" charset="0"/>
                </a:endParaRPr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25099605-3E00-434A-82D8-A043055CF932}"/>
                </a:ext>
              </a:extLst>
            </p:cNvPr>
            <p:cNvGrpSpPr/>
            <p:nvPr/>
          </p:nvGrpSpPr>
          <p:grpSpPr>
            <a:xfrm rot="5400000">
              <a:off x="8071201" y="940501"/>
              <a:ext cx="639938" cy="639939"/>
              <a:chOff x="785425" y="2327359"/>
              <a:chExt cx="854334" cy="854334"/>
            </a:xfrm>
          </p:grpSpPr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847B4D4E-F8EE-4F36-99A5-F4479CA509A7}"/>
                  </a:ext>
                </a:extLst>
              </p:cNvPr>
              <p:cNvSpPr/>
              <p:nvPr/>
            </p:nvSpPr>
            <p:spPr bwMode="auto">
              <a:xfrm>
                <a:off x="785425" y="2327359"/>
                <a:ext cx="854334" cy="854334"/>
              </a:xfrm>
              <a:prstGeom prst="ellipse">
                <a:avLst/>
              </a:prstGeom>
              <a:solidFill>
                <a:schemeClr val="accent1"/>
              </a:solidFill>
              <a:ln w="25400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>
                <a:outerShdw blurRad="63500" sx="104000" sy="104000" algn="ctr" rotWithShape="0">
                  <a:prstClr val="black">
                    <a:alpha val="50000"/>
                  </a:prstClr>
                </a:outerShdw>
              </a:effec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defTabSz="914296"/>
                <a:endParaRPr lang="en-US" sz="5600"/>
              </a:p>
            </p:txBody>
          </p:sp>
          <p:sp>
            <p:nvSpPr>
              <p:cNvPr id="95" name="Oval 94">
                <a:extLst>
                  <a:ext uri="{FF2B5EF4-FFF2-40B4-BE49-F238E27FC236}">
                    <a16:creationId xmlns:a16="http://schemas.microsoft.com/office/drawing/2014/main" id="{AF633716-FAD3-462D-B05B-DD193897C752}"/>
                  </a:ext>
                </a:extLst>
              </p:cNvPr>
              <p:cNvSpPr/>
              <p:nvPr/>
            </p:nvSpPr>
            <p:spPr bwMode="auto">
              <a:xfrm>
                <a:off x="841697" y="2383632"/>
                <a:ext cx="741792" cy="741790"/>
              </a:xfrm>
              <a:prstGeom prst="ellipse">
                <a:avLst/>
              </a:prstGeom>
              <a:noFill/>
              <a:ln w="12700" cap="flat" cmpd="sng" algn="ctr">
                <a:solidFill>
                  <a:schemeClr val="bg1"/>
                </a:solidFill>
                <a:prstDash val="sysDot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defTabSz="914296"/>
                <a:endParaRPr lang="en-US" sz="5600"/>
              </a:p>
            </p:txBody>
          </p:sp>
        </p:grpSp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F1946BCD-72BA-4AAB-B53A-2C281E81E513}"/>
                </a:ext>
              </a:extLst>
            </p:cNvPr>
            <p:cNvGrpSpPr/>
            <p:nvPr/>
          </p:nvGrpSpPr>
          <p:grpSpPr>
            <a:xfrm>
              <a:off x="8257398" y="1153035"/>
              <a:ext cx="267538" cy="208552"/>
              <a:chOff x="3604662" y="1999378"/>
              <a:chExt cx="201613" cy="157162"/>
            </a:xfrm>
          </p:grpSpPr>
          <p:sp>
            <p:nvSpPr>
              <p:cNvPr id="97" name="Freeform 13">
                <a:extLst>
                  <a:ext uri="{FF2B5EF4-FFF2-40B4-BE49-F238E27FC236}">
                    <a16:creationId xmlns:a16="http://schemas.microsoft.com/office/drawing/2014/main" id="{D789A41F-06A5-4EEF-A445-E6227208A7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64987" y="1999378"/>
                <a:ext cx="141288" cy="157162"/>
              </a:xfrm>
              <a:custGeom>
                <a:avLst/>
                <a:gdLst>
                  <a:gd name="T0" fmla="*/ 12 w 38"/>
                  <a:gd name="T1" fmla="*/ 29 h 42"/>
                  <a:gd name="T2" fmla="*/ 13 w 38"/>
                  <a:gd name="T3" fmla="*/ 27 h 42"/>
                  <a:gd name="T4" fmla="*/ 13 w 38"/>
                  <a:gd name="T5" fmla="*/ 26 h 42"/>
                  <a:gd name="T6" fmla="*/ 12 w 38"/>
                  <a:gd name="T7" fmla="*/ 24 h 42"/>
                  <a:gd name="T8" fmla="*/ 12 w 38"/>
                  <a:gd name="T9" fmla="*/ 23 h 42"/>
                  <a:gd name="T10" fmla="*/ 12 w 38"/>
                  <a:gd name="T11" fmla="*/ 21 h 42"/>
                  <a:gd name="T12" fmla="*/ 11 w 38"/>
                  <a:gd name="T13" fmla="*/ 20 h 42"/>
                  <a:gd name="T14" fmla="*/ 11 w 38"/>
                  <a:gd name="T15" fmla="*/ 19 h 42"/>
                  <a:gd name="T16" fmla="*/ 10 w 38"/>
                  <a:gd name="T17" fmla="*/ 19 h 42"/>
                  <a:gd name="T18" fmla="*/ 10 w 38"/>
                  <a:gd name="T19" fmla="*/ 17 h 42"/>
                  <a:gd name="T20" fmla="*/ 10 w 38"/>
                  <a:gd name="T21" fmla="*/ 16 h 42"/>
                  <a:gd name="T22" fmla="*/ 10 w 38"/>
                  <a:gd name="T23" fmla="*/ 15 h 42"/>
                  <a:gd name="T24" fmla="*/ 10 w 38"/>
                  <a:gd name="T25" fmla="*/ 15 h 42"/>
                  <a:gd name="T26" fmla="*/ 10 w 38"/>
                  <a:gd name="T27" fmla="*/ 14 h 42"/>
                  <a:gd name="T28" fmla="*/ 10 w 38"/>
                  <a:gd name="T29" fmla="*/ 14 h 42"/>
                  <a:gd name="T30" fmla="*/ 10 w 38"/>
                  <a:gd name="T31" fmla="*/ 14 h 42"/>
                  <a:gd name="T32" fmla="*/ 10 w 38"/>
                  <a:gd name="T33" fmla="*/ 14 h 42"/>
                  <a:gd name="T34" fmla="*/ 10 w 38"/>
                  <a:gd name="T35" fmla="*/ 10 h 42"/>
                  <a:gd name="T36" fmla="*/ 10 w 38"/>
                  <a:gd name="T37" fmla="*/ 9 h 42"/>
                  <a:gd name="T38" fmla="*/ 11 w 38"/>
                  <a:gd name="T39" fmla="*/ 3 h 42"/>
                  <a:gd name="T40" fmla="*/ 12 w 38"/>
                  <a:gd name="T41" fmla="*/ 3 h 42"/>
                  <a:gd name="T42" fmla="*/ 13 w 38"/>
                  <a:gd name="T43" fmla="*/ 2 h 42"/>
                  <a:gd name="T44" fmla="*/ 15 w 38"/>
                  <a:gd name="T45" fmla="*/ 1 h 42"/>
                  <a:gd name="T46" fmla="*/ 16 w 38"/>
                  <a:gd name="T47" fmla="*/ 1 h 42"/>
                  <a:gd name="T48" fmla="*/ 18 w 38"/>
                  <a:gd name="T49" fmla="*/ 0 h 42"/>
                  <a:gd name="T50" fmla="*/ 20 w 38"/>
                  <a:gd name="T51" fmla="*/ 0 h 42"/>
                  <a:gd name="T52" fmla="*/ 22 w 38"/>
                  <a:gd name="T53" fmla="*/ 1 h 42"/>
                  <a:gd name="T54" fmla="*/ 24 w 38"/>
                  <a:gd name="T55" fmla="*/ 1 h 42"/>
                  <a:gd name="T56" fmla="*/ 25 w 38"/>
                  <a:gd name="T57" fmla="*/ 2 h 42"/>
                  <a:gd name="T58" fmla="*/ 26 w 38"/>
                  <a:gd name="T59" fmla="*/ 2 h 42"/>
                  <a:gd name="T60" fmla="*/ 27 w 38"/>
                  <a:gd name="T61" fmla="*/ 3 h 42"/>
                  <a:gd name="T62" fmla="*/ 29 w 38"/>
                  <a:gd name="T63" fmla="*/ 10 h 42"/>
                  <a:gd name="T64" fmla="*/ 28 w 38"/>
                  <a:gd name="T65" fmla="*/ 12 h 42"/>
                  <a:gd name="T66" fmla="*/ 28 w 38"/>
                  <a:gd name="T67" fmla="*/ 13 h 42"/>
                  <a:gd name="T68" fmla="*/ 28 w 38"/>
                  <a:gd name="T69" fmla="*/ 14 h 42"/>
                  <a:gd name="T70" fmla="*/ 28 w 38"/>
                  <a:gd name="T71" fmla="*/ 14 h 42"/>
                  <a:gd name="T72" fmla="*/ 29 w 38"/>
                  <a:gd name="T73" fmla="*/ 16 h 42"/>
                  <a:gd name="T74" fmla="*/ 29 w 38"/>
                  <a:gd name="T75" fmla="*/ 16 h 42"/>
                  <a:gd name="T76" fmla="*/ 27 w 38"/>
                  <a:gd name="T77" fmla="*/ 21 h 42"/>
                  <a:gd name="T78" fmla="*/ 26 w 38"/>
                  <a:gd name="T79" fmla="*/ 23 h 42"/>
                  <a:gd name="T80" fmla="*/ 26 w 38"/>
                  <a:gd name="T81" fmla="*/ 25 h 42"/>
                  <a:gd name="T82" fmla="*/ 25 w 38"/>
                  <a:gd name="T83" fmla="*/ 26 h 42"/>
                  <a:gd name="T84" fmla="*/ 25 w 38"/>
                  <a:gd name="T85" fmla="*/ 27 h 42"/>
                  <a:gd name="T86" fmla="*/ 25 w 38"/>
                  <a:gd name="T87" fmla="*/ 29 h 42"/>
                  <a:gd name="T88" fmla="*/ 30 w 38"/>
                  <a:gd name="T89" fmla="*/ 30 h 42"/>
                  <a:gd name="T90" fmla="*/ 31 w 38"/>
                  <a:gd name="T91" fmla="*/ 31 h 42"/>
                  <a:gd name="T92" fmla="*/ 32 w 38"/>
                  <a:gd name="T93" fmla="*/ 31 h 42"/>
                  <a:gd name="T94" fmla="*/ 35 w 38"/>
                  <a:gd name="T95" fmla="*/ 32 h 42"/>
                  <a:gd name="T96" fmla="*/ 37 w 38"/>
                  <a:gd name="T97" fmla="*/ 33 h 42"/>
                  <a:gd name="T98" fmla="*/ 37 w 38"/>
                  <a:gd name="T99" fmla="*/ 33 h 42"/>
                  <a:gd name="T100" fmla="*/ 38 w 38"/>
                  <a:gd name="T101" fmla="*/ 34 h 42"/>
                  <a:gd name="T102" fmla="*/ 38 w 38"/>
                  <a:gd name="T103" fmla="*/ 34 h 42"/>
                  <a:gd name="T104" fmla="*/ 38 w 38"/>
                  <a:gd name="T105" fmla="*/ 35 h 42"/>
                  <a:gd name="T106" fmla="*/ 36 w 38"/>
                  <a:gd name="T107" fmla="*/ 42 h 42"/>
                  <a:gd name="T108" fmla="*/ 19 w 38"/>
                  <a:gd name="T109" fmla="*/ 42 h 42"/>
                  <a:gd name="T110" fmla="*/ 2 w 38"/>
                  <a:gd name="T111" fmla="*/ 42 h 42"/>
                  <a:gd name="T112" fmla="*/ 0 w 38"/>
                  <a:gd name="T113" fmla="*/ 40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8" h="42">
                    <a:moveTo>
                      <a:pt x="2" y="32"/>
                    </a:moveTo>
                    <a:cubicBezTo>
                      <a:pt x="4" y="32"/>
                      <a:pt x="8" y="30"/>
                      <a:pt x="11" y="29"/>
                    </a:cubicBezTo>
                    <a:cubicBezTo>
                      <a:pt x="11" y="29"/>
                      <a:pt x="12" y="29"/>
                      <a:pt x="12" y="29"/>
                    </a:cubicBezTo>
                    <a:cubicBezTo>
                      <a:pt x="12" y="29"/>
                      <a:pt x="12" y="29"/>
                      <a:pt x="12" y="29"/>
                    </a:cubicBezTo>
                    <a:cubicBezTo>
                      <a:pt x="12" y="29"/>
                      <a:pt x="13" y="29"/>
                      <a:pt x="13" y="29"/>
                    </a:cubicBezTo>
                    <a:cubicBezTo>
                      <a:pt x="13" y="29"/>
                      <a:pt x="13" y="29"/>
                      <a:pt x="13" y="27"/>
                    </a:cubicBezTo>
                    <a:cubicBezTo>
                      <a:pt x="13" y="27"/>
                      <a:pt x="13" y="27"/>
                      <a:pt x="13" y="27"/>
                    </a:cubicBezTo>
                    <a:cubicBezTo>
                      <a:pt x="13" y="27"/>
                      <a:pt x="13" y="26"/>
                      <a:pt x="13" y="26"/>
                    </a:cubicBezTo>
                    <a:cubicBezTo>
                      <a:pt x="13" y="26"/>
                      <a:pt x="13" y="26"/>
                      <a:pt x="13" y="26"/>
                    </a:cubicBezTo>
                    <a:cubicBezTo>
                      <a:pt x="13" y="26"/>
                      <a:pt x="13" y="26"/>
                      <a:pt x="13" y="26"/>
                    </a:cubicBezTo>
                    <a:cubicBezTo>
                      <a:pt x="13" y="25"/>
                      <a:pt x="13" y="25"/>
                      <a:pt x="13" y="25"/>
                    </a:cubicBezTo>
                    <a:cubicBezTo>
                      <a:pt x="12" y="24"/>
                      <a:pt x="12" y="24"/>
                      <a:pt x="12" y="24"/>
                    </a:cubicBezTo>
                    <a:cubicBezTo>
                      <a:pt x="12" y="24"/>
                      <a:pt x="12" y="24"/>
                      <a:pt x="12" y="24"/>
                    </a:cubicBezTo>
                    <a:cubicBezTo>
                      <a:pt x="12" y="23"/>
                      <a:pt x="12" y="23"/>
                      <a:pt x="12" y="23"/>
                    </a:cubicBezTo>
                    <a:cubicBezTo>
                      <a:pt x="12" y="23"/>
                      <a:pt x="12" y="23"/>
                      <a:pt x="12" y="23"/>
                    </a:cubicBezTo>
                    <a:cubicBezTo>
                      <a:pt x="12" y="22"/>
                      <a:pt x="12" y="22"/>
                      <a:pt x="12" y="22"/>
                    </a:cubicBezTo>
                    <a:cubicBezTo>
                      <a:pt x="12" y="22"/>
                      <a:pt x="12" y="22"/>
                      <a:pt x="12" y="21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11" y="21"/>
                      <a:pt x="11" y="21"/>
                      <a:pt x="11" y="21"/>
                    </a:cubicBezTo>
                    <a:cubicBezTo>
                      <a:pt x="11" y="21"/>
                      <a:pt x="11" y="21"/>
                      <a:pt x="11" y="20"/>
                    </a:cubicBezTo>
                    <a:cubicBezTo>
                      <a:pt x="11" y="20"/>
                      <a:pt x="11" y="20"/>
                      <a:pt x="11" y="20"/>
                    </a:cubicBezTo>
                    <a:cubicBezTo>
                      <a:pt x="11" y="20"/>
                      <a:pt x="11" y="20"/>
                      <a:pt x="11" y="20"/>
                    </a:cubicBezTo>
                    <a:cubicBezTo>
                      <a:pt x="11" y="20"/>
                      <a:pt x="11" y="19"/>
                      <a:pt x="11" y="19"/>
                    </a:cubicBezTo>
                    <a:cubicBezTo>
                      <a:pt x="10" y="19"/>
                      <a:pt x="10" y="19"/>
                      <a:pt x="10" y="19"/>
                    </a:cubicBezTo>
                    <a:cubicBezTo>
                      <a:pt x="10" y="19"/>
                      <a:pt x="10" y="19"/>
                      <a:pt x="10" y="19"/>
                    </a:cubicBezTo>
                    <a:cubicBezTo>
                      <a:pt x="10" y="19"/>
                      <a:pt x="10" y="19"/>
                      <a:pt x="10" y="19"/>
                    </a:cubicBezTo>
                    <a:cubicBezTo>
                      <a:pt x="10" y="18"/>
                      <a:pt x="10" y="18"/>
                      <a:pt x="10" y="18"/>
                    </a:cubicBezTo>
                    <a:cubicBezTo>
                      <a:pt x="10" y="18"/>
                      <a:pt x="10" y="18"/>
                      <a:pt x="10" y="18"/>
                    </a:cubicBezTo>
                    <a:cubicBezTo>
                      <a:pt x="10" y="18"/>
                      <a:pt x="10" y="18"/>
                      <a:pt x="10" y="17"/>
                    </a:cubicBezTo>
                    <a:cubicBezTo>
                      <a:pt x="10" y="17"/>
                      <a:pt x="10" y="17"/>
                      <a:pt x="10" y="17"/>
                    </a:cubicBezTo>
                    <a:cubicBezTo>
                      <a:pt x="10" y="17"/>
                      <a:pt x="10" y="17"/>
                      <a:pt x="10" y="17"/>
                    </a:cubicBezTo>
                    <a:cubicBezTo>
                      <a:pt x="10" y="16"/>
                      <a:pt x="10" y="16"/>
                      <a:pt x="10" y="16"/>
                    </a:cubicBezTo>
                    <a:cubicBezTo>
                      <a:pt x="10" y="16"/>
                      <a:pt x="10" y="16"/>
                      <a:pt x="10" y="16"/>
                    </a:cubicBezTo>
                    <a:cubicBezTo>
                      <a:pt x="10" y="16"/>
                      <a:pt x="10" y="16"/>
                      <a:pt x="10" y="16"/>
                    </a:cubicBezTo>
                    <a:cubicBezTo>
                      <a:pt x="10" y="16"/>
                      <a:pt x="10" y="16"/>
                      <a:pt x="10" y="15"/>
                    </a:cubicBezTo>
                    <a:cubicBezTo>
                      <a:pt x="10" y="15"/>
                      <a:pt x="10" y="15"/>
                      <a:pt x="10" y="15"/>
                    </a:cubicBezTo>
                    <a:cubicBezTo>
                      <a:pt x="10" y="15"/>
                      <a:pt x="10" y="15"/>
                      <a:pt x="10" y="15"/>
                    </a:cubicBezTo>
                    <a:cubicBezTo>
                      <a:pt x="10" y="15"/>
                      <a:pt x="10" y="15"/>
                      <a:pt x="10" y="15"/>
                    </a:cubicBezTo>
                    <a:cubicBezTo>
                      <a:pt x="10" y="15"/>
                      <a:pt x="10" y="15"/>
                      <a:pt x="10" y="15"/>
                    </a:cubicBezTo>
                    <a:cubicBezTo>
                      <a:pt x="10" y="15"/>
                      <a:pt x="10" y="15"/>
                      <a:pt x="10" y="15"/>
                    </a:cubicBezTo>
                    <a:cubicBezTo>
                      <a:pt x="10" y="15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4"/>
                      <a:pt x="10" y="14"/>
                      <a:pt x="10" y="14"/>
                    </a:cubicBezTo>
                    <a:cubicBezTo>
                      <a:pt x="10" y="13"/>
                      <a:pt x="10" y="12"/>
                      <a:pt x="10" y="11"/>
                    </a:cubicBezTo>
                    <a:cubicBezTo>
                      <a:pt x="10" y="11"/>
                      <a:pt x="10" y="11"/>
                      <a:pt x="10" y="11"/>
                    </a:cubicBezTo>
                    <a:cubicBezTo>
                      <a:pt x="10" y="11"/>
                      <a:pt x="10" y="10"/>
                      <a:pt x="10" y="10"/>
                    </a:cubicBezTo>
                    <a:cubicBezTo>
                      <a:pt x="10" y="10"/>
                      <a:pt x="10" y="10"/>
                      <a:pt x="10" y="10"/>
                    </a:cubicBezTo>
                    <a:cubicBezTo>
                      <a:pt x="10" y="10"/>
                      <a:pt x="10" y="10"/>
                      <a:pt x="10" y="9"/>
                    </a:cubicBezTo>
                    <a:cubicBezTo>
                      <a:pt x="10" y="9"/>
                      <a:pt x="10" y="9"/>
                      <a:pt x="10" y="9"/>
                    </a:cubicBezTo>
                    <a:cubicBezTo>
                      <a:pt x="10" y="9"/>
                      <a:pt x="10" y="9"/>
                      <a:pt x="10" y="9"/>
                    </a:cubicBezTo>
                    <a:cubicBezTo>
                      <a:pt x="10" y="8"/>
                      <a:pt x="10" y="7"/>
                      <a:pt x="10" y="6"/>
                    </a:cubicBezTo>
                    <a:cubicBezTo>
                      <a:pt x="10" y="5"/>
                      <a:pt x="11" y="4"/>
                      <a:pt x="11" y="3"/>
                    </a:cubicBezTo>
                    <a:cubicBezTo>
                      <a:pt x="11" y="3"/>
                      <a:pt x="11" y="3"/>
                      <a:pt x="11" y="3"/>
                    </a:cubicBezTo>
                    <a:cubicBezTo>
                      <a:pt x="12" y="3"/>
                      <a:pt x="12" y="3"/>
                      <a:pt x="12" y="3"/>
                    </a:cubicBezTo>
                    <a:cubicBezTo>
                      <a:pt x="12" y="3"/>
                      <a:pt x="12" y="3"/>
                      <a:pt x="12" y="3"/>
                    </a:cubicBezTo>
                    <a:cubicBezTo>
                      <a:pt x="12" y="2"/>
                      <a:pt x="12" y="2"/>
                      <a:pt x="12" y="2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2"/>
                      <a:pt x="14" y="2"/>
                      <a:pt x="14" y="1"/>
                    </a:cubicBezTo>
                    <a:cubicBezTo>
                      <a:pt x="14" y="1"/>
                      <a:pt x="14" y="1"/>
                      <a:pt x="14" y="1"/>
                    </a:cubicBezTo>
                    <a:cubicBezTo>
                      <a:pt x="14" y="1"/>
                      <a:pt x="14" y="1"/>
                      <a:pt x="15" y="1"/>
                    </a:cubicBezTo>
                    <a:cubicBezTo>
                      <a:pt x="15" y="1"/>
                      <a:pt x="15" y="1"/>
                      <a:pt x="15" y="1"/>
                    </a:cubicBezTo>
                    <a:cubicBezTo>
                      <a:pt x="15" y="1"/>
                      <a:pt x="15" y="1"/>
                      <a:pt x="16" y="1"/>
                    </a:cubicBezTo>
                    <a:cubicBezTo>
                      <a:pt x="16" y="1"/>
                      <a:pt x="16" y="1"/>
                      <a:pt x="16" y="1"/>
                    </a:cubicBezTo>
                    <a:cubicBezTo>
                      <a:pt x="16" y="1"/>
                      <a:pt x="16" y="0"/>
                      <a:pt x="17" y="0"/>
                    </a:cubicBezTo>
                    <a:cubicBezTo>
                      <a:pt x="17" y="0"/>
                      <a:pt x="17" y="0"/>
                      <a:pt x="17" y="0"/>
                    </a:cubicBezTo>
                    <a:cubicBezTo>
                      <a:pt x="17" y="0"/>
                      <a:pt x="18" y="0"/>
                      <a:pt x="18" y="0"/>
                    </a:cubicBezTo>
                    <a:cubicBezTo>
                      <a:pt x="19" y="0"/>
                      <a:pt x="19" y="0"/>
                      <a:pt x="19" y="0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20" y="0"/>
                      <a:pt x="21" y="0"/>
                      <a:pt x="21" y="0"/>
                    </a:cubicBezTo>
                    <a:cubicBezTo>
                      <a:pt x="21" y="0"/>
                      <a:pt x="21" y="0"/>
                      <a:pt x="22" y="0"/>
                    </a:cubicBezTo>
                    <a:cubicBezTo>
                      <a:pt x="22" y="0"/>
                      <a:pt x="22" y="0"/>
                      <a:pt x="22" y="1"/>
                    </a:cubicBezTo>
                    <a:cubicBezTo>
                      <a:pt x="22" y="1"/>
                      <a:pt x="22" y="1"/>
                      <a:pt x="23" y="1"/>
                    </a:cubicBezTo>
                    <a:cubicBezTo>
                      <a:pt x="23" y="1"/>
                      <a:pt x="23" y="1"/>
                      <a:pt x="23" y="1"/>
                    </a:cubicBezTo>
                    <a:cubicBezTo>
                      <a:pt x="23" y="1"/>
                      <a:pt x="24" y="1"/>
                      <a:pt x="24" y="1"/>
                    </a:cubicBezTo>
                    <a:cubicBezTo>
                      <a:pt x="24" y="1"/>
                      <a:pt x="24" y="1"/>
                      <a:pt x="24" y="1"/>
                    </a:cubicBezTo>
                    <a:cubicBezTo>
                      <a:pt x="24" y="1"/>
                      <a:pt x="24" y="1"/>
                      <a:pt x="25" y="1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2"/>
                      <a:pt x="26" y="2"/>
                      <a:pt x="26" y="2"/>
                    </a:cubicBezTo>
                    <a:cubicBezTo>
                      <a:pt x="26" y="2"/>
                      <a:pt x="26" y="2"/>
                      <a:pt x="26" y="2"/>
                    </a:cubicBezTo>
                    <a:cubicBezTo>
                      <a:pt x="26" y="3"/>
                      <a:pt x="26" y="3"/>
                      <a:pt x="26" y="3"/>
                    </a:cubicBezTo>
                    <a:cubicBezTo>
                      <a:pt x="26" y="3"/>
                      <a:pt x="26" y="3"/>
                      <a:pt x="26" y="3"/>
                    </a:cubicBezTo>
                    <a:cubicBezTo>
                      <a:pt x="27" y="3"/>
                      <a:pt x="27" y="3"/>
                      <a:pt x="27" y="3"/>
                    </a:cubicBezTo>
                    <a:cubicBezTo>
                      <a:pt x="29" y="6"/>
                      <a:pt x="29" y="8"/>
                      <a:pt x="29" y="9"/>
                    </a:cubicBezTo>
                    <a:cubicBezTo>
                      <a:pt x="29" y="9"/>
                      <a:pt x="29" y="9"/>
                      <a:pt x="29" y="10"/>
                    </a:cubicBezTo>
                    <a:cubicBezTo>
                      <a:pt x="29" y="10"/>
                      <a:pt x="29" y="10"/>
                      <a:pt x="29" y="10"/>
                    </a:cubicBezTo>
                    <a:cubicBezTo>
                      <a:pt x="28" y="11"/>
                      <a:pt x="28" y="11"/>
                      <a:pt x="28" y="12"/>
                    </a:cubicBezTo>
                    <a:cubicBezTo>
                      <a:pt x="28" y="12"/>
                      <a:pt x="28" y="12"/>
                      <a:pt x="28" y="12"/>
                    </a:cubicBezTo>
                    <a:cubicBezTo>
                      <a:pt x="28" y="12"/>
                      <a:pt x="28" y="12"/>
                      <a:pt x="28" y="12"/>
                    </a:cubicBezTo>
                    <a:cubicBezTo>
                      <a:pt x="28" y="13"/>
                      <a:pt x="28" y="13"/>
                      <a:pt x="28" y="13"/>
                    </a:cubicBezTo>
                    <a:cubicBezTo>
                      <a:pt x="28" y="13"/>
                      <a:pt x="28" y="13"/>
                      <a:pt x="28" y="13"/>
                    </a:cubicBezTo>
                    <a:cubicBezTo>
                      <a:pt x="28" y="13"/>
                      <a:pt x="28" y="13"/>
                      <a:pt x="28" y="13"/>
                    </a:cubicBezTo>
                    <a:cubicBezTo>
                      <a:pt x="28" y="13"/>
                      <a:pt x="28" y="13"/>
                      <a:pt x="28" y="14"/>
                    </a:cubicBezTo>
                    <a:cubicBezTo>
                      <a:pt x="28" y="14"/>
                      <a:pt x="28" y="14"/>
                      <a:pt x="28" y="14"/>
                    </a:cubicBezTo>
                    <a:cubicBezTo>
                      <a:pt x="28" y="14"/>
                      <a:pt x="28" y="14"/>
                      <a:pt x="28" y="14"/>
                    </a:cubicBezTo>
                    <a:cubicBezTo>
                      <a:pt x="28" y="14"/>
                      <a:pt x="28" y="14"/>
                      <a:pt x="28" y="14"/>
                    </a:cubicBezTo>
                    <a:cubicBezTo>
                      <a:pt x="28" y="14"/>
                      <a:pt x="28" y="14"/>
                      <a:pt x="28" y="14"/>
                    </a:cubicBezTo>
                    <a:cubicBezTo>
                      <a:pt x="28" y="14"/>
                      <a:pt x="28" y="14"/>
                      <a:pt x="28" y="14"/>
                    </a:cubicBezTo>
                    <a:cubicBezTo>
                      <a:pt x="28" y="14"/>
                      <a:pt x="29" y="15"/>
                      <a:pt x="29" y="15"/>
                    </a:cubicBezTo>
                    <a:cubicBezTo>
                      <a:pt x="29" y="15"/>
                      <a:pt x="29" y="15"/>
                      <a:pt x="29" y="15"/>
                    </a:cubicBezTo>
                    <a:cubicBezTo>
                      <a:pt x="29" y="15"/>
                      <a:pt x="29" y="16"/>
                      <a:pt x="29" y="16"/>
                    </a:cubicBezTo>
                    <a:cubicBezTo>
                      <a:pt x="29" y="16"/>
                      <a:pt x="29" y="16"/>
                      <a:pt x="29" y="16"/>
                    </a:cubicBezTo>
                    <a:cubicBezTo>
                      <a:pt x="29" y="16"/>
                      <a:pt x="29" y="16"/>
                      <a:pt x="29" y="16"/>
                    </a:cubicBezTo>
                    <a:cubicBezTo>
                      <a:pt x="29" y="16"/>
                      <a:pt x="29" y="16"/>
                      <a:pt x="29" y="16"/>
                    </a:cubicBezTo>
                    <a:cubicBezTo>
                      <a:pt x="29" y="17"/>
                      <a:pt x="29" y="17"/>
                      <a:pt x="28" y="17"/>
                    </a:cubicBezTo>
                    <a:cubicBezTo>
                      <a:pt x="28" y="17"/>
                      <a:pt x="28" y="17"/>
                      <a:pt x="28" y="17"/>
                    </a:cubicBezTo>
                    <a:cubicBezTo>
                      <a:pt x="28" y="19"/>
                      <a:pt x="27" y="20"/>
                      <a:pt x="27" y="21"/>
                    </a:cubicBezTo>
                    <a:cubicBezTo>
                      <a:pt x="27" y="21"/>
                      <a:pt x="27" y="21"/>
                      <a:pt x="27" y="21"/>
                    </a:cubicBezTo>
                    <a:cubicBezTo>
                      <a:pt x="27" y="22"/>
                      <a:pt x="27" y="22"/>
                      <a:pt x="26" y="23"/>
                    </a:cubicBezTo>
                    <a:cubicBezTo>
                      <a:pt x="26" y="23"/>
                      <a:pt x="26" y="23"/>
                      <a:pt x="26" y="23"/>
                    </a:cubicBezTo>
                    <a:cubicBezTo>
                      <a:pt x="26" y="23"/>
                      <a:pt x="26" y="23"/>
                      <a:pt x="26" y="24"/>
                    </a:cubicBezTo>
                    <a:cubicBezTo>
                      <a:pt x="26" y="24"/>
                      <a:pt x="26" y="24"/>
                      <a:pt x="26" y="24"/>
                    </a:cubicBezTo>
                    <a:cubicBezTo>
                      <a:pt x="26" y="24"/>
                      <a:pt x="26" y="24"/>
                      <a:pt x="26" y="25"/>
                    </a:cubicBezTo>
                    <a:cubicBezTo>
                      <a:pt x="26" y="25"/>
                      <a:pt x="26" y="25"/>
                      <a:pt x="26" y="25"/>
                    </a:cubicBezTo>
                    <a:cubicBezTo>
                      <a:pt x="26" y="25"/>
                      <a:pt x="26" y="25"/>
                      <a:pt x="26" y="25"/>
                    </a:cubicBezTo>
                    <a:cubicBezTo>
                      <a:pt x="25" y="25"/>
                      <a:pt x="25" y="26"/>
                      <a:pt x="25" y="26"/>
                    </a:cubicBezTo>
                    <a:cubicBezTo>
                      <a:pt x="25" y="26"/>
                      <a:pt x="25" y="26"/>
                      <a:pt x="25" y="26"/>
                    </a:cubicBezTo>
                    <a:cubicBezTo>
                      <a:pt x="25" y="26"/>
                      <a:pt x="25" y="26"/>
                      <a:pt x="25" y="27"/>
                    </a:cubicBezTo>
                    <a:cubicBezTo>
                      <a:pt x="25" y="27"/>
                      <a:pt x="25" y="27"/>
                      <a:pt x="25" y="27"/>
                    </a:cubicBezTo>
                    <a:cubicBezTo>
                      <a:pt x="25" y="28"/>
                      <a:pt x="25" y="28"/>
                      <a:pt x="25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6" y="29"/>
                      <a:pt x="26" y="29"/>
                      <a:pt x="26" y="29"/>
                    </a:cubicBezTo>
                    <a:cubicBezTo>
                      <a:pt x="26" y="29"/>
                      <a:pt x="26" y="29"/>
                      <a:pt x="26" y="29"/>
                    </a:cubicBezTo>
                    <a:cubicBezTo>
                      <a:pt x="28" y="29"/>
                      <a:pt x="29" y="30"/>
                      <a:pt x="30" y="30"/>
                    </a:cubicBezTo>
                    <a:cubicBezTo>
                      <a:pt x="31" y="30"/>
                      <a:pt x="31" y="30"/>
                      <a:pt x="31" y="30"/>
                    </a:cubicBezTo>
                    <a:cubicBezTo>
                      <a:pt x="31" y="30"/>
                      <a:pt x="31" y="30"/>
                      <a:pt x="31" y="30"/>
                    </a:cubicBezTo>
                    <a:cubicBezTo>
                      <a:pt x="31" y="31"/>
                      <a:pt x="31" y="31"/>
                      <a:pt x="31" y="31"/>
                    </a:cubicBezTo>
                    <a:cubicBezTo>
                      <a:pt x="31" y="31"/>
                      <a:pt x="32" y="31"/>
                      <a:pt x="32" y="31"/>
                    </a:cubicBezTo>
                    <a:cubicBezTo>
                      <a:pt x="32" y="31"/>
                      <a:pt x="32" y="31"/>
                      <a:pt x="32" y="31"/>
                    </a:cubicBezTo>
                    <a:cubicBezTo>
                      <a:pt x="32" y="31"/>
                      <a:pt x="32" y="31"/>
                      <a:pt x="32" y="31"/>
                    </a:cubicBezTo>
                    <a:cubicBezTo>
                      <a:pt x="32" y="31"/>
                      <a:pt x="33" y="31"/>
                      <a:pt x="33" y="31"/>
                    </a:cubicBezTo>
                    <a:cubicBezTo>
                      <a:pt x="33" y="31"/>
                      <a:pt x="33" y="31"/>
                      <a:pt x="33" y="31"/>
                    </a:cubicBezTo>
                    <a:cubicBezTo>
                      <a:pt x="34" y="31"/>
                      <a:pt x="35" y="32"/>
                      <a:pt x="35" y="32"/>
                    </a:cubicBezTo>
                    <a:cubicBezTo>
                      <a:pt x="36" y="32"/>
                      <a:pt x="36" y="32"/>
                      <a:pt x="36" y="32"/>
                    </a:cubicBezTo>
                    <a:cubicBezTo>
                      <a:pt x="36" y="32"/>
                      <a:pt x="37" y="33"/>
                      <a:pt x="37" y="33"/>
                    </a:cubicBezTo>
                    <a:cubicBezTo>
                      <a:pt x="37" y="33"/>
                      <a:pt x="37" y="33"/>
                      <a:pt x="37" y="33"/>
                    </a:cubicBezTo>
                    <a:cubicBezTo>
                      <a:pt x="37" y="33"/>
                      <a:pt x="37" y="33"/>
                      <a:pt x="37" y="33"/>
                    </a:cubicBezTo>
                    <a:cubicBezTo>
                      <a:pt x="37" y="33"/>
                      <a:pt x="37" y="33"/>
                      <a:pt x="37" y="33"/>
                    </a:cubicBezTo>
                    <a:cubicBezTo>
                      <a:pt x="37" y="33"/>
                      <a:pt x="37" y="33"/>
                      <a:pt x="37" y="33"/>
                    </a:cubicBezTo>
                    <a:cubicBezTo>
                      <a:pt x="37" y="33"/>
                      <a:pt x="37" y="33"/>
                      <a:pt x="38" y="33"/>
                    </a:cubicBezTo>
                    <a:cubicBezTo>
                      <a:pt x="38" y="34"/>
                      <a:pt x="38" y="34"/>
                      <a:pt x="38" y="34"/>
                    </a:cubicBezTo>
                    <a:cubicBezTo>
                      <a:pt x="38" y="34"/>
                      <a:pt x="38" y="34"/>
                      <a:pt x="38" y="34"/>
                    </a:cubicBezTo>
                    <a:cubicBezTo>
                      <a:pt x="38" y="34"/>
                      <a:pt x="38" y="34"/>
                      <a:pt x="38" y="34"/>
                    </a:cubicBezTo>
                    <a:cubicBezTo>
                      <a:pt x="38" y="34"/>
                      <a:pt x="38" y="34"/>
                      <a:pt x="38" y="34"/>
                    </a:cubicBezTo>
                    <a:cubicBezTo>
                      <a:pt x="38" y="34"/>
                      <a:pt x="38" y="34"/>
                      <a:pt x="38" y="34"/>
                    </a:cubicBezTo>
                    <a:cubicBezTo>
                      <a:pt x="38" y="35"/>
                      <a:pt x="38" y="35"/>
                      <a:pt x="38" y="35"/>
                    </a:cubicBezTo>
                    <a:cubicBezTo>
                      <a:pt x="38" y="35"/>
                      <a:pt x="38" y="35"/>
                      <a:pt x="38" y="35"/>
                    </a:cubicBezTo>
                    <a:cubicBezTo>
                      <a:pt x="38" y="35"/>
                      <a:pt x="38" y="35"/>
                      <a:pt x="38" y="35"/>
                    </a:cubicBezTo>
                    <a:cubicBezTo>
                      <a:pt x="38" y="36"/>
                      <a:pt x="38" y="39"/>
                      <a:pt x="38" y="40"/>
                    </a:cubicBezTo>
                    <a:cubicBezTo>
                      <a:pt x="38" y="40"/>
                      <a:pt x="38" y="40"/>
                      <a:pt x="38" y="40"/>
                    </a:cubicBezTo>
                    <a:cubicBezTo>
                      <a:pt x="38" y="41"/>
                      <a:pt x="38" y="42"/>
                      <a:pt x="36" y="42"/>
                    </a:cubicBezTo>
                    <a:cubicBezTo>
                      <a:pt x="36" y="42"/>
                      <a:pt x="36" y="42"/>
                      <a:pt x="36" y="42"/>
                    </a:cubicBezTo>
                    <a:cubicBezTo>
                      <a:pt x="35" y="42"/>
                      <a:pt x="26" y="42"/>
                      <a:pt x="21" y="42"/>
                    </a:cubicBezTo>
                    <a:cubicBezTo>
                      <a:pt x="20" y="42"/>
                      <a:pt x="19" y="42"/>
                      <a:pt x="19" y="42"/>
                    </a:cubicBezTo>
                    <a:cubicBezTo>
                      <a:pt x="19" y="42"/>
                      <a:pt x="19" y="42"/>
                      <a:pt x="19" y="42"/>
                    </a:cubicBezTo>
                    <a:cubicBezTo>
                      <a:pt x="19" y="42"/>
                      <a:pt x="18" y="42"/>
                      <a:pt x="17" y="42"/>
                    </a:cubicBezTo>
                    <a:cubicBezTo>
                      <a:pt x="13" y="42"/>
                      <a:pt x="3" y="42"/>
                      <a:pt x="2" y="42"/>
                    </a:cubicBezTo>
                    <a:cubicBezTo>
                      <a:pt x="2" y="42"/>
                      <a:pt x="2" y="42"/>
                      <a:pt x="2" y="42"/>
                    </a:cubicBezTo>
                    <a:cubicBezTo>
                      <a:pt x="1" y="42"/>
                      <a:pt x="0" y="41"/>
                      <a:pt x="0" y="41"/>
                    </a:cubicBezTo>
                    <a:cubicBezTo>
                      <a:pt x="0" y="40"/>
                      <a:pt x="0" y="40"/>
                      <a:pt x="0" y="40"/>
                    </a:cubicBezTo>
                    <a:cubicBezTo>
                      <a:pt x="0" y="35"/>
                      <a:pt x="0" y="35"/>
                      <a:pt x="0" y="35"/>
                    </a:cubicBezTo>
                    <a:cubicBezTo>
                      <a:pt x="0" y="34"/>
                      <a:pt x="1" y="33"/>
                      <a:pt x="2" y="32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8" name="Freeform 14">
                <a:extLst>
                  <a:ext uri="{FF2B5EF4-FFF2-40B4-BE49-F238E27FC236}">
                    <a16:creationId xmlns:a16="http://schemas.microsoft.com/office/drawing/2014/main" id="{19BD645D-8182-4B6E-8B32-8491C1570E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4662" y="2013665"/>
                <a:ext cx="88900" cy="128587"/>
              </a:xfrm>
              <a:custGeom>
                <a:avLst/>
                <a:gdLst>
                  <a:gd name="T0" fmla="*/ 2 w 24"/>
                  <a:gd name="T1" fmla="*/ 26 h 34"/>
                  <a:gd name="T2" fmla="*/ 11 w 24"/>
                  <a:gd name="T3" fmla="*/ 23 h 34"/>
                  <a:gd name="T4" fmla="*/ 11 w 24"/>
                  <a:gd name="T5" fmla="*/ 22 h 34"/>
                  <a:gd name="T6" fmla="*/ 10 w 24"/>
                  <a:gd name="T7" fmla="*/ 20 h 34"/>
                  <a:gd name="T8" fmla="*/ 9 w 24"/>
                  <a:gd name="T9" fmla="*/ 17 h 34"/>
                  <a:gd name="T10" fmla="*/ 8 w 24"/>
                  <a:gd name="T11" fmla="*/ 14 h 34"/>
                  <a:gd name="T12" fmla="*/ 8 w 24"/>
                  <a:gd name="T13" fmla="*/ 11 h 34"/>
                  <a:gd name="T14" fmla="*/ 8 w 24"/>
                  <a:gd name="T15" fmla="*/ 11 h 34"/>
                  <a:gd name="T16" fmla="*/ 8 w 24"/>
                  <a:gd name="T17" fmla="*/ 8 h 34"/>
                  <a:gd name="T18" fmla="*/ 9 w 24"/>
                  <a:gd name="T19" fmla="*/ 3 h 34"/>
                  <a:gd name="T20" fmla="*/ 15 w 24"/>
                  <a:gd name="T21" fmla="*/ 0 h 34"/>
                  <a:gd name="T22" fmla="*/ 16 w 24"/>
                  <a:gd name="T23" fmla="*/ 0 h 34"/>
                  <a:gd name="T24" fmla="*/ 22 w 24"/>
                  <a:gd name="T25" fmla="*/ 3 h 34"/>
                  <a:gd name="T26" fmla="*/ 23 w 24"/>
                  <a:gd name="T27" fmla="*/ 8 h 34"/>
                  <a:gd name="T28" fmla="*/ 23 w 24"/>
                  <a:gd name="T29" fmla="*/ 11 h 34"/>
                  <a:gd name="T30" fmla="*/ 23 w 24"/>
                  <a:gd name="T31" fmla="*/ 11 h 34"/>
                  <a:gd name="T32" fmla="*/ 23 w 24"/>
                  <a:gd name="T33" fmla="*/ 14 h 34"/>
                  <a:gd name="T34" fmla="*/ 22 w 24"/>
                  <a:gd name="T35" fmla="*/ 17 h 34"/>
                  <a:gd name="T36" fmla="*/ 21 w 24"/>
                  <a:gd name="T37" fmla="*/ 20 h 34"/>
                  <a:gd name="T38" fmla="*/ 20 w 24"/>
                  <a:gd name="T39" fmla="*/ 22 h 34"/>
                  <a:gd name="T40" fmla="*/ 21 w 24"/>
                  <a:gd name="T41" fmla="*/ 23 h 34"/>
                  <a:gd name="T42" fmla="*/ 24 w 24"/>
                  <a:gd name="T43" fmla="*/ 24 h 34"/>
                  <a:gd name="T44" fmla="*/ 18 w 24"/>
                  <a:gd name="T45" fmla="*/ 26 h 34"/>
                  <a:gd name="T46" fmla="*/ 14 w 24"/>
                  <a:gd name="T47" fmla="*/ 31 h 34"/>
                  <a:gd name="T48" fmla="*/ 14 w 24"/>
                  <a:gd name="T49" fmla="*/ 34 h 34"/>
                  <a:gd name="T50" fmla="*/ 14 w 24"/>
                  <a:gd name="T51" fmla="*/ 34 h 34"/>
                  <a:gd name="T52" fmla="*/ 2 w 24"/>
                  <a:gd name="T53" fmla="*/ 34 h 34"/>
                  <a:gd name="T54" fmla="*/ 0 w 24"/>
                  <a:gd name="T55" fmla="*/ 33 h 34"/>
                  <a:gd name="T56" fmla="*/ 0 w 24"/>
                  <a:gd name="T57" fmla="*/ 29 h 34"/>
                  <a:gd name="T58" fmla="*/ 2 w 24"/>
                  <a:gd name="T59" fmla="*/ 26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24" h="34">
                    <a:moveTo>
                      <a:pt x="2" y="26"/>
                    </a:moveTo>
                    <a:cubicBezTo>
                      <a:pt x="4" y="25"/>
                      <a:pt x="8" y="24"/>
                      <a:pt x="11" y="23"/>
                    </a:cubicBezTo>
                    <a:cubicBezTo>
                      <a:pt x="11" y="23"/>
                      <a:pt x="11" y="23"/>
                      <a:pt x="11" y="22"/>
                    </a:cubicBezTo>
                    <a:cubicBezTo>
                      <a:pt x="11" y="21"/>
                      <a:pt x="10" y="21"/>
                      <a:pt x="10" y="20"/>
                    </a:cubicBezTo>
                    <a:cubicBezTo>
                      <a:pt x="10" y="19"/>
                      <a:pt x="9" y="18"/>
                      <a:pt x="9" y="17"/>
                    </a:cubicBezTo>
                    <a:cubicBezTo>
                      <a:pt x="9" y="17"/>
                      <a:pt x="8" y="16"/>
                      <a:pt x="8" y="14"/>
                    </a:cubicBezTo>
                    <a:cubicBezTo>
                      <a:pt x="8" y="13"/>
                      <a:pt x="8" y="12"/>
                      <a:pt x="8" y="11"/>
                    </a:cubicBezTo>
                    <a:cubicBezTo>
                      <a:pt x="8" y="11"/>
                      <a:pt x="8" y="11"/>
                      <a:pt x="8" y="11"/>
                    </a:cubicBezTo>
                    <a:cubicBezTo>
                      <a:pt x="8" y="11"/>
                      <a:pt x="8" y="9"/>
                      <a:pt x="8" y="8"/>
                    </a:cubicBezTo>
                    <a:cubicBezTo>
                      <a:pt x="8" y="7"/>
                      <a:pt x="8" y="5"/>
                      <a:pt x="9" y="3"/>
                    </a:cubicBezTo>
                    <a:cubicBezTo>
                      <a:pt x="10" y="2"/>
                      <a:pt x="12" y="0"/>
                      <a:pt x="15" y="0"/>
                    </a:cubicBezTo>
                    <a:cubicBezTo>
                      <a:pt x="16" y="0"/>
                      <a:pt x="16" y="0"/>
                      <a:pt x="16" y="0"/>
                    </a:cubicBezTo>
                    <a:cubicBezTo>
                      <a:pt x="19" y="0"/>
                      <a:pt x="21" y="2"/>
                      <a:pt x="22" y="3"/>
                    </a:cubicBezTo>
                    <a:cubicBezTo>
                      <a:pt x="23" y="5"/>
                      <a:pt x="23" y="7"/>
                      <a:pt x="23" y="8"/>
                    </a:cubicBezTo>
                    <a:cubicBezTo>
                      <a:pt x="23" y="9"/>
                      <a:pt x="23" y="11"/>
                      <a:pt x="23" y="11"/>
                    </a:cubicBezTo>
                    <a:cubicBezTo>
                      <a:pt x="23" y="11"/>
                      <a:pt x="23" y="11"/>
                      <a:pt x="23" y="11"/>
                    </a:cubicBezTo>
                    <a:cubicBezTo>
                      <a:pt x="23" y="12"/>
                      <a:pt x="23" y="13"/>
                      <a:pt x="23" y="14"/>
                    </a:cubicBezTo>
                    <a:cubicBezTo>
                      <a:pt x="23" y="16"/>
                      <a:pt x="22" y="17"/>
                      <a:pt x="22" y="17"/>
                    </a:cubicBezTo>
                    <a:cubicBezTo>
                      <a:pt x="22" y="18"/>
                      <a:pt x="21" y="19"/>
                      <a:pt x="21" y="20"/>
                    </a:cubicBezTo>
                    <a:cubicBezTo>
                      <a:pt x="21" y="21"/>
                      <a:pt x="20" y="21"/>
                      <a:pt x="20" y="22"/>
                    </a:cubicBezTo>
                    <a:cubicBezTo>
                      <a:pt x="20" y="23"/>
                      <a:pt x="20" y="23"/>
                      <a:pt x="21" y="23"/>
                    </a:cubicBezTo>
                    <a:cubicBezTo>
                      <a:pt x="22" y="24"/>
                      <a:pt x="23" y="24"/>
                      <a:pt x="24" y="24"/>
                    </a:cubicBezTo>
                    <a:cubicBezTo>
                      <a:pt x="21" y="25"/>
                      <a:pt x="19" y="26"/>
                      <a:pt x="18" y="26"/>
                    </a:cubicBezTo>
                    <a:cubicBezTo>
                      <a:pt x="15" y="27"/>
                      <a:pt x="14" y="30"/>
                      <a:pt x="14" y="31"/>
                    </a:cubicBezTo>
                    <a:cubicBezTo>
                      <a:pt x="14" y="34"/>
                      <a:pt x="14" y="34"/>
                      <a:pt x="14" y="34"/>
                    </a:cubicBezTo>
                    <a:cubicBezTo>
                      <a:pt x="14" y="34"/>
                      <a:pt x="14" y="34"/>
                      <a:pt x="14" y="34"/>
                    </a:cubicBezTo>
                    <a:cubicBezTo>
                      <a:pt x="10" y="34"/>
                      <a:pt x="3" y="34"/>
                      <a:pt x="2" y="34"/>
                    </a:cubicBezTo>
                    <a:cubicBezTo>
                      <a:pt x="0" y="34"/>
                      <a:pt x="0" y="33"/>
                      <a:pt x="0" y="33"/>
                    </a:cubicBezTo>
                    <a:cubicBezTo>
                      <a:pt x="0" y="32"/>
                      <a:pt x="0" y="30"/>
                      <a:pt x="0" y="29"/>
                    </a:cubicBezTo>
                    <a:cubicBezTo>
                      <a:pt x="0" y="28"/>
                      <a:pt x="1" y="27"/>
                      <a:pt x="2" y="26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D044471B-681E-44A3-9AD3-FCF356E7AC97}"/>
              </a:ext>
            </a:extLst>
          </p:cNvPr>
          <p:cNvGrpSpPr/>
          <p:nvPr/>
        </p:nvGrpSpPr>
        <p:grpSpPr>
          <a:xfrm>
            <a:off x="5509600" y="1824206"/>
            <a:ext cx="3756127" cy="696276"/>
            <a:chOff x="8071201" y="1992931"/>
            <a:chExt cx="3756127" cy="696276"/>
          </a:xfrm>
        </p:grpSpPr>
        <p:sp>
          <p:nvSpPr>
            <p:cNvPr id="107" name="Freeform 11">
              <a:extLst>
                <a:ext uri="{FF2B5EF4-FFF2-40B4-BE49-F238E27FC236}">
                  <a16:creationId xmlns:a16="http://schemas.microsoft.com/office/drawing/2014/main" id="{0E50DB92-3BBC-41B5-AF66-2D6AD924349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81621" y="2232580"/>
              <a:ext cx="219085" cy="284390"/>
            </a:xfrm>
            <a:custGeom>
              <a:avLst/>
              <a:gdLst>
                <a:gd name="T0" fmla="*/ 6 w 44"/>
                <a:gd name="T1" fmla="*/ 25 h 57"/>
                <a:gd name="T2" fmla="*/ 25 w 44"/>
                <a:gd name="T3" fmla="*/ 44 h 57"/>
                <a:gd name="T4" fmla="*/ 44 w 44"/>
                <a:gd name="T5" fmla="*/ 25 h 57"/>
                <a:gd name="T6" fmla="*/ 25 w 44"/>
                <a:gd name="T7" fmla="*/ 6 h 57"/>
                <a:gd name="T8" fmla="*/ 6 w 44"/>
                <a:gd name="T9" fmla="*/ 25 h 57"/>
                <a:gd name="T10" fmla="*/ 36 w 44"/>
                <a:gd name="T11" fmla="*/ 47 h 57"/>
                <a:gd name="T12" fmla="*/ 37 w 44"/>
                <a:gd name="T13" fmla="*/ 49 h 57"/>
                <a:gd name="T14" fmla="*/ 39 w 44"/>
                <a:gd name="T15" fmla="*/ 48 h 57"/>
                <a:gd name="T16" fmla="*/ 36 w 44"/>
                <a:gd name="T17" fmla="*/ 43 h 57"/>
                <a:gd name="T18" fmla="*/ 34 w 44"/>
                <a:gd name="T19" fmla="*/ 44 h 57"/>
                <a:gd name="T20" fmla="*/ 35 w 44"/>
                <a:gd name="T21" fmla="*/ 45 h 57"/>
                <a:gd name="T22" fmla="*/ 25 w 44"/>
                <a:gd name="T23" fmla="*/ 48 h 57"/>
                <a:gd name="T24" fmla="*/ 2 w 44"/>
                <a:gd name="T25" fmla="*/ 25 h 57"/>
                <a:gd name="T26" fmla="*/ 14 w 44"/>
                <a:gd name="T27" fmla="*/ 4 h 57"/>
                <a:gd name="T28" fmla="*/ 15 w 44"/>
                <a:gd name="T29" fmla="*/ 6 h 57"/>
                <a:gd name="T30" fmla="*/ 17 w 44"/>
                <a:gd name="T31" fmla="*/ 5 h 57"/>
                <a:gd name="T32" fmla="*/ 14 w 44"/>
                <a:gd name="T33" fmla="*/ 0 h 57"/>
                <a:gd name="T34" fmla="*/ 12 w 44"/>
                <a:gd name="T35" fmla="*/ 1 h 57"/>
                <a:gd name="T36" fmla="*/ 13 w 44"/>
                <a:gd name="T37" fmla="*/ 3 h 57"/>
                <a:gd name="T38" fmla="*/ 0 w 44"/>
                <a:gd name="T39" fmla="*/ 25 h 57"/>
                <a:gd name="T40" fmla="*/ 24 w 44"/>
                <a:gd name="T41" fmla="*/ 50 h 57"/>
                <a:gd name="T42" fmla="*/ 24 w 44"/>
                <a:gd name="T43" fmla="*/ 53 h 57"/>
                <a:gd name="T44" fmla="*/ 11 w 44"/>
                <a:gd name="T45" fmla="*/ 57 h 57"/>
                <a:gd name="T46" fmla="*/ 15 w 44"/>
                <a:gd name="T47" fmla="*/ 57 h 57"/>
                <a:gd name="T48" fmla="*/ 25 w 44"/>
                <a:gd name="T49" fmla="*/ 55 h 57"/>
                <a:gd name="T50" fmla="*/ 34 w 44"/>
                <a:gd name="T51" fmla="*/ 57 h 57"/>
                <a:gd name="T52" fmla="*/ 38 w 44"/>
                <a:gd name="T53" fmla="*/ 57 h 57"/>
                <a:gd name="T54" fmla="*/ 26 w 44"/>
                <a:gd name="T55" fmla="*/ 53 h 57"/>
                <a:gd name="T56" fmla="*/ 26 w 44"/>
                <a:gd name="T57" fmla="*/ 50 h 57"/>
                <a:gd name="T58" fmla="*/ 36 w 44"/>
                <a:gd name="T59" fmla="*/ 4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44" h="57">
                  <a:moveTo>
                    <a:pt x="6" y="25"/>
                  </a:moveTo>
                  <a:cubicBezTo>
                    <a:pt x="6" y="35"/>
                    <a:pt x="14" y="44"/>
                    <a:pt x="25" y="44"/>
                  </a:cubicBezTo>
                  <a:cubicBezTo>
                    <a:pt x="35" y="44"/>
                    <a:pt x="44" y="35"/>
                    <a:pt x="44" y="25"/>
                  </a:cubicBezTo>
                  <a:cubicBezTo>
                    <a:pt x="44" y="14"/>
                    <a:pt x="35" y="6"/>
                    <a:pt x="25" y="6"/>
                  </a:cubicBezTo>
                  <a:cubicBezTo>
                    <a:pt x="14" y="6"/>
                    <a:pt x="6" y="14"/>
                    <a:pt x="6" y="25"/>
                  </a:cubicBezTo>
                  <a:close/>
                  <a:moveTo>
                    <a:pt x="36" y="47"/>
                  </a:moveTo>
                  <a:cubicBezTo>
                    <a:pt x="37" y="49"/>
                    <a:pt x="37" y="49"/>
                    <a:pt x="37" y="49"/>
                  </a:cubicBezTo>
                  <a:cubicBezTo>
                    <a:pt x="39" y="48"/>
                    <a:pt x="39" y="48"/>
                    <a:pt x="39" y="48"/>
                  </a:cubicBezTo>
                  <a:cubicBezTo>
                    <a:pt x="36" y="43"/>
                    <a:pt x="36" y="43"/>
                    <a:pt x="36" y="43"/>
                  </a:cubicBezTo>
                  <a:cubicBezTo>
                    <a:pt x="34" y="44"/>
                    <a:pt x="34" y="44"/>
                    <a:pt x="34" y="44"/>
                  </a:cubicBezTo>
                  <a:cubicBezTo>
                    <a:pt x="35" y="45"/>
                    <a:pt x="35" y="45"/>
                    <a:pt x="35" y="45"/>
                  </a:cubicBezTo>
                  <a:cubicBezTo>
                    <a:pt x="32" y="47"/>
                    <a:pt x="28" y="48"/>
                    <a:pt x="25" y="48"/>
                  </a:cubicBezTo>
                  <a:cubicBezTo>
                    <a:pt x="12" y="48"/>
                    <a:pt x="2" y="38"/>
                    <a:pt x="2" y="25"/>
                  </a:cubicBezTo>
                  <a:cubicBezTo>
                    <a:pt x="2" y="16"/>
                    <a:pt x="7" y="8"/>
                    <a:pt x="14" y="4"/>
                  </a:cubicBezTo>
                  <a:cubicBezTo>
                    <a:pt x="15" y="6"/>
                    <a:pt x="15" y="6"/>
                    <a:pt x="15" y="6"/>
                  </a:cubicBezTo>
                  <a:cubicBezTo>
                    <a:pt x="17" y="5"/>
                    <a:pt x="17" y="5"/>
                    <a:pt x="17" y="5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2" y="1"/>
                    <a:pt x="12" y="1"/>
                    <a:pt x="12" y="1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5" y="7"/>
                    <a:pt x="0" y="15"/>
                    <a:pt x="0" y="25"/>
                  </a:cubicBezTo>
                  <a:cubicBezTo>
                    <a:pt x="0" y="38"/>
                    <a:pt x="10" y="49"/>
                    <a:pt x="24" y="50"/>
                  </a:cubicBezTo>
                  <a:cubicBezTo>
                    <a:pt x="24" y="53"/>
                    <a:pt x="24" y="53"/>
                    <a:pt x="24" y="53"/>
                  </a:cubicBezTo>
                  <a:cubicBezTo>
                    <a:pt x="19" y="53"/>
                    <a:pt x="15" y="54"/>
                    <a:pt x="11" y="57"/>
                  </a:cubicBezTo>
                  <a:cubicBezTo>
                    <a:pt x="15" y="57"/>
                    <a:pt x="15" y="57"/>
                    <a:pt x="15" y="57"/>
                  </a:cubicBezTo>
                  <a:cubicBezTo>
                    <a:pt x="18" y="56"/>
                    <a:pt x="21" y="55"/>
                    <a:pt x="25" y="55"/>
                  </a:cubicBezTo>
                  <a:cubicBezTo>
                    <a:pt x="28" y="55"/>
                    <a:pt x="31" y="56"/>
                    <a:pt x="34" y="57"/>
                  </a:cubicBezTo>
                  <a:cubicBezTo>
                    <a:pt x="38" y="57"/>
                    <a:pt x="38" y="57"/>
                    <a:pt x="38" y="57"/>
                  </a:cubicBezTo>
                  <a:cubicBezTo>
                    <a:pt x="34" y="54"/>
                    <a:pt x="30" y="53"/>
                    <a:pt x="26" y="53"/>
                  </a:cubicBezTo>
                  <a:cubicBezTo>
                    <a:pt x="26" y="50"/>
                    <a:pt x="26" y="50"/>
                    <a:pt x="26" y="50"/>
                  </a:cubicBezTo>
                  <a:cubicBezTo>
                    <a:pt x="29" y="50"/>
                    <a:pt x="33" y="49"/>
                    <a:pt x="36" y="4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30" tIns="45715" rIns="91430" bIns="45715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08" name="Group 107">
              <a:extLst>
                <a:ext uri="{FF2B5EF4-FFF2-40B4-BE49-F238E27FC236}">
                  <a16:creationId xmlns:a16="http://schemas.microsoft.com/office/drawing/2014/main" id="{5C315D99-06AA-4CC8-8005-B40E72975C0C}"/>
                </a:ext>
              </a:extLst>
            </p:cNvPr>
            <p:cNvGrpSpPr/>
            <p:nvPr/>
          </p:nvGrpSpPr>
          <p:grpSpPr>
            <a:xfrm>
              <a:off x="8071201" y="1992931"/>
              <a:ext cx="3756127" cy="696276"/>
              <a:chOff x="4079773" y="2368049"/>
              <a:chExt cx="2830571" cy="524705"/>
            </a:xfrm>
          </p:grpSpPr>
          <p:grpSp>
            <p:nvGrpSpPr>
              <p:cNvPr id="109" name="Group 108">
                <a:extLst>
                  <a:ext uri="{FF2B5EF4-FFF2-40B4-BE49-F238E27FC236}">
                    <a16:creationId xmlns:a16="http://schemas.microsoft.com/office/drawing/2014/main" id="{2D17834F-BA78-4FA5-AD6F-0DC74FBF2B45}"/>
                  </a:ext>
                </a:extLst>
              </p:cNvPr>
              <p:cNvGrpSpPr/>
              <p:nvPr/>
            </p:nvGrpSpPr>
            <p:grpSpPr>
              <a:xfrm>
                <a:off x="4842302" y="2433567"/>
                <a:ext cx="2068042" cy="459187"/>
                <a:chOff x="6300192" y="2644887"/>
                <a:chExt cx="2068042" cy="459187"/>
              </a:xfrm>
            </p:grpSpPr>
            <p:sp>
              <p:nvSpPr>
                <p:cNvPr id="114" name="Shape 85">
                  <a:extLst>
                    <a:ext uri="{FF2B5EF4-FFF2-40B4-BE49-F238E27FC236}">
                      <a16:creationId xmlns:a16="http://schemas.microsoft.com/office/drawing/2014/main" id="{99C02E3C-97DB-43C4-A279-1104BFC23269}"/>
                    </a:ext>
                  </a:extLst>
                </p:cNvPr>
                <p:cNvSpPr/>
                <p:nvPr/>
              </p:nvSpPr>
              <p:spPr>
                <a:xfrm>
                  <a:off x="6300192" y="2831644"/>
                  <a:ext cx="2068042" cy="272430"/>
                </a:xfrm>
                <a:prstGeom prst="rect">
                  <a:avLst/>
                </a:prstGeom>
                <a:ln w="12700">
                  <a:miter lim="400000"/>
                </a:ln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lIns="0" tIns="0" rIns="0" bIns="0">
                  <a:normAutofit/>
                </a:bodyPr>
                <a:lstStyle>
                  <a:lvl1pPr algn="l">
                    <a:spcBef>
                      <a:spcPts val="500"/>
                    </a:spcBef>
                    <a:defRPr sz="2000">
                      <a:solidFill>
                        <a:srgbClr val="8F9499"/>
                      </a:solidFill>
                      <a:latin typeface="Arimo"/>
                      <a:ea typeface="Arimo"/>
                      <a:cs typeface="Arimo"/>
                      <a:sym typeface="Arimo"/>
                    </a:defRPr>
                  </a:lvl1pPr>
                </a:lstStyle>
                <a:p>
                  <a:pPr lvl="0">
                    <a:defRPr sz="1800">
                      <a:solidFill>
                        <a:srgbClr val="000000"/>
                      </a:solidFill>
                    </a:defRPr>
                  </a:pPr>
                  <a:r>
                    <a:rPr sz="800" dirty="0">
                      <a:solidFill>
                        <a:schemeClr val="tx2"/>
                      </a:solidFill>
                      <a:latin typeface="Montserrat" panose="00000500000000000000" pitchFamily="50" charset="0"/>
                    </a:rPr>
                    <a:t>It has survived not only five centuries, but also the leap into electronic typesetting.</a:t>
                  </a:r>
                </a:p>
              </p:txBody>
            </p:sp>
            <p:sp>
              <p:nvSpPr>
                <p:cNvPr id="115" name="Shape 86">
                  <a:extLst>
                    <a:ext uri="{FF2B5EF4-FFF2-40B4-BE49-F238E27FC236}">
                      <a16:creationId xmlns:a16="http://schemas.microsoft.com/office/drawing/2014/main" id="{011E3D30-4AA1-4817-8F6F-D4CF16549BCA}"/>
                    </a:ext>
                  </a:extLst>
                </p:cNvPr>
                <p:cNvSpPr/>
                <p:nvPr/>
              </p:nvSpPr>
              <p:spPr>
                <a:xfrm>
                  <a:off x="6300192" y="2644887"/>
                  <a:ext cx="2068042" cy="175868"/>
                </a:xfrm>
                <a:prstGeom prst="rect">
                  <a:avLst/>
                </a:prstGeom>
                <a:ln w="12700">
                  <a:miter lim="400000"/>
                </a:ln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lIns="0" tIns="0" rIns="0" bIns="0">
                  <a:normAutofit/>
                </a:bodyPr>
                <a:lstStyle>
                  <a:lvl1pPr algn="l">
                    <a:lnSpc>
                      <a:spcPct val="110000"/>
                    </a:lnSpc>
                    <a:spcBef>
                      <a:spcPts val="500"/>
                    </a:spcBef>
                    <a:defRPr sz="2800" b="1">
                      <a:solidFill>
                        <a:srgbClr val="21282F"/>
                      </a:solidFill>
                      <a:latin typeface="Arimo"/>
                      <a:ea typeface="Arimo"/>
                      <a:cs typeface="Arimo"/>
                      <a:sym typeface="Arimo"/>
                    </a:defRPr>
                  </a:lvl1pPr>
                </a:lstStyle>
                <a:p>
                  <a:pPr lvl="0">
                    <a:defRPr sz="1800" b="0">
                      <a:solidFill>
                        <a:srgbClr val="000000"/>
                      </a:solidFill>
                    </a:defRPr>
                  </a:pPr>
                  <a:r>
                    <a:rPr lang="en-US" sz="1100" dirty="0">
                      <a:solidFill>
                        <a:schemeClr val="accent2"/>
                      </a:solidFill>
                      <a:latin typeface="Montserrat" panose="00000500000000000000" pitchFamily="50" charset="0"/>
                    </a:rPr>
                    <a:t>Our Expertise's </a:t>
                  </a:r>
                </a:p>
              </p:txBody>
            </p:sp>
          </p:grpSp>
          <p:grpSp>
            <p:nvGrpSpPr>
              <p:cNvPr id="110" name="Group 109">
                <a:extLst>
                  <a:ext uri="{FF2B5EF4-FFF2-40B4-BE49-F238E27FC236}">
                    <a16:creationId xmlns:a16="http://schemas.microsoft.com/office/drawing/2014/main" id="{289645E8-9E49-4FEF-9992-CF3C83A12213}"/>
                  </a:ext>
                </a:extLst>
              </p:cNvPr>
              <p:cNvGrpSpPr/>
              <p:nvPr/>
            </p:nvGrpSpPr>
            <p:grpSpPr>
              <a:xfrm rot="5400000">
                <a:off x="4079773" y="2368049"/>
                <a:ext cx="482249" cy="482250"/>
                <a:chOff x="785425" y="2327359"/>
                <a:chExt cx="854334" cy="854334"/>
              </a:xfrm>
            </p:grpSpPr>
            <p:sp>
              <p:nvSpPr>
                <p:cNvPr id="112" name="Oval 111">
                  <a:extLst>
                    <a:ext uri="{FF2B5EF4-FFF2-40B4-BE49-F238E27FC236}">
                      <a16:creationId xmlns:a16="http://schemas.microsoft.com/office/drawing/2014/main" id="{26B1BF23-68A1-4018-86C8-148EE33475CD}"/>
                    </a:ext>
                  </a:extLst>
                </p:cNvPr>
                <p:cNvSpPr/>
                <p:nvPr/>
              </p:nvSpPr>
              <p:spPr bwMode="auto">
                <a:xfrm>
                  <a:off x="785425" y="2327359"/>
                  <a:ext cx="854334" cy="854334"/>
                </a:xfrm>
                <a:prstGeom prst="ellipse">
                  <a:avLst/>
                </a:prstGeom>
                <a:solidFill>
                  <a:schemeClr val="accent2"/>
                </a:solidFill>
                <a:ln w="25400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outerShdw blurRad="63500" sx="104000" sy="104000" algn="ctr" rotWithShape="0">
                    <a:prstClr val="black">
                      <a:alpha val="50000"/>
                    </a:prstClr>
                  </a:outerShdw>
                </a:effec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defTabSz="914296"/>
                  <a:endParaRPr lang="en-US" sz="5600"/>
                </a:p>
              </p:txBody>
            </p:sp>
            <p:sp>
              <p:nvSpPr>
                <p:cNvPr id="113" name="Oval 112">
                  <a:extLst>
                    <a:ext uri="{FF2B5EF4-FFF2-40B4-BE49-F238E27FC236}">
                      <a16:creationId xmlns:a16="http://schemas.microsoft.com/office/drawing/2014/main" id="{BCC6A39F-1F4B-43F7-9521-9D56E3ADFF2C}"/>
                    </a:ext>
                  </a:extLst>
                </p:cNvPr>
                <p:cNvSpPr/>
                <p:nvPr/>
              </p:nvSpPr>
              <p:spPr bwMode="auto">
                <a:xfrm>
                  <a:off x="841697" y="2383632"/>
                  <a:ext cx="741792" cy="741790"/>
                </a:xfrm>
                <a:prstGeom prst="ellipse">
                  <a:avLst/>
                </a:prstGeom>
                <a:noFill/>
                <a:ln w="12700" cap="flat" cmpd="sng" algn="ctr">
                  <a:solidFill>
                    <a:schemeClr val="bg1"/>
                  </a:solidFill>
                  <a:prstDash val="sysDot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defTabSz="914296"/>
                  <a:endParaRPr lang="en-US" sz="5600"/>
                </a:p>
              </p:txBody>
            </p:sp>
          </p:grpSp>
          <p:sp>
            <p:nvSpPr>
              <p:cNvPr id="111" name="Freeform 20">
                <a:extLst>
                  <a:ext uri="{FF2B5EF4-FFF2-40B4-BE49-F238E27FC236}">
                    <a16:creationId xmlns:a16="http://schemas.microsoft.com/office/drawing/2014/main" id="{A0737B60-F8F1-4C76-BC58-75CF770FA55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216632" y="2493968"/>
                <a:ext cx="201613" cy="224846"/>
              </a:xfrm>
              <a:custGeom>
                <a:avLst/>
                <a:gdLst>
                  <a:gd name="T0" fmla="*/ 466 w 536"/>
                  <a:gd name="T1" fmla="*/ 189 h 598"/>
                  <a:gd name="T2" fmla="*/ 278 w 536"/>
                  <a:gd name="T3" fmla="*/ 89 h 598"/>
                  <a:gd name="T4" fmla="*/ 265 w 536"/>
                  <a:gd name="T5" fmla="*/ 100 h 598"/>
                  <a:gd name="T6" fmla="*/ 456 w 536"/>
                  <a:gd name="T7" fmla="*/ 282 h 598"/>
                  <a:gd name="T8" fmla="*/ 454 w 536"/>
                  <a:gd name="T9" fmla="*/ 291 h 598"/>
                  <a:gd name="T10" fmla="*/ 459 w 536"/>
                  <a:gd name="T11" fmla="*/ 282 h 598"/>
                  <a:gd name="T12" fmla="*/ 80 w 536"/>
                  <a:gd name="T13" fmla="*/ 440 h 598"/>
                  <a:gd name="T14" fmla="*/ 412 w 536"/>
                  <a:gd name="T15" fmla="*/ 458 h 598"/>
                  <a:gd name="T16" fmla="*/ 436 w 536"/>
                  <a:gd name="T17" fmla="*/ 241 h 598"/>
                  <a:gd name="T18" fmla="*/ 450 w 536"/>
                  <a:gd name="T19" fmla="*/ 259 h 598"/>
                  <a:gd name="T20" fmla="*/ 444 w 536"/>
                  <a:gd name="T21" fmla="*/ 249 h 598"/>
                  <a:gd name="T22" fmla="*/ 439 w 536"/>
                  <a:gd name="T23" fmla="*/ 263 h 598"/>
                  <a:gd name="T24" fmla="*/ 451 w 536"/>
                  <a:gd name="T25" fmla="*/ 304 h 598"/>
                  <a:gd name="T26" fmla="*/ 443 w 536"/>
                  <a:gd name="T27" fmla="*/ 290 h 598"/>
                  <a:gd name="T28" fmla="*/ 462 w 536"/>
                  <a:gd name="T29" fmla="*/ 274 h 598"/>
                  <a:gd name="T30" fmla="*/ 451 w 536"/>
                  <a:gd name="T31" fmla="*/ 304 h 598"/>
                  <a:gd name="T32" fmla="*/ 480 w 536"/>
                  <a:gd name="T33" fmla="*/ 196 h 598"/>
                  <a:gd name="T34" fmla="*/ 470 w 536"/>
                  <a:gd name="T35" fmla="*/ 223 h 598"/>
                  <a:gd name="T36" fmla="*/ 326 w 536"/>
                  <a:gd name="T37" fmla="*/ 137 h 598"/>
                  <a:gd name="T38" fmla="*/ 330 w 536"/>
                  <a:gd name="T39" fmla="*/ 122 h 598"/>
                  <a:gd name="T40" fmla="*/ 315 w 536"/>
                  <a:gd name="T41" fmla="*/ 47 h 598"/>
                  <a:gd name="T42" fmla="*/ 330 w 536"/>
                  <a:gd name="T43" fmla="*/ 54 h 598"/>
                  <a:gd name="T44" fmla="*/ 315 w 536"/>
                  <a:gd name="T45" fmla="*/ 61 h 598"/>
                  <a:gd name="T46" fmla="*/ 329 w 536"/>
                  <a:gd name="T47" fmla="*/ 61 h 598"/>
                  <a:gd name="T48" fmla="*/ 307 w 536"/>
                  <a:gd name="T49" fmla="*/ 62 h 598"/>
                  <a:gd name="T50" fmla="*/ 157 w 536"/>
                  <a:gd name="T51" fmla="*/ 122 h 598"/>
                  <a:gd name="T52" fmla="*/ 177 w 536"/>
                  <a:gd name="T53" fmla="*/ 127 h 598"/>
                  <a:gd name="T54" fmla="*/ 168 w 536"/>
                  <a:gd name="T55" fmla="*/ 141 h 598"/>
                  <a:gd name="T56" fmla="*/ 162 w 536"/>
                  <a:gd name="T57" fmla="*/ 168 h 598"/>
                  <a:gd name="T58" fmla="*/ 123 w 536"/>
                  <a:gd name="T59" fmla="*/ 156 h 598"/>
                  <a:gd name="T60" fmla="*/ 144 w 536"/>
                  <a:gd name="T61" fmla="*/ 149 h 598"/>
                  <a:gd name="T62" fmla="*/ 184 w 536"/>
                  <a:gd name="T63" fmla="*/ 214 h 598"/>
                  <a:gd name="T64" fmla="*/ 194 w 536"/>
                  <a:gd name="T65" fmla="*/ 65 h 598"/>
                  <a:gd name="T66" fmla="*/ 223 w 536"/>
                  <a:gd name="T67" fmla="*/ 75 h 598"/>
                  <a:gd name="T68" fmla="*/ 204 w 536"/>
                  <a:gd name="T69" fmla="*/ 94 h 598"/>
                  <a:gd name="T70" fmla="*/ 225 w 536"/>
                  <a:gd name="T71" fmla="*/ 94 h 598"/>
                  <a:gd name="T72" fmla="*/ 229 w 536"/>
                  <a:gd name="T73" fmla="*/ 222 h 598"/>
                  <a:gd name="T74" fmla="*/ 232 w 536"/>
                  <a:gd name="T75" fmla="*/ 200 h 598"/>
                  <a:gd name="T76" fmla="*/ 241 w 536"/>
                  <a:gd name="T77" fmla="*/ 208 h 598"/>
                  <a:gd name="T78" fmla="*/ 265 w 536"/>
                  <a:gd name="T79" fmla="*/ 212 h 598"/>
                  <a:gd name="T80" fmla="*/ 252 w 536"/>
                  <a:gd name="T81" fmla="*/ 142 h 598"/>
                  <a:gd name="T82" fmla="*/ 248 w 536"/>
                  <a:gd name="T83" fmla="*/ 96 h 598"/>
                  <a:gd name="T84" fmla="*/ 279 w 536"/>
                  <a:gd name="T85" fmla="*/ 79 h 598"/>
                  <a:gd name="T86" fmla="*/ 278 w 536"/>
                  <a:gd name="T87" fmla="*/ 115 h 598"/>
                  <a:gd name="T88" fmla="*/ 299 w 536"/>
                  <a:gd name="T89" fmla="*/ 229 h 598"/>
                  <a:gd name="T90" fmla="*/ 351 w 536"/>
                  <a:gd name="T91" fmla="*/ 114 h 598"/>
                  <a:gd name="T92" fmla="*/ 365 w 536"/>
                  <a:gd name="T93" fmla="*/ 128 h 598"/>
                  <a:gd name="T94" fmla="*/ 387 w 536"/>
                  <a:gd name="T95" fmla="*/ 180 h 598"/>
                  <a:gd name="T96" fmla="*/ 386 w 536"/>
                  <a:gd name="T97" fmla="*/ 173 h 598"/>
                  <a:gd name="T98" fmla="*/ 392 w 536"/>
                  <a:gd name="T99" fmla="*/ 163 h 598"/>
                  <a:gd name="T100" fmla="*/ 412 w 536"/>
                  <a:gd name="T101" fmla="*/ 204 h 598"/>
                  <a:gd name="T102" fmla="*/ 378 w 536"/>
                  <a:gd name="T103" fmla="*/ 204 h 598"/>
                  <a:gd name="T104" fmla="*/ 395 w 536"/>
                  <a:gd name="T105" fmla="*/ 255 h 598"/>
                  <a:gd name="T106" fmla="*/ 388 w 536"/>
                  <a:gd name="T107" fmla="*/ 249 h 598"/>
                  <a:gd name="T108" fmla="*/ 391 w 536"/>
                  <a:gd name="T109" fmla="*/ 241 h 598"/>
                  <a:gd name="T110" fmla="*/ 465 w 536"/>
                  <a:gd name="T111" fmla="*/ 209 h 598"/>
                  <a:gd name="T112" fmla="*/ 462 w 536"/>
                  <a:gd name="T113" fmla="*/ 209 h 598"/>
                  <a:gd name="T114" fmla="*/ 390 w 536"/>
                  <a:gd name="T115" fmla="*/ 188 h 598"/>
                  <a:gd name="T116" fmla="*/ 322 w 536"/>
                  <a:gd name="T117" fmla="*/ 52 h 598"/>
                  <a:gd name="T118" fmla="*/ 319 w 536"/>
                  <a:gd name="T119" fmla="*/ 54 h 5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536" h="598">
                    <a:moveTo>
                      <a:pt x="470" y="189"/>
                    </a:moveTo>
                    <a:cubicBezTo>
                      <a:pt x="472" y="189"/>
                      <a:pt x="472" y="188"/>
                      <a:pt x="473" y="186"/>
                    </a:cubicBezTo>
                    <a:cubicBezTo>
                      <a:pt x="473" y="185"/>
                      <a:pt x="473" y="184"/>
                      <a:pt x="472" y="183"/>
                    </a:cubicBezTo>
                    <a:cubicBezTo>
                      <a:pt x="471" y="182"/>
                      <a:pt x="470" y="182"/>
                      <a:pt x="468" y="181"/>
                    </a:cubicBezTo>
                    <a:cubicBezTo>
                      <a:pt x="460" y="179"/>
                      <a:pt x="460" y="179"/>
                      <a:pt x="460" y="179"/>
                    </a:cubicBezTo>
                    <a:cubicBezTo>
                      <a:pt x="458" y="187"/>
                      <a:pt x="458" y="187"/>
                      <a:pt x="458" y="187"/>
                    </a:cubicBezTo>
                    <a:cubicBezTo>
                      <a:pt x="466" y="189"/>
                      <a:pt x="466" y="189"/>
                      <a:pt x="466" y="189"/>
                    </a:cubicBezTo>
                    <a:cubicBezTo>
                      <a:pt x="468" y="190"/>
                      <a:pt x="469" y="190"/>
                      <a:pt x="470" y="189"/>
                    </a:cubicBezTo>
                    <a:close/>
                    <a:moveTo>
                      <a:pt x="276" y="106"/>
                    </a:moveTo>
                    <a:cubicBezTo>
                      <a:pt x="277" y="105"/>
                      <a:pt x="277" y="104"/>
                      <a:pt x="278" y="103"/>
                    </a:cubicBezTo>
                    <a:cubicBezTo>
                      <a:pt x="279" y="102"/>
                      <a:pt x="279" y="101"/>
                      <a:pt x="279" y="100"/>
                    </a:cubicBezTo>
                    <a:cubicBezTo>
                      <a:pt x="279" y="98"/>
                      <a:pt x="279" y="97"/>
                      <a:pt x="279" y="96"/>
                    </a:cubicBezTo>
                    <a:cubicBezTo>
                      <a:pt x="279" y="95"/>
                      <a:pt x="279" y="93"/>
                      <a:pt x="279" y="92"/>
                    </a:cubicBezTo>
                    <a:cubicBezTo>
                      <a:pt x="279" y="91"/>
                      <a:pt x="279" y="90"/>
                      <a:pt x="278" y="89"/>
                    </a:cubicBezTo>
                    <a:cubicBezTo>
                      <a:pt x="277" y="88"/>
                      <a:pt x="277" y="87"/>
                      <a:pt x="276" y="86"/>
                    </a:cubicBezTo>
                    <a:cubicBezTo>
                      <a:pt x="275" y="86"/>
                      <a:pt x="274" y="85"/>
                      <a:pt x="272" y="85"/>
                    </a:cubicBezTo>
                    <a:cubicBezTo>
                      <a:pt x="271" y="85"/>
                      <a:pt x="269" y="86"/>
                      <a:pt x="268" y="86"/>
                    </a:cubicBezTo>
                    <a:cubicBezTo>
                      <a:pt x="268" y="87"/>
                      <a:pt x="267" y="88"/>
                      <a:pt x="266" y="89"/>
                    </a:cubicBezTo>
                    <a:cubicBezTo>
                      <a:pt x="266" y="90"/>
                      <a:pt x="265" y="91"/>
                      <a:pt x="265" y="92"/>
                    </a:cubicBezTo>
                    <a:cubicBezTo>
                      <a:pt x="265" y="93"/>
                      <a:pt x="265" y="95"/>
                      <a:pt x="265" y="96"/>
                    </a:cubicBezTo>
                    <a:cubicBezTo>
                      <a:pt x="265" y="97"/>
                      <a:pt x="265" y="98"/>
                      <a:pt x="265" y="100"/>
                    </a:cubicBezTo>
                    <a:cubicBezTo>
                      <a:pt x="265" y="101"/>
                      <a:pt x="266" y="102"/>
                      <a:pt x="266" y="103"/>
                    </a:cubicBezTo>
                    <a:cubicBezTo>
                      <a:pt x="267" y="104"/>
                      <a:pt x="268" y="105"/>
                      <a:pt x="268" y="106"/>
                    </a:cubicBezTo>
                    <a:cubicBezTo>
                      <a:pt x="269" y="106"/>
                      <a:pt x="271" y="107"/>
                      <a:pt x="272" y="107"/>
                    </a:cubicBezTo>
                    <a:cubicBezTo>
                      <a:pt x="274" y="107"/>
                      <a:pt x="275" y="106"/>
                      <a:pt x="276" y="106"/>
                    </a:cubicBezTo>
                    <a:close/>
                    <a:moveTo>
                      <a:pt x="459" y="282"/>
                    </a:moveTo>
                    <a:cubicBezTo>
                      <a:pt x="459" y="282"/>
                      <a:pt x="458" y="281"/>
                      <a:pt x="458" y="281"/>
                    </a:cubicBezTo>
                    <a:cubicBezTo>
                      <a:pt x="457" y="281"/>
                      <a:pt x="456" y="282"/>
                      <a:pt x="456" y="282"/>
                    </a:cubicBezTo>
                    <a:cubicBezTo>
                      <a:pt x="455" y="282"/>
                      <a:pt x="454" y="282"/>
                      <a:pt x="454" y="283"/>
                    </a:cubicBezTo>
                    <a:cubicBezTo>
                      <a:pt x="453" y="283"/>
                      <a:pt x="452" y="283"/>
                      <a:pt x="452" y="284"/>
                    </a:cubicBezTo>
                    <a:cubicBezTo>
                      <a:pt x="451" y="284"/>
                      <a:pt x="451" y="285"/>
                      <a:pt x="450" y="285"/>
                    </a:cubicBezTo>
                    <a:cubicBezTo>
                      <a:pt x="450" y="286"/>
                      <a:pt x="450" y="286"/>
                      <a:pt x="450" y="287"/>
                    </a:cubicBezTo>
                    <a:cubicBezTo>
                      <a:pt x="450" y="288"/>
                      <a:pt x="450" y="289"/>
                      <a:pt x="450" y="289"/>
                    </a:cubicBezTo>
                    <a:cubicBezTo>
                      <a:pt x="451" y="290"/>
                      <a:pt x="451" y="290"/>
                      <a:pt x="452" y="291"/>
                    </a:cubicBezTo>
                    <a:cubicBezTo>
                      <a:pt x="452" y="291"/>
                      <a:pt x="453" y="291"/>
                      <a:pt x="454" y="291"/>
                    </a:cubicBezTo>
                    <a:cubicBezTo>
                      <a:pt x="454" y="291"/>
                      <a:pt x="455" y="291"/>
                      <a:pt x="456" y="291"/>
                    </a:cubicBezTo>
                    <a:cubicBezTo>
                      <a:pt x="456" y="291"/>
                      <a:pt x="457" y="290"/>
                      <a:pt x="458" y="290"/>
                    </a:cubicBezTo>
                    <a:cubicBezTo>
                      <a:pt x="458" y="290"/>
                      <a:pt x="459" y="289"/>
                      <a:pt x="459" y="289"/>
                    </a:cubicBezTo>
                    <a:cubicBezTo>
                      <a:pt x="460" y="288"/>
                      <a:pt x="460" y="288"/>
                      <a:pt x="461" y="287"/>
                    </a:cubicBezTo>
                    <a:cubicBezTo>
                      <a:pt x="461" y="287"/>
                      <a:pt x="461" y="286"/>
                      <a:pt x="461" y="285"/>
                    </a:cubicBezTo>
                    <a:cubicBezTo>
                      <a:pt x="461" y="285"/>
                      <a:pt x="461" y="284"/>
                      <a:pt x="461" y="283"/>
                    </a:cubicBezTo>
                    <a:cubicBezTo>
                      <a:pt x="460" y="283"/>
                      <a:pt x="460" y="282"/>
                      <a:pt x="459" y="282"/>
                    </a:cubicBezTo>
                    <a:close/>
                    <a:moveTo>
                      <a:pt x="517" y="203"/>
                    </a:moveTo>
                    <a:cubicBezTo>
                      <a:pt x="507" y="154"/>
                      <a:pt x="513" y="54"/>
                      <a:pt x="346" y="27"/>
                    </a:cubicBezTo>
                    <a:cubicBezTo>
                      <a:pt x="180" y="0"/>
                      <a:pt x="29" y="85"/>
                      <a:pt x="67" y="270"/>
                    </a:cubicBezTo>
                    <a:cubicBezTo>
                      <a:pt x="67" y="304"/>
                      <a:pt x="0" y="356"/>
                      <a:pt x="17" y="374"/>
                    </a:cubicBezTo>
                    <a:cubicBezTo>
                      <a:pt x="33" y="391"/>
                      <a:pt x="60" y="392"/>
                      <a:pt x="60" y="392"/>
                    </a:cubicBezTo>
                    <a:cubicBezTo>
                      <a:pt x="60" y="392"/>
                      <a:pt x="42" y="426"/>
                      <a:pt x="50" y="435"/>
                    </a:cubicBezTo>
                    <a:cubicBezTo>
                      <a:pt x="58" y="444"/>
                      <a:pt x="80" y="440"/>
                      <a:pt x="80" y="440"/>
                    </a:cubicBezTo>
                    <a:cubicBezTo>
                      <a:pt x="80" y="440"/>
                      <a:pt x="60" y="455"/>
                      <a:pt x="60" y="467"/>
                    </a:cubicBezTo>
                    <a:cubicBezTo>
                      <a:pt x="60" y="478"/>
                      <a:pt x="94" y="493"/>
                      <a:pt x="94" y="493"/>
                    </a:cubicBezTo>
                    <a:cubicBezTo>
                      <a:pt x="94" y="493"/>
                      <a:pt x="88" y="557"/>
                      <a:pt x="140" y="553"/>
                    </a:cubicBezTo>
                    <a:cubicBezTo>
                      <a:pt x="193" y="548"/>
                      <a:pt x="201" y="534"/>
                      <a:pt x="201" y="534"/>
                    </a:cubicBezTo>
                    <a:cubicBezTo>
                      <a:pt x="217" y="598"/>
                      <a:pt x="217" y="598"/>
                      <a:pt x="217" y="598"/>
                    </a:cubicBezTo>
                    <a:cubicBezTo>
                      <a:pt x="419" y="598"/>
                      <a:pt x="419" y="598"/>
                      <a:pt x="419" y="598"/>
                    </a:cubicBezTo>
                    <a:cubicBezTo>
                      <a:pt x="412" y="458"/>
                      <a:pt x="412" y="458"/>
                      <a:pt x="412" y="458"/>
                    </a:cubicBezTo>
                    <a:cubicBezTo>
                      <a:pt x="412" y="458"/>
                      <a:pt x="536" y="323"/>
                      <a:pt x="517" y="203"/>
                    </a:cubicBezTo>
                    <a:close/>
                    <a:moveTo>
                      <a:pt x="433" y="270"/>
                    </a:moveTo>
                    <a:cubicBezTo>
                      <a:pt x="431" y="269"/>
                      <a:pt x="430" y="267"/>
                      <a:pt x="429" y="265"/>
                    </a:cubicBezTo>
                    <a:cubicBezTo>
                      <a:pt x="427" y="262"/>
                      <a:pt x="427" y="260"/>
                      <a:pt x="426" y="258"/>
                    </a:cubicBezTo>
                    <a:cubicBezTo>
                      <a:pt x="426" y="255"/>
                      <a:pt x="426" y="253"/>
                      <a:pt x="427" y="251"/>
                    </a:cubicBezTo>
                    <a:cubicBezTo>
                      <a:pt x="428" y="249"/>
                      <a:pt x="429" y="247"/>
                      <a:pt x="430" y="246"/>
                    </a:cubicBezTo>
                    <a:cubicBezTo>
                      <a:pt x="432" y="244"/>
                      <a:pt x="434" y="242"/>
                      <a:pt x="436" y="241"/>
                    </a:cubicBezTo>
                    <a:cubicBezTo>
                      <a:pt x="438" y="240"/>
                      <a:pt x="440" y="239"/>
                      <a:pt x="443" y="239"/>
                    </a:cubicBezTo>
                    <a:cubicBezTo>
                      <a:pt x="445" y="238"/>
                      <a:pt x="447" y="238"/>
                      <a:pt x="449" y="239"/>
                    </a:cubicBezTo>
                    <a:cubicBezTo>
                      <a:pt x="451" y="240"/>
                      <a:pt x="453" y="241"/>
                      <a:pt x="455" y="242"/>
                    </a:cubicBezTo>
                    <a:cubicBezTo>
                      <a:pt x="457" y="243"/>
                      <a:pt x="458" y="245"/>
                      <a:pt x="460" y="248"/>
                    </a:cubicBezTo>
                    <a:cubicBezTo>
                      <a:pt x="462" y="252"/>
                      <a:pt x="462" y="255"/>
                      <a:pt x="462" y="259"/>
                    </a:cubicBezTo>
                    <a:cubicBezTo>
                      <a:pt x="461" y="262"/>
                      <a:pt x="459" y="265"/>
                      <a:pt x="455" y="267"/>
                    </a:cubicBezTo>
                    <a:cubicBezTo>
                      <a:pt x="450" y="259"/>
                      <a:pt x="450" y="259"/>
                      <a:pt x="450" y="259"/>
                    </a:cubicBezTo>
                    <a:cubicBezTo>
                      <a:pt x="451" y="258"/>
                      <a:pt x="451" y="258"/>
                      <a:pt x="451" y="258"/>
                    </a:cubicBezTo>
                    <a:cubicBezTo>
                      <a:pt x="452" y="257"/>
                      <a:pt x="452" y="257"/>
                      <a:pt x="452" y="256"/>
                    </a:cubicBezTo>
                    <a:cubicBezTo>
                      <a:pt x="453" y="255"/>
                      <a:pt x="453" y="255"/>
                      <a:pt x="453" y="254"/>
                    </a:cubicBezTo>
                    <a:cubicBezTo>
                      <a:pt x="453" y="253"/>
                      <a:pt x="453" y="252"/>
                      <a:pt x="452" y="251"/>
                    </a:cubicBezTo>
                    <a:cubicBezTo>
                      <a:pt x="451" y="250"/>
                      <a:pt x="451" y="250"/>
                      <a:pt x="450" y="249"/>
                    </a:cubicBezTo>
                    <a:cubicBezTo>
                      <a:pt x="449" y="249"/>
                      <a:pt x="448" y="248"/>
                      <a:pt x="447" y="248"/>
                    </a:cubicBezTo>
                    <a:cubicBezTo>
                      <a:pt x="446" y="248"/>
                      <a:pt x="445" y="249"/>
                      <a:pt x="444" y="249"/>
                    </a:cubicBezTo>
                    <a:cubicBezTo>
                      <a:pt x="443" y="249"/>
                      <a:pt x="442" y="250"/>
                      <a:pt x="441" y="250"/>
                    </a:cubicBezTo>
                    <a:cubicBezTo>
                      <a:pt x="440" y="251"/>
                      <a:pt x="439" y="251"/>
                      <a:pt x="438" y="252"/>
                    </a:cubicBezTo>
                    <a:cubicBezTo>
                      <a:pt x="437" y="253"/>
                      <a:pt x="437" y="254"/>
                      <a:pt x="436" y="255"/>
                    </a:cubicBezTo>
                    <a:cubicBezTo>
                      <a:pt x="435" y="255"/>
                      <a:pt x="435" y="256"/>
                      <a:pt x="435" y="257"/>
                    </a:cubicBezTo>
                    <a:cubicBezTo>
                      <a:pt x="435" y="258"/>
                      <a:pt x="435" y="259"/>
                      <a:pt x="436" y="260"/>
                    </a:cubicBezTo>
                    <a:cubicBezTo>
                      <a:pt x="436" y="261"/>
                      <a:pt x="437" y="262"/>
                      <a:pt x="437" y="262"/>
                    </a:cubicBezTo>
                    <a:cubicBezTo>
                      <a:pt x="438" y="263"/>
                      <a:pt x="439" y="263"/>
                      <a:pt x="439" y="263"/>
                    </a:cubicBezTo>
                    <a:cubicBezTo>
                      <a:pt x="440" y="263"/>
                      <a:pt x="441" y="263"/>
                      <a:pt x="441" y="263"/>
                    </a:cubicBezTo>
                    <a:cubicBezTo>
                      <a:pt x="442" y="263"/>
                      <a:pt x="443" y="263"/>
                      <a:pt x="443" y="262"/>
                    </a:cubicBezTo>
                    <a:cubicBezTo>
                      <a:pt x="448" y="271"/>
                      <a:pt x="448" y="271"/>
                      <a:pt x="448" y="271"/>
                    </a:cubicBezTo>
                    <a:cubicBezTo>
                      <a:pt x="447" y="272"/>
                      <a:pt x="445" y="273"/>
                      <a:pt x="444" y="273"/>
                    </a:cubicBezTo>
                    <a:cubicBezTo>
                      <a:pt x="442" y="273"/>
                      <a:pt x="440" y="273"/>
                      <a:pt x="438" y="273"/>
                    </a:cubicBezTo>
                    <a:cubicBezTo>
                      <a:pt x="436" y="272"/>
                      <a:pt x="435" y="271"/>
                      <a:pt x="433" y="270"/>
                    </a:cubicBezTo>
                    <a:close/>
                    <a:moveTo>
                      <a:pt x="451" y="304"/>
                    </a:moveTo>
                    <a:cubicBezTo>
                      <a:pt x="447" y="296"/>
                      <a:pt x="447" y="296"/>
                      <a:pt x="447" y="296"/>
                    </a:cubicBezTo>
                    <a:cubicBezTo>
                      <a:pt x="449" y="294"/>
                      <a:pt x="449" y="294"/>
                      <a:pt x="449" y="294"/>
                    </a:cubicBezTo>
                    <a:cubicBezTo>
                      <a:pt x="449" y="294"/>
                      <a:pt x="449" y="294"/>
                      <a:pt x="449" y="294"/>
                    </a:cubicBezTo>
                    <a:cubicBezTo>
                      <a:pt x="449" y="294"/>
                      <a:pt x="448" y="294"/>
                      <a:pt x="448" y="294"/>
                    </a:cubicBezTo>
                    <a:cubicBezTo>
                      <a:pt x="447" y="294"/>
                      <a:pt x="447" y="294"/>
                      <a:pt x="446" y="293"/>
                    </a:cubicBezTo>
                    <a:cubicBezTo>
                      <a:pt x="446" y="293"/>
                      <a:pt x="445" y="293"/>
                      <a:pt x="444" y="292"/>
                    </a:cubicBezTo>
                    <a:cubicBezTo>
                      <a:pt x="444" y="292"/>
                      <a:pt x="443" y="291"/>
                      <a:pt x="443" y="290"/>
                    </a:cubicBezTo>
                    <a:cubicBezTo>
                      <a:pt x="442" y="288"/>
                      <a:pt x="442" y="287"/>
                      <a:pt x="442" y="285"/>
                    </a:cubicBezTo>
                    <a:cubicBezTo>
                      <a:pt x="442" y="284"/>
                      <a:pt x="442" y="282"/>
                      <a:pt x="443" y="281"/>
                    </a:cubicBezTo>
                    <a:cubicBezTo>
                      <a:pt x="443" y="280"/>
                      <a:pt x="444" y="278"/>
                      <a:pt x="445" y="277"/>
                    </a:cubicBezTo>
                    <a:cubicBezTo>
                      <a:pt x="447" y="276"/>
                      <a:pt x="448" y="275"/>
                      <a:pt x="449" y="274"/>
                    </a:cubicBezTo>
                    <a:cubicBezTo>
                      <a:pt x="450" y="274"/>
                      <a:pt x="452" y="273"/>
                      <a:pt x="453" y="273"/>
                    </a:cubicBezTo>
                    <a:cubicBezTo>
                      <a:pt x="455" y="272"/>
                      <a:pt x="456" y="272"/>
                      <a:pt x="458" y="272"/>
                    </a:cubicBezTo>
                    <a:cubicBezTo>
                      <a:pt x="459" y="272"/>
                      <a:pt x="460" y="273"/>
                      <a:pt x="462" y="274"/>
                    </a:cubicBezTo>
                    <a:cubicBezTo>
                      <a:pt x="463" y="274"/>
                      <a:pt x="464" y="276"/>
                      <a:pt x="465" y="277"/>
                    </a:cubicBezTo>
                    <a:cubicBezTo>
                      <a:pt x="466" y="279"/>
                      <a:pt x="466" y="280"/>
                      <a:pt x="466" y="281"/>
                    </a:cubicBezTo>
                    <a:cubicBezTo>
                      <a:pt x="467" y="282"/>
                      <a:pt x="466" y="284"/>
                      <a:pt x="466" y="285"/>
                    </a:cubicBezTo>
                    <a:cubicBezTo>
                      <a:pt x="466" y="285"/>
                      <a:pt x="466" y="285"/>
                      <a:pt x="466" y="285"/>
                    </a:cubicBezTo>
                    <a:cubicBezTo>
                      <a:pt x="476" y="279"/>
                      <a:pt x="476" y="279"/>
                      <a:pt x="476" y="279"/>
                    </a:cubicBezTo>
                    <a:cubicBezTo>
                      <a:pt x="481" y="287"/>
                      <a:pt x="481" y="287"/>
                      <a:pt x="481" y="287"/>
                    </a:cubicBezTo>
                    <a:lnTo>
                      <a:pt x="451" y="304"/>
                    </a:lnTo>
                    <a:close/>
                    <a:moveTo>
                      <a:pt x="475" y="170"/>
                    </a:moveTo>
                    <a:cubicBezTo>
                      <a:pt x="479" y="171"/>
                      <a:pt x="481" y="172"/>
                      <a:pt x="483" y="173"/>
                    </a:cubicBezTo>
                    <a:cubicBezTo>
                      <a:pt x="485" y="175"/>
                      <a:pt x="487" y="176"/>
                      <a:pt x="488" y="178"/>
                    </a:cubicBezTo>
                    <a:cubicBezTo>
                      <a:pt x="489" y="179"/>
                      <a:pt x="489" y="181"/>
                      <a:pt x="489" y="183"/>
                    </a:cubicBezTo>
                    <a:cubicBezTo>
                      <a:pt x="489" y="184"/>
                      <a:pt x="489" y="186"/>
                      <a:pt x="489" y="187"/>
                    </a:cubicBezTo>
                    <a:cubicBezTo>
                      <a:pt x="488" y="190"/>
                      <a:pt x="487" y="192"/>
                      <a:pt x="485" y="193"/>
                    </a:cubicBezTo>
                    <a:cubicBezTo>
                      <a:pt x="484" y="194"/>
                      <a:pt x="482" y="195"/>
                      <a:pt x="480" y="196"/>
                    </a:cubicBezTo>
                    <a:cubicBezTo>
                      <a:pt x="481" y="197"/>
                      <a:pt x="482" y="197"/>
                      <a:pt x="483" y="198"/>
                    </a:cubicBezTo>
                    <a:cubicBezTo>
                      <a:pt x="484" y="199"/>
                      <a:pt x="484" y="200"/>
                      <a:pt x="485" y="202"/>
                    </a:cubicBezTo>
                    <a:cubicBezTo>
                      <a:pt x="486" y="203"/>
                      <a:pt x="486" y="204"/>
                      <a:pt x="486" y="206"/>
                    </a:cubicBezTo>
                    <a:cubicBezTo>
                      <a:pt x="486" y="208"/>
                      <a:pt x="486" y="209"/>
                      <a:pt x="486" y="211"/>
                    </a:cubicBezTo>
                    <a:cubicBezTo>
                      <a:pt x="485" y="214"/>
                      <a:pt x="484" y="216"/>
                      <a:pt x="482" y="218"/>
                    </a:cubicBezTo>
                    <a:cubicBezTo>
                      <a:pt x="481" y="219"/>
                      <a:pt x="479" y="221"/>
                      <a:pt x="477" y="222"/>
                    </a:cubicBezTo>
                    <a:cubicBezTo>
                      <a:pt x="475" y="223"/>
                      <a:pt x="473" y="223"/>
                      <a:pt x="470" y="223"/>
                    </a:cubicBezTo>
                    <a:cubicBezTo>
                      <a:pt x="468" y="223"/>
                      <a:pt x="465" y="223"/>
                      <a:pt x="463" y="222"/>
                    </a:cubicBezTo>
                    <a:cubicBezTo>
                      <a:pt x="433" y="215"/>
                      <a:pt x="433" y="215"/>
                      <a:pt x="433" y="215"/>
                    </a:cubicBezTo>
                    <a:cubicBezTo>
                      <a:pt x="447" y="163"/>
                      <a:pt x="447" y="163"/>
                      <a:pt x="447" y="163"/>
                    </a:cubicBezTo>
                    <a:lnTo>
                      <a:pt x="475" y="170"/>
                    </a:lnTo>
                    <a:close/>
                    <a:moveTo>
                      <a:pt x="342" y="146"/>
                    </a:moveTo>
                    <a:cubicBezTo>
                      <a:pt x="331" y="146"/>
                      <a:pt x="331" y="146"/>
                      <a:pt x="331" y="146"/>
                    </a:cubicBezTo>
                    <a:cubicBezTo>
                      <a:pt x="326" y="137"/>
                      <a:pt x="326" y="137"/>
                      <a:pt x="326" y="137"/>
                    </a:cubicBezTo>
                    <a:cubicBezTo>
                      <a:pt x="324" y="139"/>
                      <a:pt x="324" y="139"/>
                      <a:pt x="324" y="139"/>
                    </a:cubicBezTo>
                    <a:cubicBezTo>
                      <a:pt x="324" y="146"/>
                      <a:pt x="324" y="146"/>
                      <a:pt x="324" y="146"/>
                    </a:cubicBezTo>
                    <a:cubicBezTo>
                      <a:pt x="315" y="146"/>
                      <a:pt x="315" y="146"/>
                      <a:pt x="315" y="146"/>
                    </a:cubicBezTo>
                    <a:cubicBezTo>
                      <a:pt x="315" y="112"/>
                      <a:pt x="315" y="112"/>
                      <a:pt x="315" y="112"/>
                    </a:cubicBezTo>
                    <a:cubicBezTo>
                      <a:pt x="324" y="112"/>
                      <a:pt x="324" y="112"/>
                      <a:pt x="324" y="112"/>
                    </a:cubicBezTo>
                    <a:cubicBezTo>
                      <a:pt x="324" y="129"/>
                      <a:pt x="324" y="129"/>
                      <a:pt x="324" y="129"/>
                    </a:cubicBezTo>
                    <a:cubicBezTo>
                      <a:pt x="330" y="122"/>
                      <a:pt x="330" y="122"/>
                      <a:pt x="330" y="122"/>
                    </a:cubicBezTo>
                    <a:cubicBezTo>
                      <a:pt x="341" y="122"/>
                      <a:pt x="341" y="122"/>
                      <a:pt x="341" y="122"/>
                    </a:cubicBezTo>
                    <a:cubicBezTo>
                      <a:pt x="332" y="131"/>
                      <a:pt x="332" y="131"/>
                      <a:pt x="332" y="131"/>
                    </a:cubicBezTo>
                    <a:lnTo>
                      <a:pt x="342" y="146"/>
                    </a:lnTo>
                    <a:close/>
                    <a:moveTo>
                      <a:pt x="315" y="45"/>
                    </a:moveTo>
                    <a:cubicBezTo>
                      <a:pt x="315" y="45"/>
                      <a:pt x="315" y="45"/>
                      <a:pt x="315" y="46"/>
                    </a:cubicBezTo>
                    <a:cubicBezTo>
                      <a:pt x="315" y="46"/>
                      <a:pt x="315" y="47"/>
                      <a:pt x="315" y="47"/>
                    </a:cubicBezTo>
                    <a:cubicBezTo>
                      <a:pt x="315" y="47"/>
                      <a:pt x="315" y="47"/>
                      <a:pt x="315" y="47"/>
                    </a:cubicBezTo>
                    <a:cubicBezTo>
                      <a:pt x="316" y="46"/>
                      <a:pt x="317" y="45"/>
                      <a:pt x="319" y="45"/>
                    </a:cubicBezTo>
                    <a:cubicBezTo>
                      <a:pt x="320" y="44"/>
                      <a:pt x="321" y="44"/>
                      <a:pt x="323" y="44"/>
                    </a:cubicBezTo>
                    <a:cubicBezTo>
                      <a:pt x="324" y="44"/>
                      <a:pt x="325" y="44"/>
                      <a:pt x="326" y="45"/>
                    </a:cubicBezTo>
                    <a:cubicBezTo>
                      <a:pt x="327" y="45"/>
                      <a:pt x="328" y="46"/>
                      <a:pt x="328" y="46"/>
                    </a:cubicBezTo>
                    <a:cubicBezTo>
                      <a:pt x="329" y="47"/>
                      <a:pt x="330" y="47"/>
                      <a:pt x="330" y="48"/>
                    </a:cubicBezTo>
                    <a:cubicBezTo>
                      <a:pt x="331" y="49"/>
                      <a:pt x="331" y="50"/>
                      <a:pt x="331" y="51"/>
                    </a:cubicBezTo>
                    <a:cubicBezTo>
                      <a:pt x="331" y="53"/>
                      <a:pt x="331" y="54"/>
                      <a:pt x="330" y="54"/>
                    </a:cubicBezTo>
                    <a:cubicBezTo>
                      <a:pt x="330" y="55"/>
                      <a:pt x="329" y="56"/>
                      <a:pt x="328" y="56"/>
                    </a:cubicBezTo>
                    <a:cubicBezTo>
                      <a:pt x="327" y="57"/>
                      <a:pt x="327" y="57"/>
                      <a:pt x="326" y="58"/>
                    </a:cubicBezTo>
                    <a:cubicBezTo>
                      <a:pt x="325" y="58"/>
                      <a:pt x="324" y="58"/>
                      <a:pt x="323" y="58"/>
                    </a:cubicBezTo>
                    <a:cubicBezTo>
                      <a:pt x="322" y="58"/>
                      <a:pt x="321" y="59"/>
                      <a:pt x="320" y="59"/>
                    </a:cubicBezTo>
                    <a:cubicBezTo>
                      <a:pt x="319" y="59"/>
                      <a:pt x="318" y="59"/>
                      <a:pt x="318" y="59"/>
                    </a:cubicBezTo>
                    <a:cubicBezTo>
                      <a:pt x="317" y="59"/>
                      <a:pt x="316" y="59"/>
                      <a:pt x="316" y="59"/>
                    </a:cubicBezTo>
                    <a:cubicBezTo>
                      <a:pt x="315" y="60"/>
                      <a:pt x="315" y="60"/>
                      <a:pt x="315" y="61"/>
                    </a:cubicBezTo>
                    <a:cubicBezTo>
                      <a:pt x="315" y="62"/>
                      <a:pt x="315" y="62"/>
                      <a:pt x="316" y="63"/>
                    </a:cubicBezTo>
                    <a:cubicBezTo>
                      <a:pt x="317" y="63"/>
                      <a:pt x="317" y="63"/>
                      <a:pt x="318" y="63"/>
                    </a:cubicBezTo>
                    <a:cubicBezTo>
                      <a:pt x="319" y="63"/>
                      <a:pt x="319" y="63"/>
                      <a:pt x="320" y="63"/>
                    </a:cubicBezTo>
                    <a:cubicBezTo>
                      <a:pt x="320" y="63"/>
                      <a:pt x="320" y="63"/>
                      <a:pt x="321" y="62"/>
                    </a:cubicBezTo>
                    <a:cubicBezTo>
                      <a:pt x="321" y="62"/>
                      <a:pt x="321" y="62"/>
                      <a:pt x="321" y="62"/>
                    </a:cubicBezTo>
                    <a:cubicBezTo>
                      <a:pt x="321" y="61"/>
                      <a:pt x="321" y="61"/>
                      <a:pt x="321" y="61"/>
                    </a:cubicBezTo>
                    <a:cubicBezTo>
                      <a:pt x="329" y="61"/>
                      <a:pt x="329" y="61"/>
                      <a:pt x="329" y="61"/>
                    </a:cubicBezTo>
                    <a:cubicBezTo>
                      <a:pt x="329" y="63"/>
                      <a:pt x="329" y="64"/>
                      <a:pt x="328" y="65"/>
                    </a:cubicBezTo>
                    <a:cubicBezTo>
                      <a:pt x="327" y="66"/>
                      <a:pt x="326" y="67"/>
                      <a:pt x="325" y="67"/>
                    </a:cubicBezTo>
                    <a:cubicBezTo>
                      <a:pt x="324" y="68"/>
                      <a:pt x="323" y="68"/>
                      <a:pt x="322" y="68"/>
                    </a:cubicBezTo>
                    <a:cubicBezTo>
                      <a:pt x="320" y="68"/>
                      <a:pt x="319" y="68"/>
                      <a:pt x="317" y="68"/>
                    </a:cubicBezTo>
                    <a:cubicBezTo>
                      <a:pt x="315" y="68"/>
                      <a:pt x="313" y="68"/>
                      <a:pt x="311" y="67"/>
                    </a:cubicBezTo>
                    <a:cubicBezTo>
                      <a:pt x="310" y="67"/>
                      <a:pt x="309" y="66"/>
                      <a:pt x="308" y="65"/>
                    </a:cubicBezTo>
                    <a:cubicBezTo>
                      <a:pt x="307" y="64"/>
                      <a:pt x="307" y="63"/>
                      <a:pt x="307" y="62"/>
                    </a:cubicBezTo>
                    <a:cubicBezTo>
                      <a:pt x="307" y="61"/>
                      <a:pt x="307" y="60"/>
                      <a:pt x="307" y="59"/>
                    </a:cubicBezTo>
                    <a:cubicBezTo>
                      <a:pt x="307" y="50"/>
                      <a:pt x="307" y="50"/>
                      <a:pt x="307" y="50"/>
                    </a:cubicBezTo>
                    <a:cubicBezTo>
                      <a:pt x="307" y="49"/>
                      <a:pt x="307" y="48"/>
                      <a:pt x="307" y="47"/>
                    </a:cubicBezTo>
                    <a:cubicBezTo>
                      <a:pt x="307" y="46"/>
                      <a:pt x="307" y="45"/>
                      <a:pt x="306" y="44"/>
                    </a:cubicBezTo>
                    <a:lnTo>
                      <a:pt x="315" y="45"/>
                    </a:lnTo>
                    <a:close/>
                    <a:moveTo>
                      <a:pt x="149" y="117"/>
                    </a:moveTo>
                    <a:cubicBezTo>
                      <a:pt x="157" y="122"/>
                      <a:pt x="157" y="122"/>
                      <a:pt x="157" y="122"/>
                    </a:cubicBezTo>
                    <a:cubicBezTo>
                      <a:pt x="160" y="117"/>
                      <a:pt x="160" y="117"/>
                      <a:pt x="160" y="117"/>
                    </a:cubicBezTo>
                    <a:cubicBezTo>
                      <a:pt x="165" y="120"/>
                      <a:pt x="165" y="120"/>
                      <a:pt x="165" y="120"/>
                    </a:cubicBezTo>
                    <a:cubicBezTo>
                      <a:pt x="162" y="125"/>
                      <a:pt x="162" y="125"/>
                      <a:pt x="162" y="125"/>
                    </a:cubicBezTo>
                    <a:cubicBezTo>
                      <a:pt x="171" y="130"/>
                      <a:pt x="171" y="130"/>
                      <a:pt x="171" y="130"/>
                    </a:cubicBezTo>
                    <a:cubicBezTo>
                      <a:pt x="172" y="131"/>
                      <a:pt x="173" y="131"/>
                      <a:pt x="174" y="131"/>
                    </a:cubicBezTo>
                    <a:cubicBezTo>
                      <a:pt x="174" y="131"/>
                      <a:pt x="175" y="130"/>
                      <a:pt x="176" y="129"/>
                    </a:cubicBezTo>
                    <a:cubicBezTo>
                      <a:pt x="176" y="129"/>
                      <a:pt x="176" y="128"/>
                      <a:pt x="177" y="127"/>
                    </a:cubicBezTo>
                    <a:cubicBezTo>
                      <a:pt x="184" y="131"/>
                      <a:pt x="184" y="131"/>
                      <a:pt x="184" y="131"/>
                    </a:cubicBezTo>
                    <a:cubicBezTo>
                      <a:pt x="183" y="132"/>
                      <a:pt x="183" y="133"/>
                      <a:pt x="182" y="134"/>
                    </a:cubicBezTo>
                    <a:cubicBezTo>
                      <a:pt x="182" y="135"/>
                      <a:pt x="181" y="136"/>
                      <a:pt x="180" y="137"/>
                    </a:cubicBezTo>
                    <a:cubicBezTo>
                      <a:pt x="180" y="138"/>
                      <a:pt x="179" y="139"/>
                      <a:pt x="179" y="140"/>
                    </a:cubicBezTo>
                    <a:cubicBezTo>
                      <a:pt x="178" y="141"/>
                      <a:pt x="177" y="142"/>
                      <a:pt x="176" y="142"/>
                    </a:cubicBezTo>
                    <a:cubicBezTo>
                      <a:pt x="175" y="143"/>
                      <a:pt x="174" y="143"/>
                      <a:pt x="173" y="143"/>
                    </a:cubicBezTo>
                    <a:cubicBezTo>
                      <a:pt x="171" y="143"/>
                      <a:pt x="170" y="142"/>
                      <a:pt x="168" y="141"/>
                    </a:cubicBezTo>
                    <a:cubicBezTo>
                      <a:pt x="157" y="134"/>
                      <a:pt x="157" y="134"/>
                      <a:pt x="157" y="134"/>
                    </a:cubicBezTo>
                    <a:cubicBezTo>
                      <a:pt x="154" y="138"/>
                      <a:pt x="154" y="138"/>
                      <a:pt x="154" y="138"/>
                    </a:cubicBezTo>
                    <a:cubicBezTo>
                      <a:pt x="149" y="135"/>
                      <a:pt x="149" y="135"/>
                      <a:pt x="149" y="135"/>
                    </a:cubicBezTo>
                    <a:cubicBezTo>
                      <a:pt x="151" y="131"/>
                      <a:pt x="151" y="131"/>
                      <a:pt x="151" y="131"/>
                    </a:cubicBezTo>
                    <a:cubicBezTo>
                      <a:pt x="144" y="126"/>
                      <a:pt x="144" y="126"/>
                      <a:pt x="144" y="126"/>
                    </a:cubicBezTo>
                    <a:lnTo>
                      <a:pt x="149" y="117"/>
                    </a:lnTo>
                    <a:close/>
                    <a:moveTo>
                      <a:pt x="162" y="168"/>
                    </a:moveTo>
                    <a:cubicBezTo>
                      <a:pt x="157" y="176"/>
                      <a:pt x="157" y="176"/>
                      <a:pt x="157" y="176"/>
                    </a:cubicBezTo>
                    <a:cubicBezTo>
                      <a:pt x="132" y="168"/>
                      <a:pt x="132" y="168"/>
                      <a:pt x="132" y="168"/>
                    </a:cubicBezTo>
                    <a:cubicBezTo>
                      <a:pt x="132" y="169"/>
                      <a:pt x="132" y="169"/>
                      <a:pt x="132" y="169"/>
                    </a:cubicBezTo>
                    <a:cubicBezTo>
                      <a:pt x="153" y="182"/>
                      <a:pt x="153" y="182"/>
                      <a:pt x="153" y="182"/>
                    </a:cubicBezTo>
                    <a:cubicBezTo>
                      <a:pt x="148" y="191"/>
                      <a:pt x="148" y="191"/>
                      <a:pt x="148" y="191"/>
                    </a:cubicBezTo>
                    <a:cubicBezTo>
                      <a:pt x="114" y="171"/>
                      <a:pt x="114" y="171"/>
                      <a:pt x="114" y="171"/>
                    </a:cubicBezTo>
                    <a:cubicBezTo>
                      <a:pt x="123" y="156"/>
                      <a:pt x="123" y="156"/>
                      <a:pt x="123" y="156"/>
                    </a:cubicBezTo>
                    <a:cubicBezTo>
                      <a:pt x="146" y="164"/>
                      <a:pt x="146" y="164"/>
                      <a:pt x="146" y="164"/>
                    </a:cubicBezTo>
                    <a:cubicBezTo>
                      <a:pt x="146" y="163"/>
                      <a:pt x="146" y="163"/>
                      <a:pt x="146" y="163"/>
                    </a:cubicBezTo>
                    <a:cubicBezTo>
                      <a:pt x="129" y="147"/>
                      <a:pt x="129" y="147"/>
                      <a:pt x="129" y="147"/>
                    </a:cubicBezTo>
                    <a:cubicBezTo>
                      <a:pt x="138" y="132"/>
                      <a:pt x="138" y="132"/>
                      <a:pt x="138" y="132"/>
                    </a:cubicBezTo>
                    <a:cubicBezTo>
                      <a:pt x="171" y="152"/>
                      <a:pt x="171" y="152"/>
                      <a:pt x="171" y="152"/>
                    </a:cubicBezTo>
                    <a:cubicBezTo>
                      <a:pt x="165" y="162"/>
                      <a:pt x="165" y="162"/>
                      <a:pt x="165" y="162"/>
                    </a:cubicBezTo>
                    <a:cubicBezTo>
                      <a:pt x="144" y="149"/>
                      <a:pt x="144" y="149"/>
                      <a:pt x="144" y="149"/>
                    </a:cubicBezTo>
                    <a:cubicBezTo>
                      <a:pt x="144" y="149"/>
                      <a:pt x="144" y="149"/>
                      <a:pt x="144" y="149"/>
                    </a:cubicBezTo>
                    <a:lnTo>
                      <a:pt x="162" y="168"/>
                    </a:lnTo>
                    <a:close/>
                    <a:moveTo>
                      <a:pt x="184" y="214"/>
                    </a:moveTo>
                    <a:cubicBezTo>
                      <a:pt x="166" y="206"/>
                      <a:pt x="166" y="206"/>
                      <a:pt x="166" y="206"/>
                    </a:cubicBezTo>
                    <a:cubicBezTo>
                      <a:pt x="195" y="142"/>
                      <a:pt x="195" y="142"/>
                      <a:pt x="195" y="142"/>
                    </a:cubicBezTo>
                    <a:cubicBezTo>
                      <a:pt x="213" y="150"/>
                      <a:pt x="213" y="150"/>
                      <a:pt x="213" y="150"/>
                    </a:cubicBezTo>
                    <a:lnTo>
                      <a:pt x="184" y="214"/>
                    </a:lnTo>
                    <a:close/>
                    <a:moveTo>
                      <a:pt x="216" y="119"/>
                    </a:moveTo>
                    <a:cubicBezTo>
                      <a:pt x="211" y="119"/>
                      <a:pt x="206" y="118"/>
                      <a:pt x="203" y="117"/>
                    </a:cubicBezTo>
                    <a:cubicBezTo>
                      <a:pt x="199" y="115"/>
                      <a:pt x="196" y="113"/>
                      <a:pt x="193" y="110"/>
                    </a:cubicBezTo>
                    <a:cubicBezTo>
                      <a:pt x="191" y="107"/>
                      <a:pt x="189" y="104"/>
                      <a:pt x="187" y="100"/>
                    </a:cubicBezTo>
                    <a:cubicBezTo>
                      <a:pt x="186" y="96"/>
                      <a:pt x="185" y="92"/>
                      <a:pt x="185" y="88"/>
                    </a:cubicBezTo>
                    <a:cubicBezTo>
                      <a:pt x="185" y="83"/>
                      <a:pt x="186" y="79"/>
                      <a:pt x="188" y="75"/>
                    </a:cubicBezTo>
                    <a:cubicBezTo>
                      <a:pt x="189" y="71"/>
                      <a:pt x="191" y="68"/>
                      <a:pt x="194" y="65"/>
                    </a:cubicBezTo>
                    <a:cubicBezTo>
                      <a:pt x="196" y="62"/>
                      <a:pt x="199" y="60"/>
                      <a:pt x="203" y="59"/>
                    </a:cubicBezTo>
                    <a:cubicBezTo>
                      <a:pt x="207" y="57"/>
                      <a:pt x="211" y="57"/>
                      <a:pt x="216" y="57"/>
                    </a:cubicBezTo>
                    <a:cubicBezTo>
                      <a:pt x="224" y="57"/>
                      <a:pt x="230" y="59"/>
                      <a:pt x="235" y="63"/>
                    </a:cubicBezTo>
                    <a:cubicBezTo>
                      <a:pt x="239" y="67"/>
                      <a:pt x="242" y="73"/>
                      <a:pt x="243" y="80"/>
                    </a:cubicBezTo>
                    <a:cubicBezTo>
                      <a:pt x="225" y="80"/>
                      <a:pt x="225" y="80"/>
                      <a:pt x="225" y="80"/>
                    </a:cubicBezTo>
                    <a:cubicBezTo>
                      <a:pt x="225" y="80"/>
                      <a:pt x="224" y="79"/>
                      <a:pt x="224" y="78"/>
                    </a:cubicBezTo>
                    <a:cubicBezTo>
                      <a:pt x="224" y="77"/>
                      <a:pt x="223" y="76"/>
                      <a:pt x="223" y="75"/>
                    </a:cubicBezTo>
                    <a:cubicBezTo>
                      <a:pt x="222" y="74"/>
                      <a:pt x="221" y="73"/>
                      <a:pt x="220" y="73"/>
                    </a:cubicBezTo>
                    <a:cubicBezTo>
                      <a:pt x="219" y="72"/>
                      <a:pt x="217" y="71"/>
                      <a:pt x="215" y="71"/>
                    </a:cubicBezTo>
                    <a:cubicBezTo>
                      <a:pt x="213" y="71"/>
                      <a:pt x="211" y="72"/>
                      <a:pt x="210" y="73"/>
                    </a:cubicBezTo>
                    <a:cubicBezTo>
                      <a:pt x="208" y="74"/>
                      <a:pt x="207" y="75"/>
                      <a:pt x="206" y="77"/>
                    </a:cubicBezTo>
                    <a:cubicBezTo>
                      <a:pt x="205" y="78"/>
                      <a:pt x="205" y="80"/>
                      <a:pt x="204" y="82"/>
                    </a:cubicBezTo>
                    <a:cubicBezTo>
                      <a:pt x="204" y="84"/>
                      <a:pt x="204" y="86"/>
                      <a:pt x="204" y="88"/>
                    </a:cubicBezTo>
                    <a:cubicBezTo>
                      <a:pt x="204" y="90"/>
                      <a:pt x="204" y="92"/>
                      <a:pt x="204" y="94"/>
                    </a:cubicBezTo>
                    <a:cubicBezTo>
                      <a:pt x="205" y="96"/>
                      <a:pt x="205" y="97"/>
                      <a:pt x="206" y="99"/>
                    </a:cubicBezTo>
                    <a:cubicBezTo>
                      <a:pt x="207" y="101"/>
                      <a:pt x="208" y="102"/>
                      <a:pt x="210" y="103"/>
                    </a:cubicBezTo>
                    <a:cubicBezTo>
                      <a:pt x="211" y="104"/>
                      <a:pt x="213" y="104"/>
                      <a:pt x="215" y="104"/>
                    </a:cubicBezTo>
                    <a:cubicBezTo>
                      <a:pt x="217" y="104"/>
                      <a:pt x="218" y="104"/>
                      <a:pt x="219" y="103"/>
                    </a:cubicBezTo>
                    <a:cubicBezTo>
                      <a:pt x="220" y="103"/>
                      <a:pt x="221" y="102"/>
                      <a:pt x="222" y="101"/>
                    </a:cubicBezTo>
                    <a:cubicBezTo>
                      <a:pt x="223" y="100"/>
                      <a:pt x="223" y="99"/>
                      <a:pt x="224" y="98"/>
                    </a:cubicBezTo>
                    <a:cubicBezTo>
                      <a:pt x="224" y="97"/>
                      <a:pt x="225" y="96"/>
                      <a:pt x="225" y="94"/>
                    </a:cubicBezTo>
                    <a:cubicBezTo>
                      <a:pt x="243" y="94"/>
                      <a:pt x="243" y="94"/>
                      <a:pt x="243" y="94"/>
                    </a:cubicBezTo>
                    <a:cubicBezTo>
                      <a:pt x="243" y="97"/>
                      <a:pt x="242" y="100"/>
                      <a:pt x="241" y="103"/>
                    </a:cubicBezTo>
                    <a:cubicBezTo>
                      <a:pt x="240" y="106"/>
                      <a:pt x="238" y="109"/>
                      <a:pt x="236" y="111"/>
                    </a:cubicBezTo>
                    <a:cubicBezTo>
                      <a:pt x="233" y="114"/>
                      <a:pt x="231" y="115"/>
                      <a:pt x="227" y="117"/>
                    </a:cubicBezTo>
                    <a:cubicBezTo>
                      <a:pt x="224" y="118"/>
                      <a:pt x="220" y="119"/>
                      <a:pt x="216" y="119"/>
                    </a:cubicBezTo>
                    <a:close/>
                    <a:moveTo>
                      <a:pt x="234" y="231"/>
                    </a:moveTo>
                    <a:cubicBezTo>
                      <a:pt x="229" y="222"/>
                      <a:pt x="229" y="222"/>
                      <a:pt x="229" y="222"/>
                    </a:cubicBezTo>
                    <a:cubicBezTo>
                      <a:pt x="240" y="215"/>
                      <a:pt x="240" y="215"/>
                      <a:pt x="240" y="215"/>
                    </a:cubicBezTo>
                    <a:cubicBezTo>
                      <a:pt x="239" y="215"/>
                      <a:pt x="239" y="215"/>
                      <a:pt x="239" y="215"/>
                    </a:cubicBezTo>
                    <a:cubicBezTo>
                      <a:pt x="238" y="215"/>
                      <a:pt x="237" y="215"/>
                      <a:pt x="236" y="214"/>
                    </a:cubicBezTo>
                    <a:cubicBezTo>
                      <a:pt x="234" y="213"/>
                      <a:pt x="233" y="212"/>
                      <a:pt x="232" y="210"/>
                    </a:cubicBezTo>
                    <a:cubicBezTo>
                      <a:pt x="231" y="209"/>
                      <a:pt x="231" y="208"/>
                      <a:pt x="231" y="207"/>
                    </a:cubicBezTo>
                    <a:cubicBezTo>
                      <a:pt x="231" y="206"/>
                      <a:pt x="230" y="205"/>
                      <a:pt x="231" y="204"/>
                    </a:cubicBezTo>
                    <a:cubicBezTo>
                      <a:pt x="231" y="202"/>
                      <a:pt x="231" y="201"/>
                      <a:pt x="232" y="200"/>
                    </a:cubicBezTo>
                    <a:cubicBezTo>
                      <a:pt x="233" y="199"/>
                      <a:pt x="234" y="199"/>
                      <a:pt x="235" y="198"/>
                    </a:cubicBezTo>
                    <a:cubicBezTo>
                      <a:pt x="250" y="188"/>
                      <a:pt x="250" y="188"/>
                      <a:pt x="250" y="188"/>
                    </a:cubicBezTo>
                    <a:cubicBezTo>
                      <a:pt x="256" y="197"/>
                      <a:pt x="256" y="197"/>
                      <a:pt x="256" y="197"/>
                    </a:cubicBezTo>
                    <a:cubicBezTo>
                      <a:pt x="244" y="204"/>
                      <a:pt x="244" y="204"/>
                      <a:pt x="244" y="204"/>
                    </a:cubicBezTo>
                    <a:cubicBezTo>
                      <a:pt x="243" y="204"/>
                      <a:pt x="243" y="205"/>
                      <a:pt x="242" y="205"/>
                    </a:cubicBezTo>
                    <a:cubicBezTo>
                      <a:pt x="242" y="206"/>
                      <a:pt x="241" y="206"/>
                      <a:pt x="241" y="207"/>
                    </a:cubicBezTo>
                    <a:cubicBezTo>
                      <a:pt x="241" y="207"/>
                      <a:pt x="241" y="207"/>
                      <a:pt x="241" y="208"/>
                    </a:cubicBezTo>
                    <a:cubicBezTo>
                      <a:pt x="241" y="208"/>
                      <a:pt x="241" y="209"/>
                      <a:pt x="241" y="210"/>
                    </a:cubicBezTo>
                    <a:cubicBezTo>
                      <a:pt x="241" y="210"/>
                      <a:pt x="242" y="210"/>
                      <a:pt x="242" y="211"/>
                    </a:cubicBezTo>
                    <a:cubicBezTo>
                      <a:pt x="243" y="211"/>
                      <a:pt x="243" y="211"/>
                      <a:pt x="243" y="211"/>
                    </a:cubicBezTo>
                    <a:cubicBezTo>
                      <a:pt x="244" y="212"/>
                      <a:pt x="245" y="212"/>
                      <a:pt x="245" y="211"/>
                    </a:cubicBezTo>
                    <a:cubicBezTo>
                      <a:pt x="246" y="211"/>
                      <a:pt x="247" y="211"/>
                      <a:pt x="248" y="210"/>
                    </a:cubicBezTo>
                    <a:cubicBezTo>
                      <a:pt x="260" y="203"/>
                      <a:pt x="260" y="203"/>
                      <a:pt x="260" y="203"/>
                    </a:cubicBezTo>
                    <a:cubicBezTo>
                      <a:pt x="265" y="212"/>
                      <a:pt x="265" y="212"/>
                      <a:pt x="265" y="212"/>
                    </a:cubicBezTo>
                    <a:lnTo>
                      <a:pt x="234" y="231"/>
                    </a:lnTo>
                    <a:close/>
                    <a:moveTo>
                      <a:pt x="257" y="179"/>
                    </a:moveTo>
                    <a:cubicBezTo>
                      <a:pt x="236" y="158"/>
                      <a:pt x="236" y="158"/>
                      <a:pt x="236" y="158"/>
                    </a:cubicBezTo>
                    <a:cubicBezTo>
                      <a:pt x="229" y="166"/>
                      <a:pt x="229" y="166"/>
                      <a:pt x="229" y="166"/>
                    </a:cubicBezTo>
                    <a:cubicBezTo>
                      <a:pt x="222" y="159"/>
                      <a:pt x="222" y="159"/>
                      <a:pt x="222" y="159"/>
                    </a:cubicBezTo>
                    <a:cubicBezTo>
                      <a:pt x="245" y="135"/>
                      <a:pt x="245" y="135"/>
                      <a:pt x="245" y="135"/>
                    </a:cubicBezTo>
                    <a:cubicBezTo>
                      <a:pt x="252" y="142"/>
                      <a:pt x="252" y="142"/>
                      <a:pt x="252" y="142"/>
                    </a:cubicBezTo>
                    <a:cubicBezTo>
                      <a:pt x="245" y="150"/>
                      <a:pt x="245" y="150"/>
                      <a:pt x="245" y="150"/>
                    </a:cubicBezTo>
                    <a:cubicBezTo>
                      <a:pt x="265" y="170"/>
                      <a:pt x="265" y="170"/>
                      <a:pt x="265" y="170"/>
                    </a:cubicBezTo>
                    <a:lnTo>
                      <a:pt x="257" y="179"/>
                    </a:lnTo>
                    <a:close/>
                    <a:moveTo>
                      <a:pt x="258" y="117"/>
                    </a:moveTo>
                    <a:cubicBezTo>
                      <a:pt x="256" y="115"/>
                      <a:pt x="254" y="114"/>
                      <a:pt x="253" y="111"/>
                    </a:cubicBezTo>
                    <a:cubicBezTo>
                      <a:pt x="251" y="109"/>
                      <a:pt x="250" y="107"/>
                      <a:pt x="249" y="104"/>
                    </a:cubicBezTo>
                    <a:cubicBezTo>
                      <a:pt x="249" y="101"/>
                      <a:pt x="248" y="99"/>
                      <a:pt x="248" y="96"/>
                    </a:cubicBezTo>
                    <a:cubicBezTo>
                      <a:pt x="248" y="93"/>
                      <a:pt x="249" y="91"/>
                      <a:pt x="249" y="88"/>
                    </a:cubicBezTo>
                    <a:cubicBezTo>
                      <a:pt x="250" y="85"/>
                      <a:pt x="251" y="83"/>
                      <a:pt x="252" y="81"/>
                    </a:cubicBezTo>
                    <a:cubicBezTo>
                      <a:pt x="253" y="78"/>
                      <a:pt x="255" y="77"/>
                      <a:pt x="258" y="75"/>
                    </a:cubicBezTo>
                    <a:cubicBezTo>
                      <a:pt x="260" y="74"/>
                      <a:pt x="263" y="73"/>
                      <a:pt x="267" y="73"/>
                    </a:cubicBezTo>
                    <a:cubicBezTo>
                      <a:pt x="269" y="73"/>
                      <a:pt x="272" y="74"/>
                      <a:pt x="274" y="75"/>
                    </a:cubicBezTo>
                    <a:cubicBezTo>
                      <a:pt x="276" y="76"/>
                      <a:pt x="277" y="77"/>
                      <a:pt x="279" y="79"/>
                    </a:cubicBezTo>
                    <a:cubicBezTo>
                      <a:pt x="279" y="79"/>
                      <a:pt x="279" y="79"/>
                      <a:pt x="279" y="79"/>
                    </a:cubicBezTo>
                    <a:cubicBezTo>
                      <a:pt x="279" y="58"/>
                      <a:pt x="279" y="58"/>
                      <a:pt x="279" y="58"/>
                    </a:cubicBezTo>
                    <a:cubicBezTo>
                      <a:pt x="295" y="58"/>
                      <a:pt x="295" y="58"/>
                      <a:pt x="295" y="58"/>
                    </a:cubicBezTo>
                    <a:cubicBezTo>
                      <a:pt x="295" y="118"/>
                      <a:pt x="295" y="118"/>
                      <a:pt x="295" y="118"/>
                    </a:cubicBezTo>
                    <a:cubicBezTo>
                      <a:pt x="279" y="118"/>
                      <a:pt x="279" y="118"/>
                      <a:pt x="279" y="118"/>
                    </a:cubicBezTo>
                    <a:cubicBezTo>
                      <a:pt x="279" y="113"/>
                      <a:pt x="279" y="113"/>
                      <a:pt x="279" y="113"/>
                    </a:cubicBezTo>
                    <a:cubicBezTo>
                      <a:pt x="279" y="113"/>
                      <a:pt x="279" y="113"/>
                      <a:pt x="279" y="113"/>
                    </a:cubicBezTo>
                    <a:cubicBezTo>
                      <a:pt x="279" y="114"/>
                      <a:pt x="278" y="114"/>
                      <a:pt x="278" y="115"/>
                    </a:cubicBezTo>
                    <a:cubicBezTo>
                      <a:pt x="277" y="116"/>
                      <a:pt x="276" y="116"/>
                      <a:pt x="275" y="117"/>
                    </a:cubicBezTo>
                    <a:cubicBezTo>
                      <a:pt x="274" y="117"/>
                      <a:pt x="273" y="118"/>
                      <a:pt x="272" y="118"/>
                    </a:cubicBezTo>
                    <a:cubicBezTo>
                      <a:pt x="270" y="119"/>
                      <a:pt x="269" y="119"/>
                      <a:pt x="267" y="119"/>
                    </a:cubicBezTo>
                    <a:cubicBezTo>
                      <a:pt x="263" y="119"/>
                      <a:pt x="261" y="118"/>
                      <a:pt x="258" y="117"/>
                    </a:cubicBezTo>
                    <a:close/>
                    <a:moveTo>
                      <a:pt x="327" y="240"/>
                    </a:moveTo>
                    <a:cubicBezTo>
                      <a:pt x="324" y="229"/>
                      <a:pt x="324" y="229"/>
                      <a:pt x="324" y="229"/>
                    </a:cubicBezTo>
                    <a:cubicBezTo>
                      <a:pt x="299" y="229"/>
                      <a:pt x="299" y="229"/>
                      <a:pt x="299" y="229"/>
                    </a:cubicBezTo>
                    <a:cubicBezTo>
                      <a:pt x="295" y="240"/>
                      <a:pt x="295" y="240"/>
                      <a:pt x="295" y="240"/>
                    </a:cubicBezTo>
                    <a:cubicBezTo>
                      <a:pt x="271" y="240"/>
                      <a:pt x="271" y="240"/>
                      <a:pt x="271" y="240"/>
                    </a:cubicBezTo>
                    <a:cubicBezTo>
                      <a:pt x="300" y="161"/>
                      <a:pt x="300" y="161"/>
                      <a:pt x="300" y="161"/>
                    </a:cubicBezTo>
                    <a:cubicBezTo>
                      <a:pt x="324" y="161"/>
                      <a:pt x="324" y="161"/>
                      <a:pt x="324" y="161"/>
                    </a:cubicBezTo>
                    <a:cubicBezTo>
                      <a:pt x="353" y="240"/>
                      <a:pt x="353" y="240"/>
                      <a:pt x="353" y="240"/>
                    </a:cubicBezTo>
                    <a:lnTo>
                      <a:pt x="327" y="240"/>
                    </a:lnTo>
                    <a:close/>
                    <a:moveTo>
                      <a:pt x="351" y="114"/>
                    </a:moveTo>
                    <a:cubicBezTo>
                      <a:pt x="399" y="65"/>
                      <a:pt x="399" y="65"/>
                      <a:pt x="399" y="65"/>
                    </a:cubicBezTo>
                    <a:cubicBezTo>
                      <a:pt x="414" y="80"/>
                      <a:pt x="414" y="80"/>
                      <a:pt x="414" y="80"/>
                    </a:cubicBezTo>
                    <a:cubicBezTo>
                      <a:pt x="398" y="95"/>
                      <a:pt x="398" y="95"/>
                      <a:pt x="398" y="95"/>
                    </a:cubicBezTo>
                    <a:cubicBezTo>
                      <a:pt x="440" y="137"/>
                      <a:pt x="440" y="137"/>
                      <a:pt x="440" y="137"/>
                    </a:cubicBezTo>
                    <a:cubicBezTo>
                      <a:pt x="422" y="154"/>
                      <a:pt x="422" y="154"/>
                      <a:pt x="422" y="154"/>
                    </a:cubicBezTo>
                    <a:cubicBezTo>
                      <a:pt x="381" y="112"/>
                      <a:pt x="381" y="112"/>
                      <a:pt x="381" y="112"/>
                    </a:cubicBezTo>
                    <a:cubicBezTo>
                      <a:pt x="365" y="128"/>
                      <a:pt x="365" y="128"/>
                      <a:pt x="365" y="128"/>
                    </a:cubicBezTo>
                    <a:lnTo>
                      <a:pt x="351" y="114"/>
                    </a:lnTo>
                    <a:close/>
                    <a:moveTo>
                      <a:pt x="370" y="193"/>
                    </a:moveTo>
                    <a:cubicBezTo>
                      <a:pt x="370" y="191"/>
                      <a:pt x="370" y="189"/>
                      <a:pt x="371" y="187"/>
                    </a:cubicBezTo>
                    <a:cubicBezTo>
                      <a:pt x="371" y="186"/>
                      <a:pt x="372" y="185"/>
                      <a:pt x="374" y="184"/>
                    </a:cubicBezTo>
                    <a:cubicBezTo>
                      <a:pt x="375" y="183"/>
                      <a:pt x="376" y="182"/>
                      <a:pt x="378" y="182"/>
                    </a:cubicBezTo>
                    <a:cubicBezTo>
                      <a:pt x="379" y="181"/>
                      <a:pt x="381" y="181"/>
                      <a:pt x="383" y="181"/>
                    </a:cubicBezTo>
                    <a:cubicBezTo>
                      <a:pt x="384" y="180"/>
                      <a:pt x="386" y="180"/>
                      <a:pt x="387" y="180"/>
                    </a:cubicBezTo>
                    <a:cubicBezTo>
                      <a:pt x="389" y="180"/>
                      <a:pt x="390" y="180"/>
                      <a:pt x="392" y="179"/>
                    </a:cubicBezTo>
                    <a:cubicBezTo>
                      <a:pt x="393" y="179"/>
                      <a:pt x="394" y="179"/>
                      <a:pt x="394" y="178"/>
                    </a:cubicBezTo>
                    <a:cubicBezTo>
                      <a:pt x="395" y="178"/>
                      <a:pt x="396" y="177"/>
                      <a:pt x="396" y="176"/>
                    </a:cubicBezTo>
                    <a:cubicBezTo>
                      <a:pt x="396" y="174"/>
                      <a:pt x="395" y="173"/>
                      <a:pt x="394" y="173"/>
                    </a:cubicBezTo>
                    <a:cubicBezTo>
                      <a:pt x="393" y="172"/>
                      <a:pt x="392" y="172"/>
                      <a:pt x="391" y="172"/>
                    </a:cubicBezTo>
                    <a:cubicBezTo>
                      <a:pt x="390" y="172"/>
                      <a:pt x="389" y="172"/>
                      <a:pt x="388" y="172"/>
                    </a:cubicBezTo>
                    <a:cubicBezTo>
                      <a:pt x="387" y="173"/>
                      <a:pt x="387" y="173"/>
                      <a:pt x="386" y="173"/>
                    </a:cubicBezTo>
                    <a:cubicBezTo>
                      <a:pt x="386" y="174"/>
                      <a:pt x="386" y="174"/>
                      <a:pt x="386" y="175"/>
                    </a:cubicBezTo>
                    <a:cubicBezTo>
                      <a:pt x="385" y="175"/>
                      <a:pt x="385" y="176"/>
                      <a:pt x="385" y="176"/>
                    </a:cubicBezTo>
                    <a:cubicBezTo>
                      <a:pt x="371" y="176"/>
                      <a:pt x="371" y="176"/>
                      <a:pt x="371" y="176"/>
                    </a:cubicBezTo>
                    <a:cubicBezTo>
                      <a:pt x="371" y="173"/>
                      <a:pt x="372" y="171"/>
                      <a:pt x="373" y="169"/>
                    </a:cubicBezTo>
                    <a:cubicBezTo>
                      <a:pt x="375" y="168"/>
                      <a:pt x="376" y="166"/>
                      <a:pt x="378" y="166"/>
                    </a:cubicBezTo>
                    <a:cubicBezTo>
                      <a:pt x="380" y="165"/>
                      <a:pt x="382" y="164"/>
                      <a:pt x="385" y="164"/>
                    </a:cubicBezTo>
                    <a:cubicBezTo>
                      <a:pt x="387" y="163"/>
                      <a:pt x="389" y="163"/>
                      <a:pt x="392" y="163"/>
                    </a:cubicBezTo>
                    <a:cubicBezTo>
                      <a:pt x="396" y="163"/>
                      <a:pt x="400" y="164"/>
                      <a:pt x="402" y="165"/>
                    </a:cubicBezTo>
                    <a:cubicBezTo>
                      <a:pt x="405" y="165"/>
                      <a:pt x="407" y="167"/>
                      <a:pt x="408" y="168"/>
                    </a:cubicBezTo>
                    <a:cubicBezTo>
                      <a:pt x="409" y="170"/>
                      <a:pt x="410" y="171"/>
                      <a:pt x="410" y="173"/>
                    </a:cubicBezTo>
                    <a:cubicBezTo>
                      <a:pt x="410" y="175"/>
                      <a:pt x="410" y="177"/>
                      <a:pt x="410" y="179"/>
                    </a:cubicBezTo>
                    <a:cubicBezTo>
                      <a:pt x="410" y="195"/>
                      <a:pt x="410" y="195"/>
                      <a:pt x="410" y="195"/>
                    </a:cubicBezTo>
                    <a:cubicBezTo>
                      <a:pt x="410" y="196"/>
                      <a:pt x="410" y="198"/>
                      <a:pt x="411" y="199"/>
                    </a:cubicBezTo>
                    <a:cubicBezTo>
                      <a:pt x="411" y="201"/>
                      <a:pt x="411" y="202"/>
                      <a:pt x="412" y="204"/>
                    </a:cubicBezTo>
                    <a:cubicBezTo>
                      <a:pt x="397" y="204"/>
                      <a:pt x="397" y="204"/>
                      <a:pt x="397" y="204"/>
                    </a:cubicBezTo>
                    <a:cubicBezTo>
                      <a:pt x="397" y="203"/>
                      <a:pt x="396" y="202"/>
                      <a:pt x="396" y="202"/>
                    </a:cubicBezTo>
                    <a:cubicBezTo>
                      <a:pt x="396" y="201"/>
                      <a:pt x="396" y="200"/>
                      <a:pt x="396" y="200"/>
                    </a:cubicBezTo>
                    <a:cubicBezTo>
                      <a:pt x="396" y="200"/>
                      <a:pt x="396" y="200"/>
                      <a:pt x="396" y="200"/>
                    </a:cubicBezTo>
                    <a:cubicBezTo>
                      <a:pt x="394" y="202"/>
                      <a:pt x="393" y="203"/>
                      <a:pt x="390" y="204"/>
                    </a:cubicBezTo>
                    <a:cubicBezTo>
                      <a:pt x="388" y="204"/>
                      <a:pt x="386" y="205"/>
                      <a:pt x="383" y="205"/>
                    </a:cubicBezTo>
                    <a:cubicBezTo>
                      <a:pt x="381" y="205"/>
                      <a:pt x="380" y="204"/>
                      <a:pt x="378" y="204"/>
                    </a:cubicBezTo>
                    <a:cubicBezTo>
                      <a:pt x="376" y="203"/>
                      <a:pt x="375" y="203"/>
                      <a:pt x="374" y="202"/>
                    </a:cubicBezTo>
                    <a:cubicBezTo>
                      <a:pt x="372" y="201"/>
                      <a:pt x="371" y="200"/>
                      <a:pt x="371" y="198"/>
                    </a:cubicBezTo>
                    <a:cubicBezTo>
                      <a:pt x="370" y="197"/>
                      <a:pt x="370" y="195"/>
                      <a:pt x="370" y="193"/>
                    </a:cubicBezTo>
                    <a:close/>
                    <a:moveTo>
                      <a:pt x="408" y="254"/>
                    </a:moveTo>
                    <a:cubicBezTo>
                      <a:pt x="402" y="274"/>
                      <a:pt x="402" y="274"/>
                      <a:pt x="402" y="274"/>
                    </a:cubicBezTo>
                    <a:cubicBezTo>
                      <a:pt x="390" y="271"/>
                      <a:pt x="390" y="271"/>
                      <a:pt x="390" y="271"/>
                    </a:cubicBezTo>
                    <a:cubicBezTo>
                      <a:pt x="395" y="255"/>
                      <a:pt x="395" y="255"/>
                      <a:pt x="395" y="255"/>
                    </a:cubicBezTo>
                    <a:cubicBezTo>
                      <a:pt x="396" y="254"/>
                      <a:pt x="396" y="253"/>
                      <a:pt x="396" y="253"/>
                    </a:cubicBezTo>
                    <a:cubicBezTo>
                      <a:pt x="396" y="252"/>
                      <a:pt x="396" y="251"/>
                      <a:pt x="396" y="251"/>
                    </a:cubicBezTo>
                    <a:cubicBezTo>
                      <a:pt x="396" y="250"/>
                      <a:pt x="396" y="249"/>
                      <a:pt x="395" y="249"/>
                    </a:cubicBezTo>
                    <a:cubicBezTo>
                      <a:pt x="395" y="249"/>
                      <a:pt x="394" y="248"/>
                      <a:pt x="393" y="248"/>
                    </a:cubicBezTo>
                    <a:cubicBezTo>
                      <a:pt x="393" y="248"/>
                      <a:pt x="392" y="248"/>
                      <a:pt x="392" y="248"/>
                    </a:cubicBezTo>
                    <a:cubicBezTo>
                      <a:pt x="391" y="248"/>
                      <a:pt x="391" y="248"/>
                      <a:pt x="390" y="248"/>
                    </a:cubicBezTo>
                    <a:cubicBezTo>
                      <a:pt x="390" y="248"/>
                      <a:pt x="389" y="249"/>
                      <a:pt x="388" y="249"/>
                    </a:cubicBezTo>
                    <a:cubicBezTo>
                      <a:pt x="388" y="250"/>
                      <a:pt x="388" y="251"/>
                      <a:pt x="387" y="252"/>
                    </a:cubicBezTo>
                    <a:cubicBezTo>
                      <a:pt x="382" y="268"/>
                      <a:pt x="382" y="268"/>
                      <a:pt x="382" y="268"/>
                    </a:cubicBezTo>
                    <a:cubicBezTo>
                      <a:pt x="371" y="264"/>
                      <a:pt x="371" y="264"/>
                      <a:pt x="371" y="264"/>
                    </a:cubicBezTo>
                    <a:cubicBezTo>
                      <a:pt x="384" y="223"/>
                      <a:pt x="384" y="223"/>
                      <a:pt x="384" y="223"/>
                    </a:cubicBezTo>
                    <a:cubicBezTo>
                      <a:pt x="395" y="227"/>
                      <a:pt x="395" y="227"/>
                      <a:pt x="395" y="227"/>
                    </a:cubicBezTo>
                    <a:cubicBezTo>
                      <a:pt x="391" y="241"/>
                      <a:pt x="391" y="241"/>
                      <a:pt x="391" y="241"/>
                    </a:cubicBezTo>
                    <a:cubicBezTo>
                      <a:pt x="391" y="241"/>
                      <a:pt x="391" y="241"/>
                      <a:pt x="391" y="241"/>
                    </a:cubicBezTo>
                    <a:cubicBezTo>
                      <a:pt x="392" y="241"/>
                      <a:pt x="393" y="240"/>
                      <a:pt x="395" y="240"/>
                    </a:cubicBezTo>
                    <a:cubicBezTo>
                      <a:pt x="397" y="239"/>
                      <a:pt x="399" y="240"/>
                      <a:pt x="401" y="240"/>
                    </a:cubicBezTo>
                    <a:cubicBezTo>
                      <a:pt x="402" y="241"/>
                      <a:pt x="404" y="241"/>
                      <a:pt x="405" y="242"/>
                    </a:cubicBezTo>
                    <a:cubicBezTo>
                      <a:pt x="406" y="243"/>
                      <a:pt x="407" y="244"/>
                      <a:pt x="408" y="245"/>
                    </a:cubicBezTo>
                    <a:cubicBezTo>
                      <a:pt x="408" y="246"/>
                      <a:pt x="409" y="248"/>
                      <a:pt x="409" y="249"/>
                    </a:cubicBezTo>
                    <a:cubicBezTo>
                      <a:pt x="409" y="250"/>
                      <a:pt x="409" y="252"/>
                      <a:pt x="408" y="254"/>
                    </a:cubicBezTo>
                    <a:close/>
                    <a:moveTo>
                      <a:pt x="465" y="209"/>
                    </a:moveTo>
                    <a:cubicBezTo>
                      <a:pt x="465" y="209"/>
                      <a:pt x="466" y="209"/>
                      <a:pt x="467" y="209"/>
                    </a:cubicBezTo>
                    <a:cubicBezTo>
                      <a:pt x="468" y="209"/>
                      <a:pt x="468" y="208"/>
                      <a:pt x="469" y="208"/>
                    </a:cubicBezTo>
                    <a:cubicBezTo>
                      <a:pt x="469" y="207"/>
                      <a:pt x="470" y="207"/>
                      <a:pt x="470" y="206"/>
                    </a:cubicBezTo>
                    <a:cubicBezTo>
                      <a:pt x="471" y="202"/>
                      <a:pt x="469" y="200"/>
                      <a:pt x="465" y="199"/>
                    </a:cubicBezTo>
                    <a:cubicBezTo>
                      <a:pt x="455" y="197"/>
                      <a:pt x="455" y="197"/>
                      <a:pt x="455" y="197"/>
                    </a:cubicBezTo>
                    <a:cubicBezTo>
                      <a:pt x="453" y="207"/>
                      <a:pt x="453" y="207"/>
                      <a:pt x="453" y="207"/>
                    </a:cubicBezTo>
                    <a:cubicBezTo>
                      <a:pt x="462" y="209"/>
                      <a:pt x="462" y="209"/>
                      <a:pt x="462" y="209"/>
                    </a:cubicBezTo>
                    <a:cubicBezTo>
                      <a:pt x="463" y="209"/>
                      <a:pt x="464" y="209"/>
                      <a:pt x="465" y="209"/>
                    </a:cubicBezTo>
                    <a:close/>
                    <a:moveTo>
                      <a:pt x="390" y="196"/>
                    </a:moveTo>
                    <a:cubicBezTo>
                      <a:pt x="391" y="196"/>
                      <a:pt x="393" y="195"/>
                      <a:pt x="394" y="194"/>
                    </a:cubicBezTo>
                    <a:cubicBezTo>
                      <a:pt x="395" y="193"/>
                      <a:pt x="396" y="192"/>
                      <a:pt x="396" y="190"/>
                    </a:cubicBezTo>
                    <a:cubicBezTo>
                      <a:pt x="396" y="186"/>
                      <a:pt x="396" y="186"/>
                      <a:pt x="396" y="186"/>
                    </a:cubicBezTo>
                    <a:cubicBezTo>
                      <a:pt x="395" y="186"/>
                      <a:pt x="394" y="187"/>
                      <a:pt x="393" y="187"/>
                    </a:cubicBezTo>
                    <a:cubicBezTo>
                      <a:pt x="392" y="187"/>
                      <a:pt x="391" y="188"/>
                      <a:pt x="390" y="188"/>
                    </a:cubicBezTo>
                    <a:cubicBezTo>
                      <a:pt x="388" y="188"/>
                      <a:pt x="387" y="189"/>
                      <a:pt x="386" y="189"/>
                    </a:cubicBezTo>
                    <a:cubicBezTo>
                      <a:pt x="385" y="190"/>
                      <a:pt x="385" y="191"/>
                      <a:pt x="385" y="192"/>
                    </a:cubicBezTo>
                    <a:cubicBezTo>
                      <a:pt x="385" y="193"/>
                      <a:pt x="385" y="194"/>
                      <a:pt x="386" y="195"/>
                    </a:cubicBezTo>
                    <a:cubicBezTo>
                      <a:pt x="387" y="195"/>
                      <a:pt x="388" y="196"/>
                      <a:pt x="390" y="196"/>
                    </a:cubicBezTo>
                    <a:close/>
                    <a:moveTo>
                      <a:pt x="319" y="54"/>
                    </a:moveTo>
                    <a:cubicBezTo>
                      <a:pt x="320" y="54"/>
                      <a:pt x="320" y="53"/>
                      <a:pt x="321" y="53"/>
                    </a:cubicBezTo>
                    <a:cubicBezTo>
                      <a:pt x="322" y="53"/>
                      <a:pt x="322" y="52"/>
                      <a:pt x="322" y="52"/>
                    </a:cubicBezTo>
                    <a:cubicBezTo>
                      <a:pt x="322" y="51"/>
                      <a:pt x="322" y="51"/>
                      <a:pt x="321" y="50"/>
                    </a:cubicBezTo>
                    <a:cubicBezTo>
                      <a:pt x="321" y="50"/>
                      <a:pt x="320" y="49"/>
                      <a:pt x="319" y="49"/>
                    </a:cubicBezTo>
                    <a:cubicBezTo>
                      <a:pt x="318" y="49"/>
                      <a:pt x="317" y="50"/>
                      <a:pt x="317" y="50"/>
                    </a:cubicBezTo>
                    <a:cubicBezTo>
                      <a:pt x="316" y="51"/>
                      <a:pt x="315" y="52"/>
                      <a:pt x="315" y="53"/>
                    </a:cubicBezTo>
                    <a:cubicBezTo>
                      <a:pt x="315" y="55"/>
                      <a:pt x="315" y="55"/>
                      <a:pt x="315" y="55"/>
                    </a:cubicBezTo>
                    <a:cubicBezTo>
                      <a:pt x="316" y="55"/>
                      <a:pt x="316" y="54"/>
                      <a:pt x="317" y="54"/>
                    </a:cubicBezTo>
                    <a:cubicBezTo>
                      <a:pt x="318" y="54"/>
                      <a:pt x="318" y="54"/>
                      <a:pt x="319" y="54"/>
                    </a:cubicBezTo>
                    <a:close/>
                    <a:moveTo>
                      <a:pt x="312" y="187"/>
                    </a:moveTo>
                    <a:cubicBezTo>
                      <a:pt x="304" y="212"/>
                      <a:pt x="304" y="212"/>
                      <a:pt x="304" y="212"/>
                    </a:cubicBezTo>
                    <a:cubicBezTo>
                      <a:pt x="319" y="212"/>
                      <a:pt x="319" y="212"/>
                      <a:pt x="319" y="212"/>
                    </a:cubicBezTo>
                    <a:cubicBezTo>
                      <a:pt x="312" y="187"/>
                      <a:pt x="312" y="187"/>
                      <a:pt x="312" y="187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517684D3-65F4-4786-B0FE-65C4C6FC1CDF}"/>
              </a:ext>
            </a:extLst>
          </p:cNvPr>
          <p:cNvGrpSpPr/>
          <p:nvPr/>
        </p:nvGrpSpPr>
        <p:grpSpPr>
          <a:xfrm>
            <a:off x="7375879" y="5559824"/>
            <a:ext cx="3756127" cy="665694"/>
            <a:chOff x="8071201" y="5429197"/>
            <a:chExt cx="3756127" cy="665694"/>
          </a:xfrm>
        </p:grpSpPr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5012A1BF-3F42-4FE8-8432-C3F719EF8550}"/>
                </a:ext>
              </a:extLst>
            </p:cNvPr>
            <p:cNvGrpSpPr/>
            <p:nvPr/>
          </p:nvGrpSpPr>
          <p:grpSpPr>
            <a:xfrm>
              <a:off x="8071201" y="5429197"/>
              <a:ext cx="3756127" cy="665694"/>
              <a:chOff x="4079772" y="3905949"/>
              <a:chExt cx="2830571" cy="501659"/>
            </a:xfrm>
          </p:grpSpPr>
          <p:grpSp>
            <p:nvGrpSpPr>
              <p:cNvPr id="79" name="Group 78">
                <a:extLst>
                  <a:ext uri="{FF2B5EF4-FFF2-40B4-BE49-F238E27FC236}">
                    <a16:creationId xmlns:a16="http://schemas.microsoft.com/office/drawing/2014/main" id="{71F3ECD7-AF94-45D1-9BF8-3EBCB2476FAC}"/>
                  </a:ext>
                </a:extLst>
              </p:cNvPr>
              <p:cNvGrpSpPr/>
              <p:nvPr/>
            </p:nvGrpSpPr>
            <p:grpSpPr>
              <a:xfrm rot="5400000">
                <a:off x="4079772" y="3905949"/>
                <a:ext cx="482249" cy="482250"/>
                <a:chOff x="785425" y="2327359"/>
                <a:chExt cx="854334" cy="854334"/>
              </a:xfrm>
            </p:grpSpPr>
            <p:sp>
              <p:nvSpPr>
                <p:cNvPr id="86" name="Oval 85">
                  <a:extLst>
                    <a:ext uri="{FF2B5EF4-FFF2-40B4-BE49-F238E27FC236}">
                      <a16:creationId xmlns:a16="http://schemas.microsoft.com/office/drawing/2014/main" id="{770DDD4A-0F41-4935-A6A2-A2E5216EC986}"/>
                    </a:ext>
                  </a:extLst>
                </p:cNvPr>
                <p:cNvSpPr/>
                <p:nvPr/>
              </p:nvSpPr>
              <p:spPr bwMode="auto">
                <a:xfrm>
                  <a:off x="785425" y="2327359"/>
                  <a:ext cx="854334" cy="854334"/>
                </a:xfrm>
                <a:prstGeom prst="ellipse">
                  <a:avLst/>
                </a:prstGeom>
                <a:solidFill>
                  <a:schemeClr val="accent5"/>
                </a:solidFill>
                <a:ln w="25400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>
                  <a:outerShdw blurRad="63500" sx="104000" sy="104000" algn="ctr" rotWithShape="0">
                    <a:prstClr val="black">
                      <a:alpha val="50000"/>
                    </a:prstClr>
                  </a:outerShdw>
                </a:effec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defTabSz="914296"/>
                  <a:endParaRPr lang="en-US"/>
                </a:p>
              </p:txBody>
            </p:sp>
            <p:sp>
              <p:nvSpPr>
                <p:cNvPr id="87" name="Oval 86">
                  <a:extLst>
                    <a:ext uri="{FF2B5EF4-FFF2-40B4-BE49-F238E27FC236}">
                      <a16:creationId xmlns:a16="http://schemas.microsoft.com/office/drawing/2014/main" id="{82CD6C38-71FC-47AD-AE30-D47425AF22C7}"/>
                    </a:ext>
                  </a:extLst>
                </p:cNvPr>
                <p:cNvSpPr/>
                <p:nvPr/>
              </p:nvSpPr>
              <p:spPr bwMode="auto">
                <a:xfrm>
                  <a:off x="841697" y="2383632"/>
                  <a:ext cx="741792" cy="741790"/>
                </a:xfrm>
                <a:prstGeom prst="ellipse">
                  <a:avLst/>
                </a:prstGeom>
                <a:noFill/>
                <a:ln w="12700" cap="flat" cmpd="sng" algn="ctr">
                  <a:solidFill>
                    <a:schemeClr val="bg1"/>
                  </a:solidFill>
                  <a:prstDash val="sysDot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defTabSz="914296"/>
                  <a:endParaRPr lang="en-US"/>
                </a:p>
              </p:txBody>
            </p:sp>
          </p:grpSp>
          <p:grpSp>
            <p:nvGrpSpPr>
              <p:cNvPr id="81" name="Group 80">
                <a:extLst>
                  <a:ext uri="{FF2B5EF4-FFF2-40B4-BE49-F238E27FC236}">
                    <a16:creationId xmlns:a16="http://schemas.microsoft.com/office/drawing/2014/main" id="{714F171A-7C64-4E56-870D-F1B48C9DC5FB}"/>
                  </a:ext>
                </a:extLst>
              </p:cNvPr>
              <p:cNvGrpSpPr/>
              <p:nvPr/>
            </p:nvGrpSpPr>
            <p:grpSpPr>
              <a:xfrm>
                <a:off x="4842301" y="3948421"/>
                <a:ext cx="2068042" cy="459187"/>
                <a:chOff x="6300192" y="2644887"/>
                <a:chExt cx="2068042" cy="459187"/>
              </a:xfrm>
            </p:grpSpPr>
            <p:sp>
              <p:nvSpPr>
                <p:cNvPr id="83" name="Shape 85">
                  <a:extLst>
                    <a:ext uri="{FF2B5EF4-FFF2-40B4-BE49-F238E27FC236}">
                      <a16:creationId xmlns:a16="http://schemas.microsoft.com/office/drawing/2014/main" id="{EA9B9DC3-020D-4FE8-9886-09D9C63B7753}"/>
                    </a:ext>
                  </a:extLst>
                </p:cNvPr>
                <p:cNvSpPr/>
                <p:nvPr/>
              </p:nvSpPr>
              <p:spPr>
                <a:xfrm>
                  <a:off x="6300192" y="2831644"/>
                  <a:ext cx="2068042" cy="272430"/>
                </a:xfrm>
                <a:prstGeom prst="rect">
                  <a:avLst/>
                </a:prstGeom>
                <a:ln w="12700">
                  <a:miter lim="400000"/>
                </a:ln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lIns="0" tIns="0" rIns="0" bIns="0">
                  <a:normAutofit/>
                </a:bodyPr>
                <a:lstStyle>
                  <a:lvl1pPr algn="l">
                    <a:spcBef>
                      <a:spcPts val="500"/>
                    </a:spcBef>
                    <a:defRPr sz="2000">
                      <a:solidFill>
                        <a:srgbClr val="8F9499"/>
                      </a:solidFill>
                      <a:latin typeface="Arimo"/>
                      <a:ea typeface="Arimo"/>
                      <a:cs typeface="Arimo"/>
                      <a:sym typeface="Arimo"/>
                    </a:defRPr>
                  </a:lvl1pPr>
                </a:lstStyle>
                <a:p>
                  <a:pPr lvl="0">
                    <a:defRPr sz="1800">
                      <a:solidFill>
                        <a:srgbClr val="000000"/>
                      </a:solidFill>
                    </a:defRPr>
                  </a:pPr>
                  <a:r>
                    <a:rPr sz="800" dirty="0">
                      <a:latin typeface="Montserrat" panose="00000500000000000000" pitchFamily="50" charset="0"/>
                    </a:rPr>
                    <a:t>It has survived not only five centuries, but also the leap into electronic typesetting.</a:t>
                  </a:r>
                </a:p>
              </p:txBody>
            </p:sp>
            <p:sp>
              <p:nvSpPr>
                <p:cNvPr id="85" name="Shape 86">
                  <a:extLst>
                    <a:ext uri="{FF2B5EF4-FFF2-40B4-BE49-F238E27FC236}">
                      <a16:creationId xmlns:a16="http://schemas.microsoft.com/office/drawing/2014/main" id="{6771F077-04EE-4FA2-A261-4A057D3BA6FC}"/>
                    </a:ext>
                  </a:extLst>
                </p:cNvPr>
                <p:cNvSpPr/>
                <p:nvPr/>
              </p:nvSpPr>
              <p:spPr>
                <a:xfrm>
                  <a:off x="6300192" y="2644887"/>
                  <a:ext cx="2068042" cy="175868"/>
                </a:xfrm>
                <a:prstGeom prst="rect">
                  <a:avLst/>
                </a:prstGeom>
                <a:ln w="12700">
                  <a:miter lim="400000"/>
                </a:ln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lIns="0" tIns="0" rIns="0" bIns="0">
                  <a:normAutofit/>
                </a:bodyPr>
                <a:lstStyle>
                  <a:lvl1pPr algn="l">
                    <a:lnSpc>
                      <a:spcPct val="110000"/>
                    </a:lnSpc>
                    <a:spcBef>
                      <a:spcPts val="500"/>
                    </a:spcBef>
                    <a:defRPr sz="2800" b="1">
                      <a:solidFill>
                        <a:srgbClr val="21282F"/>
                      </a:solidFill>
                      <a:latin typeface="Arimo"/>
                      <a:ea typeface="Arimo"/>
                      <a:cs typeface="Arimo"/>
                      <a:sym typeface="Arimo"/>
                    </a:defRPr>
                  </a:lvl1pPr>
                </a:lstStyle>
                <a:p>
                  <a:pPr lvl="0">
                    <a:defRPr sz="1800" b="0">
                      <a:solidFill>
                        <a:srgbClr val="000000"/>
                      </a:solidFill>
                    </a:defRPr>
                  </a:pPr>
                  <a:r>
                    <a:rPr lang="en-US" sz="1100" dirty="0">
                      <a:solidFill>
                        <a:schemeClr val="accent5"/>
                      </a:solidFill>
                      <a:latin typeface="Montserrat" panose="00000500000000000000" pitchFamily="50" charset="0"/>
                    </a:rPr>
                    <a:t>Sales Strategy</a:t>
                  </a:r>
                </a:p>
              </p:txBody>
            </p:sp>
          </p:grpSp>
        </p:grpSp>
        <p:sp>
          <p:nvSpPr>
            <p:cNvPr id="88" name="Freeform 30">
              <a:extLst>
                <a:ext uri="{FF2B5EF4-FFF2-40B4-BE49-F238E27FC236}">
                  <a16:creationId xmlns:a16="http://schemas.microsoft.com/office/drawing/2014/main" id="{D19633EA-2733-4611-B30E-A3E2EA99BD1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12371" y="5583970"/>
              <a:ext cx="358642" cy="333832"/>
            </a:xfrm>
            <a:custGeom>
              <a:avLst/>
              <a:gdLst>
                <a:gd name="T0" fmla="*/ 489 w 618"/>
                <a:gd name="T1" fmla="*/ 227 h 575"/>
                <a:gd name="T2" fmla="*/ 465 w 618"/>
                <a:gd name="T3" fmla="*/ 284 h 575"/>
                <a:gd name="T4" fmla="*/ 556 w 618"/>
                <a:gd name="T5" fmla="*/ 371 h 575"/>
                <a:gd name="T6" fmla="*/ 417 w 618"/>
                <a:gd name="T7" fmla="*/ 463 h 575"/>
                <a:gd name="T8" fmla="*/ 284 w 618"/>
                <a:gd name="T9" fmla="*/ 397 h 575"/>
                <a:gd name="T10" fmla="*/ 232 w 618"/>
                <a:gd name="T11" fmla="*/ 401 h 575"/>
                <a:gd name="T12" fmla="*/ 221 w 618"/>
                <a:gd name="T13" fmla="*/ 401 h 575"/>
                <a:gd name="T14" fmla="*/ 309 w 618"/>
                <a:gd name="T15" fmla="*/ 501 h 575"/>
                <a:gd name="T16" fmla="*/ 309 w 618"/>
                <a:gd name="T17" fmla="*/ 556 h 575"/>
                <a:gd name="T18" fmla="*/ 326 w 618"/>
                <a:gd name="T19" fmla="*/ 561 h 575"/>
                <a:gd name="T20" fmla="*/ 355 w 618"/>
                <a:gd name="T21" fmla="*/ 517 h 575"/>
                <a:gd name="T22" fmla="*/ 417 w 618"/>
                <a:gd name="T23" fmla="*/ 525 h 575"/>
                <a:gd name="T24" fmla="*/ 618 w 618"/>
                <a:gd name="T25" fmla="*/ 371 h 575"/>
                <a:gd name="T26" fmla="*/ 489 w 618"/>
                <a:gd name="T27" fmla="*/ 227 h 575"/>
                <a:gd name="T28" fmla="*/ 463 w 618"/>
                <a:gd name="T29" fmla="*/ 185 h 575"/>
                <a:gd name="T30" fmla="*/ 232 w 618"/>
                <a:gd name="T31" fmla="*/ 0 h 575"/>
                <a:gd name="T32" fmla="*/ 0 w 618"/>
                <a:gd name="T33" fmla="*/ 185 h 575"/>
                <a:gd name="T34" fmla="*/ 123 w 618"/>
                <a:gd name="T35" fmla="*/ 349 h 575"/>
                <a:gd name="T36" fmla="*/ 123 w 618"/>
                <a:gd name="T37" fmla="*/ 432 h 575"/>
                <a:gd name="T38" fmla="*/ 142 w 618"/>
                <a:gd name="T39" fmla="*/ 439 h 575"/>
                <a:gd name="T40" fmla="*/ 195 w 618"/>
                <a:gd name="T41" fmla="*/ 368 h 575"/>
                <a:gd name="T42" fmla="*/ 232 w 618"/>
                <a:gd name="T43" fmla="*/ 371 h 575"/>
                <a:gd name="T44" fmla="*/ 463 w 618"/>
                <a:gd name="T45" fmla="*/ 185 h 575"/>
                <a:gd name="T46" fmla="*/ 62 w 618"/>
                <a:gd name="T47" fmla="*/ 185 h 575"/>
                <a:gd name="T48" fmla="*/ 232 w 618"/>
                <a:gd name="T49" fmla="*/ 62 h 575"/>
                <a:gd name="T50" fmla="*/ 402 w 618"/>
                <a:gd name="T51" fmla="*/ 185 h 575"/>
                <a:gd name="T52" fmla="*/ 232 w 618"/>
                <a:gd name="T53" fmla="*/ 309 h 575"/>
                <a:gd name="T54" fmla="*/ 62 w 618"/>
                <a:gd name="T55" fmla="*/ 185 h 575"/>
                <a:gd name="T56" fmla="*/ 62 w 618"/>
                <a:gd name="T57" fmla="*/ 185 h 575"/>
                <a:gd name="T58" fmla="*/ 62 w 618"/>
                <a:gd name="T59" fmla="*/ 185 h 5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18" h="575">
                  <a:moveTo>
                    <a:pt x="489" y="227"/>
                  </a:moveTo>
                  <a:cubicBezTo>
                    <a:pt x="485" y="247"/>
                    <a:pt x="476" y="266"/>
                    <a:pt x="465" y="284"/>
                  </a:cubicBezTo>
                  <a:cubicBezTo>
                    <a:pt x="518" y="297"/>
                    <a:pt x="556" y="331"/>
                    <a:pt x="556" y="371"/>
                  </a:cubicBezTo>
                  <a:cubicBezTo>
                    <a:pt x="556" y="422"/>
                    <a:pt x="494" y="463"/>
                    <a:pt x="417" y="463"/>
                  </a:cubicBezTo>
                  <a:cubicBezTo>
                    <a:pt x="354" y="463"/>
                    <a:pt x="301" y="435"/>
                    <a:pt x="284" y="397"/>
                  </a:cubicBezTo>
                  <a:cubicBezTo>
                    <a:pt x="267" y="400"/>
                    <a:pt x="250" y="401"/>
                    <a:pt x="232" y="401"/>
                  </a:cubicBezTo>
                  <a:cubicBezTo>
                    <a:pt x="228" y="401"/>
                    <a:pt x="224" y="401"/>
                    <a:pt x="221" y="401"/>
                  </a:cubicBezTo>
                  <a:cubicBezTo>
                    <a:pt x="231" y="443"/>
                    <a:pt x="264" y="478"/>
                    <a:pt x="309" y="501"/>
                  </a:cubicBezTo>
                  <a:cubicBezTo>
                    <a:pt x="309" y="556"/>
                    <a:pt x="309" y="556"/>
                    <a:pt x="309" y="556"/>
                  </a:cubicBezTo>
                  <a:cubicBezTo>
                    <a:pt x="309" y="573"/>
                    <a:pt x="317" y="575"/>
                    <a:pt x="326" y="561"/>
                  </a:cubicBezTo>
                  <a:cubicBezTo>
                    <a:pt x="355" y="517"/>
                    <a:pt x="355" y="517"/>
                    <a:pt x="355" y="517"/>
                  </a:cubicBezTo>
                  <a:cubicBezTo>
                    <a:pt x="375" y="522"/>
                    <a:pt x="395" y="525"/>
                    <a:pt x="417" y="525"/>
                  </a:cubicBezTo>
                  <a:cubicBezTo>
                    <a:pt x="528" y="525"/>
                    <a:pt x="618" y="456"/>
                    <a:pt x="618" y="371"/>
                  </a:cubicBezTo>
                  <a:cubicBezTo>
                    <a:pt x="618" y="305"/>
                    <a:pt x="565" y="249"/>
                    <a:pt x="489" y="227"/>
                  </a:cubicBezTo>
                  <a:close/>
                  <a:moveTo>
                    <a:pt x="463" y="185"/>
                  </a:moveTo>
                  <a:cubicBezTo>
                    <a:pt x="463" y="83"/>
                    <a:pt x="360" y="0"/>
                    <a:pt x="232" y="0"/>
                  </a:cubicBezTo>
                  <a:cubicBezTo>
                    <a:pt x="104" y="0"/>
                    <a:pt x="0" y="83"/>
                    <a:pt x="0" y="185"/>
                  </a:cubicBezTo>
                  <a:cubicBezTo>
                    <a:pt x="0" y="256"/>
                    <a:pt x="50" y="318"/>
                    <a:pt x="123" y="349"/>
                  </a:cubicBezTo>
                  <a:cubicBezTo>
                    <a:pt x="123" y="432"/>
                    <a:pt x="123" y="432"/>
                    <a:pt x="123" y="432"/>
                  </a:cubicBezTo>
                  <a:cubicBezTo>
                    <a:pt x="123" y="449"/>
                    <a:pt x="132" y="452"/>
                    <a:pt x="142" y="439"/>
                  </a:cubicBezTo>
                  <a:cubicBezTo>
                    <a:pt x="195" y="368"/>
                    <a:pt x="195" y="368"/>
                    <a:pt x="195" y="368"/>
                  </a:cubicBezTo>
                  <a:cubicBezTo>
                    <a:pt x="207" y="369"/>
                    <a:pt x="219" y="371"/>
                    <a:pt x="232" y="371"/>
                  </a:cubicBezTo>
                  <a:cubicBezTo>
                    <a:pt x="360" y="371"/>
                    <a:pt x="463" y="288"/>
                    <a:pt x="463" y="185"/>
                  </a:cubicBezTo>
                  <a:close/>
                  <a:moveTo>
                    <a:pt x="62" y="185"/>
                  </a:moveTo>
                  <a:cubicBezTo>
                    <a:pt x="62" y="117"/>
                    <a:pt x="138" y="62"/>
                    <a:pt x="232" y="62"/>
                  </a:cubicBezTo>
                  <a:cubicBezTo>
                    <a:pt x="326" y="62"/>
                    <a:pt x="402" y="117"/>
                    <a:pt x="402" y="185"/>
                  </a:cubicBezTo>
                  <a:cubicBezTo>
                    <a:pt x="402" y="253"/>
                    <a:pt x="326" y="309"/>
                    <a:pt x="232" y="309"/>
                  </a:cubicBezTo>
                  <a:cubicBezTo>
                    <a:pt x="138" y="309"/>
                    <a:pt x="62" y="253"/>
                    <a:pt x="62" y="185"/>
                  </a:cubicBezTo>
                  <a:close/>
                  <a:moveTo>
                    <a:pt x="62" y="185"/>
                  </a:moveTo>
                  <a:cubicBezTo>
                    <a:pt x="62" y="185"/>
                    <a:pt x="62" y="185"/>
                    <a:pt x="62" y="185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30" tIns="45715" rIns="91430" bIns="45715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2BFD9D3B-A4BA-4A9D-AFAC-36A8C9EE302D}"/>
              </a:ext>
            </a:extLst>
          </p:cNvPr>
          <p:cNvGrpSpPr/>
          <p:nvPr/>
        </p:nvGrpSpPr>
        <p:grpSpPr>
          <a:xfrm>
            <a:off x="6138150" y="3069412"/>
            <a:ext cx="3756127" cy="680985"/>
            <a:chOff x="8071200" y="3192496"/>
            <a:chExt cx="3756127" cy="680985"/>
          </a:xfrm>
        </p:grpSpPr>
        <p:sp>
          <p:nvSpPr>
            <p:cNvPr id="74" name="Shape 85">
              <a:extLst>
                <a:ext uri="{FF2B5EF4-FFF2-40B4-BE49-F238E27FC236}">
                  <a16:creationId xmlns:a16="http://schemas.microsoft.com/office/drawing/2014/main" id="{33FD0584-E2A2-40D8-9AE0-8690059C679D}"/>
                </a:ext>
              </a:extLst>
            </p:cNvPr>
            <p:cNvSpPr/>
            <p:nvPr/>
          </p:nvSpPr>
          <p:spPr>
            <a:xfrm>
              <a:off x="9083065" y="3511970"/>
              <a:ext cx="2744262" cy="361511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spcBef>
                  <a:spcPts val="500"/>
                </a:spcBef>
                <a:defRPr sz="2000">
                  <a:solidFill>
                    <a:srgbClr val="8F9499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800" dirty="0">
                  <a:solidFill>
                    <a:schemeClr val="tx2"/>
                  </a:solidFill>
                  <a:latin typeface="Montserrat" panose="00000500000000000000" pitchFamily="50" charset="0"/>
                </a:rPr>
                <a:t>It has survived not only five centuries, but also the leap into electronic typesetting.</a:t>
              </a:r>
            </a:p>
          </p:txBody>
        </p:sp>
        <p:sp>
          <p:nvSpPr>
            <p:cNvPr id="75" name="Shape 86">
              <a:extLst>
                <a:ext uri="{FF2B5EF4-FFF2-40B4-BE49-F238E27FC236}">
                  <a16:creationId xmlns:a16="http://schemas.microsoft.com/office/drawing/2014/main" id="{78BC41DC-A796-4F74-A47D-7D030F6D27CE}"/>
                </a:ext>
              </a:extLst>
            </p:cNvPr>
            <p:cNvSpPr/>
            <p:nvPr/>
          </p:nvSpPr>
          <p:spPr>
            <a:xfrm>
              <a:off x="9083065" y="3264146"/>
              <a:ext cx="2744262" cy="233374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lIns="0" tIns="0" rIns="0" bIns="0">
              <a:normAutofit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2800" b="1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lang="en-US" sz="1100" dirty="0">
                  <a:solidFill>
                    <a:schemeClr val="accent3"/>
                  </a:solidFill>
                  <a:latin typeface="Montserrat" panose="00000500000000000000" pitchFamily="50" charset="0"/>
                </a:rPr>
                <a:t>Case Studies</a:t>
              </a:r>
            </a:p>
          </p:txBody>
        </p:sp>
        <p:sp>
          <p:nvSpPr>
            <p:cNvPr id="76" name="Oval 75">
              <a:extLst>
                <a:ext uri="{FF2B5EF4-FFF2-40B4-BE49-F238E27FC236}">
                  <a16:creationId xmlns:a16="http://schemas.microsoft.com/office/drawing/2014/main" id="{1AA5E054-E4FE-4F49-B355-1AC6F88D243A}"/>
                </a:ext>
              </a:extLst>
            </p:cNvPr>
            <p:cNvSpPr/>
            <p:nvPr/>
          </p:nvSpPr>
          <p:spPr bwMode="auto">
            <a:xfrm rot="5400000">
              <a:off x="8071201" y="3192495"/>
              <a:ext cx="639938" cy="639939"/>
            </a:xfrm>
            <a:prstGeom prst="ellipse">
              <a:avLst/>
            </a:prstGeom>
            <a:solidFill>
              <a:schemeClr val="accent3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>
              <a:outerShdw blurRad="63500" sx="104000" sy="104000" algn="ctr" rotWithShape="0">
                <a:prstClr val="black">
                  <a:alpha val="50000"/>
                </a:prstClr>
              </a:outerShdw>
            </a:effectLst>
          </p:spPr>
          <p:txBody>
            <a:bodyPr vert="horz" wrap="square" lIns="91430" tIns="45715" rIns="91430" bIns="45715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  <p:sp>
          <p:nvSpPr>
            <p:cNvPr id="77" name="Oval 76">
              <a:extLst>
                <a:ext uri="{FF2B5EF4-FFF2-40B4-BE49-F238E27FC236}">
                  <a16:creationId xmlns:a16="http://schemas.microsoft.com/office/drawing/2014/main" id="{29F86E5D-97B2-40A5-A513-DEBE28759AE0}"/>
                </a:ext>
              </a:extLst>
            </p:cNvPr>
            <p:cNvSpPr/>
            <p:nvPr/>
          </p:nvSpPr>
          <p:spPr bwMode="auto">
            <a:xfrm rot="5400000">
              <a:off x="8113349" y="3234647"/>
              <a:ext cx="555638" cy="555638"/>
            </a:xfrm>
            <a:prstGeom prst="ellipse">
              <a:avLst/>
            </a:prstGeom>
            <a:noFill/>
            <a:ln w="12700" cap="flat" cmpd="sng" algn="ctr">
              <a:solidFill>
                <a:schemeClr val="bg1"/>
              </a:solidFill>
              <a:prstDash val="sysDot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30" tIns="45715" rIns="91430" bIns="45715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  <p:sp>
          <p:nvSpPr>
            <p:cNvPr id="105" name="Freeform 6">
              <a:extLst>
                <a:ext uri="{FF2B5EF4-FFF2-40B4-BE49-F238E27FC236}">
                  <a16:creationId xmlns:a16="http://schemas.microsoft.com/office/drawing/2014/main" id="{CFD187ED-A8DC-4640-8CD3-0D9A14EEAE5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09213" y="3349044"/>
              <a:ext cx="363558" cy="287815"/>
            </a:xfrm>
            <a:custGeom>
              <a:avLst/>
              <a:gdLst>
                <a:gd name="T0" fmla="*/ 96 w 192"/>
                <a:gd name="T1" fmla="*/ 112 h 152"/>
                <a:gd name="T2" fmla="*/ 46 w 192"/>
                <a:gd name="T3" fmla="*/ 83 h 152"/>
                <a:gd name="T4" fmla="*/ 43 w 192"/>
                <a:gd name="T5" fmla="*/ 83 h 152"/>
                <a:gd name="T6" fmla="*/ 40 w 192"/>
                <a:gd name="T7" fmla="*/ 79 h 152"/>
                <a:gd name="T8" fmla="*/ 40 w 192"/>
                <a:gd name="T9" fmla="*/ 152 h 152"/>
                <a:gd name="T10" fmla="*/ 152 w 192"/>
                <a:gd name="T11" fmla="*/ 152 h 152"/>
                <a:gd name="T12" fmla="*/ 152 w 192"/>
                <a:gd name="T13" fmla="*/ 79 h 152"/>
                <a:gd name="T14" fmla="*/ 145 w 192"/>
                <a:gd name="T15" fmla="*/ 83 h 152"/>
                <a:gd name="T16" fmla="*/ 96 w 192"/>
                <a:gd name="T17" fmla="*/ 112 h 152"/>
                <a:gd name="T18" fmla="*/ 96 w 192"/>
                <a:gd name="T19" fmla="*/ 0 h 152"/>
                <a:gd name="T20" fmla="*/ 0 w 192"/>
                <a:gd name="T21" fmla="*/ 46 h 152"/>
                <a:gd name="T22" fmla="*/ 13 w 192"/>
                <a:gd name="T23" fmla="*/ 56 h 152"/>
                <a:gd name="T24" fmla="*/ 13 w 192"/>
                <a:gd name="T25" fmla="*/ 125 h 152"/>
                <a:gd name="T26" fmla="*/ 20 w 192"/>
                <a:gd name="T27" fmla="*/ 125 h 152"/>
                <a:gd name="T28" fmla="*/ 20 w 192"/>
                <a:gd name="T29" fmla="*/ 60 h 152"/>
                <a:gd name="T30" fmla="*/ 27 w 192"/>
                <a:gd name="T31" fmla="*/ 63 h 152"/>
                <a:gd name="T32" fmla="*/ 27 w 192"/>
                <a:gd name="T33" fmla="*/ 63 h 152"/>
                <a:gd name="T34" fmla="*/ 96 w 192"/>
                <a:gd name="T35" fmla="*/ 106 h 152"/>
                <a:gd name="T36" fmla="*/ 175 w 192"/>
                <a:gd name="T37" fmla="*/ 56 h 152"/>
                <a:gd name="T38" fmla="*/ 175 w 192"/>
                <a:gd name="T39" fmla="*/ 56 h 152"/>
                <a:gd name="T40" fmla="*/ 192 w 192"/>
                <a:gd name="T41" fmla="*/ 46 h 152"/>
                <a:gd name="T42" fmla="*/ 96 w 192"/>
                <a:gd name="T43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92" h="152">
                  <a:moveTo>
                    <a:pt x="96" y="112"/>
                  </a:moveTo>
                  <a:lnTo>
                    <a:pt x="46" y="83"/>
                  </a:lnTo>
                  <a:lnTo>
                    <a:pt x="43" y="83"/>
                  </a:lnTo>
                  <a:lnTo>
                    <a:pt x="40" y="79"/>
                  </a:lnTo>
                  <a:lnTo>
                    <a:pt x="40" y="152"/>
                  </a:lnTo>
                  <a:lnTo>
                    <a:pt x="152" y="152"/>
                  </a:lnTo>
                  <a:lnTo>
                    <a:pt x="152" y="79"/>
                  </a:lnTo>
                  <a:lnTo>
                    <a:pt x="145" y="83"/>
                  </a:lnTo>
                  <a:lnTo>
                    <a:pt x="96" y="112"/>
                  </a:lnTo>
                  <a:close/>
                  <a:moveTo>
                    <a:pt x="96" y="0"/>
                  </a:moveTo>
                  <a:lnTo>
                    <a:pt x="0" y="46"/>
                  </a:lnTo>
                  <a:lnTo>
                    <a:pt x="13" y="56"/>
                  </a:lnTo>
                  <a:lnTo>
                    <a:pt x="13" y="125"/>
                  </a:lnTo>
                  <a:lnTo>
                    <a:pt x="20" y="125"/>
                  </a:lnTo>
                  <a:lnTo>
                    <a:pt x="20" y="60"/>
                  </a:lnTo>
                  <a:lnTo>
                    <a:pt x="27" y="63"/>
                  </a:lnTo>
                  <a:lnTo>
                    <a:pt x="27" y="63"/>
                  </a:lnTo>
                  <a:lnTo>
                    <a:pt x="96" y="106"/>
                  </a:lnTo>
                  <a:lnTo>
                    <a:pt x="175" y="56"/>
                  </a:lnTo>
                  <a:lnTo>
                    <a:pt x="175" y="56"/>
                  </a:lnTo>
                  <a:lnTo>
                    <a:pt x="192" y="46"/>
                  </a:lnTo>
                  <a:lnTo>
                    <a:pt x="96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30" tIns="45715" rIns="91430" bIns="45715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756C1619-0F91-4FDE-B0D8-746E04243A1F}"/>
              </a:ext>
            </a:extLst>
          </p:cNvPr>
          <p:cNvGrpSpPr/>
          <p:nvPr/>
        </p:nvGrpSpPr>
        <p:grpSpPr>
          <a:xfrm>
            <a:off x="6778090" y="4299327"/>
            <a:ext cx="3756127" cy="711567"/>
            <a:chOff x="8071200" y="4291814"/>
            <a:chExt cx="3756127" cy="711567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B957211E-534D-47E4-8DC2-9FAD71A5BB4C}"/>
                </a:ext>
              </a:extLst>
            </p:cNvPr>
            <p:cNvGrpSpPr/>
            <p:nvPr/>
          </p:nvGrpSpPr>
          <p:grpSpPr>
            <a:xfrm>
              <a:off x="9083065" y="4394046"/>
              <a:ext cx="2744262" cy="609335"/>
              <a:chOff x="6300192" y="2644887"/>
              <a:chExt cx="2068042" cy="459187"/>
            </a:xfrm>
          </p:grpSpPr>
          <p:sp>
            <p:nvSpPr>
              <p:cNvPr id="100" name="Shape 85">
                <a:extLst>
                  <a:ext uri="{FF2B5EF4-FFF2-40B4-BE49-F238E27FC236}">
                    <a16:creationId xmlns:a16="http://schemas.microsoft.com/office/drawing/2014/main" id="{9B9CF756-3686-4E42-8C09-B2D4DE52EA3E}"/>
                  </a:ext>
                </a:extLst>
              </p:cNvPr>
              <p:cNvSpPr/>
              <p:nvPr/>
            </p:nvSpPr>
            <p:spPr>
              <a:xfrm>
                <a:off x="6300192" y="2831644"/>
                <a:ext cx="2068042" cy="272430"/>
              </a:xfrm>
              <a:prstGeom prst="rect">
                <a:avLst/>
              </a:prstGeom>
              <a:ln w="12700">
                <a:miter lim="400000"/>
              </a:ln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lIns="0" tIns="0" rIns="0" bIns="0">
                <a:normAutofit/>
              </a:bodyPr>
              <a:lstStyle>
                <a:lvl1pPr algn="l">
                  <a:spcBef>
                    <a:spcPts val="500"/>
                  </a:spcBef>
                  <a:defRPr sz="2000">
                    <a:solidFill>
                      <a:srgbClr val="8F9499"/>
                    </a:solidFill>
                    <a:latin typeface="Arimo"/>
                    <a:ea typeface="Arimo"/>
                    <a:cs typeface="Arimo"/>
                    <a:sym typeface="Arimo"/>
                  </a:defRPr>
                </a:lvl1pPr>
              </a:lstStyle>
              <a:p>
                <a:pPr lvl="0">
                  <a:defRPr sz="1800">
                    <a:solidFill>
                      <a:srgbClr val="000000"/>
                    </a:solidFill>
                  </a:defRPr>
                </a:pPr>
                <a:r>
                  <a:rPr sz="800" dirty="0">
                    <a:solidFill>
                      <a:schemeClr val="tx2"/>
                    </a:solidFill>
                    <a:latin typeface="Montserrat" panose="00000500000000000000" pitchFamily="50" charset="0"/>
                  </a:rPr>
                  <a:t>It has survived not only five centuries, but also the leap into electronic typesetting.</a:t>
                </a:r>
              </a:p>
            </p:txBody>
          </p:sp>
          <p:sp>
            <p:nvSpPr>
              <p:cNvPr id="101" name="Shape 86">
                <a:extLst>
                  <a:ext uri="{FF2B5EF4-FFF2-40B4-BE49-F238E27FC236}">
                    <a16:creationId xmlns:a16="http://schemas.microsoft.com/office/drawing/2014/main" id="{B36287D4-2178-45D0-995B-00E066E494DA}"/>
                  </a:ext>
                </a:extLst>
              </p:cNvPr>
              <p:cNvSpPr/>
              <p:nvPr/>
            </p:nvSpPr>
            <p:spPr>
              <a:xfrm>
                <a:off x="6300192" y="2644887"/>
                <a:ext cx="2068042" cy="175868"/>
              </a:xfrm>
              <a:prstGeom prst="rect">
                <a:avLst/>
              </a:prstGeom>
              <a:ln w="12700">
                <a:miter lim="400000"/>
              </a:ln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lIns="0" tIns="0" rIns="0" bIns="0">
                <a:normAutofit/>
              </a:bodyPr>
              <a:lstStyle>
                <a:lvl1pPr algn="l">
                  <a:lnSpc>
                    <a:spcPct val="110000"/>
                  </a:lnSpc>
                  <a:spcBef>
                    <a:spcPts val="500"/>
                  </a:spcBef>
                  <a:defRPr sz="2800" b="1">
                    <a:solidFill>
                      <a:srgbClr val="21282F"/>
                    </a:solidFill>
                    <a:latin typeface="Arimo"/>
                    <a:ea typeface="Arimo"/>
                    <a:cs typeface="Arimo"/>
                    <a:sym typeface="Arimo"/>
                  </a:defRPr>
                </a:lvl1pPr>
              </a:lstStyle>
              <a:p>
                <a:pPr lvl="0">
                  <a:defRPr sz="1800" b="0">
                    <a:solidFill>
                      <a:srgbClr val="000000"/>
                    </a:solidFill>
                  </a:defRPr>
                </a:pPr>
                <a:r>
                  <a:rPr lang="en-US" sz="1100" dirty="0">
                    <a:solidFill>
                      <a:schemeClr val="accent4"/>
                    </a:solidFill>
                    <a:latin typeface="Montserrat" panose="00000500000000000000" pitchFamily="50" charset="0"/>
                  </a:rPr>
                  <a:t>Company History</a:t>
                </a:r>
                <a:endParaRPr sz="1100" dirty="0">
                  <a:solidFill>
                    <a:schemeClr val="accent4"/>
                  </a:solidFill>
                  <a:latin typeface="Montserrat" panose="00000500000000000000" pitchFamily="50" charset="0"/>
                </a:endParaRPr>
              </a:p>
            </p:txBody>
          </p:sp>
        </p:grpSp>
        <p:grpSp>
          <p:nvGrpSpPr>
            <p:cNvPr id="102" name="Group 101">
              <a:extLst>
                <a:ext uri="{FF2B5EF4-FFF2-40B4-BE49-F238E27FC236}">
                  <a16:creationId xmlns:a16="http://schemas.microsoft.com/office/drawing/2014/main" id="{C1A9D65C-5E10-44BD-94B8-71ED78E967EB}"/>
                </a:ext>
              </a:extLst>
            </p:cNvPr>
            <p:cNvGrpSpPr/>
            <p:nvPr/>
          </p:nvGrpSpPr>
          <p:grpSpPr>
            <a:xfrm rot="5400000">
              <a:off x="8071201" y="4291813"/>
              <a:ext cx="639938" cy="639939"/>
              <a:chOff x="785425" y="2327359"/>
              <a:chExt cx="854334" cy="854334"/>
            </a:xfrm>
          </p:grpSpPr>
          <p:sp>
            <p:nvSpPr>
              <p:cNvPr id="103" name="Oval 102">
                <a:extLst>
                  <a:ext uri="{FF2B5EF4-FFF2-40B4-BE49-F238E27FC236}">
                    <a16:creationId xmlns:a16="http://schemas.microsoft.com/office/drawing/2014/main" id="{7580B8C9-4129-4304-9D54-6F22686C01FE}"/>
                  </a:ext>
                </a:extLst>
              </p:cNvPr>
              <p:cNvSpPr/>
              <p:nvPr/>
            </p:nvSpPr>
            <p:spPr bwMode="auto">
              <a:xfrm>
                <a:off x="785425" y="2327359"/>
                <a:ext cx="854334" cy="854334"/>
              </a:xfrm>
              <a:prstGeom prst="ellipse">
                <a:avLst/>
              </a:prstGeom>
              <a:solidFill>
                <a:schemeClr val="accent4"/>
              </a:solidFill>
              <a:ln w="25400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>
                <a:outerShdw blurRad="63500" sx="104000" sy="104000" algn="ctr" rotWithShape="0">
                  <a:prstClr val="black">
                    <a:alpha val="50000"/>
                  </a:prstClr>
                </a:outerShdw>
              </a:effec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defTabSz="914296"/>
                <a:endParaRPr lang="en-US" sz="5600"/>
              </a:p>
            </p:txBody>
          </p:sp>
          <p:sp>
            <p:nvSpPr>
              <p:cNvPr id="104" name="Oval 103">
                <a:extLst>
                  <a:ext uri="{FF2B5EF4-FFF2-40B4-BE49-F238E27FC236}">
                    <a16:creationId xmlns:a16="http://schemas.microsoft.com/office/drawing/2014/main" id="{41F36AC6-CD10-4CCD-9B92-FB772683DA64}"/>
                  </a:ext>
                </a:extLst>
              </p:cNvPr>
              <p:cNvSpPr/>
              <p:nvPr/>
            </p:nvSpPr>
            <p:spPr bwMode="auto">
              <a:xfrm>
                <a:off x="841697" y="2383632"/>
                <a:ext cx="741792" cy="741790"/>
              </a:xfrm>
              <a:prstGeom prst="ellipse">
                <a:avLst/>
              </a:prstGeom>
              <a:noFill/>
              <a:ln w="12700" cap="flat" cmpd="sng" algn="ctr">
                <a:solidFill>
                  <a:schemeClr val="bg1"/>
                </a:solidFill>
                <a:prstDash val="sysDot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defTabSz="914296"/>
                <a:endParaRPr lang="en-US" sz="5600"/>
              </a:p>
            </p:txBody>
          </p:sp>
        </p:grpSp>
        <p:sp>
          <p:nvSpPr>
            <p:cNvPr id="106" name="Freeform 11">
              <a:extLst>
                <a:ext uri="{FF2B5EF4-FFF2-40B4-BE49-F238E27FC236}">
                  <a16:creationId xmlns:a16="http://schemas.microsoft.com/office/drawing/2014/main" id="{BA362A54-D24B-4BA0-B3A4-F068A3CFDDF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57397" y="4471695"/>
              <a:ext cx="269643" cy="280177"/>
            </a:xfrm>
            <a:custGeom>
              <a:avLst/>
              <a:gdLst>
                <a:gd name="T0" fmla="*/ 66 w 128"/>
                <a:gd name="T1" fmla="*/ 50 h 133"/>
                <a:gd name="T2" fmla="*/ 66 w 128"/>
                <a:gd name="T3" fmla="*/ 133 h 133"/>
                <a:gd name="T4" fmla="*/ 128 w 128"/>
                <a:gd name="T5" fmla="*/ 111 h 133"/>
                <a:gd name="T6" fmla="*/ 128 w 128"/>
                <a:gd name="T7" fmla="*/ 28 h 133"/>
                <a:gd name="T8" fmla="*/ 128 w 128"/>
                <a:gd name="T9" fmla="*/ 28 h 133"/>
                <a:gd name="T10" fmla="*/ 128 w 128"/>
                <a:gd name="T11" fmla="*/ 26 h 133"/>
                <a:gd name="T12" fmla="*/ 66 w 128"/>
                <a:gd name="T13" fmla="*/ 50 h 133"/>
                <a:gd name="T14" fmla="*/ 0 w 128"/>
                <a:gd name="T15" fmla="*/ 28 h 133"/>
                <a:gd name="T16" fmla="*/ 0 w 128"/>
                <a:gd name="T17" fmla="*/ 28 h 133"/>
                <a:gd name="T18" fmla="*/ 0 w 128"/>
                <a:gd name="T19" fmla="*/ 111 h 133"/>
                <a:gd name="T20" fmla="*/ 61 w 128"/>
                <a:gd name="T21" fmla="*/ 133 h 133"/>
                <a:gd name="T22" fmla="*/ 61 w 128"/>
                <a:gd name="T23" fmla="*/ 50 h 133"/>
                <a:gd name="T24" fmla="*/ 45 w 128"/>
                <a:gd name="T25" fmla="*/ 43 h 133"/>
                <a:gd name="T26" fmla="*/ 0 w 128"/>
                <a:gd name="T27" fmla="*/ 28 h 133"/>
                <a:gd name="T28" fmla="*/ 64 w 128"/>
                <a:gd name="T29" fmla="*/ 0 h 133"/>
                <a:gd name="T30" fmla="*/ 2 w 128"/>
                <a:gd name="T31" fmla="*/ 24 h 133"/>
                <a:gd name="T32" fmla="*/ 2 w 128"/>
                <a:gd name="T33" fmla="*/ 24 h 133"/>
                <a:gd name="T34" fmla="*/ 35 w 128"/>
                <a:gd name="T35" fmla="*/ 36 h 133"/>
                <a:gd name="T36" fmla="*/ 64 w 128"/>
                <a:gd name="T37" fmla="*/ 45 h 133"/>
                <a:gd name="T38" fmla="*/ 125 w 128"/>
                <a:gd name="T39" fmla="*/ 24 h 133"/>
                <a:gd name="T40" fmla="*/ 64 w 128"/>
                <a:gd name="T41" fmla="*/ 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28" h="133">
                  <a:moveTo>
                    <a:pt x="66" y="50"/>
                  </a:moveTo>
                  <a:lnTo>
                    <a:pt x="66" y="133"/>
                  </a:lnTo>
                  <a:lnTo>
                    <a:pt x="128" y="111"/>
                  </a:lnTo>
                  <a:lnTo>
                    <a:pt x="128" y="28"/>
                  </a:lnTo>
                  <a:lnTo>
                    <a:pt x="128" y="28"/>
                  </a:lnTo>
                  <a:lnTo>
                    <a:pt x="128" y="26"/>
                  </a:lnTo>
                  <a:lnTo>
                    <a:pt x="66" y="50"/>
                  </a:lnTo>
                  <a:close/>
                  <a:moveTo>
                    <a:pt x="0" y="28"/>
                  </a:moveTo>
                  <a:lnTo>
                    <a:pt x="0" y="28"/>
                  </a:lnTo>
                  <a:lnTo>
                    <a:pt x="0" y="111"/>
                  </a:lnTo>
                  <a:lnTo>
                    <a:pt x="61" y="133"/>
                  </a:lnTo>
                  <a:lnTo>
                    <a:pt x="61" y="50"/>
                  </a:lnTo>
                  <a:lnTo>
                    <a:pt x="45" y="43"/>
                  </a:lnTo>
                  <a:lnTo>
                    <a:pt x="0" y="28"/>
                  </a:lnTo>
                  <a:close/>
                  <a:moveTo>
                    <a:pt x="64" y="0"/>
                  </a:moveTo>
                  <a:lnTo>
                    <a:pt x="2" y="24"/>
                  </a:lnTo>
                  <a:lnTo>
                    <a:pt x="2" y="24"/>
                  </a:lnTo>
                  <a:lnTo>
                    <a:pt x="35" y="36"/>
                  </a:lnTo>
                  <a:lnTo>
                    <a:pt x="64" y="45"/>
                  </a:lnTo>
                  <a:lnTo>
                    <a:pt x="125" y="24"/>
                  </a:lnTo>
                  <a:lnTo>
                    <a:pt x="6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30" tIns="45715" rIns="91430" bIns="45715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A2340C-EF0F-4905-9E21-88D91DC4DD4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4394978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712B8A00-53F9-4F81-9BD5-EB62287D0CF4}"/>
              </a:ext>
            </a:extLst>
          </p:cNvPr>
          <p:cNvSpPr/>
          <p:nvPr/>
        </p:nvSpPr>
        <p:spPr>
          <a:xfrm>
            <a:off x="0" y="-8160"/>
            <a:ext cx="5486400" cy="6866159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AD282F0-B15F-4E33-8A86-960B9750CB1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9" name="Rectangle 3">
            <a:extLst>
              <a:ext uri="{FF2B5EF4-FFF2-40B4-BE49-F238E27FC236}">
                <a16:creationId xmlns:a16="http://schemas.microsoft.com/office/drawing/2014/main" id="{3A246FCF-A9F6-4AC5-AC67-DDE69C39CC73}"/>
              </a:ext>
            </a:extLst>
          </p:cNvPr>
          <p:cNvSpPr>
            <a:spLocks/>
          </p:cNvSpPr>
          <p:nvPr/>
        </p:nvSpPr>
        <p:spPr bwMode="auto">
          <a:xfrm>
            <a:off x="6261100" y="-333783"/>
            <a:ext cx="4439947" cy="9699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/>
            <a:r>
              <a:rPr lang="en-US" sz="5700" b="1" dirty="0">
                <a:solidFill>
                  <a:schemeClr val="bg1">
                    <a:lumMod val="95000"/>
                  </a:schemeClr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MASSAGE</a:t>
            </a:r>
            <a:endParaRPr lang="en-US" sz="5700" dirty="0">
              <a:solidFill>
                <a:schemeClr val="bg1">
                  <a:lumMod val="95000"/>
                </a:schemeClr>
              </a:solidFill>
              <a:latin typeface="Lato Regular" pitchFamily="34" charset="0"/>
              <a:ea typeface="ＭＳ Ｐゴシック" charset="0"/>
              <a:cs typeface="Bebas Neue" charset="0"/>
              <a:sym typeface="Bebas Neue" charset="0"/>
            </a:endParaRPr>
          </a:p>
        </p:txBody>
      </p:sp>
      <p:sp>
        <p:nvSpPr>
          <p:cNvPr id="50" name="Rectangle 4">
            <a:extLst>
              <a:ext uri="{FF2B5EF4-FFF2-40B4-BE49-F238E27FC236}">
                <a16:creationId xmlns:a16="http://schemas.microsoft.com/office/drawing/2014/main" id="{62316579-191B-4DDF-8658-C26E9F87E9C2}"/>
              </a:ext>
            </a:extLst>
          </p:cNvPr>
          <p:cNvSpPr>
            <a:spLocks/>
          </p:cNvSpPr>
          <p:nvPr/>
        </p:nvSpPr>
        <p:spPr bwMode="auto">
          <a:xfrm>
            <a:off x="6261100" y="1198549"/>
            <a:ext cx="5118097" cy="11660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>
              <a:lnSpc>
                <a:spcPts val="2000"/>
              </a:lnSpc>
            </a:pPr>
            <a:r>
              <a:rPr lang="en-US" sz="1100" b="1" dirty="0">
                <a:solidFill>
                  <a:schemeClr val="bg2">
                    <a:lumMod val="50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Hi Everyone, We are </a:t>
            </a:r>
            <a:r>
              <a:rPr lang="en-US" sz="1100" b="1" dirty="0" err="1">
                <a:solidFill>
                  <a:schemeClr val="bg2">
                    <a:lumMod val="50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Joya</a:t>
            </a:r>
            <a:endParaRPr lang="en-US" sz="1100" b="1" dirty="0">
              <a:solidFill>
                <a:schemeClr val="bg2">
                  <a:lumMod val="50000"/>
                </a:schemeClr>
              </a:solidFill>
              <a:latin typeface="Lato Regular" pitchFamily="34" charset="0"/>
              <a:ea typeface="ＭＳ Ｐゴシック" charset="0"/>
              <a:cs typeface="Lato Light" charset="0"/>
              <a:sym typeface="Lato Light" charset="0"/>
            </a:endParaRPr>
          </a:p>
          <a:p>
            <a:pPr algn="l">
              <a:lnSpc>
                <a:spcPts val="2000"/>
              </a:lnSpc>
            </a:pP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chemeClr val="bg2">
                    <a:lumMod val="75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100" dirty="0">
                <a:solidFill>
                  <a:schemeClr val="bg2">
                    <a:lumMod val="75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chemeClr val="bg2">
                    <a:lumMod val="75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100" dirty="0">
                <a:solidFill>
                  <a:schemeClr val="bg2">
                    <a:lumMod val="75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 is simply dummy text of the printing and typesetting industry. </a:t>
            </a:r>
            <a:r>
              <a:rPr lang="en-US" sz="1100" dirty="0" err="1">
                <a:solidFill>
                  <a:schemeClr val="bg2">
                    <a:lumMod val="75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100" dirty="0">
                <a:solidFill>
                  <a:schemeClr val="bg2">
                    <a:lumMod val="75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chemeClr val="bg2">
                    <a:lumMod val="75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100" dirty="0">
                <a:solidFill>
                  <a:schemeClr val="bg2">
                    <a:lumMod val="75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 has been the industry's standard dummy text ever since the 1500s, printing and typesetting industry.</a:t>
            </a:r>
          </a:p>
        </p:txBody>
      </p:sp>
      <p:sp>
        <p:nvSpPr>
          <p:cNvPr id="51" name="Rectangle 4">
            <a:extLst>
              <a:ext uri="{FF2B5EF4-FFF2-40B4-BE49-F238E27FC236}">
                <a16:creationId xmlns:a16="http://schemas.microsoft.com/office/drawing/2014/main" id="{BC92B4CE-6F0C-4EB7-A5D1-1B1CF1F2C050}"/>
              </a:ext>
            </a:extLst>
          </p:cNvPr>
          <p:cNvSpPr>
            <a:spLocks/>
          </p:cNvSpPr>
          <p:nvPr/>
        </p:nvSpPr>
        <p:spPr bwMode="auto">
          <a:xfrm>
            <a:off x="6261101" y="2929850"/>
            <a:ext cx="3842333" cy="39367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>
              <a:lnSpc>
                <a:spcPts val="1500"/>
              </a:lnSpc>
            </a:pPr>
            <a:r>
              <a:rPr lang="en-US" sz="1000" b="1" dirty="0">
                <a:solidFill>
                  <a:schemeClr val="tx1"/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Professional Skills</a:t>
            </a:r>
          </a:p>
          <a:p>
            <a:pPr algn="l">
              <a:lnSpc>
                <a:spcPts val="1500"/>
              </a:lnSpc>
            </a:pP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Lato Regular" pitchFamily="34" charset="0"/>
                <a:ea typeface="ＭＳ Ｐゴシック" charset="0"/>
                <a:cs typeface="Lato Light" charset="0"/>
                <a:sym typeface="Lato Light" charset="0"/>
              </a:rPr>
              <a:t>Something  about me that you should know</a:t>
            </a:r>
          </a:p>
        </p:txBody>
      </p:sp>
      <p:sp>
        <p:nvSpPr>
          <p:cNvPr id="52" name="Rectangle 4">
            <a:extLst>
              <a:ext uri="{FF2B5EF4-FFF2-40B4-BE49-F238E27FC236}">
                <a16:creationId xmlns:a16="http://schemas.microsoft.com/office/drawing/2014/main" id="{89E6A184-1F4D-4CCA-A101-6343EFD8AD34}"/>
              </a:ext>
            </a:extLst>
          </p:cNvPr>
          <p:cNvSpPr>
            <a:spLocks/>
          </p:cNvSpPr>
          <p:nvPr/>
        </p:nvSpPr>
        <p:spPr bwMode="auto">
          <a:xfrm>
            <a:off x="6261101" y="3461976"/>
            <a:ext cx="904511" cy="21888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>
              <a:lnSpc>
                <a:spcPct val="300000"/>
              </a:lnSpc>
            </a:pPr>
            <a:r>
              <a:rPr lang="en-US" sz="800" b="1" i="1" dirty="0">
                <a:solidFill>
                  <a:schemeClr val="bg1">
                    <a:lumMod val="50000"/>
                  </a:schemeClr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Keyboarding</a:t>
            </a:r>
          </a:p>
          <a:p>
            <a:pPr algn="l">
              <a:lnSpc>
                <a:spcPct val="300000"/>
              </a:lnSpc>
            </a:pPr>
            <a:r>
              <a:rPr lang="en-US" sz="800" b="1" i="1" dirty="0">
                <a:solidFill>
                  <a:schemeClr val="bg1">
                    <a:lumMod val="50000"/>
                  </a:schemeClr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Filing</a:t>
            </a:r>
          </a:p>
          <a:p>
            <a:pPr algn="l">
              <a:lnSpc>
                <a:spcPct val="300000"/>
              </a:lnSpc>
            </a:pPr>
            <a:r>
              <a:rPr lang="en-US" sz="800" b="1" i="1" dirty="0">
                <a:solidFill>
                  <a:schemeClr val="bg1">
                    <a:lumMod val="50000"/>
                  </a:schemeClr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Extreme ship</a:t>
            </a:r>
          </a:p>
          <a:p>
            <a:pPr algn="l">
              <a:lnSpc>
                <a:spcPct val="300000"/>
              </a:lnSpc>
            </a:pPr>
            <a:r>
              <a:rPr lang="en-US" sz="800" b="1" i="1" dirty="0">
                <a:solidFill>
                  <a:schemeClr val="bg1">
                    <a:lumMod val="50000"/>
                  </a:schemeClr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Business English</a:t>
            </a:r>
          </a:p>
          <a:p>
            <a:pPr algn="l">
              <a:lnSpc>
                <a:spcPct val="300000"/>
              </a:lnSpc>
            </a:pPr>
            <a:r>
              <a:rPr lang="en-US" sz="800" b="1" i="1" dirty="0">
                <a:solidFill>
                  <a:schemeClr val="bg1">
                    <a:lumMod val="50000"/>
                  </a:schemeClr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MS Word</a:t>
            </a: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C1B6FC3B-7568-4923-A0A9-131F5F20D471}"/>
              </a:ext>
            </a:extLst>
          </p:cNvPr>
          <p:cNvGrpSpPr/>
          <p:nvPr/>
        </p:nvGrpSpPr>
        <p:grpSpPr>
          <a:xfrm>
            <a:off x="7740239" y="3645090"/>
            <a:ext cx="2755485" cy="166875"/>
            <a:chOff x="4878120" y="3697426"/>
            <a:chExt cx="1229080" cy="90065"/>
          </a:xfrm>
        </p:grpSpPr>
        <p:sp>
          <p:nvSpPr>
            <p:cNvPr id="54" name="Rounded Rectangle 18">
              <a:extLst>
                <a:ext uri="{FF2B5EF4-FFF2-40B4-BE49-F238E27FC236}">
                  <a16:creationId xmlns:a16="http://schemas.microsoft.com/office/drawing/2014/main" id="{323F6C8E-1456-4E79-A735-91A259B8E80A}"/>
                </a:ext>
              </a:extLst>
            </p:cNvPr>
            <p:cNvSpPr/>
            <p:nvPr/>
          </p:nvSpPr>
          <p:spPr bwMode="auto">
            <a:xfrm>
              <a:off x="4878120" y="3697426"/>
              <a:ext cx="1229080" cy="90065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85000"/>
              </a:schemeClr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  <p:sp>
          <p:nvSpPr>
            <p:cNvPr id="55" name="Rounded Rectangle 174">
              <a:extLst>
                <a:ext uri="{FF2B5EF4-FFF2-40B4-BE49-F238E27FC236}">
                  <a16:creationId xmlns:a16="http://schemas.microsoft.com/office/drawing/2014/main" id="{20813F6C-D806-4D1E-8108-88B6A5558451}"/>
                </a:ext>
              </a:extLst>
            </p:cNvPr>
            <p:cNvSpPr/>
            <p:nvPr/>
          </p:nvSpPr>
          <p:spPr bwMode="auto">
            <a:xfrm>
              <a:off x="4885263" y="3708625"/>
              <a:ext cx="1077921" cy="67667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093A283C-A7F7-470D-8EC1-4DA3012090C8}"/>
              </a:ext>
            </a:extLst>
          </p:cNvPr>
          <p:cNvGrpSpPr/>
          <p:nvPr/>
        </p:nvGrpSpPr>
        <p:grpSpPr>
          <a:xfrm>
            <a:off x="7740239" y="4106379"/>
            <a:ext cx="2755485" cy="166875"/>
            <a:chOff x="4878120" y="3697426"/>
            <a:chExt cx="1229080" cy="90065"/>
          </a:xfrm>
        </p:grpSpPr>
        <p:sp>
          <p:nvSpPr>
            <p:cNvPr id="57" name="Rounded Rectangle 176">
              <a:extLst>
                <a:ext uri="{FF2B5EF4-FFF2-40B4-BE49-F238E27FC236}">
                  <a16:creationId xmlns:a16="http://schemas.microsoft.com/office/drawing/2014/main" id="{AFEFE849-C3DC-47D9-86B7-C846F78D2C22}"/>
                </a:ext>
              </a:extLst>
            </p:cNvPr>
            <p:cNvSpPr/>
            <p:nvPr/>
          </p:nvSpPr>
          <p:spPr bwMode="auto">
            <a:xfrm>
              <a:off x="4878120" y="3697426"/>
              <a:ext cx="1229080" cy="90065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85000"/>
              </a:schemeClr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  <p:sp>
          <p:nvSpPr>
            <p:cNvPr id="58" name="Rounded Rectangle 177">
              <a:extLst>
                <a:ext uri="{FF2B5EF4-FFF2-40B4-BE49-F238E27FC236}">
                  <a16:creationId xmlns:a16="http://schemas.microsoft.com/office/drawing/2014/main" id="{C2B639E4-27FC-4790-A222-BDDAB23CF953}"/>
                </a:ext>
              </a:extLst>
            </p:cNvPr>
            <p:cNvSpPr/>
            <p:nvPr/>
          </p:nvSpPr>
          <p:spPr bwMode="auto">
            <a:xfrm>
              <a:off x="4885263" y="3708625"/>
              <a:ext cx="717881" cy="67667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285B5E68-9508-4BA5-80CA-BE9CD9F30446}"/>
              </a:ext>
            </a:extLst>
          </p:cNvPr>
          <p:cNvGrpSpPr/>
          <p:nvPr/>
        </p:nvGrpSpPr>
        <p:grpSpPr>
          <a:xfrm>
            <a:off x="7740239" y="4567671"/>
            <a:ext cx="2755485" cy="166875"/>
            <a:chOff x="4878120" y="3697426"/>
            <a:chExt cx="1229080" cy="90065"/>
          </a:xfrm>
        </p:grpSpPr>
        <p:sp>
          <p:nvSpPr>
            <p:cNvPr id="60" name="Rounded Rectangle 179">
              <a:extLst>
                <a:ext uri="{FF2B5EF4-FFF2-40B4-BE49-F238E27FC236}">
                  <a16:creationId xmlns:a16="http://schemas.microsoft.com/office/drawing/2014/main" id="{E8D62F73-D7EE-4AFB-9257-B515D823A17C}"/>
                </a:ext>
              </a:extLst>
            </p:cNvPr>
            <p:cNvSpPr/>
            <p:nvPr/>
          </p:nvSpPr>
          <p:spPr bwMode="auto">
            <a:xfrm>
              <a:off x="4878120" y="3697426"/>
              <a:ext cx="1229080" cy="90065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85000"/>
              </a:schemeClr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  <p:sp>
          <p:nvSpPr>
            <p:cNvPr id="61" name="Rounded Rectangle 180">
              <a:extLst>
                <a:ext uri="{FF2B5EF4-FFF2-40B4-BE49-F238E27FC236}">
                  <a16:creationId xmlns:a16="http://schemas.microsoft.com/office/drawing/2014/main" id="{6DE07AA1-8DC3-4102-B123-9DAB9E9DAFFC}"/>
                </a:ext>
              </a:extLst>
            </p:cNvPr>
            <p:cNvSpPr/>
            <p:nvPr/>
          </p:nvSpPr>
          <p:spPr bwMode="auto">
            <a:xfrm>
              <a:off x="4885263" y="3708625"/>
              <a:ext cx="987459" cy="67667"/>
            </a:xfrm>
            <a:prstGeom prst="roundRect">
              <a:avLst>
                <a:gd name="adj" fmla="val 50000"/>
              </a:avLst>
            </a:prstGeom>
            <a:solidFill>
              <a:schemeClr val="accent3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</p:grpSp>
      <p:sp>
        <p:nvSpPr>
          <p:cNvPr id="7" name="Rectangle 6">
            <a:extLst>
              <a:ext uri="{FF2B5EF4-FFF2-40B4-BE49-F238E27FC236}">
                <a16:creationId xmlns:a16="http://schemas.microsoft.com/office/drawing/2014/main" id="{99B2CB1F-F9C4-409C-9E2D-F8C7ECB8A747}"/>
              </a:ext>
            </a:extLst>
          </p:cNvPr>
          <p:cNvSpPr/>
          <p:nvPr/>
        </p:nvSpPr>
        <p:spPr>
          <a:xfrm>
            <a:off x="0" y="4979409"/>
            <a:ext cx="5486400" cy="1211841"/>
          </a:xfrm>
          <a:prstGeom prst="rect">
            <a:avLst/>
          </a:prstGeom>
          <a:solidFill>
            <a:schemeClr val="accent1">
              <a:alpha val="7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62" name="Group 61">
            <a:extLst>
              <a:ext uri="{FF2B5EF4-FFF2-40B4-BE49-F238E27FC236}">
                <a16:creationId xmlns:a16="http://schemas.microsoft.com/office/drawing/2014/main" id="{23E64795-5547-48D8-8B93-C1DF360B699E}"/>
              </a:ext>
            </a:extLst>
          </p:cNvPr>
          <p:cNvGrpSpPr/>
          <p:nvPr/>
        </p:nvGrpSpPr>
        <p:grpSpPr>
          <a:xfrm>
            <a:off x="7740239" y="5028961"/>
            <a:ext cx="2755485" cy="166875"/>
            <a:chOff x="4878120" y="3697426"/>
            <a:chExt cx="1229080" cy="90065"/>
          </a:xfrm>
        </p:grpSpPr>
        <p:sp>
          <p:nvSpPr>
            <p:cNvPr id="63" name="Rounded Rectangle 182">
              <a:extLst>
                <a:ext uri="{FF2B5EF4-FFF2-40B4-BE49-F238E27FC236}">
                  <a16:creationId xmlns:a16="http://schemas.microsoft.com/office/drawing/2014/main" id="{6A01D598-62BC-42CD-B555-1FF53B04D330}"/>
                </a:ext>
              </a:extLst>
            </p:cNvPr>
            <p:cNvSpPr/>
            <p:nvPr/>
          </p:nvSpPr>
          <p:spPr bwMode="auto">
            <a:xfrm>
              <a:off x="4878120" y="3697426"/>
              <a:ext cx="1229080" cy="90065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85000"/>
              </a:schemeClr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  <p:sp>
          <p:nvSpPr>
            <p:cNvPr id="64" name="Rounded Rectangle 183">
              <a:extLst>
                <a:ext uri="{FF2B5EF4-FFF2-40B4-BE49-F238E27FC236}">
                  <a16:creationId xmlns:a16="http://schemas.microsoft.com/office/drawing/2014/main" id="{A3726F94-8670-4528-B684-8C5CC42DE64C}"/>
                </a:ext>
              </a:extLst>
            </p:cNvPr>
            <p:cNvSpPr/>
            <p:nvPr/>
          </p:nvSpPr>
          <p:spPr bwMode="auto">
            <a:xfrm>
              <a:off x="4885263" y="3708625"/>
              <a:ext cx="1149929" cy="67667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0694695D-9DF6-49F7-8612-105E24B64A87}"/>
              </a:ext>
            </a:extLst>
          </p:cNvPr>
          <p:cNvGrpSpPr/>
          <p:nvPr/>
        </p:nvGrpSpPr>
        <p:grpSpPr>
          <a:xfrm>
            <a:off x="7740239" y="5490254"/>
            <a:ext cx="2755485" cy="166875"/>
            <a:chOff x="4878120" y="3697426"/>
            <a:chExt cx="1229080" cy="90065"/>
          </a:xfrm>
        </p:grpSpPr>
        <p:sp>
          <p:nvSpPr>
            <p:cNvPr id="66" name="Rounded Rectangle 185">
              <a:extLst>
                <a:ext uri="{FF2B5EF4-FFF2-40B4-BE49-F238E27FC236}">
                  <a16:creationId xmlns:a16="http://schemas.microsoft.com/office/drawing/2014/main" id="{A87E437A-5CE4-42BF-8021-8F8AC4F83E9B}"/>
                </a:ext>
              </a:extLst>
            </p:cNvPr>
            <p:cNvSpPr/>
            <p:nvPr/>
          </p:nvSpPr>
          <p:spPr bwMode="auto">
            <a:xfrm>
              <a:off x="4878120" y="3697426"/>
              <a:ext cx="1229080" cy="90065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85000"/>
              </a:schemeClr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  <p:sp>
          <p:nvSpPr>
            <p:cNvPr id="67" name="Rounded Rectangle 186">
              <a:extLst>
                <a:ext uri="{FF2B5EF4-FFF2-40B4-BE49-F238E27FC236}">
                  <a16:creationId xmlns:a16="http://schemas.microsoft.com/office/drawing/2014/main" id="{A5F232C6-480E-4857-8971-F97893A5A905}"/>
                </a:ext>
              </a:extLst>
            </p:cNvPr>
            <p:cNvSpPr/>
            <p:nvPr/>
          </p:nvSpPr>
          <p:spPr bwMode="auto">
            <a:xfrm>
              <a:off x="4885263" y="3708625"/>
              <a:ext cx="501857" cy="67667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defTabSz="914296"/>
              <a:endParaRPr lang="en-US" sz="5600"/>
            </a:p>
          </p:txBody>
        </p:sp>
      </p:grpSp>
      <p:sp>
        <p:nvSpPr>
          <p:cNvPr id="69" name="Rounded Rectangle 278">
            <a:extLst>
              <a:ext uri="{FF2B5EF4-FFF2-40B4-BE49-F238E27FC236}">
                <a16:creationId xmlns:a16="http://schemas.microsoft.com/office/drawing/2014/main" id="{62E4E3FE-6487-4819-895B-BCBF988875A4}"/>
              </a:ext>
            </a:extLst>
          </p:cNvPr>
          <p:cNvSpPr/>
          <p:nvPr/>
        </p:nvSpPr>
        <p:spPr bwMode="auto">
          <a:xfrm rot="20000261">
            <a:off x="10412465" y="3598121"/>
            <a:ext cx="495598" cy="18634"/>
          </a:xfrm>
          <a:prstGeom prst="roundRect">
            <a:avLst>
              <a:gd name="adj" fmla="val 50000"/>
            </a:avLst>
          </a:prstGeom>
          <a:solidFill>
            <a:schemeClr val="bg1">
              <a:lumMod val="85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C07C1F0C-A029-4E66-B570-664F644CAF61}"/>
              </a:ext>
            </a:extLst>
          </p:cNvPr>
          <p:cNvSpPr/>
          <p:nvPr/>
        </p:nvSpPr>
        <p:spPr bwMode="auto">
          <a:xfrm rot="5400000">
            <a:off x="10627178" y="3289362"/>
            <a:ext cx="387511" cy="387521"/>
          </a:xfrm>
          <a:prstGeom prst="ellipse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8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71" name="Rectangle 3">
            <a:extLst>
              <a:ext uri="{FF2B5EF4-FFF2-40B4-BE49-F238E27FC236}">
                <a16:creationId xmlns:a16="http://schemas.microsoft.com/office/drawing/2014/main" id="{B29B7D0F-8510-4E19-B5F3-3B32A9954AE3}"/>
              </a:ext>
            </a:extLst>
          </p:cNvPr>
          <p:cNvSpPr>
            <a:spLocks/>
          </p:cNvSpPr>
          <p:nvPr/>
        </p:nvSpPr>
        <p:spPr bwMode="auto">
          <a:xfrm>
            <a:off x="10709663" y="3393309"/>
            <a:ext cx="222541" cy="1796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/>
            <a:r>
              <a:rPr lang="en-US" sz="800" b="1" dirty="0">
                <a:solidFill>
                  <a:schemeClr val="accent1"/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25</a:t>
            </a:r>
            <a:r>
              <a:rPr lang="en-US" sz="800" b="1" dirty="0">
                <a:solidFill>
                  <a:schemeClr val="accent1">
                    <a:lumMod val="40000"/>
                    <a:lumOff val="60000"/>
                  </a:schemeClr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%</a:t>
            </a:r>
            <a:endParaRPr lang="en-US" sz="800" dirty="0">
              <a:solidFill>
                <a:schemeClr val="accent1">
                  <a:lumMod val="40000"/>
                  <a:lumOff val="60000"/>
                </a:schemeClr>
              </a:solidFill>
              <a:latin typeface="Lato Regular" pitchFamily="34" charset="0"/>
              <a:ea typeface="ＭＳ Ｐゴシック" charset="0"/>
              <a:cs typeface="Bebas Neue" charset="0"/>
              <a:sym typeface="Bebas Neue" charset="0"/>
            </a:endParaRPr>
          </a:p>
        </p:txBody>
      </p:sp>
      <p:sp>
        <p:nvSpPr>
          <p:cNvPr id="73" name="Rounded Rectangle 311">
            <a:extLst>
              <a:ext uri="{FF2B5EF4-FFF2-40B4-BE49-F238E27FC236}">
                <a16:creationId xmlns:a16="http://schemas.microsoft.com/office/drawing/2014/main" id="{E4A3A335-D76C-45CA-968F-6EDE0BA629F1}"/>
              </a:ext>
            </a:extLst>
          </p:cNvPr>
          <p:cNvSpPr/>
          <p:nvPr/>
        </p:nvSpPr>
        <p:spPr bwMode="auto">
          <a:xfrm rot="20000261">
            <a:off x="10412465" y="4066946"/>
            <a:ext cx="495598" cy="18634"/>
          </a:xfrm>
          <a:prstGeom prst="roundRect">
            <a:avLst>
              <a:gd name="adj" fmla="val 50000"/>
            </a:avLst>
          </a:prstGeom>
          <a:solidFill>
            <a:schemeClr val="bg1">
              <a:lumMod val="85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765EC07C-08F5-48BA-8E1B-9215ACA95931}"/>
              </a:ext>
            </a:extLst>
          </p:cNvPr>
          <p:cNvSpPr/>
          <p:nvPr/>
        </p:nvSpPr>
        <p:spPr bwMode="auto">
          <a:xfrm rot="5400000">
            <a:off x="10627178" y="3758187"/>
            <a:ext cx="387511" cy="387521"/>
          </a:xfrm>
          <a:prstGeom prst="ellipse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8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82" name="Rectangle 3">
            <a:extLst>
              <a:ext uri="{FF2B5EF4-FFF2-40B4-BE49-F238E27FC236}">
                <a16:creationId xmlns:a16="http://schemas.microsoft.com/office/drawing/2014/main" id="{DF6972AC-3D9D-4270-99D9-94546F3B26F4}"/>
              </a:ext>
            </a:extLst>
          </p:cNvPr>
          <p:cNvSpPr>
            <a:spLocks/>
          </p:cNvSpPr>
          <p:nvPr/>
        </p:nvSpPr>
        <p:spPr bwMode="auto">
          <a:xfrm>
            <a:off x="10709663" y="3862134"/>
            <a:ext cx="222541" cy="1796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/>
            <a:r>
              <a:rPr lang="en-US" sz="800" b="1" dirty="0">
                <a:solidFill>
                  <a:schemeClr val="accent2"/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33</a:t>
            </a:r>
            <a:r>
              <a:rPr lang="en-US" sz="800" b="1" dirty="0">
                <a:solidFill>
                  <a:schemeClr val="accent2">
                    <a:lumMod val="40000"/>
                    <a:lumOff val="60000"/>
                  </a:schemeClr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%</a:t>
            </a:r>
            <a:endParaRPr lang="en-US" sz="800" dirty="0">
              <a:solidFill>
                <a:schemeClr val="accent2">
                  <a:lumMod val="40000"/>
                  <a:lumOff val="60000"/>
                </a:schemeClr>
              </a:solidFill>
              <a:latin typeface="Lato Regular" pitchFamily="34" charset="0"/>
              <a:ea typeface="ＭＳ Ｐゴシック" charset="0"/>
              <a:cs typeface="Bebas Neue" charset="0"/>
              <a:sym typeface="Bebas Neue" charset="0"/>
            </a:endParaRPr>
          </a:p>
        </p:txBody>
      </p:sp>
      <p:sp>
        <p:nvSpPr>
          <p:cNvPr id="89" name="Rounded Rectangle 315">
            <a:extLst>
              <a:ext uri="{FF2B5EF4-FFF2-40B4-BE49-F238E27FC236}">
                <a16:creationId xmlns:a16="http://schemas.microsoft.com/office/drawing/2014/main" id="{995D8BCB-599C-4709-8729-1CB2522234C3}"/>
              </a:ext>
            </a:extLst>
          </p:cNvPr>
          <p:cNvSpPr/>
          <p:nvPr/>
        </p:nvSpPr>
        <p:spPr bwMode="auto">
          <a:xfrm rot="20000261">
            <a:off x="10412465" y="4535769"/>
            <a:ext cx="495598" cy="18634"/>
          </a:xfrm>
          <a:prstGeom prst="roundRect">
            <a:avLst>
              <a:gd name="adj" fmla="val 50000"/>
            </a:avLst>
          </a:prstGeom>
          <a:solidFill>
            <a:schemeClr val="bg1">
              <a:lumMod val="85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16" name="Oval 115">
            <a:extLst>
              <a:ext uri="{FF2B5EF4-FFF2-40B4-BE49-F238E27FC236}">
                <a16:creationId xmlns:a16="http://schemas.microsoft.com/office/drawing/2014/main" id="{7B0C7CDC-DE1B-428F-8617-C10E4ACDA174}"/>
              </a:ext>
            </a:extLst>
          </p:cNvPr>
          <p:cNvSpPr/>
          <p:nvPr/>
        </p:nvSpPr>
        <p:spPr bwMode="auto">
          <a:xfrm rot="5400000">
            <a:off x="10627178" y="4227010"/>
            <a:ext cx="387511" cy="387521"/>
          </a:xfrm>
          <a:prstGeom prst="ellipse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8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17" name="Rectangle 3">
            <a:extLst>
              <a:ext uri="{FF2B5EF4-FFF2-40B4-BE49-F238E27FC236}">
                <a16:creationId xmlns:a16="http://schemas.microsoft.com/office/drawing/2014/main" id="{772B6CEC-E263-4D69-9FB1-0B3007D5CA67}"/>
              </a:ext>
            </a:extLst>
          </p:cNvPr>
          <p:cNvSpPr>
            <a:spLocks/>
          </p:cNvSpPr>
          <p:nvPr/>
        </p:nvSpPr>
        <p:spPr bwMode="auto">
          <a:xfrm>
            <a:off x="10709663" y="4330957"/>
            <a:ext cx="222541" cy="1796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/>
            <a:r>
              <a:rPr lang="en-US" sz="800" b="1" dirty="0">
                <a:solidFill>
                  <a:schemeClr val="accent3"/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44</a:t>
            </a:r>
            <a:r>
              <a:rPr lang="en-US" sz="800" b="1" dirty="0">
                <a:solidFill>
                  <a:schemeClr val="accent3">
                    <a:lumMod val="40000"/>
                    <a:lumOff val="60000"/>
                  </a:schemeClr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%</a:t>
            </a:r>
            <a:endParaRPr lang="en-US" sz="800" dirty="0">
              <a:solidFill>
                <a:schemeClr val="accent3">
                  <a:lumMod val="40000"/>
                  <a:lumOff val="60000"/>
                </a:schemeClr>
              </a:solidFill>
              <a:latin typeface="Lato Regular" pitchFamily="34" charset="0"/>
              <a:ea typeface="ＭＳ Ｐゴシック" charset="0"/>
              <a:cs typeface="Bebas Neue" charset="0"/>
              <a:sym typeface="Bebas Neue" charset="0"/>
            </a:endParaRPr>
          </a:p>
        </p:txBody>
      </p:sp>
      <p:sp>
        <p:nvSpPr>
          <p:cNvPr id="119" name="Rounded Rectangle 319">
            <a:extLst>
              <a:ext uri="{FF2B5EF4-FFF2-40B4-BE49-F238E27FC236}">
                <a16:creationId xmlns:a16="http://schemas.microsoft.com/office/drawing/2014/main" id="{6145C7B9-3AF2-4EE5-A9AB-1B2DED19B18C}"/>
              </a:ext>
            </a:extLst>
          </p:cNvPr>
          <p:cNvSpPr/>
          <p:nvPr/>
        </p:nvSpPr>
        <p:spPr bwMode="auto">
          <a:xfrm rot="20000261">
            <a:off x="10412465" y="5004594"/>
            <a:ext cx="495598" cy="18634"/>
          </a:xfrm>
          <a:prstGeom prst="roundRect">
            <a:avLst>
              <a:gd name="adj" fmla="val 50000"/>
            </a:avLst>
          </a:prstGeom>
          <a:solidFill>
            <a:schemeClr val="bg1">
              <a:lumMod val="85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20" name="Oval 119">
            <a:extLst>
              <a:ext uri="{FF2B5EF4-FFF2-40B4-BE49-F238E27FC236}">
                <a16:creationId xmlns:a16="http://schemas.microsoft.com/office/drawing/2014/main" id="{3CF1E9DE-876C-4167-A370-1EB01A581A32}"/>
              </a:ext>
            </a:extLst>
          </p:cNvPr>
          <p:cNvSpPr/>
          <p:nvPr/>
        </p:nvSpPr>
        <p:spPr bwMode="auto">
          <a:xfrm rot="5400000">
            <a:off x="10627178" y="4695835"/>
            <a:ext cx="387511" cy="387521"/>
          </a:xfrm>
          <a:prstGeom prst="ellipse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8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21" name="Rectangle 3">
            <a:extLst>
              <a:ext uri="{FF2B5EF4-FFF2-40B4-BE49-F238E27FC236}">
                <a16:creationId xmlns:a16="http://schemas.microsoft.com/office/drawing/2014/main" id="{FC4798B8-E7EA-4476-BA01-2A1965D14B9C}"/>
              </a:ext>
            </a:extLst>
          </p:cNvPr>
          <p:cNvSpPr>
            <a:spLocks/>
          </p:cNvSpPr>
          <p:nvPr/>
        </p:nvSpPr>
        <p:spPr bwMode="auto">
          <a:xfrm>
            <a:off x="10709663" y="4799782"/>
            <a:ext cx="222541" cy="1796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/>
            <a:r>
              <a:rPr lang="en-US" sz="800" b="1" dirty="0">
                <a:solidFill>
                  <a:schemeClr val="accent4"/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52</a:t>
            </a:r>
            <a:r>
              <a:rPr lang="en-US" sz="800" b="1" dirty="0">
                <a:solidFill>
                  <a:schemeClr val="accent4">
                    <a:lumMod val="40000"/>
                    <a:lumOff val="60000"/>
                  </a:schemeClr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%</a:t>
            </a:r>
            <a:endParaRPr lang="en-US" sz="800" dirty="0">
              <a:solidFill>
                <a:schemeClr val="accent4">
                  <a:lumMod val="40000"/>
                  <a:lumOff val="60000"/>
                </a:schemeClr>
              </a:solidFill>
              <a:latin typeface="Lato Regular" pitchFamily="34" charset="0"/>
              <a:ea typeface="ＭＳ Ｐゴシック" charset="0"/>
              <a:cs typeface="Bebas Neue" charset="0"/>
              <a:sym typeface="Bebas Neue" charset="0"/>
            </a:endParaRPr>
          </a:p>
        </p:txBody>
      </p:sp>
      <p:sp>
        <p:nvSpPr>
          <p:cNvPr id="123" name="Rounded Rectangle 323">
            <a:extLst>
              <a:ext uri="{FF2B5EF4-FFF2-40B4-BE49-F238E27FC236}">
                <a16:creationId xmlns:a16="http://schemas.microsoft.com/office/drawing/2014/main" id="{159F2B23-C048-4571-9B5B-BA331BEFE66D}"/>
              </a:ext>
            </a:extLst>
          </p:cNvPr>
          <p:cNvSpPr/>
          <p:nvPr/>
        </p:nvSpPr>
        <p:spPr bwMode="auto">
          <a:xfrm rot="20000261">
            <a:off x="10412465" y="5473420"/>
            <a:ext cx="495598" cy="18634"/>
          </a:xfrm>
          <a:prstGeom prst="roundRect">
            <a:avLst>
              <a:gd name="adj" fmla="val 50000"/>
            </a:avLst>
          </a:prstGeom>
          <a:solidFill>
            <a:schemeClr val="bg1">
              <a:lumMod val="85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24" name="Oval 123">
            <a:extLst>
              <a:ext uri="{FF2B5EF4-FFF2-40B4-BE49-F238E27FC236}">
                <a16:creationId xmlns:a16="http://schemas.microsoft.com/office/drawing/2014/main" id="{1BE2146D-90E6-4515-9563-4EB45EADE24B}"/>
              </a:ext>
            </a:extLst>
          </p:cNvPr>
          <p:cNvSpPr/>
          <p:nvPr/>
        </p:nvSpPr>
        <p:spPr bwMode="auto">
          <a:xfrm rot="5400000">
            <a:off x="10627178" y="5164661"/>
            <a:ext cx="387511" cy="387521"/>
          </a:xfrm>
          <a:prstGeom prst="ellipse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8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defTabSz="914296"/>
            <a:endParaRPr lang="en-US" sz="5600"/>
          </a:p>
        </p:txBody>
      </p:sp>
      <p:sp>
        <p:nvSpPr>
          <p:cNvPr id="125" name="Rectangle 3">
            <a:extLst>
              <a:ext uri="{FF2B5EF4-FFF2-40B4-BE49-F238E27FC236}">
                <a16:creationId xmlns:a16="http://schemas.microsoft.com/office/drawing/2014/main" id="{0707A246-6A2A-4CD1-90CF-98D141EEB812}"/>
              </a:ext>
            </a:extLst>
          </p:cNvPr>
          <p:cNvSpPr>
            <a:spLocks/>
          </p:cNvSpPr>
          <p:nvPr/>
        </p:nvSpPr>
        <p:spPr bwMode="auto">
          <a:xfrm>
            <a:off x="10709663" y="5268608"/>
            <a:ext cx="222540" cy="1796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/>
            <a:r>
              <a:rPr lang="en-US" sz="800" b="1" dirty="0">
                <a:solidFill>
                  <a:schemeClr val="accent5"/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65</a:t>
            </a:r>
            <a:r>
              <a:rPr lang="en-US" sz="800" b="1" dirty="0">
                <a:solidFill>
                  <a:schemeClr val="accent5">
                    <a:lumMod val="40000"/>
                    <a:lumOff val="60000"/>
                  </a:schemeClr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%</a:t>
            </a:r>
            <a:endParaRPr lang="en-US" sz="800" dirty="0">
              <a:solidFill>
                <a:schemeClr val="accent5">
                  <a:lumMod val="40000"/>
                  <a:lumOff val="60000"/>
                </a:schemeClr>
              </a:solidFill>
              <a:latin typeface="Lato Regular" pitchFamily="34" charset="0"/>
              <a:ea typeface="ＭＳ Ｐゴシック" charset="0"/>
              <a:cs typeface="Bebas Neue" charset="0"/>
              <a:sym typeface="Bebas Neue" charset="0"/>
            </a:endParaRPr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id="{28ADDD91-DB81-4EAC-BFE2-0C64269B0F18}"/>
              </a:ext>
            </a:extLst>
          </p:cNvPr>
          <p:cNvSpPr>
            <a:spLocks/>
          </p:cNvSpPr>
          <p:nvPr/>
        </p:nvSpPr>
        <p:spPr bwMode="auto">
          <a:xfrm>
            <a:off x="2090036" y="5362591"/>
            <a:ext cx="1306328" cy="4454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/>
            <a:r>
              <a:rPr lang="en-US" sz="2000" b="1" dirty="0">
                <a:solidFill>
                  <a:schemeClr val="bg1"/>
                </a:solidFill>
                <a:latin typeface="Montserrat" panose="00000500000000000000" pitchFamily="50" charset="0"/>
                <a:ea typeface="ＭＳ Ｐゴシック" charset="0"/>
                <a:cs typeface="Bebas Neue" charset="0"/>
                <a:sym typeface="Bebas Neue" charset="0"/>
              </a:rPr>
              <a:t>JOHN</a:t>
            </a:r>
            <a:r>
              <a:rPr lang="en-US" sz="2000" b="1" dirty="0">
                <a:solidFill>
                  <a:schemeClr val="bg1"/>
                </a:solidFill>
                <a:latin typeface="Lato Black" pitchFamily="34" charset="0"/>
                <a:ea typeface="ＭＳ Ｐゴシック" charset="0"/>
                <a:cs typeface="Bebas Neue" charset="0"/>
                <a:sym typeface="Bebas Neue" charset="0"/>
              </a:rPr>
              <a:t> </a:t>
            </a:r>
            <a:r>
              <a:rPr lang="en-US" sz="2000" dirty="0">
                <a:solidFill>
                  <a:schemeClr val="bg1"/>
                </a:solidFill>
                <a:latin typeface="Montserrat" panose="00000500000000000000" pitchFamily="50" charset="0"/>
                <a:ea typeface="ＭＳ Ｐゴシック" charset="0"/>
                <a:cs typeface="Bebas Neue" charset="0"/>
                <a:sym typeface="Bebas Neue" charset="0"/>
              </a:rPr>
              <a:t>DOE</a:t>
            </a:r>
          </a:p>
          <a:p>
            <a:pPr algn="l"/>
            <a:r>
              <a:rPr lang="en-US" sz="900" dirty="0">
                <a:solidFill>
                  <a:schemeClr val="bg1"/>
                </a:solidFill>
                <a:latin typeface="Montserrat" panose="00000500000000000000" pitchFamily="50" charset="0"/>
                <a:ea typeface="ＭＳ Ｐゴシック" charset="0"/>
                <a:cs typeface="Bebas Neue" charset="0"/>
                <a:sym typeface="Bebas Neue" charset="0"/>
              </a:rPr>
              <a:t>EXCLUSIVE MANAGER</a:t>
            </a:r>
          </a:p>
        </p:txBody>
      </p:sp>
    </p:spTree>
    <p:extLst>
      <p:ext uri="{BB962C8B-B14F-4D97-AF65-F5344CB8AC3E}">
        <p14:creationId xmlns:p14="http://schemas.microsoft.com/office/powerpoint/2010/main" val="19782070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C455ACAA-D94E-496B-9FD7-8E519F38C12F}"/>
              </a:ext>
            </a:extLst>
          </p:cNvPr>
          <p:cNvSpPr>
            <a:spLocks/>
          </p:cNvSpPr>
          <p:nvPr/>
        </p:nvSpPr>
        <p:spPr bwMode="auto">
          <a:xfrm>
            <a:off x="1469849" y="3871697"/>
            <a:ext cx="8299804" cy="11670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50000"/>
              </a:lnSpc>
            </a:pP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is simply dummy text of the printing and typesetting industry.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has been the industry's standard dummy text ever since the 1500s, when an unknown printer took a galley of type and scrambled to make  type specimen book.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is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is simply dummy text of the printing and typesetting industry.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is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000" dirty="0" err="1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000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 is simply dummy text of the printing .</a:t>
            </a:r>
          </a:p>
        </p:txBody>
      </p:sp>
      <p:sp>
        <p:nvSpPr>
          <p:cNvPr id="3" name="Rectangle 3">
            <a:extLst>
              <a:ext uri="{FF2B5EF4-FFF2-40B4-BE49-F238E27FC236}">
                <a16:creationId xmlns:a16="http://schemas.microsoft.com/office/drawing/2014/main" id="{D91FB44E-048D-42BB-82C1-67F02C4A864C}"/>
              </a:ext>
            </a:extLst>
          </p:cNvPr>
          <p:cNvSpPr>
            <a:spLocks/>
          </p:cNvSpPr>
          <p:nvPr/>
        </p:nvSpPr>
        <p:spPr bwMode="auto">
          <a:xfrm>
            <a:off x="3716498" y="3457575"/>
            <a:ext cx="3806507" cy="30426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1800" b="1" dirty="0">
                <a:solidFill>
                  <a:schemeClr val="bg2">
                    <a:lumMod val="75000"/>
                  </a:schemeClr>
                </a:solidFill>
                <a:latin typeface="Montserrat" panose="00000500000000000000" pitchFamily="50" charset="0"/>
                <a:ea typeface="ＭＳ Ｐゴシック" charset="0"/>
                <a:cs typeface="Bebas Neue" charset="0"/>
                <a:sym typeface="Bebas Neue" charset="0"/>
              </a:rPr>
              <a:t>Our Welcome Message</a:t>
            </a:r>
            <a:endParaRPr lang="en-US" sz="1800" dirty="0">
              <a:solidFill>
                <a:schemeClr val="bg2">
                  <a:lumMod val="75000"/>
                </a:schemeClr>
              </a:solidFill>
              <a:latin typeface="Montserrat" panose="00000500000000000000" pitchFamily="50" charset="0"/>
              <a:ea typeface="ＭＳ Ｐゴシック" charset="0"/>
              <a:cs typeface="Bebas Neue" charset="0"/>
              <a:sym typeface="Bebas Neue" charset="0"/>
            </a:endParaRPr>
          </a:p>
        </p:txBody>
      </p:sp>
      <p:sp>
        <p:nvSpPr>
          <p:cNvPr id="8" name="Freeform 7">
            <a:extLst>
              <a:ext uri="{FF2B5EF4-FFF2-40B4-BE49-F238E27FC236}">
                <a16:creationId xmlns:a16="http://schemas.microsoft.com/office/drawing/2014/main" id="{81B7F732-EB9F-483D-99CC-9CC66F626DEB}"/>
              </a:ext>
            </a:extLst>
          </p:cNvPr>
          <p:cNvSpPr>
            <a:spLocks/>
          </p:cNvSpPr>
          <p:nvPr/>
        </p:nvSpPr>
        <p:spPr bwMode="auto">
          <a:xfrm>
            <a:off x="4064419" y="639032"/>
            <a:ext cx="969169" cy="836453"/>
          </a:xfrm>
          <a:custGeom>
            <a:avLst/>
            <a:gdLst>
              <a:gd name="T0" fmla="*/ 140 w 555"/>
              <a:gd name="T1" fmla="*/ 479 h 479"/>
              <a:gd name="T2" fmla="*/ 0 w 555"/>
              <a:gd name="T3" fmla="*/ 241 h 479"/>
              <a:gd name="T4" fmla="*/ 140 w 555"/>
              <a:gd name="T5" fmla="*/ 0 h 479"/>
              <a:gd name="T6" fmla="*/ 416 w 555"/>
              <a:gd name="T7" fmla="*/ 0 h 479"/>
              <a:gd name="T8" fmla="*/ 555 w 555"/>
              <a:gd name="T9" fmla="*/ 241 h 479"/>
              <a:gd name="T10" fmla="*/ 416 w 555"/>
              <a:gd name="T11" fmla="*/ 479 h 479"/>
              <a:gd name="T12" fmla="*/ 140 w 555"/>
              <a:gd name="T13" fmla="*/ 479 h 4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55" h="479">
                <a:moveTo>
                  <a:pt x="140" y="479"/>
                </a:moveTo>
                <a:lnTo>
                  <a:pt x="0" y="241"/>
                </a:lnTo>
                <a:lnTo>
                  <a:pt x="140" y="0"/>
                </a:lnTo>
                <a:lnTo>
                  <a:pt x="416" y="0"/>
                </a:lnTo>
                <a:lnTo>
                  <a:pt x="555" y="241"/>
                </a:lnTo>
                <a:lnTo>
                  <a:pt x="416" y="479"/>
                </a:lnTo>
                <a:lnTo>
                  <a:pt x="140" y="479"/>
                </a:lnTo>
                <a:close/>
              </a:path>
            </a:pathLst>
          </a:custGeom>
          <a:solidFill>
            <a:schemeClr val="bg2">
              <a:alpha val="2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8">
            <a:extLst>
              <a:ext uri="{FF2B5EF4-FFF2-40B4-BE49-F238E27FC236}">
                <a16:creationId xmlns:a16="http://schemas.microsoft.com/office/drawing/2014/main" id="{9EE3DE14-D307-49C3-96E8-6C1B3A5BB41D}"/>
              </a:ext>
            </a:extLst>
          </p:cNvPr>
          <p:cNvSpPr>
            <a:spLocks/>
          </p:cNvSpPr>
          <p:nvPr/>
        </p:nvSpPr>
        <p:spPr bwMode="auto">
          <a:xfrm>
            <a:off x="6665540" y="711931"/>
            <a:ext cx="789305" cy="684530"/>
          </a:xfrm>
          <a:custGeom>
            <a:avLst/>
            <a:gdLst>
              <a:gd name="T0" fmla="*/ 114 w 452"/>
              <a:gd name="T1" fmla="*/ 392 h 392"/>
              <a:gd name="T2" fmla="*/ 0 w 452"/>
              <a:gd name="T3" fmla="*/ 196 h 392"/>
              <a:gd name="T4" fmla="*/ 114 w 452"/>
              <a:gd name="T5" fmla="*/ 0 h 392"/>
              <a:gd name="T6" fmla="*/ 338 w 452"/>
              <a:gd name="T7" fmla="*/ 0 h 392"/>
              <a:gd name="T8" fmla="*/ 452 w 452"/>
              <a:gd name="T9" fmla="*/ 196 h 392"/>
              <a:gd name="T10" fmla="*/ 338 w 452"/>
              <a:gd name="T11" fmla="*/ 392 h 392"/>
              <a:gd name="T12" fmla="*/ 114 w 452"/>
              <a:gd name="T13" fmla="*/ 392 h 3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52" h="392">
                <a:moveTo>
                  <a:pt x="114" y="392"/>
                </a:moveTo>
                <a:lnTo>
                  <a:pt x="0" y="196"/>
                </a:lnTo>
                <a:lnTo>
                  <a:pt x="114" y="0"/>
                </a:lnTo>
                <a:lnTo>
                  <a:pt x="338" y="0"/>
                </a:lnTo>
                <a:lnTo>
                  <a:pt x="452" y="196"/>
                </a:lnTo>
                <a:lnTo>
                  <a:pt x="338" y="392"/>
                </a:lnTo>
                <a:lnTo>
                  <a:pt x="114" y="392"/>
                </a:lnTo>
                <a:close/>
              </a:path>
            </a:pathLst>
          </a:custGeom>
          <a:solidFill>
            <a:schemeClr val="accent5">
              <a:alpha val="2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9">
            <a:extLst>
              <a:ext uri="{FF2B5EF4-FFF2-40B4-BE49-F238E27FC236}">
                <a16:creationId xmlns:a16="http://schemas.microsoft.com/office/drawing/2014/main" id="{140DB0D7-4C4F-4F79-9013-D5F911093FF8}"/>
              </a:ext>
            </a:extLst>
          </p:cNvPr>
          <p:cNvSpPr>
            <a:spLocks noEditPoints="1"/>
          </p:cNvSpPr>
          <p:nvPr/>
        </p:nvSpPr>
        <p:spPr bwMode="auto">
          <a:xfrm>
            <a:off x="6363789" y="2103382"/>
            <a:ext cx="630397" cy="548322"/>
          </a:xfrm>
          <a:custGeom>
            <a:avLst/>
            <a:gdLst>
              <a:gd name="T0" fmla="*/ 271 w 361"/>
              <a:gd name="T1" fmla="*/ 0 h 314"/>
              <a:gd name="T2" fmla="*/ 89 w 361"/>
              <a:gd name="T3" fmla="*/ 0 h 314"/>
              <a:gd name="T4" fmla="*/ 0 w 361"/>
              <a:gd name="T5" fmla="*/ 158 h 314"/>
              <a:gd name="T6" fmla="*/ 89 w 361"/>
              <a:gd name="T7" fmla="*/ 314 h 314"/>
              <a:gd name="T8" fmla="*/ 271 w 361"/>
              <a:gd name="T9" fmla="*/ 314 h 314"/>
              <a:gd name="T10" fmla="*/ 361 w 361"/>
              <a:gd name="T11" fmla="*/ 158 h 314"/>
              <a:gd name="T12" fmla="*/ 271 w 361"/>
              <a:gd name="T13" fmla="*/ 0 h 314"/>
              <a:gd name="T14" fmla="*/ 238 w 361"/>
              <a:gd name="T15" fmla="*/ 260 h 314"/>
              <a:gd name="T16" fmla="*/ 122 w 361"/>
              <a:gd name="T17" fmla="*/ 260 h 314"/>
              <a:gd name="T18" fmla="*/ 63 w 361"/>
              <a:gd name="T19" fmla="*/ 158 h 314"/>
              <a:gd name="T20" fmla="*/ 122 w 361"/>
              <a:gd name="T21" fmla="*/ 57 h 314"/>
              <a:gd name="T22" fmla="*/ 238 w 361"/>
              <a:gd name="T23" fmla="*/ 57 h 314"/>
              <a:gd name="T24" fmla="*/ 297 w 361"/>
              <a:gd name="T25" fmla="*/ 158 h 314"/>
              <a:gd name="T26" fmla="*/ 238 w 361"/>
              <a:gd name="T27" fmla="*/ 260 h 3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61" h="314">
                <a:moveTo>
                  <a:pt x="271" y="0"/>
                </a:moveTo>
                <a:lnTo>
                  <a:pt x="89" y="0"/>
                </a:lnTo>
                <a:lnTo>
                  <a:pt x="0" y="158"/>
                </a:lnTo>
                <a:lnTo>
                  <a:pt x="89" y="314"/>
                </a:lnTo>
                <a:lnTo>
                  <a:pt x="271" y="314"/>
                </a:lnTo>
                <a:lnTo>
                  <a:pt x="361" y="158"/>
                </a:lnTo>
                <a:lnTo>
                  <a:pt x="271" y="0"/>
                </a:lnTo>
                <a:close/>
                <a:moveTo>
                  <a:pt x="238" y="260"/>
                </a:moveTo>
                <a:lnTo>
                  <a:pt x="122" y="260"/>
                </a:lnTo>
                <a:lnTo>
                  <a:pt x="63" y="158"/>
                </a:lnTo>
                <a:lnTo>
                  <a:pt x="122" y="57"/>
                </a:lnTo>
                <a:lnTo>
                  <a:pt x="238" y="57"/>
                </a:lnTo>
                <a:lnTo>
                  <a:pt x="297" y="158"/>
                </a:lnTo>
                <a:lnTo>
                  <a:pt x="238" y="260"/>
                </a:lnTo>
                <a:close/>
              </a:path>
            </a:pathLst>
          </a:custGeom>
          <a:solidFill>
            <a:schemeClr val="bg2">
              <a:alpha val="2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10">
            <a:extLst>
              <a:ext uri="{FF2B5EF4-FFF2-40B4-BE49-F238E27FC236}">
                <a16:creationId xmlns:a16="http://schemas.microsoft.com/office/drawing/2014/main" id="{205BC25A-172F-4C0A-9A09-8E178F422820}"/>
              </a:ext>
            </a:extLst>
          </p:cNvPr>
          <p:cNvSpPr>
            <a:spLocks noEditPoints="1"/>
          </p:cNvSpPr>
          <p:nvPr/>
        </p:nvSpPr>
        <p:spPr bwMode="auto">
          <a:xfrm>
            <a:off x="4389633" y="1984637"/>
            <a:ext cx="448787" cy="392906"/>
          </a:xfrm>
          <a:custGeom>
            <a:avLst/>
            <a:gdLst>
              <a:gd name="T0" fmla="*/ 194 w 257"/>
              <a:gd name="T1" fmla="*/ 0 h 225"/>
              <a:gd name="T2" fmla="*/ 64 w 257"/>
              <a:gd name="T3" fmla="*/ 0 h 225"/>
              <a:gd name="T4" fmla="*/ 0 w 257"/>
              <a:gd name="T5" fmla="*/ 114 h 225"/>
              <a:gd name="T6" fmla="*/ 64 w 257"/>
              <a:gd name="T7" fmla="*/ 225 h 225"/>
              <a:gd name="T8" fmla="*/ 194 w 257"/>
              <a:gd name="T9" fmla="*/ 225 h 225"/>
              <a:gd name="T10" fmla="*/ 257 w 257"/>
              <a:gd name="T11" fmla="*/ 114 h 225"/>
              <a:gd name="T12" fmla="*/ 194 w 257"/>
              <a:gd name="T13" fmla="*/ 0 h 225"/>
              <a:gd name="T14" fmla="*/ 170 w 257"/>
              <a:gd name="T15" fmla="*/ 187 h 225"/>
              <a:gd name="T16" fmla="*/ 87 w 257"/>
              <a:gd name="T17" fmla="*/ 187 h 225"/>
              <a:gd name="T18" fmla="*/ 45 w 257"/>
              <a:gd name="T19" fmla="*/ 114 h 225"/>
              <a:gd name="T20" fmla="*/ 87 w 257"/>
              <a:gd name="T21" fmla="*/ 41 h 225"/>
              <a:gd name="T22" fmla="*/ 170 w 257"/>
              <a:gd name="T23" fmla="*/ 41 h 225"/>
              <a:gd name="T24" fmla="*/ 212 w 257"/>
              <a:gd name="T25" fmla="*/ 114 h 225"/>
              <a:gd name="T26" fmla="*/ 170 w 257"/>
              <a:gd name="T27" fmla="*/ 187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7" h="225">
                <a:moveTo>
                  <a:pt x="194" y="0"/>
                </a:moveTo>
                <a:lnTo>
                  <a:pt x="64" y="0"/>
                </a:lnTo>
                <a:lnTo>
                  <a:pt x="0" y="114"/>
                </a:lnTo>
                <a:lnTo>
                  <a:pt x="64" y="225"/>
                </a:lnTo>
                <a:lnTo>
                  <a:pt x="194" y="225"/>
                </a:lnTo>
                <a:lnTo>
                  <a:pt x="257" y="114"/>
                </a:lnTo>
                <a:lnTo>
                  <a:pt x="194" y="0"/>
                </a:lnTo>
                <a:close/>
                <a:moveTo>
                  <a:pt x="170" y="187"/>
                </a:moveTo>
                <a:lnTo>
                  <a:pt x="87" y="187"/>
                </a:lnTo>
                <a:lnTo>
                  <a:pt x="45" y="114"/>
                </a:lnTo>
                <a:lnTo>
                  <a:pt x="87" y="41"/>
                </a:lnTo>
                <a:lnTo>
                  <a:pt x="170" y="41"/>
                </a:lnTo>
                <a:lnTo>
                  <a:pt x="212" y="114"/>
                </a:lnTo>
                <a:lnTo>
                  <a:pt x="170" y="187"/>
                </a:lnTo>
                <a:close/>
              </a:path>
            </a:pathLst>
          </a:custGeom>
          <a:solidFill>
            <a:schemeClr val="accent1">
              <a:alpha val="1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1">
            <a:extLst>
              <a:ext uri="{FF2B5EF4-FFF2-40B4-BE49-F238E27FC236}">
                <a16:creationId xmlns:a16="http://schemas.microsoft.com/office/drawing/2014/main" id="{D919DE57-2227-4C51-8193-A134D47A3646}"/>
              </a:ext>
            </a:extLst>
          </p:cNvPr>
          <p:cNvSpPr>
            <a:spLocks noEditPoints="1"/>
          </p:cNvSpPr>
          <p:nvPr/>
        </p:nvSpPr>
        <p:spPr bwMode="auto">
          <a:xfrm>
            <a:off x="3588602" y="273198"/>
            <a:ext cx="708977" cy="614680"/>
          </a:xfrm>
          <a:custGeom>
            <a:avLst/>
            <a:gdLst>
              <a:gd name="T0" fmla="*/ 305 w 406"/>
              <a:gd name="T1" fmla="*/ 0 h 352"/>
              <a:gd name="T2" fmla="*/ 101 w 406"/>
              <a:gd name="T3" fmla="*/ 0 h 352"/>
              <a:gd name="T4" fmla="*/ 0 w 406"/>
              <a:gd name="T5" fmla="*/ 177 h 352"/>
              <a:gd name="T6" fmla="*/ 101 w 406"/>
              <a:gd name="T7" fmla="*/ 352 h 352"/>
              <a:gd name="T8" fmla="*/ 305 w 406"/>
              <a:gd name="T9" fmla="*/ 352 h 352"/>
              <a:gd name="T10" fmla="*/ 406 w 406"/>
              <a:gd name="T11" fmla="*/ 177 h 352"/>
              <a:gd name="T12" fmla="*/ 305 w 406"/>
              <a:gd name="T13" fmla="*/ 0 h 352"/>
              <a:gd name="T14" fmla="*/ 269 w 406"/>
              <a:gd name="T15" fmla="*/ 291 h 352"/>
              <a:gd name="T16" fmla="*/ 137 w 406"/>
              <a:gd name="T17" fmla="*/ 291 h 352"/>
              <a:gd name="T18" fmla="*/ 71 w 406"/>
              <a:gd name="T19" fmla="*/ 177 h 352"/>
              <a:gd name="T20" fmla="*/ 137 w 406"/>
              <a:gd name="T21" fmla="*/ 61 h 352"/>
              <a:gd name="T22" fmla="*/ 269 w 406"/>
              <a:gd name="T23" fmla="*/ 61 h 352"/>
              <a:gd name="T24" fmla="*/ 335 w 406"/>
              <a:gd name="T25" fmla="*/ 177 h 352"/>
              <a:gd name="T26" fmla="*/ 269 w 406"/>
              <a:gd name="T27" fmla="*/ 291 h 3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06" h="352">
                <a:moveTo>
                  <a:pt x="305" y="0"/>
                </a:moveTo>
                <a:lnTo>
                  <a:pt x="101" y="0"/>
                </a:lnTo>
                <a:lnTo>
                  <a:pt x="0" y="177"/>
                </a:lnTo>
                <a:lnTo>
                  <a:pt x="101" y="352"/>
                </a:lnTo>
                <a:lnTo>
                  <a:pt x="305" y="352"/>
                </a:lnTo>
                <a:lnTo>
                  <a:pt x="406" y="177"/>
                </a:lnTo>
                <a:lnTo>
                  <a:pt x="305" y="0"/>
                </a:lnTo>
                <a:close/>
                <a:moveTo>
                  <a:pt x="269" y="291"/>
                </a:moveTo>
                <a:lnTo>
                  <a:pt x="137" y="291"/>
                </a:lnTo>
                <a:lnTo>
                  <a:pt x="71" y="177"/>
                </a:lnTo>
                <a:lnTo>
                  <a:pt x="137" y="61"/>
                </a:lnTo>
                <a:lnTo>
                  <a:pt x="269" y="61"/>
                </a:lnTo>
                <a:lnTo>
                  <a:pt x="335" y="177"/>
                </a:lnTo>
                <a:lnTo>
                  <a:pt x="269" y="291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2">
            <a:extLst>
              <a:ext uri="{FF2B5EF4-FFF2-40B4-BE49-F238E27FC236}">
                <a16:creationId xmlns:a16="http://schemas.microsoft.com/office/drawing/2014/main" id="{1F130D12-F1A1-437A-95B7-CCF3442D3A2E}"/>
              </a:ext>
            </a:extLst>
          </p:cNvPr>
          <p:cNvSpPr>
            <a:spLocks/>
          </p:cNvSpPr>
          <p:nvPr/>
        </p:nvSpPr>
        <p:spPr bwMode="auto">
          <a:xfrm>
            <a:off x="6858104" y="0"/>
            <a:ext cx="792797" cy="684530"/>
          </a:xfrm>
          <a:custGeom>
            <a:avLst/>
            <a:gdLst>
              <a:gd name="T0" fmla="*/ 113 w 454"/>
              <a:gd name="T1" fmla="*/ 392 h 392"/>
              <a:gd name="T2" fmla="*/ 0 w 454"/>
              <a:gd name="T3" fmla="*/ 196 h 392"/>
              <a:gd name="T4" fmla="*/ 113 w 454"/>
              <a:gd name="T5" fmla="*/ 0 h 392"/>
              <a:gd name="T6" fmla="*/ 340 w 454"/>
              <a:gd name="T7" fmla="*/ 0 h 392"/>
              <a:gd name="T8" fmla="*/ 454 w 454"/>
              <a:gd name="T9" fmla="*/ 196 h 392"/>
              <a:gd name="T10" fmla="*/ 340 w 454"/>
              <a:gd name="T11" fmla="*/ 392 h 392"/>
              <a:gd name="T12" fmla="*/ 113 w 454"/>
              <a:gd name="T13" fmla="*/ 392 h 3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54" h="392">
                <a:moveTo>
                  <a:pt x="113" y="392"/>
                </a:moveTo>
                <a:lnTo>
                  <a:pt x="0" y="196"/>
                </a:lnTo>
                <a:lnTo>
                  <a:pt x="113" y="0"/>
                </a:lnTo>
                <a:lnTo>
                  <a:pt x="340" y="0"/>
                </a:lnTo>
                <a:lnTo>
                  <a:pt x="454" y="196"/>
                </a:lnTo>
                <a:lnTo>
                  <a:pt x="340" y="392"/>
                </a:lnTo>
                <a:lnTo>
                  <a:pt x="113" y="392"/>
                </a:lnTo>
                <a:close/>
              </a:path>
            </a:pathLst>
          </a:custGeom>
          <a:solidFill>
            <a:srgbClr val="DDDED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C2CAB60A-4FF8-40D0-92E0-A683BFF3ADB9}"/>
              </a:ext>
            </a:extLst>
          </p:cNvPr>
          <p:cNvSpPr/>
          <p:nvPr/>
        </p:nvSpPr>
        <p:spPr bwMode="auto">
          <a:xfrm>
            <a:off x="4677651" y="988355"/>
            <a:ext cx="1873727" cy="1620520"/>
          </a:xfrm>
          <a:custGeom>
            <a:avLst/>
            <a:gdLst>
              <a:gd name="connsiteX0" fmla="*/ 471488 w 1873727"/>
              <a:gd name="connsiteY0" fmla="*/ 0 h 1620520"/>
              <a:gd name="connsiteX1" fmla="*/ 1407478 w 1873727"/>
              <a:gd name="connsiteY1" fmla="*/ 0 h 1620520"/>
              <a:gd name="connsiteX2" fmla="*/ 1873727 w 1873727"/>
              <a:gd name="connsiteY2" fmla="*/ 808514 h 1620520"/>
              <a:gd name="connsiteX3" fmla="*/ 1407478 w 1873727"/>
              <a:gd name="connsiteY3" fmla="*/ 1620520 h 1620520"/>
              <a:gd name="connsiteX4" fmla="*/ 471488 w 1873727"/>
              <a:gd name="connsiteY4" fmla="*/ 1620520 h 1620520"/>
              <a:gd name="connsiteX5" fmla="*/ 0 w 1873727"/>
              <a:gd name="connsiteY5" fmla="*/ 808514 h 16205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873727" h="1620520">
                <a:moveTo>
                  <a:pt x="471488" y="0"/>
                </a:moveTo>
                <a:lnTo>
                  <a:pt x="1407478" y="0"/>
                </a:lnTo>
                <a:lnTo>
                  <a:pt x="1873727" y="808514"/>
                </a:lnTo>
                <a:lnTo>
                  <a:pt x="1407478" y="1620520"/>
                </a:lnTo>
                <a:lnTo>
                  <a:pt x="471488" y="1620520"/>
                </a:lnTo>
                <a:lnTo>
                  <a:pt x="0" y="808514"/>
                </a:lnTo>
                <a:close/>
              </a:path>
            </a:pathLst>
          </a:custGeom>
          <a:solidFill>
            <a:schemeClr val="accent1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221D8C5-E332-4808-96D3-FB7C4E6D692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4113972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">
            <a:extLst>
              <a:ext uri="{FF2B5EF4-FFF2-40B4-BE49-F238E27FC236}">
                <a16:creationId xmlns:a16="http://schemas.microsoft.com/office/drawing/2014/main" id="{6BD84C42-CDC1-4B2F-8E3D-70D88762519D}"/>
              </a:ext>
            </a:extLst>
          </p:cNvPr>
          <p:cNvSpPr>
            <a:spLocks/>
          </p:cNvSpPr>
          <p:nvPr/>
        </p:nvSpPr>
        <p:spPr bwMode="auto">
          <a:xfrm>
            <a:off x="2547938" y="772105"/>
            <a:ext cx="7096125" cy="466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90000"/>
              </a:lnSpc>
            </a:pPr>
            <a:r>
              <a:rPr lang="en-US" sz="2800" dirty="0">
                <a:solidFill>
                  <a:srgbClr val="3A3A3A"/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About Us Extra 1</a:t>
            </a:r>
          </a:p>
        </p:txBody>
      </p:sp>
      <p:sp>
        <p:nvSpPr>
          <p:cNvPr id="21" name="Rectangle 5">
            <a:extLst>
              <a:ext uri="{FF2B5EF4-FFF2-40B4-BE49-F238E27FC236}">
                <a16:creationId xmlns:a16="http://schemas.microsoft.com/office/drawing/2014/main" id="{96C0CEC4-43E0-490C-BF1A-5F525F169F1E}"/>
              </a:ext>
            </a:extLst>
          </p:cNvPr>
          <p:cNvSpPr>
            <a:spLocks/>
          </p:cNvSpPr>
          <p:nvPr/>
        </p:nvSpPr>
        <p:spPr bwMode="auto">
          <a:xfrm>
            <a:off x="2547938" y="1205493"/>
            <a:ext cx="7096125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 ipsum dolor sit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ne.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tota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partem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elaboraret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ius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ex, his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insolens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liberavisse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duo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dictas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laoreet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phaedrum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2D301E44-B13D-4214-9221-BD1FD61A7FC7}"/>
              </a:ext>
            </a:extLst>
          </p:cNvPr>
          <p:cNvGrpSpPr/>
          <p:nvPr/>
        </p:nvGrpSpPr>
        <p:grpSpPr>
          <a:xfrm>
            <a:off x="2540794" y="4706591"/>
            <a:ext cx="7110412" cy="1296555"/>
            <a:chOff x="2311599" y="4706591"/>
            <a:chExt cx="7110412" cy="1296555"/>
          </a:xfrm>
        </p:grpSpPr>
        <p:sp>
          <p:nvSpPr>
            <p:cNvPr id="23" name="Rectangle 6">
              <a:extLst>
                <a:ext uri="{FF2B5EF4-FFF2-40B4-BE49-F238E27FC236}">
                  <a16:creationId xmlns:a16="http://schemas.microsoft.com/office/drawing/2014/main" id="{46DDDD12-D61D-4C14-98F5-8D2C4BA52728}"/>
                </a:ext>
              </a:extLst>
            </p:cNvPr>
            <p:cNvSpPr>
              <a:spLocks/>
            </p:cNvSpPr>
            <p:nvPr/>
          </p:nvSpPr>
          <p:spPr bwMode="auto">
            <a:xfrm>
              <a:off x="3680222" y="4838105"/>
              <a:ext cx="1709738" cy="116504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ct val="70000"/>
                </a:lnSpc>
              </a:pPr>
              <a:r>
                <a:rPr lang="en-US" sz="3500" b="1" dirty="0">
                  <a:solidFill>
                    <a:schemeClr val="bg2">
                      <a:lumMod val="90000"/>
                    </a:schemeClr>
                  </a:solidFill>
                  <a:latin typeface="Montserrat Black" panose="00000A00000000000000" pitchFamily="50" charset="0"/>
                  <a:ea typeface="ＭＳ Ｐゴシック" charset="0"/>
                  <a:cs typeface="Lato Hairline" charset="0"/>
                  <a:sym typeface="Lato Hairline" charset="0"/>
                </a:rPr>
                <a:t>LOREM </a:t>
              </a:r>
              <a:r>
                <a:rPr lang="en-US" sz="3500" b="1" dirty="0">
                  <a:solidFill>
                    <a:schemeClr val="bg2">
                      <a:lumMod val="90000"/>
                    </a:schemeClr>
                  </a:solidFill>
                  <a:latin typeface="Montserrat Black" panose="00000A00000000000000" pitchFamily="50" charset="0"/>
                  <a:ea typeface="ＭＳ Ｐゴシック" charset="0"/>
                  <a:cs typeface="Lato Light" charset="0"/>
                  <a:sym typeface="Lato Light" charset="0"/>
                </a:rPr>
                <a:t>ISPUM</a:t>
              </a:r>
              <a:endParaRPr lang="en-US" sz="3500" b="1" dirty="0">
                <a:solidFill>
                  <a:schemeClr val="bg2">
                    <a:lumMod val="90000"/>
                  </a:schemeClr>
                </a:solidFill>
                <a:latin typeface="Montserrat Black" panose="00000A00000000000000" pitchFamily="50" charset="0"/>
                <a:ea typeface="ＭＳ Ｐゴシック" charset="0"/>
                <a:cs typeface="Lato Hairline" charset="0"/>
                <a:sym typeface="Lato Hairline" charset="0"/>
              </a:endParaRPr>
            </a:p>
            <a:p>
              <a:pPr algn="l">
                <a:lnSpc>
                  <a:spcPct val="70000"/>
                </a:lnSpc>
              </a:pPr>
              <a:r>
                <a:rPr lang="en-US" sz="3500" b="1" dirty="0">
                  <a:solidFill>
                    <a:schemeClr val="bg2">
                      <a:lumMod val="90000"/>
                    </a:schemeClr>
                  </a:solidFill>
                  <a:latin typeface="Montserrat Black" panose="00000A00000000000000" pitchFamily="50" charset="0"/>
                  <a:ea typeface="ＭＳ Ｐゴシック" charset="0"/>
                  <a:cs typeface="Lato Hairline" charset="0"/>
                  <a:sym typeface="Lato Hairline" charset="0"/>
                </a:rPr>
                <a:t>DOLOR</a:t>
              </a:r>
            </a:p>
          </p:txBody>
        </p:sp>
        <p:sp>
          <p:nvSpPr>
            <p:cNvPr id="25" name="Rectangle 7">
              <a:extLst>
                <a:ext uri="{FF2B5EF4-FFF2-40B4-BE49-F238E27FC236}">
                  <a16:creationId xmlns:a16="http://schemas.microsoft.com/office/drawing/2014/main" id="{5E2AB3D5-258C-407C-AC4E-A7EAE6A4DDFD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1599" y="4706591"/>
              <a:ext cx="1228725" cy="1238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/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amet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, no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pri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modo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agam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facer,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timeam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adolescens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ei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sit,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eos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autem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laudem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ne.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Tota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partem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elaboraret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</a:p>
          </p:txBody>
        </p:sp>
        <p:sp>
          <p:nvSpPr>
            <p:cNvPr id="27" name="Rectangle 8">
              <a:extLst>
                <a:ext uri="{FF2B5EF4-FFF2-40B4-BE49-F238E27FC236}">
                  <a16:creationId xmlns:a16="http://schemas.microsoft.com/office/drawing/2014/main" id="{0FD6B49B-1625-41B2-AD96-F563752FAF35}"/>
                </a:ext>
              </a:extLst>
            </p:cNvPr>
            <p:cNvSpPr>
              <a:spLocks/>
            </p:cNvSpPr>
            <p:nvPr/>
          </p:nvSpPr>
          <p:spPr bwMode="auto">
            <a:xfrm>
              <a:off x="5715595" y="4767908"/>
              <a:ext cx="14288" cy="11430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29" name="Rectangle 9">
              <a:extLst>
                <a:ext uri="{FF2B5EF4-FFF2-40B4-BE49-F238E27FC236}">
                  <a16:creationId xmlns:a16="http://schemas.microsoft.com/office/drawing/2014/main" id="{9D66BA4C-3B5F-4580-8544-95D8D09D949A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4461" y="4782791"/>
              <a:ext cx="3257550" cy="10668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/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Lorem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ipsum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dolor sit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amet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, no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pri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modo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agam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facer,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timeam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adolescens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ei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sit,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eos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autem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laudem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ne.</a:t>
              </a:r>
            </a:p>
            <a:p>
              <a:pPr algn="l"/>
              <a:endParaRPr lang="en-US" sz="1100" dirty="0">
                <a:solidFill>
                  <a:srgbClr val="515151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endParaRPr>
            </a:p>
            <a:p>
              <a:pPr algn="l"/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Tota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partem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elaboraret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ius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ex, his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insolens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liberavisse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duo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dictas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laoreet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phaedrum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.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amet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, no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pri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modo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agam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facer.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160AC11-D09C-4342-90D0-27356BE6A13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5214312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Oval 49">
            <a:extLst>
              <a:ext uri="{FF2B5EF4-FFF2-40B4-BE49-F238E27FC236}">
                <a16:creationId xmlns:a16="http://schemas.microsoft.com/office/drawing/2014/main" id="{5A26F0F7-A1E4-46E7-9CB2-9D63FD7AC00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96712" y="3021670"/>
            <a:ext cx="1925353" cy="1918469"/>
          </a:xfrm>
          <a:prstGeom prst="ellipse">
            <a:avLst/>
          </a:prstGeom>
          <a:gradFill>
            <a:gsLst>
              <a:gs pos="0">
                <a:schemeClr val="bg1">
                  <a:lumMod val="95000"/>
                </a:schemeClr>
              </a:gs>
              <a:gs pos="100000">
                <a:schemeClr val="bg1"/>
              </a:gs>
            </a:gsLst>
            <a:lin ang="5400000" scaled="0"/>
          </a:gradFill>
          <a:ln>
            <a:noFill/>
          </a:ln>
          <a:effectLst>
            <a:outerShdw blurRad="177800" dist="152400" dir="5400000" algn="t" rotWithShape="0">
              <a:prstClr val="black">
                <a:alpha val="10000"/>
              </a:prst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DCDCB6E-A0BC-45BF-8C10-91AB498353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03546" y="3710115"/>
            <a:ext cx="2368253" cy="2363664"/>
          </a:xfrm>
          <a:prstGeom prst="ellipse">
            <a:avLst/>
          </a:prstGeom>
          <a:gradFill>
            <a:gsLst>
              <a:gs pos="0">
                <a:schemeClr val="bg1">
                  <a:lumMod val="95000"/>
                </a:schemeClr>
              </a:gs>
              <a:gs pos="100000">
                <a:schemeClr val="bg1"/>
              </a:gs>
            </a:gsLst>
            <a:lin ang="5400000" scaled="0"/>
          </a:gradFill>
          <a:ln>
            <a:noFill/>
          </a:ln>
          <a:effectLst>
            <a:outerShdw blurRad="177800" dist="152400" dir="5400000" algn="t" rotWithShape="0">
              <a:prstClr val="black">
                <a:alpha val="10000"/>
              </a:prst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12E5FF2-16A3-4BCB-99EC-BD833B69B3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45123" y="1222532"/>
            <a:ext cx="1503106" cy="1496222"/>
          </a:xfrm>
          <a:prstGeom prst="ellipse">
            <a:avLst/>
          </a:prstGeom>
          <a:gradFill>
            <a:gsLst>
              <a:gs pos="0">
                <a:schemeClr val="bg1">
                  <a:lumMod val="95000"/>
                </a:schemeClr>
              </a:gs>
              <a:gs pos="100000">
                <a:schemeClr val="bg1"/>
              </a:gs>
            </a:gsLst>
            <a:lin ang="5400000" scaled="0"/>
          </a:gradFill>
          <a:ln>
            <a:noFill/>
          </a:ln>
          <a:effectLst>
            <a:outerShdw blurRad="177800" dist="152400" dir="5400000" algn="t" rotWithShape="0">
              <a:prstClr val="black">
                <a:alpha val="10000"/>
              </a:prst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2" name="Group 51">
            <a:extLst>
              <a:ext uri="{FF2B5EF4-FFF2-40B4-BE49-F238E27FC236}">
                <a16:creationId xmlns:a16="http://schemas.microsoft.com/office/drawing/2014/main" id="{B0ABB092-8D7B-4824-AF2A-21F74A61133F}"/>
              </a:ext>
            </a:extLst>
          </p:cNvPr>
          <p:cNvGrpSpPr/>
          <p:nvPr/>
        </p:nvGrpSpPr>
        <p:grpSpPr>
          <a:xfrm>
            <a:off x="920201" y="1019424"/>
            <a:ext cx="4281515" cy="4965697"/>
            <a:chOff x="1466141" y="946151"/>
            <a:chExt cx="4281515" cy="4965697"/>
          </a:xfrm>
        </p:grpSpPr>
        <p:sp>
          <p:nvSpPr>
            <p:cNvPr id="32" name="Rectangle 1">
              <a:extLst>
                <a:ext uri="{FF2B5EF4-FFF2-40B4-BE49-F238E27FC236}">
                  <a16:creationId xmlns:a16="http://schemas.microsoft.com/office/drawing/2014/main" id="{C5099ED2-119E-4438-9FAE-BA7A77C2FC0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6141" y="946151"/>
              <a:ext cx="4082389" cy="59833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ct val="90000"/>
                </a:lnSpc>
              </a:pPr>
              <a:r>
                <a:rPr lang="en-US" sz="2800" dirty="0">
                  <a:solidFill>
                    <a:srgbClr val="3A3A3A"/>
                  </a:solidFill>
                  <a:latin typeface="Montserrat Black" panose="00000A00000000000000" pitchFamily="50" charset="0"/>
                  <a:ea typeface="ＭＳ Ｐゴシック" charset="0"/>
                  <a:cs typeface="Lato Light" charset="0"/>
                  <a:sym typeface="Lato Light" charset="0"/>
                </a:rPr>
                <a:t>About Us Extra 2</a:t>
              </a:r>
            </a:p>
          </p:txBody>
        </p:sp>
        <p:sp>
          <p:nvSpPr>
            <p:cNvPr id="36" name="Rectangle 5">
              <a:extLst>
                <a:ext uri="{FF2B5EF4-FFF2-40B4-BE49-F238E27FC236}">
                  <a16:creationId xmlns:a16="http://schemas.microsoft.com/office/drawing/2014/main" id="{A4B7605D-F85F-4A0C-AA06-C8B2E2DBF9C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6141" y="1604233"/>
              <a:ext cx="4090785" cy="43718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ct val="150000"/>
                </a:lnSpc>
              </a:pP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amet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, no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pri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modo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agam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facer,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timeam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adolescens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ei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sit,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eos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autem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laudem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ne. </a:t>
              </a:r>
            </a:p>
          </p:txBody>
        </p:sp>
        <p:sp>
          <p:nvSpPr>
            <p:cNvPr id="40" name="Rectangle 6">
              <a:extLst>
                <a:ext uri="{FF2B5EF4-FFF2-40B4-BE49-F238E27FC236}">
                  <a16:creationId xmlns:a16="http://schemas.microsoft.com/office/drawing/2014/main" id="{3FAD2412-AC37-453C-94EC-4055A2099F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6141" y="2559921"/>
              <a:ext cx="3358389" cy="46965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ct val="70000"/>
                </a:lnSpc>
              </a:pPr>
              <a:r>
                <a:rPr lang="en-US" sz="1800" dirty="0">
                  <a:solidFill>
                    <a:schemeClr val="accent1"/>
                  </a:solidFill>
                  <a:latin typeface="Montserrat Black" panose="00000A00000000000000" pitchFamily="50" charset="0"/>
                  <a:ea typeface="ＭＳ Ｐゴシック" charset="0"/>
                  <a:cs typeface="Lato Hairline" charset="0"/>
                  <a:sym typeface="Lato Hairline" charset="0"/>
                </a:rPr>
                <a:t>LOREM </a:t>
              </a:r>
              <a:r>
                <a:rPr lang="en-US" sz="1800" dirty="0">
                  <a:solidFill>
                    <a:schemeClr val="accent1"/>
                  </a:solidFill>
                  <a:latin typeface="Montserrat Black" panose="00000A00000000000000" pitchFamily="50" charset="0"/>
                  <a:ea typeface="ＭＳ Ｐゴシック" charset="0"/>
                  <a:cs typeface="Lato Light" charset="0"/>
                  <a:sym typeface="Lato Light" charset="0"/>
                </a:rPr>
                <a:t>ISPUM</a:t>
              </a:r>
              <a:r>
                <a:rPr lang="en-US" sz="1800" dirty="0">
                  <a:solidFill>
                    <a:schemeClr val="accent1"/>
                  </a:solidFill>
                  <a:latin typeface="Montserrat Black" panose="00000A00000000000000" pitchFamily="50" charset="0"/>
                  <a:ea typeface="ＭＳ Ｐゴシック" charset="0"/>
                  <a:cs typeface="Lato Light" charset="0"/>
                  <a:sym typeface="Lato Hairline" charset="0"/>
                </a:rPr>
                <a:t> </a:t>
              </a:r>
              <a:r>
                <a:rPr lang="en-US" sz="1800" dirty="0">
                  <a:solidFill>
                    <a:schemeClr val="accent1"/>
                  </a:solidFill>
                  <a:latin typeface="Montserrat Black" panose="00000A00000000000000" pitchFamily="50" charset="0"/>
                  <a:ea typeface="ＭＳ Ｐゴシック" charset="0"/>
                  <a:cs typeface="Lato Hairline" charset="0"/>
                  <a:sym typeface="Lato Hairline" charset="0"/>
                </a:rPr>
                <a:t>DOLOR</a:t>
              </a:r>
            </a:p>
          </p:txBody>
        </p:sp>
        <p:sp>
          <p:nvSpPr>
            <p:cNvPr id="42" name="Rectangle 7">
              <a:extLst>
                <a:ext uri="{FF2B5EF4-FFF2-40B4-BE49-F238E27FC236}">
                  <a16:creationId xmlns:a16="http://schemas.microsoft.com/office/drawing/2014/main" id="{F50B0DB0-C4B9-4AC3-8297-0597649BEDF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6141" y="2991164"/>
              <a:ext cx="3819952" cy="45981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ts val="1600"/>
                </a:lnSpc>
              </a:pP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amet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, no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pri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modo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agam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facer,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timeam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adolescens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ei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sit,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eos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autem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laudem</a:t>
              </a:r>
              <a:endParaRPr lang="en-US" sz="11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endParaRPr>
            </a:p>
          </p:txBody>
        </p:sp>
        <p:sp>
          <p:nvSpPr>
            <p:cNvPr id="44" name="Rectangle 7">
              <a:extLst>
                <a:ext uri="{FF2B5EF4-FFF2-40B4-BE49-F238E27FC236}">
                  <a16:creationId xmlns:a16="http://schemas.microsoft.com/office/drawing/2014/main" id="{9AFF4321-735B-4137-9221-24DEB374EA8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6141" y="3828193"/>
              <a:ext cx="4281515" cy="208365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marL="171450" indent="-171450" algn="l">
                <a:lnSpc>
                  <a:spcPct val="150000"/>
                </a:lnSpc>
                <a:buClr>
                  <a:schemeClr val="accent1"/>
                </a:buClr>
                <a:buFont typeface="Wingdings" pitchFamily="2" charset="2"/>
                <a:buChar char="ü"/>
              </a:pP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amet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, no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pri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modo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agam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facer,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timeam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adolescens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ei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sit,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eos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autem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laudem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ne.</a:t>
              </a:r>
            </a:p>
            <a:p>
              <a:pPr algn="l">
                <a:lnSpc>
                  <a:spcPct val="150000"/>
                </a:lnSpc>
                <a:buClr>
                  <a:schemeClr val="accent1"/>
                </a:buClr>
              </a:pPr>
              <a:r>
                <a:rPr lang="en-US" sz="5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 </a:t>
              </a:r>
            </a:p>
            <a:p>
              <a:pPr marL="171450" indent="-171450" algn="l">
                <a:lnSpc>
                  <a:spcPct val="150000"/>
                </a:lnSpc>
                <a:buClr>
                  <a:schemeClr val="accent1"/>
                </a:buClr>
                <a:buFont typeface="Wingdings" pitchFamily="2" charset="2"/>
                <a:buChar char="ü"/>
              </a:pP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Tota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partem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elaboraret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amet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, no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pri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modo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agam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facer,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timeam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adolescens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ei</a:t>
              </a:r>
              <a:r>
                <a:rPr lang="en-US" sz="1100" dirty="0">
                  <a:solidFill>
                    <a:schemeClr val="tx2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sit,</a:t>
              </a:r>
            </a:p>
            <a:p>
              <a:pPr algn="l">
                <a:lnSpc>
                  <a:spcPct val="150000"/>
                </a:lnSpc>
                <a:buClr>
                  <a:schemeClr val="accent1"/>
                </a:buClr>
              </a:pPr>
              <a:r>
                <a:rPr lang="en-US" sz="5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 </a:t>
              </a:r>
            </a:p>
            <a:p>
              <a:pPr marL="171450" indent="-171450" algn="l">
                <a:lnSpc>
                  <a:spcPct val="150000"/>
                </a:lnSpc>
                <a:buClr>
                  <a:schemeClr val="accent1"/>
                </a:buClr>
                <a:buFont typeface="Wingdings" pitchFamily="2" charset="2"/>
                <a:buChar char="ü"/>
              </a:pP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eos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autem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laudem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ne.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Tota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partem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elaboraret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amet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timeam</a:t>
              </a:r>
              <a:endParaRPr lang="en-US" sz="11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endParaRPr>
            </a:p>
          </p:txBody>
        </p:sp>
      </p:grpSp>
      <p:sp>
        <p:nvSpPr>
          <p:cNvPr id="47" name="Oval 46">
            <a:extLst>
              <a:ext uri="{FF2B5EF4-FFF2-40B4-BE49-F238E27FC236}">
                <a16:creationId xmlns:a16="http://schemas.microsoft.com/office/drawing/2014/main" id="{E8C0A0E8-FB8E-49C8-9654-45480EBB94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75978" y="784222"/>
            <a:ext cx="1723408" cy="1716525"/>
          </a:xfrm>
          <a:prstGeom prst="ellipse">
            <a:avLst/>
          </a:prstGeom>
          <a:gradFill>
            <a:gsLst>
              <a:gs pos="0">
                <a:schemeClr val="bg1">
                  <a:lumMod val="95000"/>
                </a:schemeClr>
              </a:gs>
              <a:gs pos="100000">
                <a:schemeClr val="bg1"/>
              </a:gs>
            </a:gsLst>
            <a:lin ang="5400000" scaled="0"/>
          </a:gradFill>
          <a:ln>
            <a:noFill/>
          </a:ln>
          <a:effectLst>
            <a:outerShdw blurRad="177800" dist="152400" dir="5400000" algn="t" rotWithShape="0">
              <a:prstClr val="black">
                <a:alpha val="10000"/>
              </a:prst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ED932B23-3147-4D44-85DA-E6BB3E3592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3938" y="1596588"/>
            <a:ext cx="3306834" cy="3299950"/>
          </a:xfrm>
          <a:prstGeom prst="ellipse">
            <a:avLst/>
          </a:prstGeom>
          <a:gradFill>
            <a:gsLst>
              <a:gs pos="0">
                <a:schemeClr val="bg1">
                  <a:lumMod val="95000"/>
                </a:schemeClr>
              </a:gs>
              <a:gs pos="100000">
                <a:schemeClr val="bg1"/>
              </a:gs>
            </a:gsLst>
            <a:lin ang="5400000" scaled="0"/>
          </a:gradFill>
          <a:ln>
            <a:noFill/>
          </a:ln>
          <a:effectLst>
            <a:outerShdw blurRad="177800" dist="152400" dir="5400000" algn="t" rotWithShape="0">
              <a:prstClr val="black">
                <a:alpha val="25000"/>
              </a:prst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92F1320-7564-4FD3-967B-95A9114FCDF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FDEB880-4FCA-49DC-B1CA-2C5D6CA3B69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322FF186-EAEC-4656-A11F-6E4FE7A6969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E782934-D7F3-4D7C-AD7E-28D7F5327414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FB9355E-545E-4D44-887A-688682F4052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3546281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">
            <a:extLst>
              <a:ext uri="{FF2B5EF4-FFF2-40B4-BE49-F238E27FC236}">
                <a16:creationId xmlns:a16="http://schemas.microsoft.com/office/drawing/2014/main" id="{6BD84C42-CDC1-4B2F-8E3D-70D88762519D}"/>
              </a:ext>
            </a:extLst>
          </p:cNvPr>
          <p:cNvSpPr>
            <a:spLocks/>
          </p:cNvSpPr>
          <p:nvPr/>
        </p:nvSpPr>
        <p:spPr bwMode="auto">
          <a:xfrm>
            <a:off x="2547938" y="772105"/>
            <a:ext cx="7096125" cy="466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90000"/>
              </a:lnSpc>
            </a:pPr>
            <a:r>
              <a:rPr lang="en-US" sz="2800" dirty="0">
                <a:solidFill>
                  <a:srgbClr val="3A3A3A"/>
                </a:solidFill>
                <a:latin typeface="Montserrat" panose="00000500000000000000" pitchFamily="50" charset="0"/>
                <a:ea typeface="ＭＳ Ｐゴシック" charset="0"/>
                <a:cs typeface="Lato Light" charset="0"/>
                <a:sym typeface="Lato Light" charset="0"/>
              </a:rPr>
              <a:t>About Us Extra 3</a:t>
            </a:r>
          </a:p>
        </p:txBody>
      </p:sp>
      <p:sp>
        <p:nvSpPr>
          <p:cNvPr id="21" name="Rectangle 5">
            <a:extLst>
              <a:ext uri="{FF2B5EF4-FFF2-40B4-BE49-F238E27FC236}">
                <a16:creationId xmlns:a16="http://schemas.microsoft.com/office/drawing/2014/main" id="{96C0CEC4-43E0-490C-BF1A-5F525F169F1E}"/>
              </a:ext>
            </a:extLst>
          </p:cNvPr>
          <p:cNvSpPr>
            <a:spLocks/>
          </p:cNvSpPr>
          <p:nvPr/>
        </p:nvSpPr>
        <p:spPr bwMode="auto">
          <a:xfrm>
            <a:off x="2547938" y="1205493"/>
            <a:ext cx="7096125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 ipsum dolor sit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ne.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tota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partem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elaboraret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ius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ex, his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insolens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liberavisse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duo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dictas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laoreet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phaedrum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2D301E44-B13D-4214-9221-BD1FD61A7FC7}"/>
              </a:ext>
            </a:extLst>
          </p:cNvPr>
          <p:cNvGrpSpPr/>
          <p:nvPr/>
        </p:nvGrpSpPr>
        <p:grpSpPr>
          <a:xfrm>
            <a:off x="2540794" y="4706591"/>
            <a:ext cx="7110412" cy="1296555"/>
            <a:chOff x="2311599" y="4706591"/>
            <a:chExt cx="7110412" cy="1296555"/>
          </a:xfrm>
        </p:grpSpPr>
        <p:sp>
          <p:nvSpPr>
            <p:cNvPr id="23" name="Rectangle 6">
              <a:extLst>
                <a:ext uri="{FF2B5EF4-FFF2-40B4-BE49-F238E27FC236}">
                  <a16:creationId xmlns:a16="http://schemas.microsoft.com/office/drawing/2014/main" id="{46DDDD12-D61D-4C14-98F5-8D2C4BA52728}"/>
                </a:ext>
              </a:extLst>
            </p:cNvPr>
            <p:cNvSpPr>
              <a:spLocks/>
            </p:cNvSpPr>
            <p:nvPr/>
          </p:nvSpPr>
          <p:spPr bwMode="auto">
            <a:xfrm>
              <a:off x="3680222" y="4838105"/>
              <a:ext cx="1709738" cy="116504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ct val="70000"/>
                </a:lnSpc>
              </a:pPr>
              <a:r>
                <a:rPr lang="en-US" sz="3500" b="1" dirty="0">
                  <a:solidFill>
                    <a:schemeClr val="bg2">
                      <a:lumMod val="90000"/>
                    </a:schemeClr>
                  </a:solidFill>
                  <a:latin typeface="Montserrat Black" panose="00000A00000000000000" pitchFamily="50" charset="0"/>
                  <a:ea typeface="ＭＳ Ｐゴシック" charset="0"/>
                  <a:cs typeface="Lato Hairline" charset="0"/>
                  <a:sym typeface="Lato Hairline" charset="0"/>
                </a:rPr>
                <a:t>LOREM </a:t>
              </a:r>
              <a:r>
                <a:rPr lang="en-US" sz="3500" b="1" dirty="0">
                  <a:solidFill>
                    <a:schemeClr val="bg2">
                      <a:lumMod val="90000"/>
                    </a:schemeClr>
                  </a:solidFill>
                  <a:latin typeface="Montserrat Black" panose="00000A00000000000000" pitchFamily="50" charset="0"/>
                  <a:ea typeface="ＭＳ Ｐゴシック" charset="0"/>
                  <a:cs typeface="Lato Light" charset="0"/>
                  <a:sym typeface="Lato Light" charset="0"/>
                </a:rPr>
                <a:t>ISPUM</a:t>
              </a:r>
              <a:endParaRPr lang="en-US" sz="3500" b="1" dirty="0">
                <a:solidFill>
                  <a:schemeClr val="bg2">
                    <a:lumMod val="90000"/>
                  </a:schemeClr>
                </a:solidFill>
                <a:latin typeface="Montserrat Black" panose="00000A00000000000000" pitchFamily="50" charset="0"/>
                <a:ea typeface="ＭＳ Ｐゴシック" charset="0"/>
                <a:cs typeface="Lato Hairline" charset="0"/>
                <a:sym typeface="Lato Hairline" charset="0"/>
              </a:endParaRPr>
            </a:p>
            <a:p>
              <a:pPr algn="l">
                <a:lnSpc>
                  <a:spcPct val="70000"/>
                </a:lnSpc>
              </a:pPr>
              <a:r>
                <a:rPr lang="en-US" sz="3500" b="1" dirty="0">
                  <a:solidFill>
                    <a:schemeClr val="bg2">
                      <a:lumMod val="90000"/>
                    </a:schemeClr>
                  </a:solidFill>
                  <a:latin typeface="Montserrat Black" panose="00000A00000000000000" pitchFamily="50" charset="0"/>
                  <a:ea typeface="ＭＳ Ｐゴシック" charset="0"/>
                  <a:cs typeface="Lato Hairline" charset="0"/>
                  <a:sym typeface="Lato Hairline" charset="0"/>
                </a:rPr>
                <a:t>DOLOR</a:t>
              </a:r>
            </a:p>
          </p:txBody>
        </p:sp>
        <p:sp>
          <p:nvSpPr>
            <p:cNvPr id="25" name="Rectangle 7">
              <a:extLst>
                <a:ext uri="{FF2B5EF4-FFF2-40B4-BE49-F238E27FC236}">
                  <a16:creationId xmlns:a16="http://schemas.microsoft.com/office/drawing/2014/main" id="{5E2AB3D5-258C-407C-AC4E-A7EAE6A4DDFD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1599" y="4706591"/>
              <a:ext cx="1228725" cy="12382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/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amet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, no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pri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modo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agam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facer,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timeam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adolescens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ei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sit,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eos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autem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laudem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ne.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Tota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partem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elaboraret</a:t>
              </a:r>
              <a:r>
                <a:rPr lang="en-US" sz="1100" dirty="0">
                  <a:solidFill>
                    <a:srgbClr val="9A9A9A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</a:p>
          </p:txBody>
        </p:sp>
        <p:sp>
          <p:nvSpPr>
            <p:cNvPr id="27" name="Rectangle 8">
              <a:extLst>
                <a:ext uri="{FF2B5EF4-FFF2-40B4-BE49-F238E27FC236}">
                  <a16:creationId xmlns:a16="http://schemas.microsoft.com/office/drawing/2014/main" id="{0FD6B49B-1625-41B2-AD96-F563752FAF35}"/>
                </a:ext>
              </a:extLst>
            </p:cNvPr>
            <p:cNvSpPr>
              <a:spLocks/>
            </p:cNvSpPr>
            <p:nvPr/>
          </p:nvSpPr>
          <p:spPr bwMode="auto">
            <a:xfrm>
              <a:off x="5715595" y="4767908"/>
              <a:ext cx="14288" cy="1143000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29" name="Rectangle 9">
              <a:extLst>
                <a:ext uri="{FF2B5EF4-FFF2-40B4-BE49-F238E27FC236}">
                  <a16:creationId xmlns:a16="http://schemas.microsoft.com/office/drawing/2014/main" id="{9D66BA4C-3B5F-4580-8544-95D8D09D949A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4461" y="4782791"/>
              <a:ext cx="3257550" cy="10668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/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Lorem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ipsum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dolor sit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amet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, no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pri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modo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agam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facer,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timeam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adolescens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ei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sit,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eos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autem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</a:t>
              </a:r>
              <a:r>
                <a:rPr lang="en-US" sz="1100" dirty="0" err="1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laudem</a:t>
              </a:r>
              <a:r>
                <a:rPr lang="en-US" sz="1100" dirty="0">
                  <a:solidFill>
                    <a:schemeClr val="tx1"/>
                  </a:solidFill>
                  <a:latin typeface="Lato Regular" charset="0"/>
                  <a:ea typeface="ＭＳ Ｐゴシック" charset="0"/>
                  <a:cs typeface="Lato Regular" charset="0"/>
                  <a:sym typeface="Lato Regular" charset="0"/>
                </a:rPr>
                <a:t> ne.</a:t>
              </a:r>
            </a:p>
            <a:p>
              <a:pPr algn="l"/>
              <a:endParaRPr lang="en-US" sz="1100" dirty="0">
                <a:solidFill>
                  <a:srgbClr val="515151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endParaRPr>
            </a:p>
            <a:p>
              <a:pPr algn="l"/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Tota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partem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elaboraret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ius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ex, his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insolens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liberavisse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duo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dictas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laoreet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phaedrum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.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Lorem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ipsum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dolor sit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amet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, no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pri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modo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</a:t>
              </a:r>
              <a:r>
                <a:rPr lang="en-US" sz="1100" dirty="0" err="1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agam</a:t>
              </a:r>
              <a:r>
                <a:rPr lang="en-US" sz="1100" dirty="0">
                  <a:solidFill>
                    <a:srgbClr val="515151"/>
                  </a:solidFill>
                  <a:latin typeface="Lato Light" charset="0"/>
                  <a:ea typeface="ＭＳ Ｐゴシック" charset="0"/>
                  <a:cs typeface="Lato Light" charset="0"/>
                  <a:sym typeface="Lato Light" charset="0"/>
                </a:rPr>
                <a:t> facer.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66A7A71-A6AB-4E0D-A2E1-A7257D1AA7F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06A3DAF-9074-41D1-9C7F-4EEA949C109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01CF8DEA-9314-40F4-BF2D-0502539C4D5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94957FA-8DD3-4EF1-8E2F-689EA4C6116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6549943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>
            <a:extLst>
              <a:ext uri="{FF2B5EF4-FFF2-40B4-BE49-F238E27FC236}">
                <a16:creationId xmlns:a16="http://schemas.microsoft.com/office/drawing/2014/main" id="{AA2BBD59-3A3F-4EB3-A0B6-C0D93F03CB00}"/>
              </a:ext>
            </a:extLst>
          </p:cNvPr>
          <p:cNvSpPr>
            <a:spLocks/>
          </p:cNvSpPr>
          <p:nvPr/>
        </p:nvSpPr>
        <p:spPr bwMode="auto">
          <a:xfrm rot="19274143">
            <a:off x="-184160" y="-87084"/>
            <a:ext cx="4890331" cy="245718"/>
          </a:xfrm>
          <a:custGeom>
            <a:avLst/>
            <a:gdLst>
              <a:gd name="T0" fmla="*/ 3147 w 3147"/>
              <a:gd name="T1" fmla="*/ 108 h 108"/>
              <a:gd name="T2" fmla="*/ 119 w 3147"/>
              <a:gd name="T3" fmla="*/ 108 h 108"/>
              <a:gd name="T4" fmla="*/ 0 w 3147"/>
              <a:gd name="T5" fmla="*/ 0 h 108"/>
              <a:gd name="T6" fmla="*/ 3028 w 3147"/>
              <a:gd name="T7" fmla="*/ 0 h 108"/>
              <a:gd name="T8" fmla="*/ 3147 w 3147"/>
              <a:gd name="T9" fmla="*/ 108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147" h="108">
                <a:moveTo>
                  <a:pt x="3147" y="108"/>
                </a:moveTo>
                <a:lnTo>
                  <a:pt x="119" y="108"/>
                </a:lnTo>
                <a:lnTo>
                  <a:pt x="0" y="0"/>
                </a:lnTo>
                <a:lnTo>
                  <a:pt x="3028" y="0"/>
                </a:lnTo>
                <a:lnTo>
                  <a:pt x="3147" y="108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6">
            <a:extLst>
              <a:ext uri="{FF2B5EF4-FFF2-40B4-BE49-F238E27FC236}">
                <a16:creationId xmlns:a16="http://schemas.microsoft.com/office/drawing/2014/main" id="{5EE12070-F7BE-46DF-B436-5606FADE3CF3}"/>
              </a:ext>
            </a:extLst>
          </p:cNvPr>
          <p:cNvSpPr>
            <a:spLocks/>
          </p:cNvSpPr>
          <p:nvPr/>
        </p:nvSpPr>
        <p:spPr bwMode="auto">
          <a:xfrm rot="19274143">
            <a:off x="-1755497" y="1629219"/>
            <a:ext cx="4890331" cy="223380"/>
          </a:xfrm>
          <a:custGeom>
            <a:avLst/>
            <a:gdLst>
              <a:gd name="T0" fmla="*/ 3147 w 3147"/>
              <a:gd name="T1" fmla="*/ 108 h 108"/>
              <a:gd name="T2" fmla="*/ 119 w 3147"/>
              <a:gd name="T3" fmla="*/ 108 h 108"/>
              <a:gd name="T4" fmla="*/ 0 w 3147"/>
              <a:gd name="T5" fmla="*/ 0 h 108"/>
              <a:gd name="T6" fmla="*/ 3028 w 3147"/>
              <a:gd name="T7" fmla="*/ 0 h 108"/>
              <a:gd name="T8" fmla="*/ 3147 w 3147"/>
              <a:gd name="T9" fmla="*/ 108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147" h="108">
                <a:moveTo>
                  <a:pt x="3147" y="108"/>
                </a:moveTo>
                <a:lnTo>
                  <a:pt x="119" y="108"/>
                </a:lnTo>
                <a:lnTo>
                  <a:pt x="0" y="0"/>
                </a:lnTo>
                <a:lnTo>
                  <a:pt x="3028" y="0"/>
                </a:lnTo>
                <a:lnTo>
                  <a:pt x="3147" y="10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1">
            <a:extLst>
              <a:ext uri="{FF2B5EF4-FFF2-40B4-BE49-F238E27FC236}">
                <a16:creationId xmlns:a16="http://schemas.microsoft.com/office/drawing/2014/main" id="{5623DC56-66F5-4882-8C83-BF88BA36877C}"/>
              </a:ext>
            </a:extLst>
          </p:cNvPr>
          <p:cNvSpPr>
            <a:spLocks/>
          </p:cNvSpPr>
          <p:nvPr/>
        </p:nvSpPr>
        <p:spPr bwMode="auto">
          <a:xfrm>
            <a:off x="2547938" y="772105"/>
            <a:ext cx="7096125" cy="466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90000"/>
              </a:lnSpc>
            </a:pPr>
            <a:r>
              <a:rPr lang="en-US" sz="2800" dirty="0">
                <a:solidFill>
                  <a:srgbClr val="3A3A3A"/>
                </a:solidFill>
                <a:latin typeface="Nexa Light" pitchFamily="50" charset="0"/>
                <a:ea typeface="ＭＳ Ｐゴシック" charset="0"/>
                <a:cs typeface="Lato Light" charset="0"/>
                <a:sym typeface="Lato Light" charset="0"/>
              </a:rPr>
              <a:t>One Column Text Area Slide</a:t>
            </a:r>
          </a:p>
        </p:txBody>
      </p:sp>
      <p:sp>
        <p:nvSpPr>
          <p:cNvPr id="10" name="Rectangle 5">
            <a:extLst>
              <a:ext uri="{FF2B5EF4-FFF2-40B4-BE49-F238E27FC236}">
                <a16:creationId xmlns:a16="http://schemas.microsoft.com/office/drawing/2014/main" id="{4C201509-B9FA-47E9-9C5A-53F1927FEED9}"/>
              </a:ext>
            </a:extLst>
          </p:cNvPr>
          <p:cNvSpPr>
            <a:spLocks/>
          </p:cNvSpPr>
          <p:nvPr/>
        </p:nvSpPr>
        <p:spPr bwMode="auto">
          <a:xfrm>
            <a:off x="2547938" y="1205493"/>
            <a:ext cx="7096125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lorem ipsum dolor sit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ne.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tota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partem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elaboraret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ius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ex, his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insolens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liberavisse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duo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dictas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100" dirty="0" err="1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laoreet</a:t>
            </a:r>
            <a:r>
              <a:rPr lang="en-US" sz="1100" dirty="0">
                <a:solidFill>
                  <a:srgbClr val="515151"/>
                </a:solidFill>
                <a:latin typeface="Montserrat Light" panose="00000400000000000000" pitchFamily="50" charset="0"/>
                <a:ea typeface="ＭＳ Ｐゴシック" charset="0"/>
                <a:cs typeface="Lato Light" charset="0"/>
                <a:sym typeface="Lato Light" charset="0"/>
              </a:rPr>
              <a:t>.</a:t>
            </a:r>
          </a:p>
        </p:txBody>
      </p:sp>
      <p:sp>
        <p:nvSpPr>
          <p:cNvPr id="14" name="Rectangle 7">
            <a:extLst>
              <a:ext uri="{FF2B5EF4-FFF2-40B4-BE49-F238E27FC236}">
                <a16:creationId xmlns:a16="http://schemas.microsoft.com/office/drawing/2014/main" id="{ECCB6DAA-79F8-4AC1-AA3A-67D1782F104A}"/>
              </a:ext>
            </a:extLst>
          </p:cNvPr>
          <p:cNvSpPr>
            <a:spLocks/>
          </p:cNvSpPr>
          <p:nvPr/>
        </p:nvSpPr>
        <p:spPr bwMode="auto">
          <a:xfrm>
            <a:off x="1241175" y="2485200"/>
            <a:ext cx="9709650" cy="322414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200000"/>
              </a:lnSpc>
            </a:pP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laudemLorem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Lorem ipsum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modo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endParaRPr lang="en-US" sz="1200" dirty="0">
              <a:solidFill>
                <a:srgbClr val="9A9A9A"/>
              </a:solidFill>
              <a:latin typeface="Lato Light" charset="0"/>
              <a:ea typeface="ＭＳ Ｐゴシック" charset="0"/>
              <a:cs typeface="Lato Light" charset="0"/>
              <a:sym typeface="Lato Light" charset="0"/>
            </a:endParaRPr>
          </a:p>
          <a:p>
            <a:pPr algn="ctr">
              <a:lnSpc>
                <a:spcPct val="200000"/>
              </a:lnSpc>
            </a:pP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modo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endParaRPr lang="en-US" sz="1200" dirty="0">
              <a:solidFill>
                <a:srgbClr val="9A9A9A"/>
              </a:solidFill>
              <a:latin typeface="Lato Light" charset="0"/>
              <a:ea typeface="ＭＳ Ｐゴシック" charset="0"/>
              <a:cs typeface="Lato Light" charset="0"/>
              <a:sym typeface="Lato Light" charset="0"/>
            </a:endParaRPr>
          </a:p>
          <a:p>
            <a:pPr algn="ctr">
              <a:lnSpc>
                <a:spcPct val="200000"/>
              </a:lnSpc>
            </a:pP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Lorem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ipsum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dolor sit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amet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, no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pri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modo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agam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facer,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timeam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adolescens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ei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sit,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eos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autem</a:t>
            </a:r>
            <a:r>
              <a:rPr lang="en-US" sz="1200" dirty="0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 </a:t>
            </a:r>
            <a:r>
              <a:rPr lang="en-US" sz="1200" dirty="0" err="1">
                <a:solidFill>
                  <a:srgbClr val="9A9A9A"/>
                </a:solidFill>
                <a:latin typeface="Lato Light" charset="0"/>
                <a:ea typeface="ＭＳ Ｐゴシック" charset="0"/>
                <a:cs typeface="Lato Light" charset="0"/>
                <a:sym typeface="Lato Light" charset="0"/>
              </a:rPr>
              <a:t>laudem</a:t>
            </a:r>
            <a:endParaRPr lang="en-US" sz="1200" dirty="0">
              <a:solidFill>
                <a:srgbClr val="9A9A9A"/>
              </a:solidFill>
              <a:latin typeface="Lato Light" charset="0"/>
              <a:ea typeface="ＭＳ Ｐゴシック" charset="0"/>
              <a:cs typeface="Lato Light" charset="0"/>
              <a:sym typeface="Lato Light" charset="0"/>
            </a:endParaRPr>
          </a:p>
          <a:p>
            <a:pPr algn="ctr">
              <a:lnSpc>
                <a:spcPct val="200000"/>
              </a:lnSpc>
            </a:pPr>
            <a:endParaRPr lang="en-US" sz="1200" dirty="0">
              <a:solidFill>
                <a:srgbClr val="9A9A9A"/>
              </a:solidFill>
              <a:latin typeface="Lato Light" charset="0"/>
              <a:ea typeface="ＭＳ Ｐゴシック" charset="0"/>
              <a:cs typeface="Lato Light" charset="0"/>
              <a:sym typeface="Lato Ligh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905150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149</TotalTime>
  <Words>1238</Words>
  <Application>Microsoft Office PowerPoint</Application>
  <PresentationFormat>Widescreen</PresentationFormat>
  <Paragraphs>71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2" baseType="lpstr">
      <vt:lpstr>Arial</vt:lpstr>
      <vt:lpstr>Calibri</vt:lpstr>
      <vt:lpstr>Gill Sans</vt:lpstr>
      <vt:lpstr>Lato Black</vt:lpstr>
      <vt:lpstr>Lato Light</vt:lpstr>
      <vt:lpstr>Lato Regular</vt:lpstr>
      <vt:lpstr>Montserrat</vt:lpstr>
      <vt:lpstr>Montserrat Black</vt:lpstr>
      <vt:lpstr>Montserrat Light</vt:lpstr>
      <vt:lpstr>Nexa Light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suman sonar</dc:creator>
  <cp:lastModifiedBy>suman sonar</cp:lastModifiedBy>
  <cp:revision>14</cp:revision>
  <dcterms:created xsi:type="dcterms:W3CDTF">2020-10-03T11:33:32Z</dcterms:created>
  <dcterms:modified xsi:type="dcterms:W3CDTF">2020-10-03T14:06:24Z</dcterms:modified>
</cp:coreProperties>
</file>

<file path=docProps/thumbnail.jpeg>
</file>