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84" r:id="rId1"/>
  </p:sldMasterIdLst>
  <p:sldIdLst>
    <p:sldId id="274" r:id="rId2"/>
  </p:sldIdLst>
  <p:sldSz cx="7589838" cy="1069816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48" d="100"/>
          <a:sy n="48" d="100"/>
        </p:scale>
        <p:origin x="2190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3">
            <a:extLst>
              <a:ext uri="{FF2B5EF4-FFF2-40B4-BE49-F238E27FC236}">
                <a16:creationId xmlns:a16="http://schemas.microsoft.com/office/drawing/2014/main" id="{96A3B390-ABF2-48F6-80DB-7EAFA2590461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360488" y="2357438"/>
            <a:ext cx="4878388" cy="4752975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54485373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9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icture Placeholder 4">
            <a:extLst>
              <a:ext uri="{FF2B5EF4-FFF2-40B4-BE49-F238E27FC236}">
                <a16:creationId xmlns:a16="http://schemas.microsoft.com/office/drawing/2014/main" id="{B3BCDA4C-0454-41CA-A19C-84CAD86B2D87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0" y="-12700"/>
            <a:ext cx="7589838" cy="7259861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2939762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3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icture Placeholder 3">
            <a:extLst>
              <a:ext uri="{FF2B5EF4-FFF2-40B4-BE49-F238E27FC236}">
                <a16:creationId xmlns:a16="http://schemas.microsoft.com/office/drawing/2014/main" id="{CBAAEDF5-00A2-4167-A5C0-87D74D0DFE5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1511300" y="1819275"/>
            <a:ext cx="4564063" cy="6583363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70410076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3">
            <a:extLst>
              <a:ext uri="{FF2B5EF4-FFF2-40B4-BE49-F238E27FC236}">
                <a16:creationId xmlns:a16="http://schemas.microsoft.com/office/drawing/2014/main" id="{0316DC60-73BE-4CDD-AAEE-237CD31A6017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5210325" y="3298510"/>
            <a:ext cx="1596874" cy="1579497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3">
            <a:extLst>
              <a:ext uri="{FF2B5EF4-FFF2-40B4-BE49-F238E27FC236}">
                <a16:creationId xmlns:a16="http://schemas.microsoft.com/office/drawing/2014/main" id="{D69074AC-D6DE-4870-AE2C-E186FBD515A2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210325" y="-2"/>
            <a:ext cx="1596874" cy="1678207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3">
            <a:extLst>
              <a:ext uri="{FF2B5EF4-FFF2-40B4-BE49-F238E27FC236}">
                <a16:creationId xmlns:a16="http://schemas.microsoft.com/office/drawing/2014/main" id="{C5F10930-F561-48F7-AFC9-B62807650BF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5210325" y="1685900"/>
            <a:ext cx="1596874" cy="1600157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5" name="Picture Placeholder 3">
            <a:extLst>
              <a:ext uri="{FF2B5EF4-FFF2-40B4-BE49-F238E27FC236}">
                <a16:creationId xmlns:a16="http://schemas.microsoft.com/office/drawing/2014/main" id="{A490F831-6019-40E4-85F5-27154F7A9033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5210325" y="6469957"/>
            <a:ext cx="1596874" cy="1584984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6" name="Picture Placeholder 3">
            <a:extLst>
              <a:ext uri="{FF2B5EF4-FFF2-40B4-BE49-F238E27FC236}">
                <a16:creationId xmlns:a16="http://schemas.microsoft.com/office/drawing/2014/main" id="{FA1575EE-2921-44C7-8DBF-A8A199CCCFC9}"/>
              </a:ext>
            </a:extLst>
          </p:cNvPr>
          <p:cNvSpPr>
            <a:spLocks noGrp="1"/>
          </p:cNvSpPr>
          <p:nvPr>
            <p:ph type="pic" sz="quarter" idx="17" hasCustomPrompt="1"/>
          </p:nvPr>
        </p:nvSpPr>
        <p:spPr>
          <a:xfrm>
            <a:off x="5210325" y="8054941"/>
            <a:ext cx="1596874" cy="2643222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9" name="Picture Placeholder 3">
            <a:extLst>
              <a:ext uri="{FF2B5EF4-FFF2-40B4-BE49-F238E27FC236}">
                <a16:creationId xmlns:a16="http://schemas.microsoft.com/office/drawing/2014/main" id="{2B8E2F8C-53F1-443B-B2F2-9C9BC653AB10}"/>
              </a:ext>
            </a:extLst>
          </p:cNvPr>
          <p:cNvSpPr>
            <a:spLocks noGrp="1"/>
          </p:cNvSpPr>
          <p:nvPr>
            <p:ph type="pic" sz="quarter" idx="18" hasCustomPrompt="1"/>
          </p:nvPr>
        </p:nvSpPr>
        <p:spPr>
          <a:xfrm>
            <a:off x="3611810" y="7409227"/>
            <a:ext cx="1596874" cy="1600884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0" name="Picture Placeholder 3">
            <a:extLst>
              <a:ext uri="{FF2B5EF4-FFF2-40B4-BE49-F238E27FC236}">
                <a16:creationId xmlns:a16="http://schemas.microsoft.com/office/drawing/2014/main" id="{28CD9856-C047-4653-9FB5-093D6FE12AFA}"/>
              </a:ext>
            </a:extLst>
          </p:cNvPr>
          <p:cNvSpPr>
            <a:spLocks noGrp="1"/>
          </p:cNvSpPr>
          <p:nvPr>
            <p:ph type="pic" sz="quarter" idx="19" hasCustomPrompt="1"/>
          </p:nvPr>
        </p:nvSpPr>
        <p:spPr>
          <a:xfrm>
            <a:off x="3611810" y="5852871"/>
            <a:ext cx="1596874" cy="1553475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21" name="Picture Placeholder 3">
            <a:extLst>
              <a:ext uri="{FF2B5EF4-FFF2-40B4-BE49-F238E27FC236}">
                <a16:creationId xmlns:a16="http://schemas.microsoft.com/office/drawing/2014/main" id="{4120B14A-1997-42BB-A829-BE52D0B3D9EF}"/>
              </a:ext>
            </a:extLst>
          </p:cNvPr>
          <p:cNvSpPr>
            <a:spLocks noGrp="1"/>
          </p:cNvSpPr>
          <p:nvPr>
            <p:ph type="pic" sz="quarter" idx="20" hasCustomPrompt="1"/>
          </p:nvPr>
        </p:nvSpPr>
        <p:spPr>
          <a:xfrm>
            <a:off x="3611810" y="2632463"/>
            <a:ext cx="1596874" cy="1592864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383316937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2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FBCB14B7-49A7-4503-B110-BFEB22E5DDC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666750" y="2576514"/>
            <a:ext cx="4570413" cy="3530600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7546812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4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icture Placeholder 10">
            <a:extLst>
              <a:ext uri="{FF2B5EF4-FFF2-40B4-BE49-F238E27FC236}">
                <a16:creationId xmlns:a16="http://schemas.microsoft.com/office/drawing/2014/main" id="{E8F8DB7C-5742-42CE-9FD2-C7670E647C1B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5202238" y="1042990"/>
            <a:ext cx="1550988" cy="1550986"/>
          </a:xfrm>
          <a:custGeom>
            <a:avLst/>
            <a:gdLst>
              <a:gd name="connsiteX0" fmla="*/ 775494 w 1550988"/>
              <a:gd name="connsiteY0" fmla="*/ 0 h 1550986"/>
              <a:gd name="connsiteX1" fmla="*/ 1550988 w 1550988"/>
              <a:gd name="connsiteY1" fmla="*/ 775494 h 1550986"/>
              <a:gd name="connsiteX2" fmla="*/ 854784 w 1550988"/>
              <a:gd name="connsiteY2" fmla="*/ 1546984 h 1550986"/>
              <a:gd name="connsiteX3" fmla="*/ 775533 w 1550988"/>
              <a:gd name="connsiteY3" fmla="*/ 1550986 h 1550986"/>
              <a:gd name="connsiteX4" fmla="*/ 775455 w 1550988"/>
              <a:gd name="connsiteY4" fmla="*/ 1550986 h 1550986"/>
              <a:gd name="connsiteX5" fmla="*/ 696204 w 1550988"/>
              <a:gd name="connsiteY5" fmla="*/ 1546984 h 1550986"/>
              <a:gd name="connsiteX6" fmla="*/ 0 w 1550988"/>
              <a:gd name="connsiteY6" fmla="*/ 775494 h 1550986"/>
              <a:gd name="connsiteX7" fmla="*/ 775494 w 1550988"/>
              <a:gd name="connsiteY7" fmla="*/ 0 h 1550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550988" h="1550986">
                <a:moveTo>
                  <a:pt x="775494" y="0"/>
                </a:moveTo>
                <a:cubicBezTo>
                  <a:pt x="1203788" y="0"/>
                  <a:pt x="1550988" y="347200"/>
                  <a:pt x="1550988" y="775494"/>
                </a:cubicBezTo>
                <a:cubicBezTo>
                  <a:pt x="1550988" y="1177020"/>
                  <a:pt x="1245832" y="1507271"/>
                  <a:pt x="854784" y="1546984"/>
                </a:cubicBezTo>
                <a:lnTo>
                  <a:pt x="775533" y="1550986"/>
                </a:lnTo>
                <a:lnTo>
                  <a:pt x="775455" y="1550986"/>
                </a:lnTo>
                <a:lnTo>
                  <a:pt x="696204" y="1546984"/>
                </a:lnTo>
                <a:cubicBezTo>
                  <a:pt x="305156" y="1507271"/>
                  <a:pt x="0" y="1177020"/>
                  <a:pt x="0" y="775494"/>
                </a:cubicBezTo>
                <a:cubicBezTo>
                  <a:pt x="0" y="347200"/>
                  <a:pt x="347200" y="0"/>
                  <a:pt x="77549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0" name="Picture Placeholder 9">
            <a:extLst>
              <a:ext uri="{FF2B5EF4-FFF2-40B4-BE49-F238E27FC236}">
                <a16:creationId xmlns:a16="http://schemas.microsoft.com/office/drawing/2014/main" id="{52B42F8C-AE5C-4090-9E12-53A855A32A28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2957513" y="1135063"/>
            <a:ext cx="1550988" cy="1550986"/>
          </a:xfrm>
          <a:custGeom>
            <a:avLst/>
            <a:gdLst>
              <a:gd name="connsiteX0" fmla="*/ 775494 w 1550988"/>
              <a:gd name="connsiteY0" fmla="*/ 0 h 1550986"/>
              <a:gd name="connsiteX1" fmla="*/ 1550988 w 1550988"/>
              <a:gd name="connsiteY1" fmla="*/ 775494 h 1550986"/>
              <a:gd name="connsiteX2" fmla="*/ 854784 w 1550988"/>
              <a:gd name="connsiteY2" fmla="*/ 1546984 h 1550986"/>
              <a:gd name="connsiteX3" fmla="*/ 775533 w 1550988"/>
              <a:gd name="connsiteY3" fmla="*/ 1550986 h 1550986"/>
              <a:gd name="connsiteX4" fmla="*/ 775455 w 1550988"/>
              <a:gd name="connsiteY4" fmla="*/ 1550986 h 1550986"/>
              <a:gd name="connsiteX5" fmla="*/ 696204 w 1550988"/>
              <a:gd name="connsiteY5" fmla="*/ 1546984 h 1550986"/>
              <a:gd name="connsiteX6" fmla="*/ 0 w 1550988"/>
              <a:gd name="connsiteY6" fmla="*/ 775494 h 1550986"/>
              <a:gd name="connsiteX7" fmla="*/ 775494 w 1550988"/>
              <a:gd name="connsiteY7" fmla="*/ 0 h 1550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1550988" h="1550986">
                <a:moveTo>
                  <a:pt x="775494" y="0"/>
                </a:moveTo>
                <a:cubicBezTo>
                  <a:pt x="1203788" y="0"/>
                  <a:pt x="1550988" y="347200"/>
                  <a:pt x="1550988" y="775494"/>
                </a:cubicBezTo>
                <a:cubicBezTo>
                  <a:pt x="1550988" y="1177020"/>
                  <a:pt x="1245832" y="1507271"/>
                  <a:pt x="854784" y="1546984"/>
                </a:cubicBezTo>
                <a:lnTo>
                  <a:pt x="775533" y="1550986"/>
                </a:lnTo>
                <a:lnTo>
                  <a:pt x="775455" y="1550986"/>
                </a:lnTo>
                <a:lnTo>
                  <a:pt x="696204" y="1546984"/>
                </a:lnTo>
                <a:cubicBezTo>
                  <a:pt x="305156" y="1507271"/>
                  <a:pt x="0" y="1177020"/>
                  <a:pt x="0" y="775494"/>
                </a:cubicBezTo>
                <a:cubicBezTo>
                  <a:pt x="0" y="347200"/>
                  <a:pt x="347200" y="0"/>
                  <a:pt x="775494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8" name="Picture Placeholder 4">
            <a:extLst>
              <a:ext uri="{FF2B5EF4-FFF2-40B4-BE49-F238E27FC236}">
                <a16:creationId xmlns:a16="http://schemas.microsoft.com/office/drawing/2014/main" id="{E9674001-2670-4324-948A-8405827FF1E4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542925" y="3573463"/>
            <a:ext cx="6503988" cy="4114800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C85C8C1D-4322-4B1C-A420-8BABCA87FED7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4052889" y="3175"/>
            <a:ext cx="1243013" cy="1085850"/>
          </a:xfrm>
          <a:custGeom>
            <a:avLst/>
            <a:gdLst>
              <a:gd name="connsiteX0" fmla="*/ 207686 w 1243013"/>
              <a:gd name="connsiteY0" fmla="*/ 0 h 1085850"/>
              <a:gd name="connsiteX1" fmla="*/ 1032228 w 1243013"/>
              <a:gd name="connsiteY1" fmla="*/ 0 h 1085850"/>
              <a:gd name="connsiteX2" fmla="*/ 1243013 w 1243013"/>
              <a:gd name="connsiteY2" fmla="*/ 465364 h 1085850"/>
              <a:gd name="connsiteX3" fmla="*/ 619957 w 1243013"/>
              <a:gd name="connsiteY3" fmla="*/ 1085850 h 1085850"/>
              <a:gd name="connsiteX4" fmla="*/ 0 w 1243013"/>
              <a:gd name="connsiteY4" fmla="*/ 465364 h 1085850"/>
              <a:gd name="connsiteX5" fmla="*/ 207686 w 1243013"/>
              <a:gd name="connsiteY5" fmla="*/ 0 h 10858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1243013" h="1085850">
                <a:moveTo>
                  <a:pt x="207686" y="0"/>
                </a:moveTo>
                <a:cubicBezTo>
                  <a:pt x="207686" y="0"/>
                  <a:pt x="207686" y="0"/>
                  <a:pt x="1032228" y="0"/>
                </a:cubicBezTo>
                <a:cubicBezTo>
                  <a:pt x="1162419" y="114790"/>
                  <a:pt x="1243013" y="279219"/>
                  <a:pt x="1243013" y="465364"/>
                </a:cubicBezTo>
                <a:cubicBezTo>
                  <a:pt x="1243013" y="809734"/>
                  <a:pt x="964033" y="1085850"/>
                  <a:pt x="619957" y="1085850"/>
                </a:cubicBezTo>
                <a:cubicBezTo>
                  <a:pt x="278981" y="1085850"/>
                  <a:pt x="0" y="809734"/>
                  <a:pt x="0" y="465364"/>
                </a:cubicBezTo>
                <a:cubicBezTo>
                  <a:pt x="0" y="279219"/>
                  <a:pt x="80594" y="114790"/>
                  <a:pt x="207686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157404404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5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B038485E-60E6-4963-97FB-8E96C0ABA219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90525" y="399394"/>
            <a:ext cx="6811963" cy="4040845"/>
          </a:xfrm>
          <a:custGeom>
            <a:avLst/>
            <a:gdLst>
              <a:gd name="connsiteX0" fmla="*/ 0 w 6811963"/>
              <a:gd name="connsiteY0" fmla="*/ 0 h 4040845"/>
              <a:gd name="connsiteX1" fmla="*/ 6811963 w 6811963"/>
              <a:gd name="connsiteY1" fmla="*/ 0 h 4040845"/>
              <a:gd name="connsiteX2" fmla="*/ 6811963 w 6811963"/>
              <a:gd name="connsiteY2" fmla="*/ 437220 h 4040845"/>
              <a:gd name="connsiteX3" fmla="*/ 2312988 w 6811963"/>
              <a:gd name="connsiteY3" fmla="*/ 4040845 h 4040845"/>
              <a:gd name="connsiteX4" fmla="*/ 0 w 6811963"/>
              <a:gd name="connsiteY4" fmla="*/ 2661307 h 404084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6811963" h="4040845">
                <a:moveTo>
                  <a:pt x="0" y="0"/>
                </a:moveTo>
                <a:lnTo>
                  <a:pt x="6811963" y="0"/>
                </a:lnTo>
                <a:lnTo>
                  <a:pt x="6811963" y="437220"/>
                </a:lnTo>
                <a:lnTo>
                  <a:pt x="2312988" y="4040845"/>
                </a:lnTo>
                <a:lnTo>
                  <a:pt x="0" y="2661307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74856428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6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4">
            <a:extLst>
              <a:ext uri="{FF2B5EF4-FFF2-40B4-BE49-F238E27FC236}">
                <a16:creationId xmlns:a16="http://schemas.microsoft.com/office/drawing/2014/main" id="{16567A19-5AC5-43BB-98A7-032DC7DAFB1E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949574" y="1327150"/>
            <a:ext cx="4276725" cy="6511925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46679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7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icture Placeholder 4">
            <a:extLst>
              <a:ext uri="{FF2B5EF4-FFF2-40B4-BE49-F238E27FC236}">
                <a16:creationId xmlns:a16="http://schemas.microsoft.com/office/drawing/2014/main" id="{16567A19-5AC5-43BB-98A7-032DC7DAFB1E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2555875" y="1657351"/>
            <a:ext cx="2322513" cy="6216650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245932309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8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icture Placeholder 13">
            <a:extLst>
              <a:ext uri="{FF2B5EF4-FFF2-40B4-BE49-F238E27FC236}">
                <a16:creationId xmlns:a16="http://schemas.microsoft.com/office/drawing/2014/main" id="{4717AF88-7E1F-4785-B7E5-7F46C8FCFB2F}"/>
              </a:ext>
            </a:extLst>
          </p:cNvPr>
          <p:cNvSpPr>
            <a:spLocks noGrp="1"/>
          </p:cNvSpPr>
          <p:nvPr>
            <p:ph type="pic" sz="quarter" idx="16" hasCustomPrompt="1"/>
          </p:nvPr>
        </p:nvSpPr>
        <p:spPr>
          <a:xfrm>
            <a:off x="1127125" y="7546975"/>
            <a:ext cx="1023938" cy="1020764"/>
          </a:xfrm>
          <a:custGeom>
            <a:avLst/>
            <a:gdLst>
              <a:gd name="connsiteX0" fmla="*/ 511969 w 1023938"/>
              <a:gd name="connsiteY0" fmla="*/ 0 h 1020764"/>
              <a:gd name="connsiteX1" fmla="*/ 1023938 w 1023938"/>
              <a:gd name="connsiteY1" fmla="*/ 510382 h 1020764"/>
              <a:gd name="connsiteX2" fmla="*/ 511969 w 1023938"/>
              <a:gd name="connsiteY2" fmla="*/ 1020764 h 1020764"/>
              <a:gd name="connsiteX3" fmla="*/ 0 w 1023938"/>
              <a:gd name="connsiteY3" fmla="*/ 510382 h 1020764"/>
              <a:gd name="connsiteX4" fmla="*/ 511969 w 1023938"/>
              <a:gd name="connsiteY4" fmla="*/ 0 h 10207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23938" h="1020764">
                <a:moveTo>
                  <a:pt x="511969" y="0"/>
                </a:moveTo>
                <a:cubicBezTo>
                  <a:pt x="794722" y="0"/>
                  <a:pt x="1023938" y="228506"/>
                  <a:pt x="1023938" y="510382"/>
                </a:cubicBezTo>
                <a:cubicBezTo>
                  <a:pt x="1023938" y="792258"/>
                  <a:pt x="794722" y="1020764"/>
                  <a:pt x="511969" y="1020764"/>
                </a:cubicBezTo>
                <a:cubicBezTo>
                  <a:pt x="229216" y="1020764"/>
                  <a:pt x="0" y="792258"/>
                  <a:pt x="0" y="510382"/>
                </a:cubicBezTo>
                <a:cubicBezTo>
                  <a:pt x="0" y="228506"/>
                  <a:pt x="229216" y="0"/>
                  <a:pt x="51196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2" name="Picture Placeholder 11">
            <a:extLst>
              <a:ext uri="{FF2B5EF4-FFF2-40B4-BE49-F238E27FC236}">
                <a16:creationId xmlns:a16="http://schemas.microsoft.com/office/drawing/2014/main" id="{349F2D0D-E1DE-41FD-AF12-64FD158B73FE}"/>
              </a:ext>
            </a:extLst>
          </p:cNvPr>
          <p:cNvSpPr>
            <a:spLocks noGrp="1"/>
          </p:cNvSpPr>
          <p:nvPr>
            <p:ph type="pic" sz="quarter" idx="14" hasCustomPrompt="1"/>
          </p:nvPr>
        </p:nvSpPr>
        <p:spPr>
          <a:xfrm>
            <a:off x="2894013" y="7546975"/>
            <a:ext cx="1023938" cy="1020764"/>
          </a:xfrm>
          <a:custGeom>
            <a:avLst/>
            <a:gdLst>
              <a:gd name="connsiteX0" fmla="*/ 511969 w 1023938"/>
              <a:gd name="connsiteY0" fmla="*/ 0 h 1020764"/>
              <a:gd name="connsiteX1" fmla="*/ 1023938 w 1023938"/>
              <a:gd name="connsiteY1" fmla="*/ 510382 h 1020764"/>
              <a:gd name="connsiteX2" fmla="*/ 511969 w 1023938"/>
              <a:gd name="connsiteY2" fmla="*/ 1020764 h 1020764"/>
              <a:gd name="connsiteX3" fmla="*/ 0 w 1023938"/>
              <a:gd name="connsiteY3" fmla="*/ 510382 h 1020764"/>
              <a:gd name="connsiteX4" fmla="*/ 511969 w 1023938"/>
              <a:gd name="connsiteY4" fmla="*/ 0 h 10207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23938" h="1020764">
                <a:moveTo>
                  <a:pt x="511969" y="0"/>
                </a:moveTo>
                <a:cubicBezTo>
                  <a:pt x="794722" y="0"/>
                  <a:pt x="1023938" y="228506"/>
                  <a:pt x="1023938" y="510382"/>
                </a:cubicBezTo>
                <a:cubicBezTo>
                  <a:pt x="1023938" y="792258"/>
                  <a:pt x="794722" y="1020764"/>
                  <a:pt x="511969" y="1020764"/>
                </a:cubicBezTo>
                <a:cubicBezTo>
                  <a:pt x="229216" y="1020764"/>
                  <a:pt x="0" y="792258"/>
                  <a:pt x="0" y="510382"/>
                </a:cubicBezTo>
                <a:cubicBezTo>
                  <a:pt x="0" y="228506"/>
                  <a:pt x="229216" y="0"/>
                  <a:pt x="511969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5" name="Picture Placeholder 4">
            <a:extLst>
              <a:ext uri="{FF2B5EF4-FFF2-40B4-BE49-F238E27FC236}">
                <a16:creationId xmlns:a16="http://schemas.microsoft.com/office/drawing/2014/main" id="{CF0F4140-B982-4063-9791-FBA6D14132AC}"/>
              </a:ext>
            </a:extLst>
          </p:cNvPr>
          <p:cNvSpPr>
            <a:spLocks noGrp="1"/>
          </p:cNvSpPr>
          <p:nvPr>
            <p:ph type="pic" sz="quarter" idx="13" hasCustomPrompt="1"/>
          </p:nvPr>
        </p:nvSpPr>
        <p:spPr>
          <a:xfrm>
            <a:off x="358775" y="385762"/>
            <a:ext cx="6869113" cy="9923463"/>
          </a:xfrm>
          <a:custGeom>
            <a:avLst/>
            <a:gdLst>
              <a:gd name="connsiteX0" fmla="*/ 0 w 4878388"/>
              <a:gd name="connsiteY0" fmla="*/ 0 h 4752975"/>
              <a:gd name="connsiteX1" fmla="*/ 4878388 w 4878388"/>
              <a:gd name="connsiteY1" fmla="*/ 0 h 4752975"/>
              <a:gd name="connsiteX2" fmla="*/ 4878388 w 4878388"/>
              <a:gd name="connsiteY2" fmla="*/ 4752975 h 4752975"/>
              <a:gd name="connsiteX3" fmla="*/ 0 w 4878388"/>
              <a:gd name="connsiteY3" fmla="*/ 4752975 h 4752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4878388" h="4752975">
                <a:moveTo>
                  <a:pt x="0" y="0"/>
                </a:moveTo>
                <a:lnTo>
                  <a:pt x="4878388" y="0"/>
                </a:lnTo>
                <a:lnTo>
                  <a:pt x="4878388" y="4752975"/>
                </a:lnTo>
                <a:lnTo>
                  <a:pt x="0" y="4752975"/>
                </a:ln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12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  <p:sp>
        <p:nvSpPr>
          <p:cNvPr id="13" name="Picture Placeholder 12">
            <a:extLst>
              <a:ext uri="{FF2B5EF4-FFF2-40B4-BE49-F238E27FC236}">
                <a16:creationId xmlns:a16="http://schemas.microsoft.com/office/drawing/2014/main" id="{AA8487EA-C86D-4420-8347-3FE87D35F7C0}"/>
              </a:ext>
            </a:extLst>
          </p:cNvPr>
          <p:cNvSpPr>
            <a:spLocks noGrp="1"/>
          </p:cNvSpPr>
          <p:nvPr>
            <p:ph type="pic" sz="quarter" idx="15" hasCustomPrompt="1"/>
          </p:nvPr>
        </p:nvSpPr>
        <p:spPr>
          <a:xfrm>
            <a:off x="2006600" y="7546975"/>
            <a:ext cx="1025526" cy="1020764"/>
          </a:xfrm>
          <a:custGeom>
            <a:avLst/>
            <a:gdLst>
              <a:gd name="connsiteX0" fmla="*/ 512763 w 1025526"/>
              <a:gd name="connsiteY0" fmla="*/ 0 h 1020764"/>
              <a:gd name="connsiteX1" fmla="*/ 1025526 w 1025526"/>
              <a:gd name="connsiteY1" fmla="*/ 510382 h 1020764"/>
              <a:gd name="connsiteX2" fmla="*/ 512763 w 1025526"/>
              <a:gd name="connsiteY2" fmla="*/ 1020764 h 1020764"/>
              <a:gd name="connsiteX3" fmla="*/ 0 w 1025526"/>
              <a:gd name="connsiteY3" fmla="*/ 510382 h 1020764"/>
              <a:gd name="connsiteX4" fmla="*/ 512763 w 1025526"/>
              <a:gd name="connsiteY4" fmla="*/ 0 h 102076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025526" h="1020764">
                <a:moveTo>
                  <a:pt x="512763" y="0"/>
                </a:moveTo>
                <a:cubicBezTo>
                  <a:pt x="795954" y="0"/>
                  <a:pt x="1025526" y="228506"/>
                  <a:pt x="1025526" y="510382"/>
                </a:cubicBezTo>
                <a:cubicBezTo>
                  <a:pt x="1025526" y="792258"/>
                  <a:pt x="795954" y="1020764"/>
                  <a:pt x="512763" y="1020764"/>
                </a:cubicBezTo>
                <a:cubicBezTo>
                  <a:pt x="229572" y="1020764"/>
                  <a:pt x="0" y="792258"/>
                  <a:pt x="0" y="510382"/>
                </a:cubicBezTo>
                <a:cubicBezTo>
                  <a:pt x="0" y="228506"/>
                  <a:pt x="229572" y="0"/>
                  <a:pt x="512763" y="0"/>
                </a:cubicBezTo>
                <a:close/>
              </a:path>
            </a:pathLst>
          </a:custGeom>
        </p:spPr>
        <p:txBody>
          <a:bodyPr wrap="square">
            <a:noAutofit/>
          </a:bodyPr>
          <a:lstStyle>
            <a:lvl1pPr marL="0" indent="0" algn="ctr">
              <a:buNone/>
              <a:defRPr sz="800">
                <a:solidFill>
                  <a:schemeClr val="tx1">
                    <a:lumMod val="50000"/>
                    <a:lumOff val="50000"/>
                  </a:schemeClr>
                </a:solidFill>
                <a:latin typeface="Montserrat Light" panose="00000400000000000000" pitchFamily="50" charset="0"/>
              </a:defRPr>
            </a:lvl1pPr>
          </a:lstStyle>
          <a:p>
            <a:r>
              <a:rPr lang="en-US" dirty="0"/>
              <a:t>Drag your image here</a:t>
            </a:r>
          </a:p>
        </p:txBody>
      </p:sp>
    </p:spTree>
    <p:extLst>
      <p:ext uri="{BB962C8B-B14F-4D97-AF65-F5344CB8AC3E}">
        <p14:creationId xmlns:p14="http://schemas.microsoft.com/office/powerpoint/2010/main" val="40126780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21802" y="569580"/>
            <a:ext cx="6546235" cy="206781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21802" y="2847891"/>
            <a:ext cx="6546235" cy="678788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21801" y="9915615"/>
            <a:ext cx="1707714" cy="5695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9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F6D62B-3700-4F56-9CCB-CE4064D48F31}" type="datetimeFigureOut">
              <a:rPr lang="en-US" smtClean="0"/>
              <a:t>11/30/2018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14134" y="9915615"/>
            <a:ext cx="2561570" cy="5695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9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360323" y="9915615"/>
            <a:ext cx="1707714" cy="5695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9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97A9ABE-FBED-4350-81E8-485B49004DA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978527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9" r:id="rId2"/>
    <p:sldLayoutId id="2147483688" r:id="rId3"/>
    <p:sldLayoutId id="2147483687" r:id="rId4"/>
    <p:sldLayoutId id="2147483690" r:id="rId5"/>
    <p:sldLayoutId id="2147483691" r:id="rId6"/>
    <p:sldLayoutId id="2147483692" r:id="rId7"/>
    <p:sldLayoutId id="2147483693" r:id="rId8"/>
    <p:sldLayoutId id="2147483694" r:id="rId9"/>
    <p:sldLayoutId id="2147483695" r:id="rId10"/>
  </p:sldLayoutIdLst>
  <p:txStyles>
    <p:titleStyle>
      <a:lvl1pPr algn="l" defTabSz="758952" rtl="0" eaLnBrk="1" latinLnBrk="0" hangingPunct="1">
        <a:lnSpc>
          <a:spcPct val="90000"/>
        </a:lnSpc>
        <a:spcBef>
          <a:spcPct val="0"/>
        </a:spcBef>
        <a:buNone/>
        <a:defRPr sz="365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89738" indent="-189738" algn="l" defTabSz="758952" rtl="0" eaLnBrk="1" latinLnBrk="0" hangingPunct="1">
        <a:lnSpc>
          <a:spcPct val="90000"/>
        </a:lnSpc>
        <a:spcBef>
          <a:spcPts val="830"/>
        </a:spcBef>
        <a:buFont typeface="Arial" panose="020B0604020202020204" pitchFamily="34" charset="0"/>
        <a:buChar char="•"/>
        <a:defRPr sz="2324" kern="1200">
          <a:solidFill>
            <a:schemeClr val="tx1"/>
          </a:solidFill>
          <a:latin typeface="+mn-lt"/>
          <a:ea typeface="+mn-ea"/>
          <a:cs typeface="+mn-cs"/>
        </a:defRPr>
      </a:lvl1pPr>
      <a:lvl2pPr marL="569214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992" kern="1200">
          <a:solidFill>
            <a:schemeClr val="tx1"/>
          </a:solidFill>
          <a:latin typeface="+mn-lt"/>
          <a:ea typeface="+mn-ea"/>
          <a:cs typeface="+mn-cs"/>
        </a:defRPr>
      </a:lvl2pPr>
      <a:lvl3pPr marL="948690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660" kern="1200">
          <a:solidFill>
            <a:schemeClr val="tx1"/>
          </a:solidFill>
          <a:latin typeface="+mn-lt"/>
          <a:ea typeface="+mn-ea"/>
          <a:cs typeface="+mn-cs"/>
        </a:defRPr>
      </a:lvl3pPr>
      <a:lvl4pPr marL="1328166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4pPr>
      <a:lvl5pPr marL="1707642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5pPr>
      <a:lvl6pPr marL="2087118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6pPr>
      <a:lvl7pPr marL="2466594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7pPr>
      <a:lvl8pPr marL="2846070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8pPr>
      <a:lvl9pPr marL="3225546" indent="-189738" algn="l" defTabSz="758952" rtl="0" eaLnBrk="1" latinLnBrk="0" hangingPunct="1">
        <a:lnSpc>
          <a:spcPct val="90000"/>
        </a:lnSpc>
        <a:spcBef>
          <a:spcPts val="415"/>
        </a:spcBef>
        <a:buFont typeface="Arial" panose="020B0604020202020204" pitchFamily="34" charset="0"/>
        <a:buChar char="•"/>
        <a:defRPr sz="149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1pPr>
      <a:lvl2pPr marL="379476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2pPr>
      <a:lvl3pPr marL="758952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3pPr>
      <a:lvl4pPr marL="1138428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4pPr>
      <a:lvl5pPr marL="1517904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5pPr>
      <a:lvl6pPr marL="1897380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6pPr>
      <a:lvl7pPr marL="2276856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7pPr>
      <a:lvl8pPr marL="2656332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8pPr>
      <a:lvl9pPr marL="3035808" algn="l" defTabSz="758952" rtl="0" eaLnBrk="1" latinLnBrk="0" hangingPunct="1">
        <a:defRPr sz="149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10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803" name="Picture Placeholder 6802">
            <a:extLst>
              <a:ext uri="{FF2B5EF4-FFF2-40B4-BE49-F238E27FC236}">
                <a16:creationId xmlns:a16="http://schemas.microsoft.com/office/drawing/2014/main" id="{C0311F39-02C6-4487-B36A-A05952C824DF}"/>
              </a:ext>
            </a:extLst>
          </p:cNvPr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53" b="53"/>
          <a:stretch>
            <a:fillRect/>
          </a:stretch>
        </p:blipFill>
        <p:spPr/>
      </p:pic>
      <p:sp>
        <p:nvSpPr>
          <p:cNvPr id="6807" name="Freeform 5789">
            <a:extLst>
              <a:ext uri="{FF2B5EF4-FFF2-40B4-BE49-F238E27FC236}">
                <a16:creationId xmlns:a16="http://schemas.microsoft.com/office/drawing/2014/main" id="{6D545EF5-2BB2-412E-BDDE-3D354459D7B6}"/>
              </a:ext>
            </a:extLst>
          </p:cNvPr>
          <p:cNvSpPr>
            <a:spLocks/>
          </p:cNvSpPr>
          <p:nvPr/>
        </p:nvSpPr>
        <p:spPr bwMode="auto">
          <a:xfrm>
            <a:off x="1397682" y="1909309"/>
            <a:ext cx="4793756" cy="2644775"/>
          </a:xfrm>
          <a:custGeom>
            <a:avLst/>
            <a:gdLst>
              <a:gd name="T0" fmla="*/ 1531 w 1531"/>
              <a:gd name="T1" fmla="*/ 801 h 846"/>
              <a:gd name="T2" fmla="*/ 1485 w 1531"/>
              <a:gd name="T3" fmla="*/ 846 h 846"/>
              <a:gd name="T4" fmla="*/ 46 w 1531"/>
              <a:gd name="T5" fmla="*/ 846 h 846"/>
              <a:gd name="T6" fmla="*/ 0 w 1531"/>
              <a:gd name="T7" fmla="*/ 801 h 846"/>
              <a:gd name="T8" fmla="*/ 0 w 1531"/>
              <a:gd name="T9" fmla="*/ 45 h 846"/>
              <a:gd name="T10" fmla="*/ 46 w 1531"/>
              <a:gd name="T11" fmla="*/ 0 h 846"/>
              <a:gd name="T12" fmla="*/ 1485 w 1531"/>
              <a:gd name="T13" fmla="*/ 0 h 846"/>
              <a:gd name="T14" fmla="*/ 1531 w 1531"/>
              <a:gd name="T15" fmla="*/ 45 h 846"/>
              <a:gd name="T16" fmla="*/ 1531 w 1531"/>
              <a:gd name="T17" fmla="*/ 801 h 84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531" h="846">
                <a:moveTo>
                  <a:pt x="1531" y="801"/>
                </a:moveTo>
                <a:cubicBezTo>
                  <a:pt x="1531" y="826"/>
                  <a:pt x="1510" y="846"/>
                  <a:pt x="1485" y="846"/>
                </a:cubicBezTo>
                <a:cubicBezTo>
                  <a:pt x="46" y="846"/>
                  <a:pt x="46" y="846"/>
                  <a:pt x="46" y="846"/>
                </a:cubicBezTo>
                <a:cubicBezTo>
                  <a:pt x="21" y="846"/>
                  <a:pt x="0" y="826"/>
                  <a:pt x="0" y="801"/>
                </a:cubicBezTo>
                <a:cubicBezTo>
                  <a:pt x="0" y="45"/>
                  <a:pt x="0" y="45"/>
                  <a:pt x="0" y="45"/>
                </a:cubicBezTo>
                <a:cubicBezTo>
                  <a:pt x="0" y="20"/>
                  <a:pt x="21" y="0"/>
                  <a:pt x="46" y="0"/>
                </a:cubicBezTo>
                <a:cubicBezTo>
                  <a:pt x="1485" y="0"/>
                  <a:pt x="1485" y="0"/>
                  <a:pt x="1485" y="0"/>
                </a:cubicBezTo>
                <a:cubicBezTo>
                  <a:pt x="1510" y="0"/>
                  <a:pt x="1531" y="20"/>
                  <a:pt x="1531" y="45"/>
                </a:cubicBezTo>
                <a:lnTo>
                  <a:pt x="1531" y="801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811" name="Freeform 5794">
            <a:extLst>
              <a:ext uri="{FF2B5EF4-FFF2-40B4-BE49-F238E27FC236}">
                <a16:creationId xmlns:a16="http://schemas.microsoft.com/office/drawing/2014/main" id="{504D12A1-51F5-4ABD-A054-FA7C7C1F22B6}"/>
              </a:ext>
            </a:extLst>
          </p:cNvPr>
          <p:cNvSpPr>
            <a:spLocks/>
          </p:cNvSpPr>
          <p:nvPr/>
        </p:nvSpPr>
        <p:spPr bwMode="auto">
          <a:xfrm>
            <a:off x="2492375" y="-7939"/>
            <a:ext cx="2595562" cy="1417637"/>
          </a:xfrm>
          <a:custGeom>
            <a:avLst/>
            <a:gdLst>
              <a:gd name="T0" fmla="*/ 0 w 831"/>
              <a:gd name="T1" fmla="*/ 0 h 467"/>
              <a:gd name="T2" fmla="*/ 0 w 831"/>
              <a:gd name="T3" fmla="*/ 431 h 467"/>
              <a:gd name="T4" fmla="*/ 36 w 831"/>
              <a:gd name="T5" fmla="*/ 467 h 467"/>
              <a:gd name="T6" fmla="*/ 795 w 831"/>
              <a:gd name="T7" fmla="*/ 467 h 467"/>
              <a:gd name="T8" fmla="*/ 831 w 831"/>
              <a:gd name="T9" fmla="*/ 431 h 467"/>
              <a:gd name="T10" fmla="*/ 831 w 831"/>
              <a:gd name="T11" fmla="*/ 0 h 467"/>
              <a:gd name="T12" fmla="*/ 0 w 831"/>
              <a:gd name="T13" fmla="*/ 0 h 46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831" h="467">
                <a:moveTo>
                  <a:pt x="0" y="0"/>
                </a:moveTo>
                <a:cubicBezTo>
                  <a:pt x="0" y="431"/>
                  <a:pt x="0" y="431"/>
                  <a:pt x="0" y="431"/>
                </a:cubicBezTo>
                <a:cubicBezTo>
                  <a:pt x="0" y="451"/>
                  <a:pt x="17" y="467"/>
                  <a:pt x="36" y="467"/>
                </a:cubicBezTo>
                <a:cubicBezTo>
                  <a:pt x="795" y="467"/>
                  <a:pt x="795" y="467"/>
                  <a:pt x="795" y="467"/>
                </a:cubicBezTo>
                <a:cubicBezTo>
                  <a:pt x="815" y="467"/>
                  <a:pt x="831" y="451"/>
                  <a:pt x="831" y="431"/>
                </a:cubicBezTo>
                <a:cubicBezTo>
                  <a:pt x="831" y="0"/>
                  <a:pt x="831" y="0"/>
                  <a:pt x="831" y="0"/>
                </a:cubicBezTo>
                <a:lnTo>
                  <a:pt x="0" y="0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032" name="Freeform 3852">
            <a:extLst>
              <a:ext uri="{FF2B5EF4-FFF2-40B4-BE49-F238E27FC236}">
                <a16:creationId xmlns:a16="http://schemas.microsoft.com/office/drawing/2014/main" id="{D73E476D-FB66-4E21-9BB7-B44C9039B437}"/>
              </a:ext>
            </a:extLst>
          </p:cNvPr>
          <p:cNvSpPr>
            <a:spLocks/>
          </p:cNvSpPr>
          <p:nvPr/>
        </p:nvSpPr>
        <p:spPr bwMode="auto">
          <a:xfrm>
            <a:off x="0" y="6983636"/>
            <a:ext cx="7593013" cy="3703638"/>
          </a:xfrm>
          <a:custGeom>
            <a:avLst/>
            <a:gdLst>
              <a:gd name="T0" fmla="*/ 2449 w 2449"/>
              <a:gd name="T1" fmla="*/ 0 h 1196"/>
              <a:gd name="T2" fmla="*/ 2296 w 2449"/>
              <a:gd name="T3" fmla="*/ 82 h 1196"/>
              <a:gd name="T4" fmla="*/ 2142 w 2449"/>
              <a:gd name="T5" fmla="*/ 0 h 1196"/>
              <a:gd name="T6" fmla="*/ 1989 w 2449"/>
              <a:gd name="T7" fmla="*/ 82 h 1196"/>
              <a:gd name="T8" fmla="*/ 1836 w 2449"/>
              <a:gd name="T9" fmla="*/ 0 h 1196"/>
              <a:gd name="T10" fmla="*/ 1683 w 2449"/>
              <a:gd name="T11" fmla="*/ 82 h 1196"/>
              <a:gd name="T12" fmla="*/ 1530 w 2449"/>
              <a:gd name="T13" fmla="*/ 0 h 1196"/>
              <a:gd name="T14" fmla="*/ 1377 w 2449"/>
              <a:gd name="T15" fmla="*/ 82 h 1196"/>
              <a:gd name="T16" fmla="*/ 1224 w 2449"/>
              <a:gd name="T17" fmla="*/ 0 h 1196"/>
              <a:gd name="T18" fmla="*/ 1071 w 2449"/>
              <a:gd name="T19" fmla="*/ 82 h 1196"/>
              <a:gd name="T20" fmla="*/ 918 w 2449"/>
              <a:gd name="T21" fmla="*/ 0 h 1196"/>
              <a:gd name="T22" fmla="*/ 765 w 2449"/>
              <a:gd name="T23" fmla="*/ 82 h 1196"/>
              <a:gd name="T24" fmla="*/ 612 w 2449"/>
              <a:gd name="T25" fmla="*/ 0 h 1196"/>
              <a:gd name="T26" fmla="*/ 459 w 2449"/>
              <a:gd name="T27" fmla="*/ 82 h 1196"/>
              <a:gd name="T28" fmla="*/ 306 w 2449"/>
              <a:gd name="T29" fmla="*/ 0 h 1196"/>
              <a:gd name="T30" fmla="*/ 153 w 2449"/>
              <a:gd name="T31" fmla="*/ 82 h 1196"/>
              <a:gd name="T32" fmla="*/ 0 w 2449"/>
              <a:gd name="T33" fmla="*/ 0 h 1196"/>
              <a:gd name="T34" fmla="*/ 0 w 2449"/>
              <a:gd name="T35" fmla="*/ 1196 h 1196"/>
              <a:gd name="T36" fmla="*/ 2449 w 2449"/>
              <a:gd name="T37" fmla="*/ 1196 h 1196"/>
              <a:gd name="T38" fmla="*/ 2449 w 2449"/>
              <a:gd name="T39" fmla="*/ 0 h 119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2449" h="1196">
                <a:moveTo>
                  <a:pt x="2449" y="0"/>
                </a:moveTo>
                <a:cubicBezTo>
                  <a:pt x="2372" y="0"/>
                  <a:pt x="2372" y="82"/>
                  <a:pt x="2296" y="82"/>
                </a:cubicBezTo>
                <a:cubicBezTo>
                  <a:pt x="2219" y="82"/>
                  <a:pt x="2219" y="0"/>
                  <a:pt x="2142" y="0"/>
                </a:cubicBezTo>
                <a:cubicBezTo>
                  <a:pt x="2066" y="0"/>
                  <a:pt x="2066" y="82"/>
                  <a:pt x="1989" y="82"/>
                </a:cubicBezTo>
                <a:cubicBezTo>
                  <a:pt x="1913" y="82"/>
                  <a:pt x="1913" y="0"/>
                  <a:pt x="1836" y="0"/>
                </a:cubicBezTo>
                <a:cubicBezTo>
                  <a:pt x="1760" y="0"/>
                  <a:pt x="1760" y="82"/>
                  <a:pt x="1683" y="82"/>
                </a:cubicBezTo>
                <a:cubicBezTo>
                  <a:pt x="1607" y="82"/>
                  <a:pt x="1607" y="0"/>
                  <a:pt x="1530" y="0"/>
                </a:cubicBezTo>
                <a:cubicBezTo>
                  <a:pt x="1454" y="0"/>
                  <a:pt x="1454" y="82"/>
                  <a:pt x="1377" y="82"/>
                </a:cubicBezTo>
                <a:cubicBezTo>
                  <a:pt x="1301" y="82"/>
                  <a:pt x="1301" y="0"/>
                  <a:pt x="1224" y="0"/>
                </a:cubicBezTo>
                <a:cubicBezTo>
                  <a:pt x="1148" y="0"/>
                  <a:pt x="1148" y="82"/>
                  <a:pt x="1071" y="82"/>
                </a:cubicBezTo>
                <a:cubicBezTo>
                  <a:pt x="994" y="82"/>
                  <a:pt x="994" y="0"/>
                  <a:pt x="918" y="0"/>
                </a:cubicBezTo>
                <a:cubicBezTo>
                  <a:pt x="841" y="0"/>
                  <a:pt x="841" y="82"/>
                  <a:pt x="765" y="82"/>
                </a:cubicBezTo>
                <a:cubicBezTo>
                  <a:pt x="688" y="82"/>
                  <a:pt x="688" y="0"/>
                  <a:pt x="612" y="0"/>
                </a:cubicBezTo>
                <a:cubicBezTo>
                  <a:pt x="535" y="0"/>
                  <a:pt x="535" y="82"/>
                  <a:pt x="459" y="82"/>
                </a:cubicBezTo>
                <a:cubicBezTo>
                  <a:pt x="382" y="82"/>
                  <a:pt x="382" y="0"/>
                  <a:pt x="306" y="0"/>
                </a:cubicBezTo>
                <a:cubicBezTo>
                  <a:pt x="229" y="0"/>
                  <a:pt x="229" y="82"/>
                  <a:pt x="153" y="82"/>
                </a:cubicBezTo>
                <a:cubicBezTo>
                  <a:pt x="76" y="82"/>
                  <a:pt x="76" y="0"/>
                  <a:pt x="0" y="0"/>
                </a:cubicBezTo>
                <a:cubicBezTo>
                  <a:pt x="0" y="1196"/>
                  <a:pt x="0" y="1196"/>
                  <a:pt x="0" y="1196"/>
                </a:cubicBezTo>
                <a:cubicBezTo>
                  <a:pt x="2449" y="1196"/>
                  <a:pt x="2449" y="1196"/>
                  <a:pt x="2449" y="1196"/>
                </a:cubicBezTo>
                <a:lnTo>
                  <a:pt x="2449" y="0"/>
                </a:lnTo>
                <a:close/>
              </a:path>
            </a:pathLst>
          </a:custGeom>
          <a:gradFill>
            <a:gsLst>
              <a:gs pos="1000">
                <a:schemeClr val="tx2"/>
              </a:gs>
              <a:gs pos="0">
                <a:schemeClr val="tx2"/>
              </a:gs>
              <a:gs pos="100000">
                <a:schemeClr val="bg2"/>
              </a:gs>
              <a:gs pos="100000">
                <a:schemeClr val="bg2"/>
              </a:gs>
            </a:gsLst>
            <a:lin ang="10800000" scaled="0"/>
          </a:gradFill>
          <a:ln>
            <a:noFill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4571" name="Freeform 3853">
            <a:extLst>
              <a:ext uri="{FF2B5EF4-FFF2-40B4-BE49-F238E27FC236}">
                <a16:creationId xmlns:a16="http://schemas.microsoft.com/office/drawing/2014/main" id="{2B1A60E6-1A08-4650-A722-55342F2398AB}"/>
              </a:ext>
            </a:extLst>
          </p:cNvPr>
          <p:cNvSpPr>
            <a:spLocks/>
          </p:cNvSpPr>
          <p:nvPr/>
        </p:nvSpPr>
        <p:spPr bwMode="auto">
          <a:xfrm>
            <a:off x="0" y="6974111"/>
            <a:ext cx="7593013" cy="273050"/>
          </a:xfrm>
          <a:custGeom>
            <a:avLst/>
            <a:gdLst>
              <a:gd name="T0" fmla="*/ 2370 w 2449"/>
              <a:gd name="T1" fmla="*/ 42 h 88"/>
              <a:gd name="T2" fmla="*/ 2221 w 2449"/>
              <a:gd name="T3" fmla="*/ 42 h 88"/>
              <a:gd name="T4" fmla="*/ 2064 w 2449"/>
              <a:gd name="T5" fmla="*/ 42 h 88"/>
              <a:gd name="T6" fmla="*/ 1915 w 2449"/>
              <a:gd name="T7" fmla="*/ 42 h 88"/>
              <a:gd name="T8" fmla="*/ 1758 w 2449"/>
              <a:gd name="T9" fmla="*/ 42 h 88"/>
              <a:gd name="T10" fmla="*/ 1609 w 2449"/>
              <a:gd name="T11" fmla="*/ 42 h 88"/>
              <a:gd name="T12" fmla="*/ 1452 w 2449"/>
              <a:gd name="T13" fmla="*/ 42 h 88"/>
              <a:gd name="T14" fmla="*/ 1303 w 2449"/>
              <a:gd name="T15" fmla="*/ 42 h 88"/>
              <a:gd name="T16" fmla="*/ 1145 w 2449"/>
              <a:gd name="T17" fmla="*/ 42 h 88"/>
              <a:gd name="T18" fmla="*/ 996 w 2449"/>
              <a:gd name="T19" fmla="*/ 42 h 88"/>
              <a:gd name="T20" fmla="*/ 839 w 2449"/>
              <a:gd name="T21" fmla="*/ 42 h 88"/>
              <a:gd name="T22" fmla="*/ 690 w 2449"/>
              <a:gd name="T23" fmla="*/ 42 h 88"/>
              <a:gd name="T24" fmla="*/ 533 w 2449"/>
              <a:gd name="T25" fmla="*/ 42 h 88"/>
              <a:gd name="T26" fmla="*/ 384 w 2449"/>
              <a:gd name="T27" fmla="*/ 42 h 88"/>
              <a:gd name="T28" fmla="*/ 227 w 2449"/>
              <a:gd name="T29" fmla="*/ 42 h 88"/>
              <a:gd name="T30" fmla="*/ 78 w 2449"/>
              <a:gd name="T31" fmla="*/ 42 h 88"/>
              <a:gd name="T32" fmla="*/ 0 w 2449"/>
              <a:gd name="T33" fmla="*/ 6 h 88"/>
              <a:gd name="T34" fmla="*/ 153 w 2449"/>
              <a:gd name="T35" fmla="*/ 88 h 88"/>
              <a:gd name="T36" fmla="*/ 306 w 2449"/>
              <a:gd name="T37" fmla="*/ 6 h 88"/>
              <a:gd name="T38" fmla="*/ 459 w 2449"/>
              <a:gd name="T39" fmla="*/ 88 h 88"/>
              <a:gd name="T40" fmla="*/ 612 w 2449"/>
              <a:gd name="T41" fmla="*/ 6 h 88"/>
              <a:gd name="T42" fmla="*/ 765 w 2449"/>
              <a:gd name="T43" fmla="*/ 88 h 88"/>
              <a:gd name="T44" fmla="*/ 918 w 2449"/>
              <a:gd name="T45" fmla="*/ 6 h 88"/>
              <a:gd name="T46" fmla="*/ 1071 w 2449"/>
              <a:gd name="T47" fmla="*/ 88 h 88"/>
              <a:gd name="T48" fmla="*/ 1224 w 2449"/>
              <a:gd name="T49" fmla="*/ 6 h 88"/>
              <a:gd name="T50" fmla="*/ 1377 w 2449"/>
              <a:gd name="T51" fmla="*/ 88 h 88"/>
              <a:gd name="T52" fmla="*/ 1530 w 2449"/>
              <a:gd name="T53" fmla="*/ 6 h 88"/>
              <a:gd name="T54" fmla="*/ 1683 w 2449"/>
              <a:gd name="T55" fmla="*/ 88 h 88"/>
              <a:gd name="T56" fmla="*/ 1836 w 2449"/>
              <a:gd name="T57" fmla="*/ 6 h 88"/>
              <a:gd name="T58" fmla="*/ 1989 w 2449"/>
              <a:gd name="T59" fmla="*/ 88 h 88"/>
              <a:gd name="T60" fmla="*/ 2142 w 2449"/>
              <a:gd name="T61" fmla="*/ 6 h 88"/>
              <a:gd name="T62" fmla="*/ 2296 w 2449"/>
              <a:gd name="T63" fmla="*/ 88 h 88"/>
              <a:gd name="T64" fmla="*/ 2449 w 2449"/>
              <a:gd name="T65" fmla="*/ 6 h 88"/>
              <a:gd name="T66" fmla="*/ 2449 w 2449"/>
              <a:gd name="T67" fmla="*/ 0 h 88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</a:cxnLst>
            <a:rect l="0" t="0" r="r" b="b"/>
            <a:pathLst>
              <a:path w="2449" h="88">
                <a:moveTo>
                  <a:pt x="2449" y="0"/>
                </a:moveTo>
                <a:cubicBezTo>
                  <a:pt x="2409" y="0"/>
                  <a:pt x="2389" y="22"/>
                  <a:pt x="2370" y="42"/>
                </a:cubicBezTo>
                <a:cubicBezTo>
                  <a:pt x="2351" y="63"/>
                  <a:pt x="2333" y="82"/>
                  <a:pt x="2296" y="82"/>
                </a:cubicBezTo>
                <a:cubicBezTo>
                  <a:pt x="2259" y="82"/>
                  <a:pt x="2240" y="63"/>
                  <a:pt x="2221" y="42"/>
                </a:cubicBezTo>
                <a:cubicBezTo>
                  <a:pt x="2202" y="22"/>
                  <a:pt x="2182" y="0"/>
                  <a:pt x="2142" y="0"/>
                </a:cubicBezTo>
                <a:cubicBezTo>
                  <a:pt x="2103" y="0"/>
                  <a:pt x="2083" y="22"/>
                  <a:pt x="2064" y="42"/>
                </a:cubicBezTo>
                <a:cubicBezTo>
                  <a:pt x="2045" y="63"/>
                  <a:pt x="2026" y="82"/>
                  <a:pt x="1989" y="82"/>
                </a:cubicBezTo>
                <a:cubicBezTo>
                  <a:pt x="1952" y="82"/>
                  <a:pt x="1934" y="63"/>
                  <a:pt x="1915" y="42"/>
                </a:cubicBezTo>
                <a:cubicBezTo>
                  <a:pt x="1896" y="22"/>
                  <a:pt x="1876" y="0"/>
                  <a:pt x="1836" y="0"/>
                </a:cubicBezTo>
                <a:cubicBezTo>
                  <a:pt x="1797" y="0"/>
                  <a:pt x="1777" y="22"/>
                  <a:pt x="1758" y="42"/>
                </a:cubicBezTo>
                <a:cubicBezTo>
                  <a:pt x="1738" y="63"/>
                  <a:pt x="1720" y="82"/>
                  <a:pt x="1683" y="82"/>
                </a:cubicBezTo>
                <a:cubicBezTo>
                  <a:pt x="1646" y="82"/>
                  <a:pt x="1628" y="63"/>
                  <a:pt x="1609" y="42"/>
                </a:cubicBezTo>
                <a:cubicBezTo>
                  <a:pt x="1590" y="22"/>
                  <a:pt x="1570" y="0"/>
                  <a:pt x="1530" y="0"/>
                </a:cubicBezTo>
                <a:cubicBezTo>
                  <a:pt x="1491" y="0"/>
                  <a:pt x="1471" y="22"/>
                  <a:pt x="1452" y="42"/>
                </a:cubicBezTo>
                <a:cubicBezTo>
                  <a:pt x="1432" y="63"/>
                  <a:pt x="1414" y="82"/>
                  <a:pt x="1377" y="82"/>
                </a:cubicBezTo>
                <a:cubicBezTo>
                  <a:pt x="1340" y="82"/>
                  <a:pt x="1322" y="63"/>
                  <a:pt x="1303" y="42"/>
                </a:cubicBezTo>
                <a:cubicBezTo>
                  <a:pt x="1283" y="22"/>
                  <a:pt x="1264" y="0"/>
                  <a:pt x="1224" y="0"/>
                </a:cubicBezTo>
                <a:cubicBezTo>
                  <a:pt x="1185" y="0"/>
                  <a:pt x="1165" y="22"/>
                  <a:pt x="1145" y="42"/>
                </a:cubicBezTo>
                <a:cubicBezTo>
                  <a:pt x="1126" y="63"/>
                  <a:pt x="1108" y="82"/>
                  <a:pt x="1071" y="82"/>
                </a:cubicBezTo>
                <a:cubicBezTo>
                  <a:pt x="1034" y="82"/>
                  <a:pt x="1016" y="63"/>
                  <a:pt x="996" y="42"/>
                </a:cubicBezTo>
                <a:cubicBezTo>
                  <a:pt x="977" y="22"/>
                  <a:pt x="957" y="0"/>
                  <a:pt x="918" y="0"/>
                </a:cubicBezTo>
                <a:cubicBezTo>
                  <a:pt x="878" y="0"/>
                  <a:pt x="859" y="22"/>
                  <a:pt x="839" y="42"/>
                </a:cubicBezTo>
                <a:cubicBezTo>
                  <a:pt x="820" y="63"/>
                  <a:pt x="802" y="82"/>
                  <a:pt x="765" y="82"/>
                </a:cubicBezTo>
                <a:cubicBezTo>
                  <a:pt x="728" y="82"/>
                  <a:pt x="710" y="63"/>
                  <a:pt x="690" y="42"/>
                </a:cubicBezTo>
                <a:cubicBezTo>
                  <a:pt x="671" y="22"/>
                  <a:pt x="651" y="0"/>
                  <a:pt x="612" y="0"/>
                </a:cubicBezTo>
                <a:cubicBezTo>
                  <a:pt x="572" y="0"/>
                  <a:pt x="552" y="22"/>
                  <a:pt x="533" y="42"/>
                </a:cubicBezTo>
                <a:cubicBezTo>
                  <a:pt x="514" y="63"/>
                  <a:pt x="496" y="82"/>
                  <a:pt x="459" y="82"/>
                </a:cubicBezTo>
                <a:cubicBezTo>
                  <a:pt x="422" y="82"/>
                  <a:pt x="403" y="63"/>
                  <a:pt x="384" y="42"/>
                </a:cubicBezTo>
                <a:cubicBezTo>
                  <a:pt x="365" y="22"/>
                  <a:pt x="345" y="0"/>
                  <a:pt x="306" y="0"/>
                </a:cubicBezTo>
                <a:cubicBezTo>
                  <a:pt x="266" y="0"/>
                  <a:pt x="246" y="22"/>
                  <a:pt x="227" y="42"/>
                </a:cubicBezTo>
                <a:cubicBezTo>
                  <a:pt x="208" y="63"/>
                  <a:pt x="190" y="82"/>
                  <a:pt x="153" y="82"/>
                </a:cubicBezTo>
                <a:cubicBezTo>
                  <a:pt x="116" y="82"/>
                  <a:pt x="97" y="63"/>
                  <a:pt x="78" y="42"/>
                </a:cubicBezTo>
                <a:cubicBezTo>
                  <a:pt x="59" y="22"/>
                  <a:pt x="39" y="0"/>
                  <a:pt x="0" y="0"/>
                </a:cubicBezTo>
                <a:cubicBezTo>
                  <a:pt x="0" y="6"/>
                  <a:pt x="0" y="6"/>
                  <a:pt x="0" y="6"/>
                </a:cubicBezTo>
                <a:cubicBezTo>
                  <a:pt x="37" y="6"/>
                  <a:pt x="55" y="25"/>
                  <a:pt x="74" y="46"/>
                </a:cubicBezTo>
                <a:cubicBezTo>
                  <a:pt x="93" y="67"/>
                  <a:pt x="113" y="88"/>
                  <a:pt x="153" y="88"/>
                </a:cubicBezTo>
                <a:cubicBezTo>
                  <a:pt x="192" y="88"/>
                  <a:pt x="212" y="67"/>
                  <a:pt x="231" y="46"/>
                </a:cubicBezTo>
                <a:cubicBezTo>
                  <a:pt x="250" y="25"/>
                  <a:pt x="269" y="6"/>
                  <a:pt x="306" y="6"/>
                </a:cubicBezTo>
                <a:cubicBezTo>
                  <a:pt x="343" y="6"/>
                  <a:pt x="361" y="25"/>
                  <a:pt x="380" y="46"/>
                </a:cubicBezTo>
                <a:cubicBezTo>
                  <a:pt x="399" y="67"/>
                  <a:pt x="419" y="88"/>
                  <a:pt x="459" y="88"/>
                </a:cubicBezTo>
                <a:cubicBezTo>
                  <a:pt x="498" y="88"/>
                  <a:pt x="518" y="67"/>
                  <a:pt x="537" y="46"/>
                </a:cubicBezTo>
                <a:cubicBezTo>
                  <a:pt x="557" y="25"/>
                  <a:pt x="575" y="6"/>
                  <a:pt x="612" y="6"/>
                </a:cubicBezTo>
                <a:cubicBezTo>
                  <a:pt x="649" y="6"/>
                  <a:pt x="667" y="25"/>
                  <a:pt x="686" y="46"/>
                </a:cubicBezTo>
                <a:cubicBezTo>
                  <a:pt x="705" y="67"/>
                  <a:pt x="725" y="88"/>
                  <a:pt x="765" y="88"/>
                </a:cubicBezTo>
                <a:cubicBezTo>
                  <a:pt x="804" y="88"/>
                  <a:pt x="824" y="67"/>
                  <a:pt x="843" y="46"/>
                </a:cubicBezTo>
                <a:cubicBezTo>
                  <a:pt x="863" y="25"/>
                  <a:pt x="881" y="6"/>
                  <a:pt x="918" y="6"/>
                </a:cubicBezTo>
                <a:cubicBezTo>
                  <a:pt x="955" y="6"/>
                  <a:pt x="973" y="25"/>
                  <a:pt x="992" y="46"/>
                </a:cubicBezTo>
                <a:cubicBezTo>
                  <a:pt x="1012" y="67"/>
                  <a:pt x="1031" y="88"/>
                  <a:pt x="1071" y="88"/>
                </a:cubicBezTo>
                <a:cubicBezTo>
                  <a:pt x="1110" y="88"/>
                  <a:pt x="1130" y="67"/>
                  <a:pt x="1150" y="46"/>
                </a:cubicBezTo>
                <a:cubicBezTo>
                  <a:pt x="1169" y="25"/>
                  <a:pt x="1187" y="6"/>
                  <a:pt x="1224" y="6"/>
                </a:cubicBezTo>
                <a:cubicBezTo>
                  <a:pt x="1261" y="6"/>
                  <a:pt x="1279" y="25"/>
                  <a:pt x="1299" y="46"/>
                </a:cubicBezTo>
                <a:cubicBezTo>
                  <a:pt x="1318" y="67"/>
                  <a:pt x="1338" y="88"/>
                  <a:pt x="1377" y="88"/>
                </a:cubicBezTo>
                <a:cubicBezTo>
                  <a:pt x="1417" y="88"/>
                  <a:pt x="1436" y="67"/>
                  <a:pt x="1456" y="46"/>
                </a:cubicBezTo>
                <a:cubicBezTo>
                  <a:pt x="1475" y="25"/>
                  <a:pt x="1493" y="6"/>
                  <a:pt x="1530" y="6"/>
                </a:cubicBezTo>
                <a:cubicBezTo>
                  <a:pt x="1567" y="6"/>
                  <a:pt x="1585" y="25"/>
                  <a:pt x="1605" y="46"/>
                </a:cubicBezTo>
                <a:cubicBezTo>
                  <a:pt x="1624" y="67"/>
                  <a:pt x="1644" y="88"/>
                  <a:pt x="1683" y="88"/>
                </a:cubicBezTo>
                <a:cubicBezTo>
                  <a:pt x="1723" y="88"/>
                  <a:pt x="1743" y="67"/>
                  <a:pt x="1762" y="46"/>
                </a:cubicBezTo>
                <a:cubicBezTo>
                  <a:pt x="1781" y="25"/>
                  <a:pt x="1799" y="6"/>
                  <a:pt x="1836" y="6"/>
                </a:cubicBezTo>
                <a:cubicBezTo>
                  <a:pt x="1873" y="6"/>
                  <a:pt x="1892" y="25"/>
                  <a:pt x="1911" y="46"/>
                </a:cubicBezTo>
                <a:cubicBezTo>
                  <a:pt x="1930" y="67"/>
                  <a:pt x="1950" y="88"/>
                  <a:pt x="1989" y="88"/>
                </a:cubicBezTo>
                <a:cubicBezTo>
                  <a:pt x="2029" y="88"/>
                  <a:pt x="2049" y="67"/>
                  <a:pt x="2068" y="46"/>
                </a:cubicBezTo>
                <a:cubicBezTo>
                  <a:pt x="2087" y="25"/>
                  <a:pt x="2105" y="6"/>
                  <a:pt x="2142" y="6"/>
                </a:cubicBezTo>
                <a:cubicBezTo>
                  <a:pt x="2180" y="6"/>
                  <a:pt x="2198" y="25"/>
                  <a:pt x="2217" y="46"/>
                </a:cubicBezTo>
                <a:cubicBezTo>
                  <a:pt x="2236" y="67"/>
                  <a:pt x="2256" y="88"/>
                  <a:pt x="2296" y="88"/>
                </a:cubicBezTo>
                <a:cubicBezTo>
                  <a:pt x="2335" y="88"/>
                  <a:pt x="2355" y="67"/>
                  <a:pt x="2374" y="46"/>
                </a:cubicBezTo>
                <a:cubicBezTo>
                  <a:pt x="2393" y="25"/>
                  <a:pt x="2412" y="6"/>
                  <a:pt x="2449" y="6"/>
                </a:cubicBezTo>
                <a:cubicBezTo>
                  <a:pt x="2449" y="6"/>
                  <a:pt x="2449" y="6"/>
                  <a:pt x="2449" y="6"/>
                </a:cubicBezTo>
                <a:cubicBezTo>
                  <a:pt x="2449" y="0"/>
                  <a:pt x="2449" y="0"/>
                  <a:pt x="2449" y="0"/>
                </a:cubicBezTo>
                <a:close/>
              </a:path>
            </a:pathLst>
          </a:custGeom>
          <a:solidFill>
            <a:srgbClr val="FFE3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287" name="Freeform 5771">
            <a:extLst>
              <a:ext uri="{FF2B5EF4-FFF2-40B4-BE49-F238E27FC236}">
                <a16:creationId xmlns:a16="http://schemas.microsoft.com/office/drawing/2014/main" id="{0101BE01-9C8F-4DB1-A303-1800E0E5FD7A}"/>
              </a:ext>
            </a:extLst>
          </p:cNvPr>
          <p:cNvSpPr>
            <a:spLocks noEditPoints="1"/>
          </p:cNvSpPr>
          <p:nvPr/>
        </p:nvSpPr>
        <p:spPr bwMode="auto">
          <a:xfrm>
            <a:off x="3041650" y="661988"/>
            <a:ext cx="461963" cy="463550"/>
          </a:xfrm>
          <a:custGeom>
            <a:avLst/>
            <a:gdLst>
              <a:gd name="T0" fmla="*/ 74 w 149"/>
              <a:gd name="T1" fmla="*/ 0 h 150"/>
              <a:gd name="T2" fmla="*/ 0 w 149"/>
              <a:gd name="T3" fmla="*/ 70 h 150"/>
              <a:gd name="T4" fmla="*/ 32 w 149"/>
              <a:gd name="T5" fmla="*/ 38 h 150"/>
              <a:gd name="T6" fmla="*/ 54 w 149"/>
              <a:gd name="T7" fmla="*/ 38 h 150"/>
              <a:gd name="T8" fmla="*/ 55 w 149"/>
              <a:gd name="T9" fmla="*/ 59 h 150"/>
              <a:gd name="T10" fmla="*/ 21 w 149"/>
              <a:gd name="T11" fmla="*/ 93 h 150"/>
              <a:gd name="T12" fmla="*/ 16 w 149"/>
              <a:gd name="T13" fmla="*/ 101 h 150"/>
              <a:gd name="T14" fmla="*/ 21 w 149"/>
              <a:gd name="T15" fmla="*/ 127 h 150"/>
              <a:gd name="T16" fmla="*/ 32 w 149"/>
              <a:gd name="T17" fmla="*/ 134 h 150"/>
              <a:gd name="T18" fmla="*/ 38 w 149"/>
              <a:gd name="T19" fmla="*/ 134 h 150"/>
              <a:gd name="T20" fmla="*/ 55 w 149"/>
              <a:gd name="T21" fmla="*/ 127 h 150"/>
              <a:gd name="T22" fmla="*/ 56 w 149"/>
              <a:gd name="T23" fmla="*/ 127 h 150"/>
              <a:gd name="T24" fmla="*/ 87 w 149"/>
              <a:gd name="T25" fmla="*/ 95 h 150"/>
              <a:gd name="T26" fmla="*/ 88 w 149"/>
              <a:gd name="T27" fmla="*/ 94 h 150"/>
              <a:gd name="T28" fmla="*/ 111 w 149"/>
              <a:gd name="T29" fmla="*/ 94 h 150"/>
              <a:gd name="T30" fmla="*/ 111 w 149"/>
              <a:gd name="T31" fmla="*/ 117 h 150"/>
              <a:gd name="T32" fmla="*/ 78 w 149"/>
              <a:gd name="T33" fmla="*/ 150 h 150"/>
              <a:gd name="T34" fmla="*/ 149 w 149"/>
              <a:gd name="T35" fmla="*/ 75 h 150"/>
              <a:gd name="T36" fmla="*/ 74 w 149"/>
              <a:gd name="T37" fmla="*/ 0 h 150"/>
              <a:gd name="T38" fmla="*/ 27 w 149"/>
              <a:gd name="T39" fmla="*/ 121 h 150"/>
              <a:gd name="T40" fmla="*/ 27 w 149"/>
              <a:gd name="T41" fmla="*/ 99 h 150"/>
              <a:gd name="T42" fmla="*/ 28 w 149"/>
              <a:gd name="T43" fmla="*/ 98 h 150"/>
              <a:gd name="T44" fmla="*/ 81 w 149"/>
              <a:gd name="T45" fmla="*/ 45 h 150"/>
              <a:gd name="T46" fmla="*/ 92 w 149"/>
              <a:gd name="T47" fmla="*/ 40 h 150"/>
              <a:gd name="T48" fmla="*/ 104 w 149"/>
              <a:gd name="T49" fmla="*/ 45 h 150"/>
              <a:gd name="T50" fmla="*/ 104 w 149"/>
              <a:gd name="T51" fmla="*/ 67 h 150"/>
              <a:gd name="T52" fmla="*/ 50 w 149"/>
              <a:gd name="T53" fmla="*/ 121 h 150"/>
              <a:gd name="T54" fmla="*/ 49 w 149"/>
              <a:gd name="T55" fmla="*/ 121 h 150"/>
              <a:gd name="T56" fmla="*/ 38 w 149"/>
              <a:gd name="T57" fmla="*/ 126 h 150"/>
              <a:gd name="T58" fmla="*/ 27 w 149"/>
              <a:gd name="T59" fmla="*/ 121 h 150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49" h="150">
                <a:moveTo>
                  <a:pt x="74" y="0"/>
                </a:moveTo>
                <a:cubicBezTo>
                  <a:pt x="34" y="0"/>
                  <a:pt x="2" y="31"/>
                  <a:pt x="0" y="70"/>
                </a:cubicBezTo>
                <a:cubicBezTo>
                  <a:pt x="32" y="38"/>
                  <a:pt x="32" y="38"/>
                  <a:pt x="32" y="38"/>
                </a:cubicBezTo>
                <a:cubicBezTo>
                  <a:pt x="38" y="32"/>
                  <a:pt x="48" y="32"/>
                  <a:pt x="54" y="38"/>
                </a:cubicBezTo>
                <a:cubicBezTo>
                  <a:pt x="60" y="44"/>
                  <a:pt x="60" y="53"/>
                  <a:pt x="55" y="59"/>
                </a:cubicBezTo>
                <a:cubicBezTo>
                  <a:pt x="21" y="93"/>
                  <a:pt x="21" y="93"/>
                  <a:pt x="21" y="93"/>
                </a:cubicBezTo>
                <a:cubicBezTo>
                  <a:pt x="19" y="95"/>
                  <a:pt x="17" y="98"/>
                  <a:pt x="16" y="101"/>
                </a:cubicBezTo>
                <a:cubicBezTo>
                  <a:pt x="12" y="110"/>
                  <a:pt x="14" y="120"/>
                  <a:pt x="21" y="127"/>
                </a:cubicBezTo>
                <a:cubicBezTo>
                  <a:pt x="24" y="130"/>
                  <a:pt x="28" y="132"/>
                  <a:pt x="32" y="134"/>
                </a:cubicBezTo>
                <a:cubicBezTo>
                  <a:pt x="34" y="134"/>
                  <a:pt x="36" y="134"/>
                  <a:pt x="38" y="134"/>
                </a:cubicBezTo>
                <a:cubicBezTo>
                  <a:pt x="45" y="134"/>
                  <a:pt x="51" y="132"/>
                  <a:pt x="55" y="127"/>
                </a:cubicBezTo>
                <a:cubicBezTo>
                  <a:pt x="56" y="127"/>
                  <a:pt x="56" y="127"/>
                  <a:pt x="56" y="127"/>
                </a:cubicBezTo>
                <a:cubicBezTo>
                  <a:pt x="87" y="95"/>
                  <a:pt x="87" y="95"/>
                  <a:pt x="87" y="95"/>
                </a:cubicBezTo>
                <a:cubicBezTo>
                  <a:pt x="88" y="94"/>
                  <a:pt x="88" y="94"/>
                  <a:pt x="88" y="94"/>
                </a:cubicBezTo>
                <a:cubicBezTo>
                  <a:pt x="94" y="88"/>
                  <a:pt x="104" y="88"/>
                  <a:pt x="111" y="94"/>
                </a:cubicBezTo>
                <a:cubicBezTo>
                  <a:pt x="117" y="101"/>
                  <a:pt x="117" y="111"/>
                  <a:pt x="111" y="117"/>
                </a:cubicBezTo>
                <a:cubicBezTo>
                  <a:pt x="78" y="150"/>
                  <a:pt x="78" y="150"/>
                  <a:pt x="78" y="150"/>
                </a:cubicBezTo>
                <a:cubicBezTo>
                  <a:pt x="117" y="148"/>
                  <a:pt x="149" y="115"/>
                  <a:pt x="149" y="75"/>
                </a:cubicBezTo>
                <a:cubicBezTo>
                  <a:pt x="149" y="34"/>
                  <a:pt x="115" y="0"/>
                  <a:pt x="74" y="0"/>
                </a:cubicBezTo>
                <a:close/>
                <a:moveTo>
                  <a:pt x="27" y="121"/>
                </a:moveTo>
                <a:cubicBezTo>
                  <a:pt x="21" y="115"/>
                  <a:pt x="21" y="105"/>
                  <a:pt x="27" y="99"/>
                </a:cubicBezTo>
                <a:cubicBezTo>
                  <a:pt x="28" y="98"/>
                  <a:pt x="28" y="98"/>
                  <a:pt x="28" y="98"/>
                </a:cubicBezTo>
                <a:cubicBezTo>
                  <a:pt x="81" y="45"/>
                  <a:pt x="81" y="45"/>
                  <a:pt x="81" y="45"/>
                </a:cubicBezTo>
                <a:cubicBezTo>
                  <a:pt x="84" y="42"/>
                  <a:pt x="88" y="40"/>
                  <a:pt x="92" y="40"/>
                </a:cubicBezTo>
                <a:cubicBezTo>
                  <a:pt x="97" y="40"/>
                  <a:pt x="101" y="42"/>
                  <a:pt x="104" y="45"/>
                </a:cubicBezTo>
                <a:cubicBezTo>
                  <a:pt x="110" y="51"/>
                  <a:pt x="110" y="61"/>
                  <a:pt x="104" y="67"/>
                </a:cubicBezTo>
                <a:cubicBezTo>
                  <a:pt x="50" y="121"/>
                  <a:pt x="50" y="121"/>
                  <a:pt x="50" y="121"/>
                </a:cubicBezTo>
                <a:cubicBezTo>
                  <a:pt x="49" y="121"/>
                  <a:pt x="49" y="121"/>
                  <a:pt x="49" y="121"/>
                </a:cubicBezTo>
                <a:cubicBezTo>
                  <a:pt x="46" y="124"/>
                  <a:pt x="43" y="126"/>
                  <a:pt x="38" y="126"/>
                </a:cubicBezTo>
                <a:cubicBezTo>
                  <a:pt x="34" y="126"/>
                  <a:pt x="30" y="124"/>
                  <a:pt x="27" y="121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631" name="Freeform 5772">
            <a:extLst>
              <a:ext uri="{FF2B5EF4-FFF2-40B4-BE49-F238E27FC236}">
                <a16:creationId xmlns:a16="http://schemas.microsoft.com/office/drawing/2014/main" id="{2E9BEACA-49F4-434C-AA05-002396692626}"/>
              </a:ext>
            </a:extLst>
          </p:cNvPr>
          <p:cNvSpPr>
            <a:spLocks noEditPoints="1"/>
          </p:cNvSpPr>
          <p:nvPr/>
        </p:nvSpPr>
        <p:spPr bwMode="auto">
          <a:xfrm>
            <a:off x="4011613" y="9431338"/>
            <a:ext cx="173038" cy="171450"/>
          </a:xfrm>
          <a:custGeom>
            <a:avLst/>
            <a:gdLst>
              <a:gd name="T0" fmla="*/ 42 w 56"/>
              <a:gd name="T1" fmla="*/ 55 h 55"/>
              <a:gd name="T2" fmla="*/ 26 w 56"/>
              <a:gd name="T3" fmla="*/ 49 h 55"/>
              <a:gd name="T4" fmla="*/ 2 w 56"/>
              <a:gd name="T5" fmla="*/ 18 h 55"/>
              <a:gd name="T6" fmla="*/ 10 w 56"/>
              <a:gd name="T7" fmla="*/ 0 h 55"/>
              <a:gd name="T8" fmla="*/ 11 w 56"/>
              <a:gd name="T9" fmla="*/ 0 h 55"/>
              <a:gd name="T10" fmla="*/ 15 w 56"/>
              <a:gd name="T11" fmla="*/ 2 h 55"/>
              <a:gd name="T12" fmla="*/ 15 w 56"/>
              <a:gd name="T13" fmla="*/ 2 h 55"/>
              <a:gd name="T14" fmla="*/ 20 w 56"/>
              <a:gd name="T15" fmla="*/ 7 h 55"/>
              <a:gd name="T16" fmla="*/ 21 w 56"/>
              <a:gd name="T17" fmla="*/ 8 h 55"/>
              <a:gd name="T18" fmla="*/ 24 w 56"/>
              <a:gd name="T19" fmla="*/ 13 h 55"/>
              <a:gd name="T20" fmla="*/ 22 w 56"/>
              <a:gd name="T21" fmla="*/ 16 h 55"/>
              <a:gd name="T22" fmla="*/ 21 w 56"/>
              <a:gd name="T23" fmla="*/ 16 h 55"/>
              <a:gd name="T24" fmla="*/ 17 w 56"/>
              <a:gd name="T25" fmla="*/ 23 h 55"/>
              <a:gd name="T26" fmla="*/ 34 w 56"/>
              <a:gd name="T27" fmla="*/ 39 h 55"/>
              <a:gd name="T28" fmla="*/ 35 w 56"/>
              <a:gd name="T29" fmla="*/ 39 h 55"/>
              <a:gd name="T30" fmla="*/ 38 w 56"/>
              <a:gd name="T31" fmla="*/ 37 h 55"/>
              <a:gd name="T32" fmla="*/ 44 w 56"/>
              <a:gd name="T33" fmla="*/ 33 h 55"/>
              <a:gd name="T34" fmla="*/ 47 w 56"/>
              <a:gd name="T35" fmla="*/ 34 h 55"/>
              <a:gd name="T36" fmla="*/ 50 w 56"/>
              <a:gd name="T37" fmla="*/ 36 h 55"/>
              <a:gd name="T38" fmla="*/ 53 w 56"/>
              <a:gd name="T39" fmla="*/ 40 h 55"/>
              <a:gd name="T40" fmla="*/ 56 w 56"/>
              <a:gd name="T41" fmla="*/ 47 h 55"/>
              <a:gd name="T42" fmla="*/ 49 w 56"/>
              <a:gd name="T43" fmla="*/ 53 h 55"/>
              <a:gd name="T44" fmla="*/ 42 w 56"/>
              <a:gd name="T45" fmla="*/ 55 h 55"/>
              <a:gd name="T46" fmla="*/ 11 w 56"/>
              <a:gd name="T47" fmla="*/ 3 h 55"/>
              <a:gd name="T48" fmla="*/ 11 w 56"/>
              <a:gd name="T49" fmla="*/ 3 h 55"/>
              <a:gd name="T50" fmla="*/ 4 w 56"/>
              <a:gd name="T51" fmla="*/ 17 h 55"/>
              <a:gd name="T52" fmla="*/ 27 w 56"/>
              <a:gd name="T53" fmla="*/ 46 h 55"/>
              <a:gd name="T54" fmla="*/ 48 w 56"/>
              <a:gd name="T55" fmla="*/ 51 h 55"/>
              <a:gd name="T56" fmla="*/ 53 w 56"/>
              <a:gd name="T57" fmla="*/ 46 h 55"/>
              <a:gd name="T58" fmla="*/ 51 w 56"/>
              <a:gd name="T59" fmla="*/ 42 h 55"/>
              <a:gd name="T60" fmla="*/ 48 w 56"/>
              <a:gd name="T61" fmla="*/ 38 h 55"/>
              <a:gd name="T62" fmla="*/ 45 w 56"/>
              <a:gd name="T63" fmla="*/ 36 h 55"/>
              <a:gd name="T64" fmla="*/ 40 w 56"/>
              <a:gd name="T65" fmla="*/ 38 h 55"/>
              <a:gd name="T66" fmla="*/ 35 w 56"/>
              <a:gd name="T67" fmla="*/ 42 h 55"/>
              <a:gd name="T68" fmla="*/ 32 w 56"/>
              <a:gd name="T69" fmla="*/ 41 h 55"/>
              <a:gd name="T70" fmla="*/ 15 w 56"/>
              <a:gd name="T71" fmla="*/ 24 h 55"/>
              <a:gd name="T72" fmla="*/ 20 w 56"/>
              <a:gd name="T73" fmla="*/ 14 h 55"/>
              <a:gd name="T74" fmla="*/ 20 w 56"/>
              <a:gd name="T75" fmla="*/ 14 h 55"/>
              <a:gd name="T76" fmla="*/ 21 w 56"/>
              <a:gd name="T77" fmla="*/ 13 h 55"/>
              <a:gd name="T78" fmla="*/ 19 w 56"/>
              <a:gd name="T79" fmla="*/ 10 h 55"/>
              <a:gd name="T80" fmla="*/ 18 w 56"/>
              <a:gd name="T81" fmla="*/ 9 h 55"/>
              <a:gd name="T82" fmla="*/ 13 w 56"/>
              <a:gd name="T83" fmla="*/ 4 h 55"/>
              <a:gd name="T84" fmla="*/ 11 w 56"/>
              <a:gd name="T85" fmla="*/ 3 h 5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  <a:cxn ang="0">
                <a:pos x="T80" y="T81"/>
              </a:cxn>
              <a:cxn ang="0">
                <a:pos x="T82" y="T83"/>
              </a:cxn>
              <a:cxn ang="0">
                <a:pos x="T84" y="T85"/>
              </a:cxn>
            </a:cxnLst>
            <a:rect l="0" t="0" r="r" b="b"/>
            <a:pathLst>
              <a:path w="56" h="55">
                <a:moveTo>
                  <a:pt x="42" y="55"/>
                </a:moveTo>
                <a:cubicBezTo>
                  <a:pt x="37" y="55"/>
                  <a:pt x="31" y="53"/>
                  <a:pt x="26" y="49"/>
                </a:cubicBezTo>
                <a:cubicBezTo>
                  <a:pt x="15" y="42"/>
                  <a:pt x="4" y="30"/>
                  <a:pt x="2" y="18"/>
                </a:cubicBezTo>
                <a:cubicBezTo>
                  <a:pt x="0" y="10"/>
                  <a:pt x="4" y="2"/>
                  <a:pt x="10" y="0"/>
                </a:cubicBezTo>
                <a:cubicBezTo>
                  <a:pt x="10" y="0"/>
                  <a:pt x="11" y="0"/>
                  <a:pt x="11" y="0"/>
                </a:cubicBezTo>
                <a:cubicBezTo>
                  <a:pt x="13" y="0"/>
                  <a:pt x="14" y="1"/>
                  <a:pt x="15" y="2"/>
                </a:cubicBezTo>
                <a:cubicBezTo>
                  <a:pt x="15" y="2"/>
                  <a:pt x="15" y="2"/>
                  <a:pt x="15" y="2"/>
                </a:cubicBezTo>
                <a:cubicBezTo>
                  <a:pt x="17" y="4"/>
                  <a:pt x="19" y="6"/>
                  <a:pt x="20" y="7"/>
                </a:cubicBezTo>
                <a:cubicBezTo>
                  <a:pt x="21" y="8"/>
                  <a:pt x="21" y="8"/>
                  <a:pt x="21" y="8"/>
                </a:cubicBezTo>
                <a:cubicBezTo>
                  <a:pt x="23" y="10"/>
                  <a:pt x="24" y="12"/>
                  <a:pt x="24" y="13"/>
                </a:cubicBezTo>
                <a:cubicBezTo>
                  <a:pt x="24" y="14"/>
                  <a:pt x="23" y="15"/>
                  <a:pt x="22" y="16"/>
                </a:cubicBezTo>
                <a:cubicBezTo>
                  <a:pt x="21" y="16"/>
                  <a:pt x="21" y="16"/>
                  <a:pt x="21" y="16"/>
                </a:cubicBezTo>
                <a:cubicBezTo>
                  <a:pt x="19" y="18"/>
                  <a:pt x="16" y="20"/>
                  <a:pt x="17" y="23"/>
                </a:cubicBezTo>
                <a:cubicBezTo>
                  <a:pt x="19" y="26"/>
                  <a:pt x="28" y="36"/>
                  <a:pt x="34" y="39"/>
                </a:cubicBezTo>
                <a:cubicBezTo>
                  <a:pt x="34" y="39"/>
                  <a:pt x="35" y="39"/>
                  <a:pt x="35" y="39"/>
                </a:cubicBezTo>
                <a:cubicBezTo>
                  <a:pt x="36" y="39"/>
                  <a:pt x="37" y="38"/>
                  <a:pt x="38" y="37"/>
                </a:cubicBezTo>
                <a:cubicBezTo>
                  <a:pt x="39" y="35"/>
                  <a:pt x="42" y="33"/>
                  <a:pt x="44" y="33"/>
                </a:cubicBezTo>
                <a:cubicBezTo>
                  <a:pt x="45" y="33"/>
                  <a:pt x="46" y="33"/>
                  <a:pt x="47" y="34"/>
                </a:cubicBezTo>
                <a:cubicBezTo>
                  <a:pt x="48" y="34"/>
                  <a:pt x="49" y="35"/>
                  <a:pt x="50" y="36"/>
                </a:cubicBezTo>
                <a:cubicBezTo>
                  <a:pt x="50" y="37"/>
                  <a:pt x="51" y="39"/>
                  <a:pt x="53" y="40"/>
                </a:cubicBezTo>
                <a:cubicBezTo>
                  <a:pt x="55" y="42"/>
                  <a:pt x="56" y="44"/>
                  <a:pt x="56" y="47"/>
                </a:cubicBezTo>
                <a:cubicBezTo>
                  <a:pt x="55" y="49"/>
                  <a:pt x="53" y="52"/>
                  <a:pt x="49" y="53"/>
                </a:cubicBezTo>
                <a:cubicBezTo>
                  <a:pt x="47" y="54"/>
                  <a:pt x="45" y="55"/>
                  <a:pt x="42" y="55"/>
                </a:cubicBezTo>
                <a:close/>
                <a:moveTo>
                  <a:pt x="11" y="3"/>
                </a:moveTo>
                <a:cubicBezTo>
                  <a:pt x="11" y="3"/>
                  <a:pt x="11" y="3"/>
                  <a:pt x="11" y="3"/>
                </a:cubicBezTo>
                <a:cubicBezTo>
                  <a:pt x="6" y="5"/>
                  <a:pt x="3" y="11"/>
                  <a:pt x="4" y="17"/>
                </a:cubicBezTo>
                <a:cubicBezTo>
                  <a:pt x="6" y="28"/>
                  <a:pt x="18" y="40"/>
                  <a:pt x="27" y="46"/>
                </a:cubicBezTo>
                <a:cubicBezTo>
                  <a:pt x="35" y="52"/>
                  <a:pt x="42" y="53"/>
                  <a:pt x="48" y="51"/>
                </a:cubicBezTo>
                <a:cubicBezTo>
                  <a:pt x="51" y="50"/>
                  <a:pt x="53" y="48"/>
                  <a:pt x="53" y="46"/>
                </a:cubicBezTo>
                <a:cubicBezTo>
                  <a:pt x="53" y="45"/>
                  <a:pt x="53" y="44"/>
                  <a:pt x="51" y="42"/>
                </a:cubicBezTo>
                <a:cubicBezTo>
                  <a:pt x="49" y="41"/>
                  <a:pt x="48" y="39"/>
                  <a:pt x="48" y="38"/>
                </a:cubicBezTo>
                <a:cubicBezTo>
                  <a:pt x="47" y="37"/>
                  <a:pt x="46" y="37"/>
                  <a:pt x="45" y="36"/>
                </a:cubicBezTo>
                <a:cubicBezTo>
                  <a:pt x="44" y="35"/>
                  <a:pt x="41" y="37"/>
                  <a:pt x="40" y="38"/>
                </a:cubicBezTo>
                <a:cubicBezTo>
                  <a:pt x="39" y="40"/>
                  <a:pt x="38" y="42"/>
                  <a:pt x="35" y="42"/>
                </a:cubicBezTo>
                <a:cubicBezTo>
                  <a:pt x="34" y="42"/>
                  <a:pt x="33" y="42"/>
                  <a:pt x="32" y="41"/>
                </a:cubicBezTo>
                <a:cubicBezTo>
                  <a:pt x="26" y="38"/>
                  <a:pt x="16" y="28"/>
                  <a:pt x="15" y="24"/>
                </a:cubicBezTo>
                <a:cubicBezTo>
                  <a:pt x="13" y="19"/>
                  <a:pt x="18" y="16"/>
                  <a:pt x="20" y="14"/>
                </a:cubicBezTo>
                <a:cubicBezTo>
                  <a:pt x="20" y="14"/>
                  <a:pt x="20" y="14"/>
                  <a:pt x="20" y="14"/>
                </a:cubicBezTo>
                <a:cubicBezTo>
                  <a:pt x="21" y="14"/>
                  <a:pt x="21" y="13"/>
                  <a:pt x="21" y="13"/>
                </a:cubicBezTo>
                <a:cubicBezTo>
                  <a:pt x="21" y="12"/>
                  <a:pt x="20" y="11"/>
                  <a:pt x="19" y="10"/>
                </a:cubicBezTo>
                <a:cubicBezTo>
                  <a:pt x="19" y="10"/>
                  <a:pt x="19" y="10"/>
                  <a:pt x="18" y="9"/>
                </a:cubicBezTo>
                <a:cubicBezTo>
                  <a:pt x="17" y="8"/>
                  <a:pt x="15" y="6"/>
                  <a:pt x="13" y="4"/>
                </a:cubicBezTo>
                <a:cubicBezTo>
                  <a:pt x="13" y="3"/>
                  <a:pt x="12" y="3"/>
                  <a:pt x="11" y="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488" name="Freeform 5773">
            <a:extLst>
              <a:ext uri="{FF2B5EF4-FFF2-40B4-BE49-F238E27FC236}">
                <a16:creationId xmlns:a16="http://schemas.microsoft.com/office/drawing/2014/main" id="{62B08B36-0A3B-46F0-9FBB-E66FA841BB3C}"/>
              </a:ext>
            </a:extLst>
          </p:cNvPr>
          <p:cNvSpPr>
            <a:spLocks noEditPoints="1"/>
          </p:cNvSpPr>
          <p:nvPr/>
        </p:nvSpPr>
        <p:spPr bwMode="auto">
          <a:xfrm>
            <a:off x="5319713" y="9429750"/>
            <a:ext cx="174625" cy="173038"/>
          </a:xfrm>
          <a:custGeom>
            <a:avLst/>
            <a:gdLst>
              <a:gd name="T0" fmla="*/ 0 w 56"/>
              <a:gd name="T1" fmla="*/ 28 h 56"/>
              <a:gd name="T2" fmla="*/ 56 w 56"/>
              <a:gd name="T3" fmla="*/ 28 h 56"/>
              <a:gd name="T4" fmla="*/ 33 w 56"/>
              <a:gd name="T5" fmla="*/ 53 h 56"/>
              <a:gd name="T6" fmla="*/ 29 w 56"/>
              <a:gd name="T7" fmla="*/ 45 h 56"/>
              <a:gd name="T8" fmla="*/ 33 w 56"/>
              <a:gd name="T9" fmla="*/ 53 h 56"/>
              <a:gd name="T10" fmla="*/ 28 w 56"/>
              <a:gd name="T11" fmla="*/ 45 h 56"/>
              <a:gd name="T12" fmla="*/ 24 w 56"/>
              <a:gd name="T13" fmla="*/ 53 h 56"/>
              <a:gd name="T14" fmla="*/ 24 w 56"/>
              <a:gd name="T15" fmla="*/ 3 h 56"/>
              <a:gd name="T16" fmla="*/ 28 w 56"/>
              <a:gd name="T17" fmla="*/ 11 h 56"/>
              <a:gd name="T18" fmla="*/ 24 w 56"/>
              <a:gd name="T19" fmla="*/ 3 h 56"/>
              <a:gd name="T20" fmla="*/ 29 w 56"/>
              <a:gd name="T21" fmla="*/ 11 h 56"/>
              <a:gd name="T22" fmla="*/ 33 w 56"/>
              <a:gd name="T23" fmla="*/ 3 h 56"/>
              <a:gd name="T24" fmla="*/ 54 w 56"/>
              <a:gd name="T25" fmla="*/ 28 h 56"/>
              <a:gd name="T26" fmla="*/ 43 w 56"/>
              <a:gd name="T27" fmla="*/ 15 h 56"/>
              <a:gd name="T28" fmla="*/ 54 w 56"/>
              <a:gd name="T29" fmla="*/ 28 h 56"/>
              <a:gd name="T30" fmla="*/ 29 w 56"/>
              <a:gd name="T31" fmla="*/ 28 h 56"/>
              <a:gd name="T32" fmla="*/ 42 w 56"/>
              <a:gd name="T33" fmla="*/ 15 h 56"/>
              <a:gd name="T34" fmla="*/ 28 w 56"/>
              <a:gd name="T35" fmla="*/ 13 h 56"/>
              <a:gd name="T36" fmla="*/ 13 w 56"/>
              <a:gd name="T37" fmla="*/ 28 h 56"/>
              <a:gd name="T38" fmla="*/ 28 w 56"/>
              <a:gd name="T39" fmla="*/ 13 h 56"/>
              <a:gd name="T40" fmla="*/ 3 w 56"/>
              <a:gd name="T41" fmla="*/ 28 h 56"/>
              <a:gd name="T42" fmla="*/ 13 w 56"/>
              <a:gd name="T43" fmla="*/ 15 h 56"/>
              <a:gd name="T44" fmla="*/ 3 w 56"/>
              <a:gd name="T45" fmla="*/ 29 h 56"/>
              <a:gd name="T46" fmla="*/ 13 w 56"/>
              <a:gd name="T47" fmla="*/ 41 h 56"/>
              <a:gd name="T48" fmla="*/ 3 w 56"/>
              <a:gd name="T49" fmla="*/ 29 h 56"/>
              <a:gd name="T50" fmla="*/ 28 w 56"/>
              <a:gd name="T51" fmla="*/ 29 h 56"/>
              <a:gd name="T52" fmla="*/ 15 w 56"/>
              <a:gd name="T53" fmla="*/ 42 h 56"/>
              <a:gd name="T54" fmla="*/ 29 w 56"/>
              <a:gd name="T55" fmla="*/ 44 h 56"/>
              <a:gd name="T56" fmla="*/ 44 w 56"/>
              <a:gd name="T57" fmla="*/ 29 h 56"/>
              <a:gd name="T58" fmla="*/ 29 w 56"/>
              <a:gd name="T59" fmla="*/ 44 h 56"/>
              <a:gd name="T60" fmla="*/ 54 w 56"/>
              <a:gd name="T61" fmla="*/ 29 h 56"/>
              <a:gd name="T62" fmla="*/ 43 w 56"/>
              <a:gd name="T63" fmla="*/ 41 h 56"/>
              <a:gd name="T64" fmla="*/ 52 w 56"/>
              <a:gd name="T65" fmla="*/ 20 h 56"/>
              <a:gd name="T66" fmla="*/ 37 w 56"/>
              <a:gd name="T67" fmla="*/ 4 h 56"/>
              <a:gd name="T68" fmla="*/ 20 w 56"/>
              <a:gd name="T69" fmla="*/ 4 h 56"/>
              <a:gd name="T70" fmla="*/ 4 w 56"/>
              <a:gd name="T71" fmla="*/ 20 h 56"/>
              <a:gd name="T72" fmla="*/ 4 w 56"/>
              <a:gd name="T73" fmla="*/ 37 h 56"/>
              <a:gd name="T74" fmla="*/ 20 w 56"/>
              <a:gd name="T75" fmla="*/ 52 h 56"/>
              <a:gd name="T76" fmla="*/ 37 w 56"/>
              <a:gd name="T77" fmla="*/ 52 h 56"/>
              <a:gd name="T78" fmla="*/ 52 w 56"/>
              <a:gd name="T79" fmla="*/ 37 h 56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  <a:cxn ang="0">
                <a:pos x="T60" y="T61"/>
              </a:cxn>
              <a:cxn ang="0">
                <a:pos x="T62" y="T63"/>
              </a:cxn>
              <a:cxn ang="0">
                <a:pos x="T64" y="T65"/>
              </a:cxn>
              <a:cxn ang="0">
                <a:pos x="T66" y="T67"/>
              </a:cxn>
              <a:cxn ang="0">
                <a:pos x="T68" y="T69"/>
              </a:cxn>
              <a:cxn ang="0">
                <a:pos x="T70" y="T71"/>
              </a:cxn>
              <a:cxn ang="0">
                <a:pos x="T72" y="T73"/>
              </a:cxn>
              <a:cxn ang="0">
                <a:pos x="T74" y="T75"/>
              </a:cxn>
              <a:cxn ang="0">
                <a:pos x="T76" y="T77"/>
              </a:cxn>
              <a:cxn ang="0">
                <a:pos x="T78" y="T79"/>
              </a:cxn>
            </a:cxnLst>
            <a:rect l="0" t="0" r="r" b="b"/>
            <a:pathLst>
              <a:path w="56" h="56">
                <a:moveTo>
                  <a:pt x="28" y="0"/>
                </a:moveTo>
                <a:cubicBezTo>
                  <a:pt x="13" y="0"/>
                  <a:pt x="0" y="13"/>
                  <a:pt x="0" y="28"/>
                </a:cubicBezTo>
                <a:cubicBezTo>
                  <a:pt x="0" y="44"/>
                  <a:pt x="13" y="56"/>
                  <a:pt x="28" y="56"/>
                </a:cubicBezTo>
                <a:cubicBezTo>
                  <a:pt x="44" y="56"/>
                  <a:pt x="56" y="44"/>
                  <a:pt x="56" y="28"/>
                </a:cubicBezTo>
                <a:cubicBezTo>
                  <a:pt x="56" y="13"/>
                  <a:pt x="44" y="0"/>
                  <a:pt x="28" y="0"/>
                </a:cubicBezTo>
                <a:close/>
                <a:moveTo>
                  <a:pt x="33" y="53"/>
                </a:moveTo>
                <a:cubicBezTo>
                  <a:pt x="32" y="53"/>
                  <a:pt x="30" y="54"/>
                  <a:pt x="29" y="54"/>
                </a:cubicBezTo>
                <a:cubicBezTo>
                  <a:pt x="29" y="45"/>
                  <a:pt x="29" y="45"/>
                  <a:pt x="29" y="45"/>
                </a:cubicBezTo>
                <a:cubicBezTo>
                  <a:pt x="33" y="45"/>
                  <a:pt x="37" y="45"/>
                  <a:pt x="41" y="43"/>
                </a:cubicBezTo>
                <a:cubicBezTo>
                  <a:pt x="39" y="48"/>
                  <a:pt x="36" y="52"/>
                  <a:pt x="33" y="53"/>
                </a:cubicBezTo>
                <a:close/>
                <a:moveTo>
                  <a:pt x="15" y="43"/>
                </a:moveTo>
                <a:cubicBezTo>
                  <a:pt x="19" y="45"/>
                  <a:pt x="23" y="45"/>
                  <a:pt x="28" y="45"/>
                </a:cubicBezTo>
                <a:cubicBezTo>
                  <a:pt x="28" y="54"/>
                  <a:pt x="28" y="54"/>
                  <a:pt x="28" y="54"/>
                </a:cubicBezTo>
                <a:cubicBezTo>
                  <a:pt x="26" y="54"/>
                  <a:pt x="25" y="53"/>
                  <a:pt x="24" y="53"/>
                </a:cubicBezTo>
                <a:cubicBezTo>
                  <a:pt x="20" y="52"/>
                  <a:pt x="17" y="48"/>
                  <a:pt x="15" y="43"/>
                </a:cubicBezTo>
                <a:close/>
                <a:moveTo>
                  <a:pt x="24" y="3"/>
                </a:moveTo>
                <a:cubicBezTo>
                  <a:pt x="25" y="3"/>
                  <a:pt x="26" y="3"/>
                  <a:pt x="28" y="3"/>
                </a:cubicBezTo>
                <a:cubicBezTo>
                  <a:pt x="28" y="11"/>
                  <a:pt x="28" y="11"/>
                  <a:pt x="28" y="11"/>
                </a:cubicBezTo>
                <a:cubicBezTo>
                  <a:pt x="23" y="11"/>
                  <a:pt x="19" y="12"/>
                  <a:pt x="15" y="13"/>
                </a:cubicBezTo>
                <a:cubicBezTo>
                  <a:pt x="17" y="8"/>
                  <a:pt x="20" y="5"/>
                  <a:pt x="24" y="3"/>
                </a:cubicBezTo>
                <a:close/>
                <a:moveTo>
                  <a:pt x="41" y="13"/>
                </a:moveTo>
                <a:cubicBezTo>
                  <a:pt x="37" y="12"/>
                  <a:pt x="33" y="11"/>
                  <a:pt x="29" y="11"/>
                </a:cubicBezTo>
                <a:cubicBezTo>
                  <a:pt x="29" y="3"/>
                  <a:pt x="29" y="3"/>
                  <a:pt x="29" y="3"/>
                </a:cubicBezTo>
                <a:cubicBezTo>
                  <a:pt x="30" y="3"/>
                  <a:pt x="32" y="3"/>
                  <a:pt x="33" y="3"/>
                </a:cubicBezTo>
                <a:cubicBezTo>
                  <a:pt x="36" y="5"/>
                  <a:pt x="39" y="8"/>
                  <a:pt x="41" y="13"/>
                </a:cubicBezTo>
                <a:close/>
                <a:moveTo>
                  <a:pt x="54" y="28"/>
                </a:moveTo>
                <a:cubicBezTo>
                  <a:pt x="45" y="28"/>
                  <a:pt x="45" y="28"/>
                  <a:pt x="45" y="28"/>
                </a:cubicBezTo>
                <a:cubicBezTo>
                  <a:pt x="45" y="23"/>
                  <a:pt x="45" y="19"/>
                  <a:pt x="43" y="15"/>
                </a:cubicBezTo>
                <a:cubicBezTo>
                  <a:pt x="48" y="17"/>
                  <a:pt x="52" y="20"/>
                  <a:pt x="53" y="24"/>
                </a:cubicBezTo>
                <a:cubicBezTo>
                  <a:pt x="53" y="25"/>
                  <a:pt x="54" y="26"/>
                  <a:pt x="54" y="28"/>
                </a:cubicBezTo>
                <a:close/>
                <a:moveTo>
                  <a:pt x="44" y="28"/>
                </a:moveTo>
                <a:cubicBezTo>
                  <a:pt x="29" y="28"/>
                  <a:pt x="29" y="28"/>
                  <a:pt x="29" y="28"/>
                </a:cubicBezTo>
                <a:cubicBezTo>
                  <a:pt x="29" y="13"/>
                  <a:pt x="29" y="13"/>
                  <a:pt x="29" y="13"/>
                </a:cubicBezTo>
                <a:cubicBezTo>
                  <a:pt x="34" y="13"/>
                  <a:pt x="38" y="13"/>
                  <a:pt x="42" y="15"/>
                </a:cubicBezTo>
                <a:cubicBezTo>
                  <a:pt x="43" y="19"/>
                  <a:pt x="44" y="23"/>
                  <a:pt x="44" y="28"/>
                </a:cubicBezTo>
                <a:close/>
                <a:moveTo>
                  <a:pt x="28" y="13"/>
                </a:moveTo>
                <a:cubicBezTo>
                  <a:pt x="28" y="28"/>
                  <a:pt x="28" y="28"/>
                  <a:pt x="28" y="28"/>
                </a:cubicBezTo>
                <a:cubicBezTo>
                  <a:pt x="13" y="28"/>
                  <a:pt x="13" y="28"/>
                  <a:pt x="13" y="28"/>
                </a:cubicBezTo>
                <a:cubicBezTo>
                  <a:pt x="13" y="23"/>
                  <a:pt x="13" y="19"/>
                  <a:pt x="15" y="15"/>
                </a:cubicBezTo>
                <a:cubicBezTo>
                  <a:pt x="19" y="13"/>
                  <a:pt x="23" y="13"/>
                  <a:pt x="28" y="13"/>
                </a:cubicBezTo>
                <a:close/>
                <a:moveTo>
                  <a:pt x="11" y="28"/>
                </a:moveTo>
                <a:cubicBezTo>
                  <a:pt x="3" y="28"/>
                  <a:pt x="3" y="28"/>
                  <a:pt x="3" y="28"/>
                </a:cubicBezTo>
                <a:cubicBezTo>
                  <a:pt x="3" y="26"/>
                  <a:pt x="3" y="25"/>
                  <a:pt x="3" y="24"/>
                </a:cubicBezTo>
                <a:cubicBezTo>
                  <a:pt x="5" y="20"/>
                  <a:pt x="8" y="17"/>
                  <a:pt x="13" y="15"/>
                </a:cubicBezTo>
                <a:cubicBezTo>
                  <a:pt x="12" y="19"/>
                  <a:pt x="11" y="23"/>
                  <a:pt x="11" y="28"/>
                </a:cubicBezTo>
                <a:close/>
                <a:moveTo>
                  <a:pt x="3" y="29"/>
                </a:moveTo>
                <a:cubicBezTo>
                  <a:pt x="11" y="29"/>
                  <a:pt x="11" y="29"/>
                  <a:pt x="11" y="29"/>
                </a:cubicBezTo>
                <a:cubicBezTo>
                  <a:pt x="11" y="33"/>
                  <a:pt x="12" y="37"/>
                  <a:pt x="13" y="41"/>
                </a:cubicBezTo>
                <a:cubicBezTo>
                  <a:pt x="8" y="39"/>
                  <a:pt x="5" y="36"/>
                  <a:pt x="3" y="33"/>
                </a:cubicBezTo>
                <a:cubicBezTo>
                  <a:pt x="3" y="32"/>
                  <a:pt x="3" y="30"/>
                  <a:pt x="3" y="29"/>
                </a:cubicBezTo>
                <a:close/>
                <a:moveTo>
                  <a:pt x="13" y="29"/>
                </a:moveTo>
                <a:cubicBezTo>
                  <a:pt x="28" y="29"/>
                  <a:pt x="28" y="29"/>
                  <a:pt x="28" y="29"/>
                </a:cubicBezTo>
                <a:cubicBezTo>
                  <a:pt x="28" y="44"/>
                  <a:pt x="28" y="44"/>
                  <a:pt x="28" y="44"/>
                </a:cubicBezTo>
                <a:cubicBezTo>
                  <a:pt x="23" y="44"/>
                  <a:pt x="19" y="43"/>
                  <a:pt x="15" y="42"/>
                </a:cubicBezTo>
                <a:cubicBezTo>
                  <a:pt x="13" y="38"/>
                  <a:pt x="13" y="34"/>
                  <a:pt x="13" y="29"/>
                </a:cubicBezTo>
                <a:close/>
                <a:moveTo>
                  <a:pt x="29" y="44"/>
                </a:moveTo>
                <a:cubicBezTo>
                  <a:pt x="29" y="29"/>
                  <a:pt x="29" y="29"/>
                  <a:pt x="29" y="29"/>
                </a:cubicBezTo>
                <a:cubicBezTo>
                  <a:pt x="44" y="29"/>
                  <a:pt x="44" y="29"/>
                  <a:pt x="44" y="29"/>
                </a:cubicBezTo>
                <a:cubicBezTo>
                  <a:pt x="44" y="34"/>
                  <a:pt x="43" y="38"/>
                  <a:pt x="42" y="42"/>
                </a:cubicBezTo>
                <a:cubicBezTo>
                  <a:pt x="38" y="43"/>
                  <a:pt x="34" y="44"/>
                  <a:pt x="29" y="44"/>
                </a:cubicBezTo>
                <a:close/>
                <a:moveTo>
                  <a:pt x="45" y="29"/>
                </a:moveTo>
                <a:cubicBezTo>
                  <a:pt x="54" y="29"/>
                  <a:pt x="54" y="29"/>
                  <a:pt x="54" y="29"/>
                </a:cubicBezTo>
                <a:cubicBezTo>
                  <a:pt x="54" y="30"/>
                  <a:pt x="53" y="32"/>
                  <a:pt x="53" y="33"/>
                </a:cubicBezTo>
                <a:cubicBezTo>
                  <a:pt x="52" y="36"/>
                  <a:pt x="48" y="39"/>
                  <a:pt x="43" y="41"/>
                </a:cubicBezTo>
                <a:cubicBezTo>
                  <a:pt x="45" y="37"/>
                  <a:pt x="45" y="33"/>
                  <a:pt x="45" y="29"/>
                </a:cubicBezTo>
                <a:close/>
                <a:moveTo>
                  <a:pt x="52" y="20"/>
                </a:moveTo>
                <a:cubicBezTo>
                  <a:pt x="50" y="17"/>
                  <a:pt x="47" y="15"/>
                  <a:pt x="43" y="14"/>
                </a:cubicBezTo>
                <a:cubicBezTo>
                  <a:pt x="41" y="10"/>
                  <a:pt x="39" y="7"/>
                  <a:pt x="37" y="4"/>
                </a:cubicBezTo>
                <a:cubicBezTo>
                  <a:pt x="44" y="7"/>
                  <a:pt x="50" y="13"/>
                  <a:pt x="52" y="20"/>
                </a:cubicBezTo>
                <a:close/>
                <a:moveTo>
                  <a:pt x="20" y="4"/>
                </a:moveTo>
                <a:cubicBezTo>
                  <a:pt x="17" y="7"/>
                  <a:pt x="15" y="10"/>
                  <a:pt x="14" y="14"/>
                </a:cubicBezTo>
                <a:cubicBezTo>
                  <a:pt x="10" y="15"/>
                  <a:pt x="7" y="17"/>
                  <a:pt x="4" y="20"/>
                </a:cubicBezTo>
                <a:cubicBezTo>
                  <a:pt x="7" y="13"/>
                  <a:pt x="13" y="7"/>
                  <a:pt x="20" y="4"/>
                </a:cubicBezTo>
                <a:close/>
                <a:moveTo>
                  <a:pt x="4" y="37"/>
                </a:moveTo>
                <a:cubicBezTo>
                  <a:pt x="7" y="39"/>
                  <a:pt x="10" y="41"/>
                  <a:pt x="14" y="43"/>
                </a:cubicBezTo>
                <a:cubicBezTo>
                  <a:pt x="15" y="47"/>
                  <a:pt x="17" y="50"/>
                  <a:pt x="20" y="52"/>
                </a:cubicBezTo>
                <a:cubicBezTo>
                  <a:pt x="13" y="50"/>
                  <a:pt x="7" y="44"/>
                  <a:pt x="4" y="37"/>
                </a:cubicBezTo>
                <a:close/>
                <a:moveTo>
                  <a:pt x="37" y="52"/>
                </a:moveTo>
                <a:cubicBezTo>
                  <a:pt x="39" y="50"/>
                  <a:pt x="41" y="47"/>
                  <a:pt x="43" y="43"/>
                </a:cubicBezTo>
                <a:cubicBezTo>
                  <a:pt x="47" y="41"/>
                  <a:pt x="50" y="39"/>
                  <a:pt x="52" y="37"/>
                </a:cubicBezTo>
                <a:cubicBezTo>
                  <a:pt x="50" y="44"/>
                  <a:pt x="44" y="50"/>
                  <a:pt x="37" y="52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1832" name="Freeform 5774">
            <a:extLst>
              <a:ext uri="{FF2B5EF4-FFF2-40B4-BE49-F238E27FC236}">
                <a16:creationId xmlns:a16="http://schemas.microsoft.com/office/drawing/2014/main" id="{C04A1A76-6217-4748-96BE-02907C8A20D4}"/>
              </a:ext>
            </a:extLst>
          </p:cNvPr>
          <p:cNvSpPr>
            <a:spLocks noEditPoints="1"/>
          </p:cNvSpPr>
          <p:nvPr/>
        </p:nvSpPr>
        <p:spPr bwMode="auto">
          <a:xfrm>
            <a:off x="2654300" y="9426575"/>
            <a:ext cx="153988" cy="182563"/>
          </a:xfrm>
          <a:custGeom>
            <a:avLst/>
            <a:gdLst>
              <a:gd name="T0" fmla="*/ 25 w 50"/>
              <a:gd name="T1" fmla="*/ 0 h 59"/>
              <a:gd name="T2" fmla="*/ 0 w 50"/>
              <a:gd name="T3" fmla="*/ 25 h 59"/>
              <a:gd name="T4" fmla="*/ 25 w 50"/>
              <a:gd name="T5" fmla="*/ 59 h 59"/>
              <a:gd name="T6" fmla="*/ 50 w 50"/>
              <a:gd name="T7" fmla="*/ 25 h 59"/>
              <a:gd name="T8" fmla="*/ 25 w 50"/>
              <a:gd name="T9" fmla="*/ 0 h 59"/>
              <a:gd name="T10" fmla="*/ 25 w 50"/>
              <a:gd name="T11" fmla="*/ 56 h 59"/>
              <a:gd name="T12" fmla="*/ 3 w 50"/>
              <a:gd name="T13" fmla="*/ 25 h 59"/>
              <a:gd name="T14" fmla="*/ 25 w 50"/>
              <a:gd name="T15" fmla="*/ 2 h 59"/>
              <a:gd name="T16" fmla="*/ 48 w 50"/>
              <a:gd name="T17" fmla="*/ 25 h 59"/>
              <a:gd name="T18" fmla="*/ 25 w 50"/>
              <a:gd name="T19" fmla="*/ 56 h 59"/>
              <a:gd name="T20" fmla="*/ 25 w 50"/>
              <a:gd name="T21" fmla="*/ 15 h 59"/>
              <a:gd name="T22" fmla="*/ 15 w 50"/>
              <a:gd name="T23" fmla="*/ 25 h 59"/>
              <a:gd name="T24" fmla="*/ 25 w 50"/>
              <a:gd name="T25" fmla="*/ 35 h 59"/>
              <a:gd name="T26" fmla="*/ 35 w 50"/>
              <a:gd name="T27" fmla="*/ 25 h 59"/>
              <a:gd name="T28" fmla="*/ 25 w 50"/>
              <a:gd name="T29" fmla="*/ 15 h 59"/>
              <a:gd name="T30" fmla="*/ 25 w 50"/>
              <a:gd name="T31" fmla="*/ 34 h 59"/>
              <a:gd name="T32" fmla="*/ 16 w 50"/>
              <a:gd name="T33" fmla="*/ 25 h 59"/>
              <a:gd name="T34" fmla="*/ 25 w 50"/>
              <a:gd name="T35" fmla="*/ 16 h 59"/>
              <a:gd name="T36" fmla="*/ 34 w 50"/>
              <a:gd name="T37" fmla="*/ 25 h 59"/>
              <a:gd name="T38" fmla="*/ 25 w 50"/>
              <a:gd name="T39" fmla="*/ 34 h 59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</a:cxnLst>
            <a:rect l="0" t="0" r="r" b="b"/>
            <a:pathLst>
              <a:path w="50" h="59">
                <a:moveTo>
                  <a:pt x="25" y="0"/>
                </a:moveTo>
                <a:cubicBezTo>
                  <a:pt x="11" y="0"/>
                  <a:pt x="0" y="11"/>
                  <a:pt x="0" y="25"/>
                </a:cubicBezTo>
                <a:cubicBezTo>
                  <a:pt x="0" y="41"/>
                  <a:pt x="18" y="59"/>
                  <a:pt x="25" y="59"/>
                </a:cubicBezTo>
                <a:cubicBezTo>
                  <a:pt x="32" y="59"/>
                  <a:pt x="50" y="40"/>
                  <a:pt x="50" y="25"/>
                </a:cubicBezTo>
                <a:cubicBezTo>
                  <a:pt x="50" y="11"/>
                  <a:pt x="39" y="0"/>
                  <a:pt x="25" y="0"/>
                </a:cubicBezTo>
                <a:close/>
                <a:moveTo>
                  <a:pt x="25" y="56"/>
                </a:moveTo>
                <a:cubicBezTo>
                  <a:pt x="19" y="56"/>
                  <a:pt x="3" y="40"/>
                  <a:pt x="3" y="25"/>
                </a:cubicBezTo>
                <a:cubicBezTo>
                  <a:pt x="3" y="13"/>
                  <a:pt x="13" y="2"/>
                  <a:pt x="25" y="2"/>
                </a:cubicBezTo>
                <a:cubicBezTo>
                  <a:pt x="38" y="2"/>
                  <a:pt x="48" y="13"/>
                  <a:pt x="48" y="25"/>
                </a:cubicBezTo>
                <a:cubicBezTo>
                  <a:pt x="48" y="39"/>
                  <a:pt x="30" y="56"/>
                  <a:pt x="25" y="56"/>
                </a:cubicBezTo>
                <a:close/>
                <a:moveTo>
                  <a:pt x="25" y="15"/>
                </a:moveTo>
                <a:cubicBezTo>
                  <a:pt x="20" y="15"/>
                  <a:pt x="15" y="19"/>
                  <a:pt x="15" y="25"/>
                </a:cubicBezTo>
                <a:cubicBezTo>
                  <a:pt x="15" y="31"/>
                  <a:pt x="20" y="35"/>
                  <a:pt x="25" y="35"/>
                </a:cubicBezTo>
                <a:cubicBezTo>
                  <a:pt x="31" y="35"/>
                  <a:pt x="35" y="31"/>
                  <a:pt x="35" y="25"/>
                </a:cubicBezTo>
                <a:cubicBezTo>
                  <a:pt x="35" y="19"/>
                  <a:pt x="31" y="15"/>
                  <a:pt x="25" y="15"/>
                </a:cubicBezTo>
                <a:close/>
                <a:moveTo>
                  <a:pt x="25" y="34"/>
                </a:moveTo>
                <a:cubicBezTo>
                  <a:pt x="20" y="34"/>
                  <a:pt x="16" y="30"/>
                  <a:pt x="16" y="25"/>
                </a:cubicBezTo>
                <a:cubicBezTo>
                  <a:pt x="16" y="20"/>
                  <a:pt x="20" y="16"/>
                  <a:pt x="25" y="16"/>
                </a:cubicBezTo>
                <a:cubicBezTo>
                  <a:pt x="30" y="16"/>
                  <a:pt x="34" y="20"/>
                  <a:pt x="34" y="25"/>
                </a:cubicBezTo>
                <a:cubicBezTo>
                  <a:pt x="34" y="30"/>
                  <a:pt x="30" y="34"/>
                  <a:pt x="25" y="34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689" name="Freeform 5775">
            <a:extLst>
              <a:ext uri="{FF2B5EF4-FFF2-40B4-BE49-F238E27FC236}">
                <a16:creationId xmlns:a16="http://schemas.microsoft.com/office/drawing/2014/main" id="{F23F7541-346C-45EA-98C7-B82BBC647768}"/>
              </a:ext>
            </a:extLst>
          </p:cNvPr>
          <p:cNvSpPr>
            <a:spLocks/>
          </p:cNvSpPr>
          <p:nvPr/>
        </p:nvSpPr>
        <p:spPr bwMode="auto">
          <a:xfrm>
            <a:off x="933450" y="7972425"/>
            <a:ext cx="88900" cy="163513"/>
          </a:xfrm>
          <a:custGeom>
            <a:avLst/>
            <a:gdLst>
              <a:gd name="T0" fmla="*/ 15 w 56"/>
              <a:gd name="T1" fmla="*/ 103 h 103"/>
              <a:gd name="T2" fmla="*/ 0 w 56"/>
              <a:gd name="T3" fmla="*/ 103 h 103"/>
              <a:gd name="T4" fmla="*/ 41 w 56"/>
              <a:gd name="T5" fmla="*/ 0 h 103"/>
              <a:gd name="T6" fmla="*/ 56 w 56"/>
              <a:gd name="T7" fmla="*/ 0 h 103"/>
              <a:gd name="T8" fmla="*/ 15 w 56"/>
              <a:gd name="T9" fmla="*/ 103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6" h="103">
                <a:moveTo>
                  <a:pt x="15" y="103"/>
                </a:moveTo>
                <a:lnTo>
                  <a:pt x="0" y="103"/>
                </a:lnTo>
                <a:lnTo>
                  <a:pt x="41" y="0"/>
                </a:lnTo>
                <a:lnTo>
                  <a:pt x="56" y="0"/>
                </a:lnTo>
                <a:lnTo>
                  <a:pt x="15" y="10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89" name="Freeform 5776">
            <a:extLst>
              <a:ext uri="{FF2B5EF4-FFF2-40B4-BE49-F238E27FC236}">
                <a16:creationId xmlns:a16="http://schemas.microsoft.com/office/drawing/2014/main" id="{5FF9E4F2-1A8C-4577-A41A-37BBD63C2D59}"/>
              </a:ext>
            </a:extLst>
          </p:cNvPr>
          <p:cNvSpPr>
            <a:spLocks/>
          </p:cNvSpPr>
          <p:nvPr/>
        </p:nvSpPr>
        <p:spPr bwMode="auto">
          <a:xfrm>
            <a:off x="998538" y="7972425"/>
            <a:ext cx="92075" cy="163513"/>
          </a:xfrm>
          <a:custGeom>
            <a:avLst/>
            <a:gdLst>
              <a:gd name="T0" fmla="*/ 17 w 58"/>
              <a:gd name="T1" fmla="*/ 103 h 103"/>
              <a:gd name="T2" fmla="*/ 0 w 58"/>
              <a:gd name="T3" fmla="*/ 103 h 103"/>
              <a:gd name="T4" fmla="*/ 41 w 58"/>
              <a:gd name="T5" fmla="*/ 0 h 103"/>
              <a:gd name="T6" fmla="*/ 58 w 58"/>
              <a:gd name="T7" fmla="*/ 0 h 103"/>
              <a:gd name="T8" fmla="*/ 17 w 58"/>
              <a:gd name="T9" fmla="*/ 103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103">
                <a:moveTo>
                  <a:pt x="17" y="103"/>
                </a:moveTo>
                <a:lnTo>
                  <a:pt x="0" y="103"/>
                </a:lnTo>
                <a:lnTo>
                  <a:pt x="41" y="0"/>
                </a:lnTo>
                <a:lnTo>
                  <a:pt x="58" y="0"/>
                </a:lnTo>
                <a:lnTo>
                  <a:pt x="17" y="10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90" name="Freeform 5777">
            <a:extLst>
              <a:ext uri="{FF2B5EF4-FFF2-40B4-BE49-F238E27FC236}">
                <a16:creationId xmlns:a16="http://schemas.microsoft.com/office/drawing/2014/main" id="{E811B947-3DF1-480A-815E-A32E03FDF019}"/>
              </a:ext>
            </a:extLst>
          </p:cNvPr>
          <p:cNvSpPr>
            <a:spLocks/>
          </p:cNvSpPr>
          <p:nvPr/>
        </p:nvSpPr>
        <p:spPr bwMode="auto">
          <a:xfrm>
            <a:off x="2944813" y="7972425"/>
            <a:ext cx="90488" cy="163513"/>
          </a:xfrm>
          <a:custGeom>
            <a:avLst/>
            <a:gdLst>
              <a:gd name="T0" fmla="*/ 16 w 57"/>
              <a:gd name="T1" fmla="*/ 103 h 103"/>
              <a:gd name="T2" fmla="*/ 0 w 57"/>
              <a:gd name="T3" fmla="*/ 103 h 103"/>
              <a:gd name="T4" fmla="*/ 41 w 57"/>
              <a:gd name="T5" fmla="*/ 0 h 103"/>
              <a:gd name="T6" fmla="*/ 57 w 57"/>
              <a:gd name="T7" fmla="*/ 0 h 103"/>
              <a:gd name="T8" fmla="*/ 16 w 57"/>
              <a:gd name="T9" fmla="*/ 103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7" h="103">
                <a:moveTo>
                  <a:pt x="16" y="103"/>
                </a:moveTo>
                <a:lnTo>
                  <a:pt x="0" y="103"/>
                </a:lnTo>
                <a:lnTo>
                  <a:pt x="41" y="0"/>
                </a:lnTo>
                <a:lnTo>
                  <a:pt x="57" y="0"/>
                </a:lnTo>
                <a:lnTo>
                  <a:pt x="16" y="10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91" name="Freeform 5778">
            <a:extLst>
              <a:ext uri="{FF2B5EF4-FFF2-40B4-BE49-F238E27FC236}">
                <a16:creationId xmlns:a16="http://schemas.microsoft.com/office/drawing/2014/main" id="{CF12C6D6-CAEE-4AC6-A6BE-7418B83809A3}"/>
              </a:ext>
            </a:extLst>
          </p:cNvPr>
          <p:cNvSpPr>
            <a:spLocks/>
          </p:cNvSpPr>
          <p:nvPr/>
        </p:nvSpPr>
        <p:spPr bwMode="auto">
          <a:xfrm>
            <a:off x="3009900" y="7972425"/>
            <a:ext cx="93663" cy="163513"/>
          </a:xfrm>
          <a:custGeom>
            <a:avLst/>
            <a:gdLst>
              <a:gd name="T0" fmla="*/ 18 w 59"/>
              <a:gd name="T1" fmla="*/ 103 h 103"/>
              <a:gd name="T2" fmla="*/ 0 w 59"/>
              <a:gd name="T3" fmla="*/ 103 h 103"/>
              <a:gd name="T4" fmla="*/ 41 w 59"/>
              <a:gd name="T5" fmla="*/ 0 h 103"/>
              <a:gd name="T6" fmla="*/ 59 w 59"/>
              <a:gd name="T7" fmla="*/ 0 h 103"/>
              <a:gd name="T8" fmla="*/ 18 w 59"/>
              <a:gd name="T9" fmla="*/ 103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9" h="103">
                <a:moveTo>
                  <a:pt x="18" y="103"/>
                </a:moveTo>
                <a:lnTo>
                  <a:pt x="0" y="103"/>
                </a:lnTo>
                <a:lnTo>
                  <a:pt x="41" y="0"/>
                </a:lnTo>
                <a:lnTo>
                  <a:pt x="59" y="0"/>
                </a:lnTo>
                <a:lnTo>
                  <a:pt x="18" y="10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92" name="Freeform 5779">
            <a:extLst>
              <a:ext uri="{FF2B5EF4-FFF2-40B4-BE49-F238E27FC236}">
                <a16:creationId xmlns:a16="http://schemas.microsoft.com/office/drawing/2014/main" id="{87FD5F83-874A-4794-9672-9147DF357987}"/>
              </a:ext>
            </a:extLst>
          </p:cNvPr>
          <p:cNvSpPr>
            <a:spLocks/>
          </p:cNvSpPr>
          <p:nvPr/>
        </p:nvSpPr>
        <p:spPr bwMode="auto">
          <a:xfrm>
            <a:off x="4957763" y="7972425"/>
            <a:ext cx="92075" cy="163513"/>
          </a:xfrm>
          <a:custGeom>
            <a:avLst/>
            <a:gdLst>
              <a:gd name="T0" fmla="*/ 17 w 58"/>
              <a:gd name="T1" fmla="*/ 103 h 103"/>
              <a:gd name="T2" fmla="*/ 0 w 58"/>
              <a:gd name="T3" fmla="*/ 103 h 103"/>
              <a:gd name="T4" fmla="*/ 41 w 58"/>
              <a:gd name="T5" fmla="*/ 0 h 103"/>
              <a:gd name="T6" fmla="*/ 58 w 58"/>
              <a:gd name="T7" fmla="*/ 0 h 103"/>
              <a:gd name="T8" fmla="*/ 17 w 58"/>
              <a:gd name="T9" fmla="*/ 103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8" h="103">
                <a:moveTo>
                  <a:pt x="17" y="103"/>
                </a:moveTo>
                <a:lnTo>
                  <a:pt x="0" y="103"/>
                </a:lnTo>
                <a:lnTo>
                  <a:pt x="41" y="0"/>
                </a:lnTo>
                <a:lnTo>
                  <a:pt x="58" y="0"/>
                </a:lnTo>
                <a:lnTo>
                  <a:pt x="17" y="10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95" name="Freeform 5780">
            <a:extLst>
              <a:ext uri="{FF2B5EF4-FFF2-40B4-BE49-F238E27FC236}">
                <a16:creationId xmlns:a16="http://schemas.microsoft.com/office/drawing/2014/main" id="{1E80E879-E3AC-4753-9DB7-17419535C027}"/>
              </a:ext>
            </a:extLst>
          </p:cNvPr>
          <p:cNvSpPr>
            <a:spLocks/>
          </p:cNvSpPr>
          <p:nvPr/>
        </p:nvSpPr>
        <p:spPr bwMode="auto">
          <a:xfrm>
            <a:off x="5026025" y="7972425"/>
            <a:ext cx="88900" cy="163513"/>
          </a:xfrm>
          <a:custGeom>
            <a:avLst/>
            <a:gdLst>
              <a:gd name="T0" fmla="*/ 15 w 56"/>
              <a:gd name="T1" fmla="*/ 103 h 103"/>
              <a:gd name="T2" fmla="*/ 0 w 56"/>
              <a:gd name="T3" fmla="*/ 103 h 103"/>
              <a:gd name="T4" fmla="*/ 41 w 56"/>
              <a:gd name="T5" fmla="*/ 0 h 103"/>
              <a:gd name="T6" fmla="*/ 56 w 56"/>
              <a:gd name="T7" fmla="*/ 0 h 103"/>
              <a:gd name="T8" fmla="*/ 15 w 56"/>
              <a:gd name="T9" fmla="*/ 103 h 103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</a:cxnLst>
            <a:rect l="0" t="0" r="r" b="b"/>
            <a:pathLst>
              <a:path w="56" h="103">
                <a:moveTo>
                  <a:pt x="15" y="103"/>
                </a:moveTo>
                <a:lnTo>
                  <a:pt x="0" y="103"/>
                </a:lnTo>
                <a:lnTo>
                  <a:pt x="41" y="0"/>
                </a:lnTo>
                <a:lnTo>
                  <a:pt x="56" y="0"/>
                </a:lnTo>
                <a:lnTo>
                  <a:pt x="15" y="103"/>
                </a:ln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96" name="Line 5781">
            <a:extLst>
              <a:ext uri="{FF2B5EF4-FFF2-40B4-BE49-F238E27FC236}">
                <a16:creationId xmlns:a16="http://schemas.microsoft.com/office/drawing/2014/main" id="{1BB3D67D-8F84-407F-881D-53D242C1D28C}"/>
              </a:ext>
            </a:extLst>
          </p:cNvPr>
          <p:cNvSpPr>
            <a:spLocks noChangeShapeType="1"/>
          </p:cNvSpPr>
          <p:nvPr/>
        </p:nvSpPr>
        <p:spPr bwMode="auto">
          <a:xfrm>
            <a:off x="4805363" y="7972425"/>
            <a:ext cx="0" cy="750888"/>
          </a:xfrm>
          <a:prstGeom prst="line">
            <a:avLst/>
          </a:prstGeom>
          <a:noFill/>
          <a:ln w="635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97" name="Line 5782">
            <a:extLst>
              <a:ext uri="{FF2B5EF4-FFF2-40B4-BE49-F238E27FC236}">
                <a16:creationId xmlns:a16="http://schemas.microsoft.com/office/drawing/2014/main" id="{A55C1706-1206-4799-BB8D-F88EA32EF97B}"/>
              </a:ext>
            </a:extLst>
          </p:cNvPr>
          <p:cNvSpPr>
            <a:spLocks noChangeShapeType="1"/>
          </p:cNvSpPr>
          <p:nvPr/>
        </p:nvSpPr>
        <p:spPr bwMode="auto">
          <a:xfrm>
            <a:off x="2784475" y="7972425"/>
            <a:ext cx="0" cy="750888"/>
          </a:xfrm>
          <a:prstGeom prst="line">
            <a:avLst/>
          </a:prstGeom>
          <a:noFill/>
          <a:ln w="6350" cap="flat">
            <a:solidFill>
              <a:srgbClr val="000000"/>
            </a:solidFill>
            <a:prstDash val="solid"/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98" name="Rectangle 5783">
            <a:extLst>
              <a:ext uri="{FF2B5EF4-FFF2-40B4-BE49-F238E27FC236}">
                <a16:creationId xmlns:a16="http://schemas.microsoft.com/office/drawing/2014/main" id="{8A5AC61A-64DB-4A41-A3A9-1C32567DF401}"/>
              </a:ext>
            </a:extLst>
          </p:cNvPr>
          <p:cNvSpPr>
            <a:spLocks noChangeArrowheads="1"/>
          </p:cNvSpPr>
          <p:nvPr/>
        </p:nvSpPr>
        <p:spPr bwMode="auto">
          <a:xfrm>
            <a:off x="933450" y="9067800"/>
            <a:ext cx="5676900" cy="23813"/>
          </a:xfrm>
          <a:prstGeom prst="rect">
            <a:avLst/>
          </a:pr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799" name="Rectangle 5784">
            <a:extLst>
              <a:ext uri="{FF2B5EF4-FFF2-40B4-BE49-F238E27FC236}">
                <a16:creationId xmlns:a16="http://schemas.microsoft.com/office/drawing/2014/main" id="{15E3A88C-1E91-4872-8E47-A909C8F8A498}"/>
              </a:ext>
            </a:extLst>
          </p:cNvPr>
          <p:cNvSpPr>
            <a:spLocks noChangeArrowheads="1"/>
          </p:cNvSpPr>
          <p:nvPr/>
        </p:nvSpPr>
        <p:spPr bwMode="auto">
          <a:xfrm>
            <a:off x="1395413" y="9323388"/>
            <a:ext cx="17463" cy="371475"/>
          </a:xfrm>
          <a:prstGeom prst="rect">
            <a:avLst/>
          </a:pr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800" name="Freeform 5785">
            <a:extLst>
              <a:ext uri="{FF2B5EF4-FFF2-40B4-BE49-F238E27FC236}">
                <a16:creationId xmlns:a16="http://schemas.microsoft.com/office/drawing/2014/main" id="{72A8965E-B579-487F-8563-8337281BE4AB}"/>
              </a:ext>
            </a:extLst>
          </p:cNvPr>
          <p:cNvSpPr>
            <a:spLocks noEditPoints="1"/>
          </p:cNvSpPr>
          <p:nvPr/>
        </p:nvSpPr>
        <p:spPr bwMode="auto">
          <a:xfrm>
            <a:off x="933450" y="9329738"/>
            <a:ext cx="355600" cy="355600"/>
          </a:xfrm>
          <a:custGeom>
            <a:avLst/>
            <a:gdLst>
              <a:gd name="T0" fmla="*/ 57 w 115"/>
              <a:gd name="T1" fmla="*/ 0 h 115"/>
              <a:gd name="T2" fmla="*/ 0 w 115"/>
              <a:gd name="T3" fmla="*/ 54 h 115"/>
              <a:gd name="T4" fmla="*/ 24 w 115"/>
              <a:gd name="T5" fmla="*/ 29 h 115"/>
              <a:gd name="T6" fmla="*/ 42 w 115"/>
              <a:gd name="T7" fmla="*/ 29 h 115"/>
              <a:gd name="T8" fmla="*/ 43 w 115"/>
              <a:gd name="T9" fmla="*/ 45 h 115"/>
              <a:gd name="T10" fmla="*/ 16 w 115"/>
              <a:gd name="T11" fmla="*/ 72 h 115"/>
              <a:gd name="T12" fmla="*/ 12 w 115"/>
              <a:gd name="T13" fmla="*/ 78 h 115"/>
              <a:gd name="T14" fmla="*/ 16 w 115"/>
              <a:gd name="T15" fmla="*/ 98 h 115"/>
              <a:gd name="T16" fmla="*/ 25 w 115"/>
              <a:gd name="T17" fmla="*/ 103 h 115"/>
              <a:gd name="T18" fmla="*/ 30 w 115"/>
              <a:gd name="T19" fmla="*/ 103 h 115"/>
              <a:gd name="T20" fmla="*/ 43 w 115"/>
              <a:gd name="T21" fmla="*/ 98 h 115"/>
              <a:gd name="T22" fmla="*/ 43 w 115"/>
              <a:gd name="T23" fmla="*/ 97 h 115"/>
              <a:gd name="T24" fmla="*/ 67 w 115"/>
              <a:gd name="T25" fmla="*/ 73 h 115"/>
              <a:gd name="T26" fmla="*/ 68 w 115"/>
              <a:gd name="T27" fmla="*/ 73 h 115"/>
              <a:gd name="T28" fmla="*/ 85 w 115"/>
              <a:gd name="T29" fmla="*/ 73 h 115"/>
              <a:gd name="T30" fmla="*/ 85 w 115"/>
              <a:gd name="T31" fmla="*/ 90 h 115"/>
              <a:gd name="T32" fmla="*/ 60 w 115"/>
              <a:gd name="T33" fmla="*/ 115 h 115"/>
              <a:gd name="T34" fmla="*/ 115 w 115"/>
              <a:gd name="T35" fmla="*/ 58 h 115"/>
              <a:gd name="T36" fmla="*/ 57 w 115"/>
              <a:gd name="T37" fmla="*/ 0 h 115"/>
              <a:gd name="T38" fmla="*/ 21 w 115"/>
              <a:gd name="T39" fmla="*/ 93 h 115"/>
              <a:gd name="T40" fmla="*/ 21 w 115"/>
              <a:gd name="T41" fmla="*/ 76 h 115"/>
              <a:gd name="T42" fmla="*/ 22 w 115"/>
              <a:gd name="T43" fmla="*/ 75 h 115"/>
              <a:gd name="T44" fmla="*/ 63 w 115"/>
              <a:gd name="T45" fmla="*/ 34 h 115"/>
              <a:gd name="T46" fmla="*/ 71 w 115"/>
              <a:gd name="T47" fmla="*/ 31 h 115"/>
              <a:gd name="T48" fmla="*/ 80 w 115"/>
              <a:gd name="T49" fmla="*/ 34 h 115"/>
              <a:gd name="T50" fmla="*/ 80 w 115"/>
              <a:gd name="T51" fmla="*/ 52 h 115"/>
              <a:gd name="T52" fmla="*/ 38 w 115"/>
              <a:gd name="T53" fmla="*/ 93 h 115"/>
              <a:gd name="T54" fmla="*/ 38 w 115"/>
              <a:gd name="T55" fmla="*/ 93 h 115"/>
              <a:gd name="T56" fmla="*/ 30 w 115"/>
              <a:gd name="T57" fmla="*/ 97 h 115"/>
              <a:gd name="T58" fmla="*/ 21 w 115"/>
              <a:gd name="T59" fmla="*/ 93 h 11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  <a:cxn ang="0">
                <a:pos x="T18" y="T19"/>
              </a:cxn>
              <a:cxn ang="0">
                <a:pos x="T20" y="T21"/>
              </a:cxn>
              <a:cxn ang="0">
                <a:pos x="T22" y="T23"/>
              </a:cxn>
              <a:cxn ang="0">
                <a:pos x="T24" y="T25"/>
              </a:cxn>
              <a:cxn ang="0">
                <a:pos x="T26" y="T27"/>
              </a:cxn>
              <a:cxn ang="0">
                <a:pos x="T28" y="T29"/>
              </a:cxn>
              <a:cxn ang="0">
                <a:pos x="T30" y="T31"/>
              </a:cxn>
              <a:cxn ang="0">
                <a:pos x="T32" y="T33"/>
              </a:cxn>
              <a:cxn ang="0">
                <a:pos x="T34" y="T35"/>
              </a:cxn>
              <a:cxn ang="0">
                <a:pos x="T36" y="T37"/>
              </a:cxn>
              <a:cxn ang="0">
                <a:pos x="T38" y="T39"/>
              </a:cxn>
              <a:cxn ang="0">
                <a:pos x="T40" y="T41"/>
              </a:cxn>
              <a:cxn ang="0">
                <a:pos x="T42" y="T43"/>
              </a:cxn>
              <a:cxn ang="0">
                <a:pos x="T44" y="T45"/>
              </a:cxn>
              <a:cxn ang="0">
                <a:pos x="T46" y="T47"/>
              </a:cxn>
              <a:cxn ang="0">
                <a:pos x="T48" y="T49"/>
              </a:cxn>
              <a:cxn ang="0">
                <a:pos x="T50" y="T51"/>
              </a:cxn>
              <a:cxn ang="0">
                <a:pos x="T52" y="T53"/>
              </a:cxn>
              <a:cxn ang="0">
                <a:pos x="T54" y="T55"/>
              </a:cxn>
              <a:cxn ang="0">
                <a:pos x="T56" y="T57"/>
              </a:cxn>
              <a:cxn ang="0">
                <a:pos x="T58" y="T59"/>
              </a:cxn>
            </a:cxnLst>
            <a:rect l="0" t="0" r="r" b="b"/>
            <a:pathLst>
              <a:path w="115" h="115">
                <a:moveTo>
                  <a:pt x="57" y="0"/>
                </a:moveTo>
                <a:cubicBezTo>
                  <a:pt x="27" y="0"/>
                  <a:pt x="2" y="24"/>
                  <a:pt x="0" y="54"/>
                </a:cubicBezTo>
                <a:cubicBezTo>
                  <a:pt x="24" y="29"/>
                  <a:pt x="24" y="29"/>
                  <a:pt x="24" y="29"/>
                </a:cubicBezTo>
                <a:cubicBezTo>
                  <a:pt x="29" y="24"/>
                  <a:pt x="37" y="24"/>
                  <a:pt x="42" y="29"/>
                </a:cubicBezTo>
                <a:cubicBezTo>
                  <a:pt x="46" y="33"/>
                  <a:pt x="47" y="41"/>
                  <a:pt x="43" y="45"/>
                </a:cubicBezTo>
                <a:cubicBezTo>
                  <a:pt x="16" y="72"/>
                  <a:pt x="16" y="72"/>
                  <a:pt x="16" y="72"/>
                </a:cubicBezTo>
                <a:cubicBezTo>
                  <a:pt x="15" y="73"/>
                  <a:pt x="13" y="76"/>
                  <a:pt x="12" y="78"/>
                </a:cubicBezTo>
                <a:cubicBezTo>
                  <a:pt x="10" y="85"/>
                  <a:pt x="11" y="93"/>
                  <a:pt x="16" y="98"/>
                </a:cubicBezTo>
                <a:cubicBezTo>
                  <a:pt x="19" y="100"/>
                  <a:pt x="22" y="102"/>
                  <a:pt x="25" y="103"/>
                </a:cubicBezTo>
                <a:cubicBezTo>
                  <a:pt x="26" y="103"/>
                  <a:pt x="28" y="103"/>
                  <a:pt x="30" y="103"/>
                </a:cubicBezTo>
                <a:cubicBezTo>
                  <a:pt x="35" y="103"/>
                  <a:pt x="39" y="102"/>
                  <a:pt x="43" y="98"/>
                </a:cubicBezTo>
                <a:cubicBezTo>
                  <a:pt x="43" y="97"/>
                  <a:pt x="43" y="97"/>
                  <a:pt x="43" y="97"/>
                </a:cubicBezTo>
                <a:cubicBezTo>
                  <a:pt x="67" y="73"/>
                  <a:pt x="67" y="73"/>
                  <a:pt x="67" y="73"/>
                </a:cubicBezTo>
                <a:cubicBezTo>
                  <a:pt x="68" y="73"/>
                  <a:pt x="68" y="73"/>
                  <a:pt x="68" y="73"/>
                </a:cubicBezTo>
                <a:cubicBezTo>
                  <a:pt x="73" y="68"/>
                  <a:pt x="81" y="68"/>
                  <a:pt x="85" y="73"/>
                </a:cubicBezTo>
                <a:cubicBezTo>
                  <a:pt x="90" y="77"/>
                  <a:pt x="90" y="85"/>
                  <a:pt x="85" y="90"/>
                </a:cubicBezTo>
                <a:cubicBezTo>
                  <a:pt x="60" y="115"/>
                  <a:pt x="60" y="115"/>
                  <a:pt x="60" y="115"/>
                </a:cubicBezTo>
                <a:cubicBezTo>
                  <a:pt x="91" y="114"/>
                  <a:pt x="115" y="88"/>
                  <a:pt x="115" y="58"/>
                </a:cubicBezTo>
                <a:cubicBezTo>
                  <a:pt x="115" y="26"/>
                  <a:pt x="89" y="0"/>
                  <a:pt x="57" y="0"/>
                </a:cubicBezTo>
                <a:close/>
                <a:moveTo>
                  <a:pt x="21" y="93"/>
                </a:moveTo>
                <a:cubicBezTo>
                  <a:pt x="16" y="89"/>
                  <a:pt x="16" y="81"/>
                  <a:pt x="21" y="76"/>
                </a:cubicBezTo>
                <a:cubicBezTo>
                  <a:pt x="22" y="75"/>
                  <a:pt x="22" y="75"/>
                  <a:pt x="22" y="75"/>
                </a:cubicBezTo>
                <a:cubicBezTo>
                  <a:pt x="63" y="34"/>
                  <a:pt x="63" y="34"/>
                  <a:pt x="63" y="34"/>
                </a:cubicBezTo>
                <a:cubicBezTo>
                  <a:pt x="65" y="32"/>
                  <a:pt x="68" y="31"/>
                  <a:pt x="71" y="31"/>
                </a:cubicBezTo>
                <a:cubicBezTo>
                  <a:pt x="75" y="31"/>
                  <a:pt x="78" y="32"/>
                  <a:pt x="80" y="34"/>
                </a:cubicBezTo>
                <a:cubicBezTo>
                  <a:pt x="85" y="39"/>
                  <a:pt x="85" y="47"/>
                  <a:pt x="80" y="52"/>
                </a:cubicBezTo>
                <a:cubicBezTo>
                  <a:pt x="38" y="93"/>
                  <a:pt x="38" y="93"/>
                  <a:pt x="38" y="93"/>
                </a:cubicBezTo>
                <a:cubicBezTo>
                  <a:pt x="38" y="93"/>
                  <a:pt x="38" y="93"/>
                  <a:pt x="38" y="93"/>
                </a:cubicBezTo>
                <a:cubicBezTo>
                  <a:pt x="36" y="96"/>
                  <a:pt x="33" y="97"/>
                  <a:pt x="30" y="97"/>
                </a:cubicBezTo>
                <a:cubicBezTo>
                  <a:pt x="26" y="97"/>
                  <a:pt x="23" y="96"/>
                  <a:pt x="21" y="93"/>
                </a:cubicBezTo>
                <a:close/>
              </a:path>
            </a:pathLst>
          </a:custGeom>
          <a:solidFill>
            <a:srgbClr val="000000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6812" name="TextBox 6811">
            <a:extLst>
              <a:ext uri="{FF2B5EF4-FFF2-40B4-BE49-F238E27FC236}">
                <a16:creationId xmlns:a16="http://schemas.microsoft.com/office/drawing/2014/main" id="{E37DC2D4-1E43-4095-BEAE-40B45D5FCA9F}"/>
              </a:ext>
            </a:extLst>
          </p:cNvPr>
          <p:cNvSpPr txBox="1"/>
          <p:nvPr/>
        </p:nvSpPr>
        <p:spPr>
          <a:xfrm>
            <a:off x="3471059" y="612098"/>
            <a:ext cx="1381924" cy="4416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2270" spc="170" dirty="0">
                <a:latin typeface="Montserrat Medium" panose="00000600000000000000" pitchFamily="50" charset="0"/>
              </a:rPr>
              <a:t>GISTEK</a:t>
            </a:r>
          </a:p>
        </p:txBody>
      </p:sp>
      <p:sp>
        <p:nvSpPr>
          <p:cNvPr id="6813" name="TextBox 6812">
            <a:extLst>
              <a:ext uri="{FF2B5EF4-FFF2-40B4-BE49-F238E27FC236}">
                <a16:creationId xmlns:a16="http://schemas.microsoft.com/office/drawing/2014/main" id="{62A1B062-82A7-4139-8852-B5E8D658CDDB}"/>
              </a:ext>
            </a:extLst>
          </p:cNvPr>
          <p:cNvSpPr txBox="1"/>
          <p:nvPr/>
        </p:nvSpPr>
        <p:spPr>
          <a:xfrm>
            <a:off x="3552026" y="929772"/>
            <a:ext cx="1254919" cy="2014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lang="en-US" sz="709" dirty="0">
                <a:latin typeface="Montserrat Light" panose="00000400000000000000" pitchFamily="50" charset="0"/>
              </a:rPr>
              <a:t>It’s Your Brand</a:t>
            </a:r>
          </a:p>
        </p:txBody>
      </p:sp>
      <p:sp>
        <p:nvSpPr>
          <p:cNvPr id="6815" name="TextBox 6814">
            <a:extLst>
              <a:ext uri="{FF2B5EF4-FFF2-40B4-BE49-F238E27FC236}">
                <a16:creationId xmlns:a16="http://schemas.microsoft.com/office/drawing/2014/main" id="{552C2C20-909E-4AC3-856F-0C2A36312857}"/>
              </a:ext>
            </a:extLst>
          </p:cNvPr>
          <p:cNvSpPr txBox="1"/>
          <p:nvPr/>
        </p:nvSpPr>
        <p:spPr>
          <a:xfrm>
            <a:off x="1703635" y="2320065"/>
            <a:ext cx="4181850" cy="199471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>
              <a:lnSpc>
                <a:spcPts val="4828"/>
              </a:lnSpc>
            </a:pPr>
            <a:r>
              <a:rPr lang="en-US" sz="6190" b="1" spc="-150" dirty="0">
                <a:blipFill dpi="0" rotWithShape="1">
                  <a:blip r:embed="rId3">
                    <a:extLst>
                      <a:ext uri="{28A0092B-C50C-407E-A947-70E740481C1C}">
                        <a14:useLocalDpi xmlns:a14="http://schemas.microsoft.com/office/drawing/2010/main" val="0"/>
                      </a:ext>
                    </a:extLst>
                  </a:blip>
                  <a:srcRect/>
                  <a:stretch>
                    <a:fillRect/>
                  </a:stretch>
                </a:blipFill>
                <a:latin typeface="Montserrat" panose="00000500000000000000" pitchFamily="50" charset="0"/>
              </a:rPr>
              <a:t>NICE!</a:t>
            </a:r>
          </a:p>
          <a:p>
            <a:pPr algn="ctr">
              <a:lnSpc>
                <a:spcPts val="4828"/>
              </a:lnSpc>
            </a:pPr>
            <a:r>
              <a:rPr lang="en-US" sz="6190" b="1" spc="-150" dirty="0">
                <a:blipFill dpi="0" rotWithShape="1">
                  <a:blip r:embed="rId3">
                    <a:extLst>
                      <a:ext uri="{28A0092B-C50C-407E-A947-70E740481C1C}">
                        <a14:useLocalDpi xmlns:a14="http://schemas.microsoft.com/office/drawing/2010/main" val="0"/>
                      </a:ext>
                    </a:extLst>
                  </a:blip>
                  <a:srcRect/>
                  <a:stretch>
                    <a:fillRect/>
                  </a:stretch>
                </a:blipFill>
                <a:latin typeface="Montserrat" panose="00000500000000000000" pitchFamily="50" charset="0"/>
              </a:rPr>
              <a:t>ULTIMATE</a:t>
            </a:r>
          </a:p>
          <a:p>
            <a:pPr algn="ctr">
              <a:lnSpc>
                <a:spcPts val="4828"/>
              </a:lnSpc>
            </a:pPr>
            <a:r>
              <a:rPr lang="en-US" sz="6190" b="1" spc="-150" dirty="0">
                <a:blipFill dpi="0" rotWithShape="1">
                  <a:blip r:embed="rId3">
                    <a:extLst>
                      <a:ext uri="{28A0092B-C50C-407E-A947-70E740481C1C}">
                        <a14:useLocalDpi xmlns:a14="http://schemas.microsoft.com/office/drawing/2010/main" val="0"/>
                      </a:ext>
                    </a:extLst>
                  </a:blip>
                  <a:srcRect/>
                  <a:stretch>
                    <a:fillRect/>
                  </a:stretch>
                </a:blipFill>
                <a:latin typeface="Montserrat" panose="00000500000000000000" pitchFamily="50" charset="0"/>
              </a:rPr>
              <a:t>DESIGN.</a:t>
            </a:r>
          </a:p>
        </p:txBody>
      </p:sp>
      <p:sp>
        <p:nvSpPr>
          <p:cNvPr id="2033" name="TextBox 2032">
            <a:extLst>
              <a:ext uri="{FF2B5EF4-FFF2-40B4-BE49-F238E27FC236}">
                <a16:creationId xmlns:a16="http://schemas.microsoft.com/office/drawing/2014/main" id="{D9C0F447-D77C-47EE-9D46-9895CF067ECF}"/>
              </a:ext>
            </a:extLst>
          </p:cNvPr>
          <p:cNvSpPr txBox="1"/>
          <p:nvPr/>
        </p:nvSpPr>
        <p:spPr>
          <a:xfrm>
            <a:off x="989006" y="7912100"/>
            <a:ext cx="452444" cy="3374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93" b="1" dirty="0">
                <a:latin typeface="Roboto Slab" pitchFamily="2" charset="0"/>
                <a:ea typeface="Roboto Slab" pitchFamily="2" charset="0"/>
              </a:rPr>
              <a:t>01</a:t>
            </a:r>
          </a:p>
        </p:txBody>
      </p:sp>
      <p:sp>
        <p:nvSpPr>
          <p:cNvPr id="6816" name="TextBox 6815">
            <a:extLst>
              <a:ext uri="{FF2B5EF4-FFF2-40B4-BE49-F238E27FC236}">
                <a16:creationId xmlns:a16="http://schemas.microsoft.com/office/drawing/2014/main" id="{D2D83BF6-7EA5-4D57-AAE2-523AB2940E91}"/>
              </a:ext>
            </a:extLst>
          </p:cNvPr>
          <p:cNvSpPr txBox="1"/>
          <p:nvPr/>
        </p:nvSpPr>
        <p:spPr>
          <a:xfrm>
            <a:off x="1265485" y="7980652"/>
            <a:ext cx="1228716" cy="2491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19" b="1" dirty="0">
                <a:latin typeface="Roboto Slab" pitchFamily="2" charset="0"/>
                <a:ea typeface="Roboto Slab" pitchFamily="2" charset="0"/>
              </a:rPr>
              <a:t>SERVICE NAME</a:t>
            </a:r>
          </a:p>
        </p:txBody>
      </p:sp>
      <p:sp>
        <p:nvSpPr>
          <p:cNvPr id="6817" name="TextBox 6816">
            <a:extLst>
              <a:ext uri="{FF2B5EF4-FFF2-40B4-BE49-F238E27FC236}">
                <a16:creationId xmlns:a16="http://schemas.microsoft.com/office/drawing/2014/main" id="{F946FE5E-F45C-4D98-A2CA-F7EA31090BBD}"/>
              </a:ext>
            </a:extLst>
          </p:cNvPr>
          <p:cNvSpPr txBox="1"/>
          <p:nvPr/>
        </p:nvSpPr>
        <p:spPr>
          <a:xfrm>
            <a:off x="3049343" y="7912100"/>
            <a:ext cx="452444" cy="3374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93" b="1" dirty="0">
                <a:latin typeface="Roboto Slab" pitchFamily="2" charset="0"/>
                <a:ea typeface="Roboto Slab" pitchFamily="2" charset="0"/>
              </a:rPr>
              <a:t>02</a:t>
            </a:r>
          </a:p>
        </p:txBody>
      </p:sp>
      <p:sp>
        <p:nvSpPr>
          <p:cNvPr id="6818" name="TextBox 6817">
            <a:extLst>
              <a:ext uri="{FF2B5EF4-FFF2-40B4-BE49-F238E27FC236}">
                <a16:creationId xmlns:a16="http://schemas.microsoft.com/office/drawing/2014/main" id="{6B3E0542-01AE-4FCB-9AE3-F4C90E9CC610}"/>
              </a:ext>
            </a:extLst>
          </p:cNvPr>
          <p:cNvSpPr txBox="1"/>
          <p:nvPr/>
        </p:nvSpPr>
        <p:spPr>
          <a:xfrm>
            <a:off x="3325822" y="7980652"/>
            <a:ext cx="1228716" cy="2491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19" b="1" dirty="0">
                <a:latin typeface="Roboto Slab" pitchFamily="2" charset="0"/>
                <a:ea typeface="Roboto Slab" pitchFamily="2" charset="0"/>
              </a:rPr>
              <a:t>SECOND SERV</a:t>
            </a:r>
          </a:p>
        </p:txBody>
      </p:sp>
      <p:sp>
        <p:nvSpPr>
          <p:cNvPr id="6819" name="TextBox 6818">
            <a:extLst>
              <a:ext uri="{FF2B5EF4-FFF2-40B4-BE49-F238E27FC236}">
                <a16:creationId xmlns:a16="http://schemas.microsoft.com/office/drawing/2014/main" id="{7723F936-E6BF-477C-B28F-C6ED19163EEE}"/>
              </a:ext>
            </a:extLst>
          </p:cNvPr>
          <p:cNvSpPr txBox="1"/>
          <p:nvPr/>
        </p:nvSpPr>
        <p:spPr>
          <a:xfrm>
            <a:off x="5043234" y="7892000"/>
            <a:ext cx="452444" cy="3374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593" b="1" dirty="0">
                <a:latin typeface="Roboto Slab" pitchFamily="2" charset="0"/>
                <a:ea typeface="Roboto Slab" pitchFamily="2" charset="0"/>
              </a:rPr>
              <a:t>03</a:t>
            </a:r>
          </a:p>
        </p:txBody>
      </p:sp>
      <p:sp>
        <p:nvSpPr>
          <p:cNvPr id="6820" name="TextBox 6819">
            <a:extLst>
              <a:ext uri="{FF2B5EF4-FFF2-40B4-BE49-F238E27FC236}">
                <a16:creationId xmlns:a16="http://schemas.microsoft.com/office/drawing/2014/main" id="{8F71FF05-B2AA-465C-AAAD-14E951B1FB69}"/>
              </a:ext>
            </a:extLst>
          </p:cNvPr>
          <p:cNvSpPr txBox="1"/>
          <p:nvPr/>
        </p:nvSpPr>
        <p:spPr>
          <a:xfrm>
            <a:off x="5319712" y="7960552"/>
            <a:ext cx="1290637" cy="24917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19" b="1" dirty="0">
                <a:latin typeface="Roboto Slab" pitchFamily="2" charset="0"/>
                <a:ea typeface="Roboto Slab" pitchFamily="2" charset="0"/>
              </a:rPr>
              <a:t>THIRD ONE HERE</a:t>
            </a:r>
          </a:p>
        </p:txBody>
      </p:sp>
      <p:sp>
        <p:nvSpPr>
          <p:cNvPr id="6821" name="TextBox 6820">
            <a:extLst>
              <a:ext uri="{FF2B5EF4-FFF2-40B4-BE49-F238E27FC236}">
                <a16:creationId xmlns:a16="http://schemas.microsoft.com/office/drawing/2014/main" id="{8512C39C-BC53-45B5-A684-306C0253698E}"/>
              </a:ext>
            </a:extLst>
          </p:cNvPr>
          <p:cNvSpPr txBox="1"/>
          <p:nvPr/>
        </p:nvSpPr>
        <p:spPr>
          <a:xfrm>
            <a:off x="812817" y="8179023"/>
            <a:ext cx="1979602" cy="6453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060"/>
              </a:lnSpc>
            </a:pPr>
            <a:r>
              <a:rPr lang="en-US" sz="760" dirty="0">
                <a:latin typeface="Roboto Slab" pitchFamily="2" charset="0"/>
                <a:ea typeface="Roboto Slab" pitchFamily="2" charset="0"/>
              </a:rPr>
              <a:t>Lorem ipsum dolor sit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amet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consec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tetuer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odio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non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tellus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natoque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accum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. Sed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hac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enim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Lorem tempus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tortor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justo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eget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scelerisque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.</a:t>
            </a:r>
          </a:p>
        </p:txBody>
      </p:sp>
      <p:sp>
        <p:nvSpPr>
          <p:cNvPr id="6822" name="TextBox 6821">
            <a:extLst>
              <a:ext uri="{FF2B5EF4-FFF2-40B4-BE49-F238E27FC236}">
                <a16:creationId xmlns:a16="http://schemas.microsoft.com/office/drawing/2014/main" id="{0F99B0CC-980E-412C-B450-19940220ACDD}"/>
              </a:ext>
            </a:extLst>
          </p:cNvPr>
          <p:cNvSpPr txBox="1"/>
          <p:nvPr/>
        </p:nvSpPr>
        <p:spPr>
          <a:xfrm>
            <a:off x="2851165" y="8179023"/>
            <a:ext cx="1979602" cy="6453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060"/>
              </a:lnSpc>
            </a:pPr>
            <a:r>
              <a:rPr lang="en-US" sz="760" dirty="0">
                <a:latin typeface="Roboto Slab" pitchFamily="2" charset="0"/>
                <a:ea typeface="Roboto Slab" pitchFamily="2" charset="0"/>
              </a:rPr>
              <a:t>Lorem ipsum dolor sit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amet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consec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tetuer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odio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non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tellus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natoque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accum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. Sed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hac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enim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Lorem tempus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tortor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justo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eget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scelerisque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.</a:t>
            </a:r>
          </a:p>
        </p:txBody>
      </p:sp>
      <p:sp>
        <p:nvSpPr>
          <p:cNvPr id="6823" name="TextBox 6822">
            <a:extLst>
              <a:ext uri="{FF2B5EF4-FFF2-40B4-BE49-F238E27FC236}">
                <a16:creationId xmlns:a16="http://schemas.microsoft.com/office/drawing/2014/main" id="{F576E70B-06D8-42AF-97CC-F5C99A91649E}"/>
              </a:ext>
            </a:extLst>
          </p:cNvPr>
          <p:cNvSpPr txBox="1"/>
          <p:nvPr/>
        </p:nvSpPr>
        <p:spPr>
          <a:xfrm>
            <a:off x="4844809" y="8179023"/>
            <a:ext cx="1979602" cy="64536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060"/>
              </a:lnSpc>
            </a:pPr>
            <a:r>
              <a:rPr lang="en-US" sz="760" dirty="0">
                <a:latin typeface="Roboto Slab" pitchFamily="2" charset="0"/>
                <a:ea typeface="Roboto Slab" pitchFamily="2" charset="0"/>
              </a:rPr>
              <a:t>Lorem ipsum dolor sit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amet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consec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tetuer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odio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non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tellus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natoque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accum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. Sed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hac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enim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Lorem tempus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tortor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justo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eget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 </a:t>
            </a:r>
            <a:r>
              <a:rPr lang="en-US" sz="760" dirty="0" err="1">
                <a:latin typeface="Roboto Slab" pitchFamily="2" charset="0"/>
                <a:ea typeface="Roboto Slab" pitchFamily="2" charset="0"/>
              </a:rPr>
              <a:t>scelerisque</a:t>
            </a:r>
            <a:r>
              <a:rPr lang="en-US" sz="760" dirty="0">
                <a:latin typeface="Roboto Slab" pitchFamily="2" charset="0"/>
                <a:ea typeface="Roboto Slab" pitchFamily="2" charset="0"/>
              </a:rPr>
              <a:t>.</a:t>
            </a:r>
          </a:p>
        </p:txBody>
      </p:sp>
      <p:sp>
        <p:nvSpPr>
          <p:cNvPr id="6824" name="TextBox 6823">
            <a:extLst>
              <a:ext uri="{FF2B5EF4-FFF2-40B4-BE49-F238E27FC236}">
                <a16:creationId xmlns:a16="http://schemas.microsoft.com/office/drawing/2014/main" id="{3349BFD7-276F-41CE-A41C-EBEA8BE50E4B}"/>
              </a:ext>
            </a:extLst>
          </p:cNvPr>
          <p:cNvSpPr txBox="1"/>
          <p:nvPr/>
        </p:nvSpPr>
        <p:spPr>
          <a:xfrm>
            <a:off x="2792419" y="9372086"/>
            <a:ext cx="1222375" cy="3262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860"/>
              </a:lnSpc>
            </a:pPr>
            <a:r>
              <a:rPr lang="en-US" sz="760" dirty="0">
                <a:latin typeface="Myriad Pro" panose="020B0503030403020204" pitchFamily="34" charset="0"/>
              </a:rPr>
              <a:t>Street Address Text,</a:t>
            </a:r>
          </a:p>
          <a:p>
            <a:pPr>
              <a:lnSpc>
                <a:spcPts val="860"/>
              </a:lnSpc>
            </a:pPr>
            <a:r>
              <a:rPr lang="en-US" sz="760" dirty="0">
                <a:latin typeface="Myriad Pro" panose="020B0503030403020204" pitchFamily="34" charset="0"/>
              </a:rPr>
              <a:t>City 0840495, State Name</a:t>
            </a:r>
          </a:p>
        </p:txBody>
      </p:sp>
      <p:sp>
        <p:nvSpPr>
          <p:cNvPr id="6825" name="TextBox 6824">
            <a:extLst>
              <a:ext uri="{FF2B5EF4-FFF2-40B4-BE49-F238E27FC236}">
                <a16:creationId xmlns:a16="http://schemas.microsoft.com/office/drawing/2014/main" id="{30C18F4B-95F9-4292-BFD9-4106E9423851}"/>
              </a:ext>
            </a:extLst>
          </p:cNvPr>
          <p:cNvSpPr txBox="1"/>
          <p:nvPr/>
        </p:nvSpPr>
        <p:spPr>
          <a:xfrm>
            <a:off x="4165601" y="9372085"/>
            <a:ext cx="1222375" cy="32624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860"/>
              </a:lnSpc>
            </a:pPr>
            <a:r>
              <a:rPr lang="en-US" sz="760" dirty="0">
                <a:latin typeface="Myriad Pro" panose="020B0503030403020204" pitchFamily="34" charset="0"/>
              </a:rPr>
              <a:t>Phone: 0903 0490 0490</a:t>
            </a:r>
          </a:p>
          <a:p>
            <a:pPr>
              <a:lnSpc>
                <a:spcPts val="860"/>
              </a:lnSpc>
            </a:pPr>
            <a:r>
              <a:rPr lang="en-US" sz="760" dirty="0">
                <a:latin typeface="Myriad Pro" panose="020B0503030403020204" pitchFamily="34" charset="0"/>
              </a:rPr>
              <a:t>Fax: 09506 0594 0945</a:t>
            </a:r>
          </a:p>
        </p:txBody>
      </p:sp>
      <p:sp>
        <p:nvSpPr>
          <p:cNvPr id="6826" name="TextBox 6825">
            <a:extLst>
              <a:ext uri="{FF2B5EF4-FFF2-40B4-BE49-F238E27FC236}">
                <a16:creationId xmlns:a16="http://schemas.microsoft.com/office/drawing/2014/main" id="{961873DA-7420-4A34-942B-2B8671040B4E}"/>
              </a:ext>
            </a:extLst>
          </p:cNvPr>
          <p:cNvSpPr txBox="1"/>
          <p:nvPr/>
        </p:nvSpPr>
        <p:spPr>
          <a:xfrm>
            <a:off x="5494338" y="9359095"/>
            <a:ext cx="1312875" cy="3231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860"/>
              </a:lnSpc>
            </a:pPr>
            <a:r>
              <a:rPr lang="fr-FR" sz="760" dirty="0">
                <a:latin typeface="Myriad Pro" panose="020B0503030403020204" pitchFamily="34" charset="0"/>
              </a:rPr>
              <a:t>Email: lorem@example.com</a:t>
            </a:r>
          </a:p>
          <a:p>
            <a:pPr>
              <a:lnSpc>
                <a:spcPts val="860"/>
              </a:lnSpc>
            </a:pPr>
            <a:r>
              <a:rPr lang="fr-FR" sz="760" dirty="0">
                <a:latin typeface="Myriad Pro" panose="020B0503030403020204" pitchFamily="34" charset="0"/>
              </a:rPr>
              <a:t>www.example.com</a:t>
            </a:r>
            <a:endParaRPr lang="en-US" sz="760" dirty="0">
              <a:latin typeface="Myriad Pro" panose="020B0503030403020204" pitchFamily="34" charset="0"/>
            </a:endParaRPr>
          </a:p>
        </p:txBody>
      </p:sp>
      <p:sp>
        <p:nvSpPr>
          <p:cNvPr id="6827" name="TextBox 6826">
            <a:extLst>
              <a:ext uri="{FF2B5EF4-FFF2-40B4-BE49-F238E27FC236}">
                <a16:creationId xmlns:a16="http://schemas.microsoft.com/office/drawing/2014/main" id="{1171D6A5-0C59-4E09-A964-9DB88D157A30}"/>
              </a:ext>
            </a:extLst>
          </p:cNvPr>
          <p:cNvSpPr txBox="1"/>
          <p:nvPr/>
        </p:nvSpPr>
        <p:spPr>
          <a:xfrm>
            <a:off x="1392249" y="9293024"/>
            <a:ext cx="1044559" cy="4843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ts val="1047"/>
              </a:lnSpc>
            </a:pPr>
            <a:r>
              <a:rPr lang="en-US" sz="1163" dirty="0">
                <a:latin typeface="Montserrat Medium" panose="00000600000000000000" pitchFamily="50" charset="0"/>
              </a:rPr>
              <a:t>GISTEK</a:t>
            </a:r>
          </a:p>
          <a:p>
            <a:pPr>
              <a:lnSpc>
                <a:spcPts val="1047"/>
              </a:lnSpc>
            </a:pPr>
            <a:r>
              <a:rPr lang="en-US" sz="1163" dirty="0">
                <a:latin typeface="Montserrat Medium" panose="00000600000000000000" pitchFamily="50" charset="0"/>
              </a:rPr>
              <a:t>PRIVATE</a:t>
            </a:r>
          </a:p>
          <a:p>
            <a:pPr>
              <a:lnSpc>
                <a:spcPts val="1047"/>
              </a:lnSpc>
            </a:pPr>
            <a:r>
              <a:rPr lang="en-US" sz="1163" dirty="0">
                <a:latin typeface="Montserrat Medium" panose="00000600000000000000" pitchFamily="50" charset="0"/>
              </a:rPr>
              <a:t>LIMITED</a:t>
            </a:r>
          </a:p>
        </p:txBody>
      </p:sp>
    </p:spTree>
    <p:extLst>
      <p:ext uri="{BB962C8B-B14F-4D97-AF65-F5344CB8AC3E}">
        <p14:creationId xmlns:p14="http://schemas.microsoft.com/office/powerpoint/2010/main" val="407998805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102">
      <a:dk1>
        <a:sysClr val="windowText" lastClr="000000"/>
      </a:dk1>
      <a:lt1>
        <a:sysClr val="window" lastClr="FFFFFF"/>
      </a:lt1>
      <a:dk2>
        <a:srgbClr val="FFE300"/>
      </a:dk2>
      <a:lt2>
        <a:srgbClr val="FFC20E"/>
      </a:lt2>
      <a:accent1>
        <a:srgbClr val="ED1260"/>
      </a:accent1>
      <a:accent2>
        <a:srgbClr val="5C2D91"/>
      </a:accent2>
      <a:accent3>
        <a:srgbClr val="DA2032"/>
      </a:accent3>
      <a:accent4>
        <a:srgbClr val="520000"/>
      </a:accent4>
      <a:accent5>
        <a:srgbClr val="A1CD3A"/>
      </a:accent5>
      <a:accent6>
        <a:srgbClr val="00B7CF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1127</TotalTime>
  <Words>122</Words>
  <Application>Microsoft Office PowerPoint</Application>
  <PresentationFormat>Custom</PresentationFormat>
  <Paragraphs>23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8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10" baseType="lpstr">
      <vt:lpstr>Arial</vt:lpstr>
      <vt:lpstr>Calibri</vt:lpstr>
      <vt:lpstr>Calibri Light</vt:lpstr>
      <vt:lpstr>Montserrat</vt:lpstr>
      <vt:lpstr>Montserrat Light</vt:lpstr>
      <vt:lpstr>Montserrat Medium</vt:lpstr>
      <vt:lpstr>Myriad Pro</vt:lpstr>
      <vt:lpstr>Roboto Slab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Biplob Rahman</dc:creator>
  <cp:lastModifiedBy>Biplob Rahman</cp:lastModifiedBy>
  <cp:revision>292</cp:revision>
  <dcterms:created xsi:type="dcterms:W3CDTF">2018-01-22T17:02:39Z</dcterms:created>
  <dcterms:modified xsi:type="dcterms:W3CDTF">2018-11-30T13:43:53Z</dcterms:modified>
</cp:coreProperties>
</file>

<file path=docProps/thumbnail.jpeg>
</file>