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68" r:id="rId13"/>
    <p:sldId id="269" r:id="rId14"/>
    <p:sldId id="270" r:id="rId15"/>
    <p:sldId id="267" r:id="rId16"/>
    <p:sldId id="273" r:id="rId17"/>
    <p:sldId id="274" r:id="rId18"/>
    <p:sldId id="281" r:id="rId19"/>
    <p:sldId id="282" r:id="rId20"/>
    <p:sldId id="283" r:id="rId21"/>
    <p:sldId id="28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46A"/>
    <a:srgbClr val="F6921E"/>
    <a:srgbClr val="D9D9D9"/>
    <a:srgbClr val="00BA46"/>
    <a:srgbClr val="62BA46"/>
    <a:srgbClr val="D0CECE"/>
    <a:srgbClr val="37CA9D"/>
    <a:srgbClr val="FF0000"/>
    <a:srgbClr val="E6E6E6"/>
    <a:srgbClr val="254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7" autoAdjust="0"/>
    <p:restoredTop sz="94291" autoAdjust="0"/>
  </p:normalViewPr>
  <p:slideViewPr>
    <p:cSldViewPr snapToGrid="0" snapToObjects="1">
      <p:cViewPr>
        <p:scale>
          <a:sx n="66" d="100"/>
          <a:sy n="66" d="100"/>
        </p:scale>
        <p:origin x="996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AC-4394-84B5-18C40BC58F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AC-4394-84B5-18C40BC58F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529790288"/>
        <c:axId val="529790616"/>
      </c:barChart>
      <c:catAx>
        <c:axId val="5297902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790616"/>
        <c:crosses val="autoZero"/>
        <c:auto val="1"/>
        <c:lblAlgn val="ctr"/>
        <c:lblOffset val="100"/>
        <c:noMultiLvlLbl val="0"/>
      </c:catAx>
      <c:valAx>
        <c:axId val="529790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979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074334458192724E-2"/>
          <c:y val="0.20587694581909183"/>
          <c:w val="0.95092566554180724"/>
          <c:h val="0.76734790236683059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DA-4E43-BD66-146A7F3D5A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DA-4E43-BD66-146A7F3D5A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2311208"/>
        <c:axId val="482309240"/>
      </c:areaChart>
      <c:dateAx>
        <c:axId val="48231120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482309240"/>
        <c:crosses val="autoZero"/>
        <c:auto val="1"/>
        <c:lblOffset val="100"/>
        <c:baseTimeUnit val="days"/>
      </c:dateAx>
      <c:valAx>
        <c:axId val="482309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2311208"/>
        <c:crosses val="autoZero"/>
        <c:crossBetween val="midCat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10/22/2018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10/22/2018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429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page 4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4ABFA35-EB3A-4BB8-9D53-B72DC62D65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870074"/>
            <a:ext cx="6096000" cy="2492231"/>
          </a:xfrm>
          <a:custGeom>
            <a:avLst/>
            <a:gdLst>
              <a:gd name="connsiteX0" fmla="*/ 0 w 6096000"/>
              <a:gd name="connsiteY0" fmla="*/ 0 h 2492231"/>
              <a:gd name="connsiteX1" fmla="*/ 6096000 w 6096000"/>
              <a:gd name="connsiteY1" fmla="*/ 0 h 2492231"/>
              <a:gd name="connsiteX2" fmla="*/ 6096000 w 6096000"/>
              <a:gd name="connsiteY2" fmla="*/ 2492231 h 2492231"/>
              <a:gd name="connsiteX3" fmla="*/ 0 w 6096000"/>
              <a:gd name="connsiteY3" fmla="*/ 2492231 h 249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492231">
                <a:moveTo>
                  <a:pt x="0" y="0"/>
                </a:moveTo>
                <a:lnTo>
                  <a:pt x="6096000" y="0"/>
                </a:lnTo>
                <a:lnTo>
                  <a:pt x="6096000" y="2492231"/>
                </a:lnTo>
                <a:lnTo>
                  <a:pt x="0" y="249223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14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Creative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service 2</a:t>
            </a:r>
          </a:p>
        </p:txBody>
      </p:sp>
      <p:sp>
        <p:nvSpPr>
          <p:cNvPr id="16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AC12E6B-A58D-473F-88D2-719530978AD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4365769"/>
            <a:ext cx="6096000" cy="2492231"/>
          </a:xfrm>
          <a:custGeom>
            <a:avLst/>
            <a:gdLst>
              <a:gd name="connsiteX0" fmla="*/ 0 w 6096000"/>
              <a:gd name="connsiteY0" fmla="*/ 0 h 2492231"/>
              <a:gd name="connsiteX1" fmla="*/ 6096000 w 6096000"/>
              <a:gd name="connsiteY1" fmla="*/ 0 h 2492231"/>
              <a:gd name="connsiteX2" fmla="*/ 6096000 w 6096000"/>
              <a:gd name="connsiteY2" fmla="*/ 2492231 h 2492231"/>
              <a:gd name="connsiteX3" fmla="*/ 0 w 6096000"/>
              <a:gd name="connsiteY3" fmla="*/ 2492231 h 249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492231">
                <a:moveTo>
                  <a:pt x="0" y="0"/>
                </a:moveTo>
                <a:lnTo>
                  <a:pt x="6096000" y="0"/>
                </a:lnTo>
                <a:lnTo>
                  <a:pt x="6096000" y="2492231"/>
                </a:lnTo>
                <a:lnTo>
                  <a:pt x="0" y="249223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2965911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page 1 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2365878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page 2 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Company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portfolio</a:t>
            </a:r>
          </a:p>
        </p:txBody>
      </p:sp>
      <p:sp>
        <p:nvSpPr>
          <p:cNvPr id="12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5742CDC-5204-4613-8A0E-3ABAC98F49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1751874"/>
            <a:ext cx="2743200" cy="2583542"/>
          </a:xfrm>
          <a:custGeom>
            <a:avLst/>
            <a:gdLst>
              <a:gd name="connsiteX0" fmla="*/ 0 w 2743200"/>
              <a:gd name="connsiteY0" fmla="*/ 0 h 2583542"/>
              <a:gd name="connsiteX1" fmla="*/ 2743200 w 2743200"/>
              <a:gd name="connsiteY1" fmla="*/ 0 h 2583542"/>
              <a:gd name="connsiteX2" fmla="*/ 2743200 w 2743200"/>
              <a:gd name="connsiteY2" fmla="*/ 2583542 h 2583542"/>
              <a:gd name="connsiteX3" fmla="*/ 0 w 2743200"/>
              <a:gd name="connsiteY3" fmla="*/ 2583542 h 258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2583542">
                <a:moveTo>
                  <a:pt x="0" y="0"/>
                </a:moveTo>
                <a:lnTo>
                  <a:pt x="2743200" y="0"/>
                </a:lnTo>
                <a:lnTo>
                  <a:pt x="2743200" y="2583542"/>
                </a:lnTo>
                <a:lnTo>
                  <a:pt x="0" y="25835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4B24BD6-C761-473B-BBFB-DAD5312C81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1882502"/>
            <a:ext cx="2743200" cy="2583542"/>
          </a:xfrm>
          <a:custGeom>
            <a:avLst/>
            <a:gdLst>
              <a:gd name="connsiteX0" fmla="*/ 0 w 2743200"/>
              <a:gd name="connsiteY0" fmla="*/ 0 h 2583542"/>
              <a:gd name="connsiteX1" fmla="*/ 2743200 w 2743200"/>
              <a:gd name="connsiteY1" fmla="*/ 0 h 2583542"/>
              <a:gd name="connsiteX2" fmla="*/ 2743200 w 2743200"/>
              <a:gd name="connsiteY2" fmla="*/ 2583542 h 2583542"/>
              <a:gd name="connsiteX3" fmla="*/ 0 w 2743200"/>
              <a:gd name="connsiteY3" fmla="*/ 2583542 h 258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2583542">
                <a:moveTo>
                  <a:pt x="0" y="0"/>
                </a:moveTo>
                <a:lnTo>
                  <a:pt x="2743200" y="0"/>
                </a:lnTo>
                <a:lnTo>
                  <a:pt x="2743200" y="2583542"/>
                </a:lnTo>
                <a:lnTo>
                  <a:pt x="0" y="25835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E1F407D-98B8-434C-AA46-3E45F95B13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11687" y="4785264"/>
            <a:ext cx="5755492" cy="1775792"/>
          </a:xfrm>
          <a:custGeom>
            <a:avLst/>
            <a:gdLst>
              <a:gd name="connsiteX0" fmla="*/ 0 w 5755492"/>
              <a:gd name="connsiteY0" fmla="*/ 0 h 1775792"/>
              <a:gd name="connsiteX1" fmla="*/ 5755492 w 5755492"/>
              <a:gd name="connsiteY1" fmla="*/ 0 h 1775792"/>
              <a:gd name="connsiteX2" fmla="*/ 5755492 w 5755492"/>
              <a:gd name="connsiteY2" fmla="*/ 1775792 h 1775792"/>
              <a:gd name="connsiteX3" fmla="*/ 0 w 5755492"/>
              <a:gd name="connsiteY3" fmla="*/ 1775792 h 1775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5492" h="1775792">
                <a:moveTo>
                  <a:pt x="0" y="0"/>
                </a:moveTo>
                <a:lnTo>
                  <a:pt x="5755492" y="0"/>
                </a:lnTo>
                <a:lnTo>
                  <a:pt x="5755492" y="1775792"/>
                </a:lnTo>
                <a:lnTo>
                  <a:pt x="0" y="177579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8E368E6-89B4-40CF-9C85-643A9990B4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" y="4785264"/>
            <a:ext cx="4982817" cy="1775792"/>
          </a:xfrm>
          <a:custGeom>
            <a:avLst/>
            <a:gdLst>
              <a:gd name="connsiteX0" fmla="*/ 0 w 4982817"/>
              <a:gd name="connsiteY0" fmla="*/ 0 h 1775792"/>
              <a:gd name="connsiteX1" fmla="*/ 4982817 w 4982817"/>
              <a:gd name="connsiteY1" fmla="*/ 0 h 1775792"/>
              <a:gd name="connsiteX2" fmla="*/ 4982817 w 4982817"/>
              <a:gd name="connsiteY2" fmla="*/ 1775792 h 1775792"/>
              <a:gd name="connsiteX3" fmla="*/ 0 w 4982817"/>
              <a:gd name="connsiteY3" fmla="*/ 1775792 h 1775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2817" h="1775792">
                <a:moveTo>
                  <a:pt x="0" y="0"/>
                </a:moveTo>
                <a:lnTo>
                  <a:pt x="4982817" y="0"/>
                </a:lnTo>
                <a:lnTo>
                  <a:pt x="4982817" y="1775792"/>
                </a:lnTo>
                <a:lnTo>
                  <a:pt x="0" y="177579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619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page 5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Company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portfolio 2</a:t>
            </a:r>
          </a:p>
          <a:p>
            <a:endParaRPr lang="en-US" sz="3000" spc="3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6D735EC-8EA8-4653-B001-40E060ED670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641600" y="1774698"/>
            <a:ext cx="7086623" cy="2050473"/>
          </a:xfrm>
          <a:custGeom>
            <a:avLst/>
            <a:gdLst>
              <a:gd name="connsiteX0" fmla="*/ 0 w 7086623"/>
              <a:gd name="connsiteY0" fmla="*/ 0 h 2050473"/>
              <a:gd name="connsiteX1" fmla="*/ 7086623 w 7086623"/>
              <a:gd name="connsiteY1" fmla="*/ 0 h 2050473"/>
              <a:gd name="connsiteX2" fmla="*/ 7086623 w 7086623"/>
              <a:gd name="connsiteY2" fmla="*/ 2050473 h 2050473"/>
              <a:gd name="connsiteX3" fmla="*/ 0 w 7086623"/>
              <a:gd name="connsiteY3" fmla="*/ 2050473 h 205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6623" h="2050473">
                <a:moveTo>
                  <a:pt x="0" y="0"/>
                </a:moveTo>
                <a:lnTo>
                  <a:pt x="7086623" y="0"/>
                </a:lnTo>
                <a:lnTo>
                  <a:pt x="7086623" y="2050473"/>
                </a:lnTo>
                <a:lnTo>
                  <a:pt x="0" y="205047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4860D0C-6ED0-4D41-BF63-2BDB2529D15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27551" y="3942766"/>
            <a:ext cx="2336896" cy="2915234"/>
          </a:xfrm>
          <a:custGeom>
            <a:avLst/>
            <a:gdLst>
              <a:gd name="connsiteX0" fmla="*/ 0 w 2336896"/>
              <a:gd name="connsiteY0" fmla="*/ 0 h 2915234"/>
              <a:gd name="connsiteX1" fmla="*/ 2336896 w 2336896"/>
              <a:gd name="connsiteY1" fmla="*/ 0 h 2915234"/>
              <a:gd name="connsiteX2" fmla="*/ 2336896 w 2336896"/>
              <a:gd name="connsiteY2" fmla="*/ 2915234 h 2915234"/>
              <a:gd name="connsiteX3" fmla="*/ 0 w 2336896"/>
              <a:gd name="connsiteY3" fmla="*/ 2915234 h 291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96" h="2915234">
                <a:moveTo>
                  <a:pt x="0" y="0"/>
                </a:moveTo>
                <a:lnTo>
                  <a:pt x="2336896" y="0"/>
                </a:lnTo>
                <a:lnTo>
                  <a:pt x="2336896" y="2915234"/>
                </a:lnTo>
                <a:lnTo>
                  <a:pt x="0" y="291523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1065602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page 1 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3369979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page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09DBE68-8EBA-4EF7-8DCF-80156CE7E08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572783" y="2050474"/>
            <a:ext cx="3619217" cy="2090598"/>
          </a:xfrm>
          <a:custGeom>
            <a:avLst/>
            <a:gdLst>
              <a:gd name="connsiteX0" fmla="*/ 0 w 3619217"/>
              <a:gd name="connsiteY0" fmla="*/ 0 h 2090598"/>
              <a:gd name="connsiteX1" fmla="*/ 3619217 w 3619217"/>
              <a:gd name="connsiteY1" fmla="*/ 0 h 2090598"/>
              <a:gd name="connsiteX2" fmla="*/ 3619217 w 3619217"/>
              <a:gd name="connsiteY2" fmla="*/ 2090598 h 2090598"/>
              <a:gd name="connsiteX3" fmla="*/ 0 w 3619217"/>
              <a:gd name="connsiteY3" fmla="*/ 2090598 h 209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217" h="2090598">
                <a:moveTo>
                  <a:pt x="0" y="0"/>
                </a:moveTo>
                <a:lnTo>
                  <a:pt x="3619217" y="0"/>
                </a:lnTo>
                <a:lnTo>
                  <a:pt x="3619217" y="2090598"/>
                </a:lnTo>
                <a:lnTo>
                  <a:pt x="0" y="20905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picture.{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89A2614-D704-4569-B2F1-61C95B9CDB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95155" y="2050474"/>
            <a:ext cx="2266674" cy="4807527"/>
          </a:xfrm>
          <a:custGeom>
            <a:avLst/>
            <a:gdLst>
              <a:gd name="connsiteX0" fmla="*/ 0 w 2266674"/>
              <a:gd name="connsiteY0" fmla="*/ 0 h 4807527"/>
              <a:gd name="connsiteX1" fmla="*/ 2266674 w 2266674"/>
              <a:gd name="connsiteY1" fmla="*/ 0 h 4807527"/>
              <a:gd name="connsiteX2" fmla="*/ 2266674 w 2266674"/>
              <a:gd name="connsiteY2" fmla="*/ 4807527 h 4807527"/>
              <a:gd name="connsiteX3" fmla="*/ 0 w 2266674"/>
              <a:gd name="connsiteY3" fmla="*/ 4807527 h 4807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674" h="4807527">
                <a:moveTo>
                  <a:pt x="0" y="0"/>
                </a:moveTo>
                <a:lnTo>
                  <a:pt x="2266674" y="0"/>
                </a:lnTo>
                <a:lnTo>
                  <a:pt x="2266674" y="4807527"/>
                </a:lnTo>
                <a:lnTo>
                  <a:pt x="0" y="480752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Company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history</a:t>
            </a: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E08AA58-9514-4D06-A265-657C5B85EB2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050473"/>
            <a:ext cx="6096000" cy="4807527"/>
          </a:xfrm>
          <a:custGeom>
            <a:avLst/>
            <a:gdLst>
              <a:gd name="connsiteX0" fmla="*/ 0 w 6096000"/>
              <a:gd name="connsiteY0" fmla="*/ 0 h 4807527"/>
              <a:gd name="connsiteX1" fmla="*/ 6096000 w 6096000"/>
              <a:gd name="connsiteY1" fmla="*/ 0 h 4807527"/>
              <a:gd name="connsiteX2" fmla="*/ 6096000 w 6096000"/>
              <a:gd name="connsiteY2" fmla="*/ 4807527 h 4807527"/>
              <a:gd name="connsiteX3" fmla="*/ 0 w 6096000"/>
              <a:gd name="connsiteY3" fmla="*/ 4807527 h 4807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4807527">
                <a:moveTo>
                  <a:pt x="0" y="0"/>
                </a:moveTo>
                <a:lnTo>
                  <a:pt x="6096000" y="0"/>
                </a:lnTo>
                <a:lnTo>
                  <a:pt x="6096000" y="4807527"/>
                </a:lnTo>
                <a:lnTo>
                  <a:pt x="0" y="480752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0F821F6-A96E-4710-BC76-093D57D1C13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72784" y="4234350"/>
            <a:ext cx="3619217" cy="2623650"/>
          </a:xfrm>
          <a:custGeom>
            <a:avLst/>
            <a:gdLst>
              <a:gd name="connsiteX0" fmla="*/ 0 w 3619217"/>
              <a:gd name="connsiteY0" fmla="*/ 0 h 2623650"/>
              <a:gd name="connsiteX1" fmla="*/ 3619217 w 3619217"/>
              <a:gd name="connsiteY1" fmla="*/ 0 h 2623650"/>
              <a:gd name="connsiteX2" fmla="*/ 3619217 w 3619217"/>
              <a:gd name="connsiteY2" fmla="*/ 2623650 h 2623650"/>
              <a:gd name="connsiteX3" fmla="*/ 0 w 3619217"/>
              <a:gd name="connsiteY3" fmla="*/ 2623650 h 262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217" h="2623650">
                <a:moveTo>
                  <a:pt x="0" y="0"/>
                </a:moveTo>
                <a:lnTo>
                  <a:pt x="3619217" y="0"/>
                </a:lnTo>
                <a:lnTo>
                  <a:pt x="3619217" y="2623650"/>
                </a:lnTo>
                <a:lnTo>
                  <a:pt x="0" y="26236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2177325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Timeline</a:t>
            </a:r>
          </a:p>
          <a:p>
            <a:endParaRPr lang="en-US" sz="3000" spc="300" dirty="0">
              <a:solidFill>
                <a:schemeClr val="accent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61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bg2">
                    <a:lumMod val="25000"/>
                  </a:schemeClr>
                </a:solidFill>
                <a:latin typeface="Roboto Slab" pitchFamily="2" charset="0"/>
                <a:ea typeface="Roboto Slab" pitchFamily="2" charset="0"/>
              </a:rPr>
              <a:t>infographic</a:t>
            </a:r>
          </a:p>
          <a:p>
            <a:endParaRPr lang="en-US" sz="3000" spc="300" dirty="0">
              <a:solidFill>
                <a:schemeClr val="accent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E441B79-C4E4-4225-967C-084F12B5B8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855" y="1852384"/>
            <a:ext cx="4130255" cy="3573119"/>
          </a:xfrm>
          <a:custGeom>
            <a:avLst/>
            <a:gdLst>
              <a:gd name="connsiteX0" fmla="*/ 1033342 w 4130255"/>
              <a:gd name="connsiteY0" fmla="*/ 0 h 3573119"/>
              <a:gd name="connsiteX1" fmla="*/ 3096913 w 4130255"/>
              <a:gd name="connsiteY1" fmla="*/ 0 h 3573119"/>
              <a:gd name="connsiteX2" fmla="*/ 4130255 w 4130255"/>
              <a:gd name="connsiteY2" fmla="*/ 1786560 h 3573119"/>
              <a:gd name="connsiteX3" fmla="*/ 3096913 w 4130255"/>
              <a:gd name="connsiteY3" fmla="*/ 3573119 h 3573119"/>
              <a:gd name="connsiteX4" fmla="*/ 1033342 w 4130255"/>
              <a:gd name="connsiteY4" fmla="*/ 3573119 h 3573119"/>
              <a:gd name="connsiteX5" fmla="*/ 0 w 4130255"/>
              <a:gd name="connsiteY5" fmla="*/ 1786560 h 3573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255" h="3573119">
                <a:moveTo>
                  <a:pt x="1033342" y="0"/>
                </a:moveTo>
                <a:lnTo>
                  <a:pt x="3096913" y="0"/>
                </a:lnTo>
                <a:lnTo>
                  <a:pt x="4130255" y="1786560"/>
                </a:lnTo>
                <a:lnTo>
                  <a:pt x="3096913" y="3573119"/>
                </a:lnTo>
                <a:lnTo>
                  <a:pt x="1033342" y="3573119"/>
                </a:lnTo>
                <a:lnTo>
                  <a:pt x="0" y="17865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3172472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bg2">
                    <a:lumMod val="25000"/>
                  </a:schemeClr>
                </a:solidFill>
                <a:latin typeface="Roboto Slab" pitchFamily="2" charset="0"/>
                <a:ea typeface="Roboto Slab" pitchFamily="2" charset="0"/>
              </a:rPr>
              <a:t>Infographic 2</a:t>
            </a:r>
          </a:p>
          <a:p>
            <a:endParaRPr lang="en-US" sz="3000" spc="300" dirty="0">
              <a:solidFill>
                <a:schemeClr val="accent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323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bg2">
                    <a:lumMod val="25000"/>
                  </a:schemeClr>
                </a:solidFill>
                <a:latin typeface="Bebas Neue Light" panose="00000500000000000000" pitchFamily="2" charset="0"/>
              </a:rPr>
              <a:t>Infographic 3</a:t>
            </a:r>
          </a:p>
          <a:p>
            <a:endParaRPr lang="en-US" sz="3000" spc="300" dirty="0">
              <a:solidFill>
                <a:schemeClr val="accent4"/>
              </a:solidFill>
              <a:latin typeface="Bebas Neue Light" panose="00000500000000000000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94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page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717144" y="0"/>
            <a:ext cx="7474856" cy="6857999"/>
          </a:xfrm>
          <a:prstGeom prst="rect">
            <a:avLst/>
          </a:prstGeom>
        </p:spPr>
        <p:txBody>
          <a:bodyPr anchor="ctr"/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41815819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bg2">
                    <a:lumMod val="25000"/>
                  </a:schemeClr>
                </a:solidFill>
                <a:latin typeface="Bebas Neue Light" panose="00000500000000000000" pitchFamily="2" charset="0"/>
              </a:rPr>
              <a:t>Infographic 4</a:t>
            </a:r>
          </a:p>
          <a:p>
            <a:endParaRPr lang="en-US" sz="3000" spc="300" dirty="0">
              <a:solidFill>
                <a:schemeClr val="tx2"/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Bebas Neue Light" panose="00000500000000000000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729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bg2">
                    <a:lumMod val="25000"/>
                  </a:schemeClr>
                </a:solidFill>
                <a:latin typeface="Bebas Neue Light" panose="00000500000000000000" pitchFamily="2" charset="0"/>
              </a:rPr>
              <a:t>Infographic 5</a:t>
            </a:r>
          </a:p>
          <a:p>
            <a:endParaRPr lang="en-US" sz="3000" spc="300" dirty="0">
              <a:solidFill>
                <a:schemeClr val="bg2">
                  <a:lumMod val="25000"/>
                </a:schemeClr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tx2"/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Bebas Neue Light" panose="00000500000000000000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212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bg2">
                    <a:lumMod val="25000"/>
                  </a:schemeClr>
                </a:solidFill>
                <a:latin typeface="Bebas Neue Light" panose="00000500000000000000" pitchFamily="2" charset="0"/>
              </a:rPr>
              <a:t>Infographic 6</a:t>
            </a:r>
          </a:p>
          <a:p>
            <a:endParaRPr lang="en-US" sz="3000" spc="300" dirty="0">
              <a:solidFill>
                <a:schemeClr val="bg2">
                  <a:lumMod val="25000"/>
                </a:schemeClr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tx2"/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Bebas Neue Light" panose="00000500000000000000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354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 Bold" panose="020B0606020202050201" pitchFamily="34" charset="0"/>
              </a:rPr>
              <a:t>Analysis &amp; </a:t>
            </a:r>
            <a:r>
              <a:rPr lang="en-US" sz="3000" spc="200" baseline="0" dirty="0">
                <a:solidFill>
                  <a:schemeClr val="accent4"/>
                </a:solidFill>
                <a:latin typeface="Bebas Neue Bold" panose="020B0606020202050201" pitchFamily="34" charset="0"/>
              </a:rPr>
              <a:t>report</a:t>
            </a:r>
          </a:p>
          <a:p>
            <a:endParaRPr lang="en-US" sz="3000" spc="300" dirty="0">
              <a:solidFill>
                <a:schemeClr val="bg2">
                  <a:lumMod val="25000"/>
                </a:schemeClr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tx2"/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Bebas Neue Light" panose="00000500000000000000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351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200" baseline="0" dirty="0">
                <a:solidFill>
                  <a:schemeClr val="bg2">
                    <a:lumMod val="25000"/>
                  </a:schemeClr>
                </a:solidFill>
                <a:latin typeface="Bebas Neue Light" panose="00000500000000000000" pitchFamily="2" charset="0"/>
              </a:rPr>
              <a:t>Analysis &amp; </a:t>
            </a:r>
            <a:r>
              <a:rPr lang="en-US" sz="3000" spc="200" baseline="0" dirty="0">
                <a:solidFill>
                  <a:schemeClr val="accent4"/>
                </a:solidFill>
                <a:latin typeface="Bebas Neue Light" panose="00000500000000000000" pitchFamily="2" charset="0"/>
              </a:rPr>
              <a:t>report</a:t>
            </a:r>
          </a:p>
          <a:p>
            <a:endParaRPr lang="en-US" sz="3000" spc="300" dirty="0">
              <a:solidFill>
                <a:schemeClr val="bg2">
                  <a:lumMod val="25000"/>
                </a:schemeClr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tx2"/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Bebas Neue Light" panose="00000500000000000000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286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1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Light" panose="00000500000000000000" pitchFamily="2" charset="0"/>
              </a:rPr>
              <a:t>Connect our social media</a:t>
            </a:r>
          </a:p>
          <a:p>
            <a:endParaRPr lang="en-US" sz="3000" spc="300" dirty="0">
              <a:solidFill>
                <a:schemeClr val="bg2">
                  <a:lumMod val="25000"/>
                </a:schemeClr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tx2"/>
              </a:solidFill>
              <a:latin typeface="Bebas Neue Light" panose="00000500000000000000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Bebas Neue Light" panose="00000500000000000000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7763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1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Connect our social media</a:t>
            </a:r>
          </a:p>
          <a:p>
            <a:endParaRPr lang="en-US" sz="3000" spc="300" dirty="0">
              <a:solidFill>
                <a:schemeClr val="bg2">
                  <a:lumMod val="25000"/>
                </a:schemeClr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3000" spc="3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0179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1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Project location</a:t>
            </a:r>
          </a:p>
          <a:p>
            <a:endParaRPr lang="en-US" sz="3000" spc="300" dirty="0">
              <a:solidFill>
                <a:schemeClr val="bg2">
                  <a:lumMod val="25000"/>
                </a:schemeClr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3000" spc="300" dirty="0">
              <a:solidFill>
                <a:schemeClr val="tx2"/>
              </a:solidFill>
              <a:latin typeface="Roboto Slab" pitchFamily="2" charset="0"/>
              <a:ea typeface="Roboto Slab" pitchFamily="2" charset="0"/>
            </a:endParaRPr>
          </a:p>
          <a:p>
            <a:endParaRPr lang="en-US" sz="3000" spc="300" dirty="0">
              <a:solidFill>
                <a:schemeClr val="accent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DFF716D-7EDA-40CD-B6DD-1E1BF013F8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66387" y="2136018"/>
            <a:ext cx="4025614" cy="4721983"/>
          </a:xfrm>
          <a:custGeom>
            <a:avLst/>
            <a:gdLst>
              <a:gd name="connsiteX0" fmla="*/ 0 w 4025614"/>
              <a:gd name="connsiteY0" fmla="*/ 0 h 4721983"/>
              <a:gd name="connsiteX1" fmla="*/ 4025614 w 4025614"/>
              <a:gd name="connsiteY1" fmla="*/ 0 h 4721983"/>
              <a:gd name="connsiteX2" fmla="*/ 4025614 w 4025614"/>
              <a:gd name="connsiteY2" fmla="*/ 4721983 h 4721983"/>
              <a:gd name="connsiteX3" fmla="*/ 0 w 4025614"/>
              <a:gd name="connsiteY3" fmla="*/ 4721983 h 4721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5614" h="4721983">
                <a:moveTo>
                  <a:pt x="0" y="0"/>
                </a:moveTo>
                <a:lnTo>
                  <a:pt x="4025614" y="0"/>
                </a:lnTo>
                <a:lnTo>
                  <a:pt x="4025614" y="4721983"/>
                </a:lnTo>
                <a:lnTo>
                  <a:pt x="0" y="472198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7748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 - page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anchor="ctr"/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32188966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939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page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842655"/>
            <a:ext cx="12192000" cy="2715497"/>
          </a:xfrm>
          <a:prstGeom prst="rect">
            <a:avLst/>
          </a:prstGeom>
        </p:spPr>
        <p:txBody>
          <a:bodyPr anchor="ctr"/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11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About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us</a:t>
            </a:r>
          </a:p>
          <a:p>
            <a:endParaRPr lang="en-US" sz="3000" spc="300" dirty="0">
              <a:solidFill>
                <a:schemeClr val="accent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2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018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9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17A75DF-8D5C-41AF-A8E2-AA65EBBF33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6616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9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F75F020-3850-46CB-BE8B-FF9C23F018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54317" y="877301"/>
            <a:ext cx="2419352" cy="2280238"/>
          </a:xfrm>
          <a:custGeom>
            <a:avLst/>
            <a:gdLst>
              <a:gd name="connsiteX0" fmla="*/ 0 w 2419352"/>
              <a:gd name="connsiteY0" fmla="*/ 0 h 2280238"/>
              <a:gd name="connsiteX1" fmla="*/ 2419352 w 2419352"/>
              <a:gd name="connsiteY1" fmla="*/ 0 h 2280238"/>
              <a:gd name="connsiteX2" fmla="*/ 2419352 w 2419352"/>
              <a:gd name="connsiteY2" fmla="*/ 2280238 h 2280238"/>
              <a:gd name="connsiteX3" fmla="*/ 0 w 2419352"/>
              <a:gd name="connsiteY3" fmla="*/ 2280238 h 228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2" h="2280238">
                <a:moveTo>
                  <a:pt x="0" y="0"/>
                </a:moveTo>
                <a:lnTo>
                  <a:pt x="2419352" y="0"/>
                </a:lnTo>
                <a:lnTo>
                  <a:pt x="2419352" y="2280238"/>
                </a:lnTo>
                <a:lnTo>
                  <a:pt x="0" y="228023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FA679A8-5A67-4088-857D-0D33D95958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53880" y="877301"/>
            <a:ext cx="3408165" cy="5103399"/>
          </a:xfrm>
          <a:custGeom>
            <a:avLst/>
            <a:gdLst>
              <a:gd name="connsiteX0" fmla="*/ 0 w 3408165"/>
              <a:gd name="connsiteY0" fmla="*/ 0 h 5103399"/>
              <a:gd name="connsiteX1" fmla="*/ 3408165 w 3408165"/>
              <a:gd name="connsiteY1" fmla="*/ 0 h 5103399"/>
              <a:gd name="connsiteX2" fmla="*/ 3408165 w 3408165"/>
              <a:gd name="connsiteY2" fmla="*/ 5103399 h 5103399"/>
              <a:gd name="connsiteX3" fmla="*/ 0 w 3408165"/>
              <a:gd name="connsiteY3" fmla="*/ 5103399 h 510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8165" h="5103399">
                <a:moveTo>
                  <a:pt x="0" y="0"/>
                </a:moveTo>
                <a:lnTo>
                  <a:pt x="3408165" y="0"/>
                </a:lnTo>
                <a:lnTo>
                  <a:pt x="3408165" y="5103399"/>
                </a:lnTo>
                <a:lnTo>
                  <a:pt x="0" y="51033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83F2E91-5515-418E-ADE7-4598254760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47766" y="3244141"/>
            <a:ext cx="2419352" cy="2736558"/>
          </a:xfrm>
          <a:custGeom>
            <a:avLst/>
            <a:gdLst>
              <a:gd name="connsiteX0" fmla="*/ 0 w 2419352"/>
              <a:gd name="connsiteY0" fmla="*/ 0 h 2736558"/>
              <a:gd name="connsiteX1" fmla="*/ 2419352 w 2419352"/>
              <a:gd name="connsiteY1" fmla="*/ 0 h 2736558"/>
              <a:gd name="connsiteX2" fmla="*/ 2419352 w 2419352"/>
              <a:gd name="connsiteY2" fmla="*/ 2736558 h 2736558"/>
              <a:gd name="connsiteX3" fmla="*/ 0 w 2419352"/>
              <a:gd name="connsiteY3" fmla="*/ 2736558 h 273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2" h="2736558">
                <a:moveTo>
                  <a:pt x="0" y="0"/>
                </a:moveTo>
                <a:lnTo>
                  <a:pt x="2419352" y="0"/>
                </a:lnTo>
                <a:lnTo>
                  <a:pt x="2419352" y="2736558"/>
                </a:lnTo>
                <a:lnTo>
                  <a:pt x="0" y="273655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3246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9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742698A-E5A6-4F23-ADC5-F01567D9AA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415463" y="1789442"/>
            <a:ext cx="1959043" cy="2006866"/>
          </a:xfrm>
          <a:custGeom>
            <a:avLst/>
            <a:gdLst>
              <a:gd name="connsiteX0" fmla="*/ 0 w 1959043"/>
              <a:gd name="connsiteY0" fmla="*/ 0 h 2006866"/>
              <a:gd name="connsiteX1" fmla="*/ 1959043 w 1959043"/>
              <a:gd name="connsiteY1" fmla="*/ 0 h 2006866"/>
              <a:gd name="connsiteX2" fmla="*/ 1959043 w 1959043"/>
              <a:gd name="connsiteY2" fmla="*/ 2006866 h 2006866"/>
              <a:gd name="connsiteX3" fmla="*/ 0 w 1959043"/>
              <a:gd name="connsiteY3" fmla="*/ 2006866 h 2006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043" h="2006866">
                <a:moveTo>
                  <a:pt x="0" y="0"/>
                </a:moveTo>
                <a:lnTo>
                  <a:pt x="1959043" y="0"/>
                </a:lnTo>
                <a:lnTo>
                  <a:pt x="1959043" y="2006866"/>
                </a:lnTo>
                <a:lnTo>
                  <a:pt x="0" y="20068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A5CAAF4-1A40-48C1-867D-3C5A434FA2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28793" y="1789442"/>
            <a:ext cx="1959043" cy="2006866"/>
          </a:xfrm>
          <a:custGeom>
            <a:avLst/>
            <a:gdLst>
              <a:gd name="connsiteX0" fmla="*/ 0 w 1959043"/>
              <a:gd name="connsiteY0" fmla="*/ 0 h 2006866"/>
              <a:gd name="connsiteX1" fmla="*/ 1959043 w 1959043"/>
              <a:gd name="connsiteY1" fmla="*/ 0 h 2006866"/>
              <a:gd name="connsiteX2" fmla="*/ 1959043 w 1959043"/>
              <a:gd name="connsiteY2" fmla="*/ 2006866 h 2006866"/>
              <a:gd name="connsiteX3" fmla="*/ 0 w 1959043"/>
              <a:gd name="connsiteY3" fmla="*/ 2006866 h 2006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043" h="2006866">
                <a:moveTo>
                  <a:pt x="0" y="0"/>
                </a:moveTo>
                <a:lnTo>
                  <a:pt x="1959043" y="0"/>
                </a:lnTo>
                <a:lnTo>
                  <a:pt x="1959043" y="2006866"/>
                </a:lnTo>
                <a:lnTo>
                  <a:pt x="0" y="20068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A5308CC-9F6F-490F-AFCA-C84B73007F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15462" y="3908448"/>
            <a:ext cx="1959043" cy="2006866"/>
          </a:xfrm>
          <a:custGeom>
            <a:avLst/>
            <a:gdLst>
              <a:gd name="connsiteX0" fmla="*/ 0 w 1959043"/>
              <a:gd name="connsiteY0" fmla="*/ 0 h 2006866"/>
              <a:gd name="connsiteX1" fmla="*/ 1959043 w 1959043"/>
              <a:gd name="connsiteY1" fmla="*/ 0 h 2006866"/>
              <a:gd name="connsiteX2" fmla="*/ 1959043 w 1959043"/>
              <a:gd name="connsiteY2" fmla="*/ 2006866 h 2006866"/>
              <a:gd name="connsiteX3" fmla="*/ 0 w 1959043"/>
              <a:gd name="connsiteY3" fmla="*/ 2006866 h 2006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043" h="2006866">
                <a:moveTo>
                  <a:pt x="0" y="0"/>
                </a:moveTo>
                <a:lnTo>
                  <a:pt x="1959043" y="0"/>
                </a:lnTo>
                <a:lnTo>
                  <a:pt x="1959043" y="2006866"/>
                </a:lnTo>
                <a:lnTo>
                  <a:pt x="0" y="20068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78A1DB8-1809-42C7-BFAC-1F4E61E1FB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28793" y="3908448"/>
            <a:ext cx="1959043" cy="2006866"/>
          </a:xfrm>
          <a:custGeom>
            <a:avLst/>
            <a:gdLst>
              <a:gd name="connsiteX0" fmla="*/ 0 w 1959043"/>
              <a:gd name="connsiteY0" fmla="*/ 0 h 2006866"/>
              <a:gd name="connsiteX1" fmla="*/ 1959043 w 1959043"/>
              <a:gd name="connsiteY1" fmla="*/ 0 h 2006866"/>
              <a:gd name="connsiteX2" fmla="*/ 1959043 w 1959043"/>
              <a:gd name="connsiteY2" fmla="*/ 2006866 h 2006866"/>
              <a:gd name="connsiteX3" fmla="*/ 0 w 1959043"/>
              <a:gd name="connsiteY3" fmla="*/ 2006866 h 2006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043" h="2006866">
                <a:moveTo>
                  <a:pt x="0" y="0"/>
                </a:moveTo>
                <a:lnTo>
                  <a:pt x="1959043" y="0"/>
                </a:lnTo>
                <a:lnTo>
                  <a:pt x="1959043" y="2006866"/>
                </a:lnTo>
                <a:lnTo>
                  <a:pt x="0" y="20068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68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Light" panose="00000500000000000000" pitchFamily="2" charset="0"/>
              </a:rPr>
              <a:t>About </a:t>
            </a:r>
            <a:r>
              <a:rPr lang="en-US" sz="3000" spc="300" dirty="0">
                <a:solidFill>
                  <a:schemeClr val="accent4"/>
                </a:solidFill>
                <a:latin typeface="Bebas Neue Light" panose="00000500000000000000" pitchFamily="2" charset="0"/>
              </a:rPr>
              <a:t>us</a:t>
            </a:r>
          </a:p>
        </p:txBody>
      </p:sp>
      <p:sp>
        <p:nvSpPr>
          <p:cNvPr id="17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71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- page 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F3040F6-A35D-468C-87F8-F31584C6788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06696" y="1915885"/>
            <a:ext cx="2525486" cy="2525486"/>
          </a:xfrm>
          <a:custGeom>
            <a:avLst/>
            <a:gdLst>
              <a:gd name="connsiteX0" fmla="*/ 1262743 w 2525486"/>
              <a:gd name="connsiteY0" fmla="*/ 0 h 2525486"/>
              <a:gd name="connsiteX1" fmla="*/ 2525486 w 2525486"/>
              <a:gd name="connsiteY1" fmla="*/ 1262743 h 2525486"/>
              <a:gd name="connsiteX2" fmla="*/ 1262743 w 2525486"/>
              <a:gd name="connsiteY2" fmla="*/ 2525486 h 2525486"/>
              <a:gd name="connsiteX3" fmla="*/ 0 w 2525486"/>
              <a:gd name="connsiteY3" fmla="*/ 1262743 h 2525486"/>
              <a:gd name="connsiteX4" fmla="*/ 1262743 w 2525486"/>
              <a:gd name="connsiteY4" fmla="*/ 0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5486" h="2525486">
                <a:moveTo>
                  <a:pt x="1262743" y="0"/>
                </a:moveTo>
                <a:cubicBezTo>
                  <a:pt x="1960137" y="0"/>
                  <a:pt x="2525486" y="565349"/>
                  <a:pt x="2525486" y="1262743"/>
                </a:cubicBezTo>
                <a:cubicBezTo>
                  <a:pt x="2525486" y="1960137"/>
                  <a:pt x="1960137" y="2525486"/>
                  <a:pt x="1262743" y="2525486"/>
                </a:cubicBezTo>
                <a:cubicBezTo>
                  <a:pt x="565349" y="2525486"/>
                  <a:pt x="0" y="1960137"/>
                  <a:pt x="0" y="1262743"/>
                </a:cubicBezTo>
                <a:cubicBezTo>
                  <a:pt x="0" y="565349"/>
                  <a:pt x="565349" y="0"/>
                  <a:pt x="126274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666DFBA-4CD8-4583-BE8A-B79D3BA5BFD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36500" y="1915885"/>
            <a:ext cx="2525486" cy="2525486"/>
          </a:xfrm>
          <a:custGeom>
            <a:avLst/>
            <a:gdLst>
              <a:gd name="connsiteX0" fmla="*/ 1262743 w 2525486"/>
              <a:gd name="connsiteY0" fmla="*/ 0 h 2525486"/>
              <a:gd name="connsiteX1" fmla="*/ 2525486 w 2525486"/>
              <a:gd name="connsiteY1" fmla="*/ 1262743 h 2525486"/>
              <a:gd name="connsiteX2" fmla="*/ 1262743 w 2525486"/>
              <a:gd name="connsiteY2" fmla="*/ 2525486 h 2525486"/>
              <a:gd name="connsiteX3" fmla="*/ 0 w 2525486"/>
              <a:gd name="connsiteY3" fmla="*/ 1262743 h 2525486"/>
              <a:gd name="connsiteX4" fmla="*/ 1262743 w 2525486"/>
              <a:gd name="connsiteY4" fmla="*/ 0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5486" h="2525486">
                <a:moveTo>
                  <a:pt x="1262743" y="0"/>
                </a:moveTo>
                <a:cubicBezTo>
                  <a:pt x="1960137" y="0"/>
                  <a:pt x="2525486" y="565349"/>
                  <a:pt x="2525486" y="1262743"/>
                </a:cubicBezTo>
                <a:cubicBezTo>
                  <a:pt x="2525486" y="1960137"/>
                  <a:pt x="1960137" y="2525486"/>
                  <a:pt x="1262743" y="2525486"/>
                </a:cubicBezTo>
                <a:cubicBezTo>
                  <a:pt x="565349" y="2525486"/>
                  <a:pt x="0" y="1960137"/>
                  <a:pt x="0" y="1262743"/>
                </a:cubicBezTo>
                <a:cubicBezTo>
                  <a:pt x="0" y="565349"/>
                  <a:pt x="565349" y="0"/>
                  <a:pt x="126274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63D0300-995C-4B1B-B18F-6BB12FC8083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66303" y="1915885"/>
            <a:ext cx="2525486" cy="2525486"/>
          </a:xfrm>
          <a:custGeom>
            <a:avLst/>
            <a:gdLst>
              <a:gd name="connsiteX0" fmla="*/ 1262743 w 2525486"/>
              <a:gd name="connsiteY0" fmla="*/ 0 h 2525486"/>
              <a:gd name="connsiteX1" fmla="*/ 2525486 w 2525486"/>
              <a:gd name="connsiteY1" fmla="*/ 1262743 h 2525486"/>
              <a:gd name="connsiteX2" fmla="*/ 1262743 w 2525486"/>
              <a:gd name="connsiteY2" fmla="*/ 2525486 h 2525486"/>
              <a:gd name="connsiteX3" fmla="*/ 0 w 2525486"/>
              <a:gd name="connsiteY3" fmla="*/ 1262743 h 2525486"/>
              <a:gd name="connsiteX4" fmla="*/ 1262743 w 2525486"/>
              <a:gd name="connsiteY4" fmla="*/ 0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5486" h="2525486">
                <a:moveTo>
                  <a:pt x="1262743" y="0"/>
                </a:moveTo>
                <a:cubicBezTo>
                  <a:pt x="1960137" y="0"/>
                  <a:pt x="2525486" y="565349"/>
                  <a:pt x="2525486" y="1262743"/>
                </a:cubicBezTo>
                <a:cubicBezTo>
                  <a:pt x="2525486" y="1960137"/>
                  <a:pt x="1960137" y="2525486"/>
                  <a:pt x="1262743" y="2525486"/>
                </a:cubicBezTo>
                <a:cubicBezTo>
                  <a:pt x="565349" y="2525486"/>
                  <a:pt x="0" y="1960137"/>
                  <a:pt x="0" y="1262743"/>
                </a:cubicBezTo>
                <a:cubicBezTo>
                  <a:pt x="0" y="565349"/>
                  <a:pt x="565349" y="0"/>
                  <a:pt x="126274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14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Our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team</a:t>
            </a:r>
          </a:p>
        </p:txBody>
      </p:sp>
      <p:sp>
        <p:nvSpPr>
          <p:cNvPr id="16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26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page 4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7E96CFA-2E31-4509-BB34-5BC077ACA55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76467" y="2038742"/>
            <a:ext cx="2460626" cy="2121228"/>
          </a:xfrm>
          <a:custGeom>
            <a:avLst/>
            <a:gdLst>
              <a:gd name="connsiteX0" fmla="*/ 530307 w 2460626"/>
              <a:gd name="connsiteY0" fmla="*/ 0 h 2121228"/>
              <a:gd name="connsiteX1" fmla="*/ 1930319 w 2460626"/>
              <a:gd name="connsiteY1" fmla="*/ 0 h 2121228"/>
              <a:gd name="connsiteX2" fmla="*/ 2460626 w 2460626"/>
              <a:gd name="connsiteY2" fmla="*/ 1060614 h 2121228"/>
              <a:gd name="connsiteX3" fmla="*/ 1930319 w 2460626"/>
              <a:gd name="connsiteY3" fmla="*/ 2121228 h 2121228"/>
              <a:gd name="connsiteX4" fmla="*/ 530307 w 2460626"/>
              <a:gd name="connsiteY4" fmla="*/ 2121228 h 2121228"/>
              <a:gd name="connsiteX5" fmla="*/ 0 w 2460626"/>
              <a:gd name="connsiteY5" fmla="*/ 1060614 h 212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626" h="2121228">
                <a:moveTo>
                  <a:pt x="530307" y="0"/>
                </a:moveTo>
                <a:lnTo>
                  <a:pt x="1930319" y="0"/>
                </a:lnTo>
                <a:lnTo>
                  <a:pt x="2460626" y="1060614"/>
                </a:lnTo>
                <a:lnTo>
                  <a:pt x="1930319" y="2121228"/>
                </a:lnTo>
                <a:lnTo>
                  <a:pt x="530307" y="2121228"/>
                </a:lnTo>
                <a:lnTo>
                  <a:pt x="0" y="10606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5407AA1-BB2C-4FD8-B557-0913B8A7A8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54907" y="2038742"/>
            <a:ext cx="2460626" cy="2121228"/>
          </a:xfrm>
          <a:custGeom>
            <a:avLst/>
            <a:gdLst>
              <a:gd name="connsiteX0" fmla="*/ 530307 w 2460626"/>
              <a:gd name="connsiteY0" fmla="*/ 0 h 2121228"/>
              <a:gd name="connsiteX1" fmla="*/ 1930319 w 2460626"/>
              <a:gd name="connsiteY1" fmla="*/ 0 h 2121228"/>
              <a:gd name="connsiteX2" fmla="*/ 2460626 w 2460626"/>
              <a:gd name="connsiteY2" fmla="*/ 1060614 h 2121228"/>
              <a:gd name="connsiteX3" fmla="*/ 1930319 w 2460626"/>
              <a:gd name="connsiteY3" fmla="*/ 2121228 h 2121228"/>
              <a:gd name="connsiteX4" fmla="*/ 530307 w 2460626"/>
              <a:gd name="connsiteY4" fmla="*/ 2121228 h 2121228"/>
              <a:gd name="connsiteX5" fmla="*/ 0 w 2460626"/>
              <a:gd name="connsiteY5" fmla="*/ 1060614 h 212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626" h="2121228">
                <a:moveTo>
                  <a:pt x="530307" y="0"/>
                </a:moveTo>
                <a:lnTo>
                  <a:pt x="1930319" y="0"/>
                </a:lnTo>
                <a:lnTo>
                  <a:pt x="2460626" y="1060614"/>
                </a:lnTo>
                <a:lnTo>
                  <a:pt x="1930319" y="2121228"/>
                </a:lnTo>
                <a:lnTo>
                  <a:pt x="530307" y="2121228"/>
                </a:lnTo>
                <a:lnTo>
                  <a:pt x="0" y="10606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FB1EEC3-FC9A-4584-BCDD-98B8DAC668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33347" y="2038742"/>
            <a:ext cx="2460626" cy="2121228"/>
          </a:xfrm>
          <a:custGeom>
            <a:avLst/>
            <a:gdLst>
              <a:gd name="connsiteX0" fmla="*/ 530307 w 2460626"/>
              <a:gd name="connsiteY0" fmla="*/ 0 h 2121228"/>
              <a:gd name="connsiteX1" fmla="*/ 1930319 w 2460626"/>
              <a:gd name="connsiteY1" fmla="*/ 0 h 2121228"/>
              <a:gd name="connsiteX2" fmla="*/ 2460626 w 2460626"/>
              <a:gd name="connsiteY2" fmla="*/ 1060614 h 2121228"/>
              <a:gd name="connsiteX3" fmla="*/ 1930319 w 2460626"/>
              <a:gd name="connsiteY3" fmla="*/ 2121228 h 2121228"/>
              <a:gd name="connsiteX4" fmla="*/ 530307 w 2460626"/>
              <a:gd name="connsiteY4" fmla="*/ 2121228 h 2121228"/>
              <a:gd name="connsiteX5" fmla="*/ 0 w 2460626"/>
              <a:gd name="connsiteY5" fmla="*/ 1060614 h 212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626" h="2121228">
                <a:moveTo>
                  <a:pt x="530307" y="0"/>
                </a:moveTo>
                <a:lnTo>
                  <a:pt x="1930319" y="0"/>
                </a:lnTo>
                <a:lnTo>
                  <a:pt x="2460626" y="1060614"/>
                </a:lnTo>
                <a:lnTo>
                  <a:pt x="1930319" y="2121228"/>
                </a:lnTo>
                <a:lnTo>
                  <a:pt x="530307" y="2121228"/>
                </a:lnTo>
                <a:lnTo>
                  <a:pt x="0" y="10606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18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Our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team 2</a:t>
            </a:r>
          </a:p>
        </p:txBody>
      </p:sp>
      <p:sp>
        <p:nvSpPr>
          <p:cNvPr id="19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9A22C41-23DF-4EF3-97A8-D3B64D56EF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8027" y="2038742"/>
            <a:ext cx="2460626" cy="2121228"/>
          </a:xfrm>
          <a:custGeom>
            <a:avLst/>
            <a:gdLst>
              <a:gd name="connsiteX0" fmla="*/ 530307 w 2460626"/>
              <a:gd name="connsiteY0" fmla="*/ 0 h 2121228"/>
              <a:gd name="connsiteX1" fmla="*/ 1930319 w 2460626"/>
              <a:gd name="connsiteY1" fmla="*/ 0 h 2121228"/>
              <a:gd name="connsiteX2" fmla="*/ 2460626 w 2460626"/>
              <a:gd name="connsiteY2" fmla="*/ 1060614 h 2121228"/>
              <a:gd name="connsiteX3" fmla="*/ 1930319 w 2460626"/>
              <a:gd name="connsiteY3" fmla="*/ 2121228 h 2121228"/>
              <a:gd name="connsiteX4" fmla="*/ 530307 w 2460626"/>
              <a:gd name="connsiteY4" fmla="*/ 2121228 h 2121228"/>
              <a:gd name="connsiteX5" fmla="*/ 0 w 2460626"/>
              <a:gd name="connsiteY5" fmla="*/ 1060614 h 212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626" h="2121228">
                <a:moveTo>
                  <a:pt x="530307" y="0"/>
                </a:moveTo>
                <a:lnTo>
                  <a:pt x="1930319" y="0"/>
                </a:lnTo>
                <a:lnTo>
                  <a:pt x="2460626" y="1060614"/>
                </a:lnTo>
                <a:lnTo>
                  <a:pt x="1930319" y="2121228"/>
                </a:lnTo>
                <a:lnTo>
                  <a:pt x="530307" y="2121228"/>
                </a:lnTo>
                <a:lnTo>
                  <a:pt x="0" y="10606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2006927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1" y="2318243"/>
            <a:ext cx="3000744" cy="2218152"/>
          </a:xfrm>
          <a:prstGeom prst="rect">
            <a:avLst/>
          </a:prstGeom>
        </p:spPr>
        <p:txBody>
          <a:bodyPr anchor="ctr"/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191254" y="4639848"/>
            <a:ext cx="3000744" cy="2218152"/>
          </a:xfrm>
          <a:prstGeom prst="rect">
            <a:avLst/>
          </a:prstGeom>
        </p:spPr>
        <p:txBody>
          <a:bodyPr anchor="ctr"/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9191254" y="0"/>
            <a:ext cx="3000744" cy="2218152"/>
          </a:xfrm>
          <a:prstGeom prst="rect">
            <a:avLst/>
          </a:prstGeom>
        </p:spPr>
        <p:txBody>
          <a:bodyPr anchor="ctr"/>
          <a:lstStyle>
            <a:lvl1pPr>
              <a:defRPr sz="20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815476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page 1 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885950" y="895350"/>
            <a:ext cx="3619500" cy="5962650"/>
          </a:xfrm>
          <a:prstGeom prst="rect">
            <a:avLst/>
          </a:prstGeom>
        </p:spPr>
        <p:txBody>
          <a:bodyPr anchor="ctr"/>
          <a:lstStyle>
            <a:lvl1pPr>
              <a:defRPr sz="1500" b="0" i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Drag &amp; Drop to replace your picture.</a:t>
            </a:r>
          </a:p>
        </p:txBody>
      </p:sp>
    </p:spTree>
    <p:extLst>
      <p:ext uri="{BB962C8B-B14F-4D97-AF65-F5344CB8AC3E}">
        <p14:creationId xmlns:p14="http://schemas.microsoft.com/office/powerpoint/2010/main" val="2292274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/>
          <p:cNvSpPr txBox="1">
            <a:spLocks/>
          </p:cNvSpPr>
          <p:nvPr userDrawn="1"/>
        </p:nvSpPr>
        <p:spPr>
          <a:xfrm>
            <a:off x="838200" y="481656"/>
            <a:ext cx="10515600" cy="502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Creative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service</a:t>
            </a:r>
          </a:p>
        </p:txBody>
      </p:sp>
      <p:sp>
        <p:nvSpPr>
          <p:cNvPr id="12" name="Title Placeholder 1"/>
          <p:cNvSpPr txBox="1">
            <a:spLocks/>
          </p:cNvSpPr>
          <p:nvPr userDrawn="1"/>
        </p:nvSpPr>
        <p:spPr>
          <a:xfrm>
            <a:off x="838200" y="945691"/>
            <a:ext cx="10515600" cy="343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 lorem ipsum dolor sit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amet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agam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facer </a:t>
            </a:r>
            <a:r>
              <a:rPr lang="en-US" sz="12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modo</a:t>
            </a:r>
            <a:r>
              <a:rPr 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rPr>
              <a:t> data.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5645381" y="1406966"/>
            <a:ext cx="901238" cy="48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7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93" r:id="rId7"/>
    <p:sldLayoutId id="2147483687" r:id="rId8"/>
    <p:sldLayoutId id="2147483684" r:id="rId9"/>
    <p:sldLayoutId id="2147483685" r:id="rId10"/>
    <p:sldLayoutId id="2147483686" r:id="rId11"/>
    <p:sldLayoutId id="2147483688" r:id="rId12"/>
    <p:sldLayoutId id="2147483695" r:id="rId13"/>
    <p:sldLayoutId id="2147483689" r:id="rId14"/>
    <p:sldLayoutId id="2147483690" r:id="rId15"/>
    <p:sldLayoutId id="2147483691" r:id="rId16"/>
    <p:sldLayoutId id="2147483692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  <p:sldLayoutId id="2147483704" r:id="rId26"/>
    <p:sldLayoutId id="2147483705" r:id="rId27"/>
    <p:sldLayoutId id="2147483706" r:id="rId28"/>
    <p:sldLayoutId id="2147483707" r:id="rId29"/>
    <p:sldLayoutId id="2147483708" r:id="rId30"/>
    <p:sldLayoutId id="2147483709" r:id="rId31"/>
    <p:sldLayoutId id="2147483710" r:id="rId32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500" b="1" i="0" kern="1200">
          <a:solidFill>
            <a:schemeClr val="tx1"/>
          </a:solidFill>
          <a:latin typeface="Montserrat" charset="0"/>
          <a:ea typeface="Montserrat" charset="0"/>
          <a:cs typeface="Montserrat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627A046-9F7C-41A6-B8A4-7C42E7286E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017" b="5017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B65450-C8FA-4CA1-925F-B73853438289}"/>
              </a:ext>
            </a:extLst>
          </p:cNvPr>
          <p:cNvSpPr/>
          <p:nvPr/>
        </p:nvSpPr>
        <p:spPr>
          <a:xfrm>
            <a:off x="1291772" y="1345671"/>
            <a:ext cx="10900228" cy="416665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7EE9AF8-F815-43BC-A35C-59B8559804DD}"/>
              </a:ext>
            </a:extLst>
          </p:cNvPr>
          <p:cNvGrpSpPr/>
          <p:nvPr/>
        </p:nvGrpSpPr>
        <p:grpSpPr>
          <a:xfrm>
            <a:off x="3527524" y="2270727"/>
            <a:ext cx="5136952" cy="2316546"/>
            <a:chOff x="3527524" y="2416835"/>
            <a:chExt cx="5136952" cy="231654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9943" y="2416835"/>
              <a:ext cx="1132116" cy="1157148"/>
            </a:xfrm>
            <a:prstGeom prst="rect">
              <a:avLst/>
            </a:prstGeom>
          </p:spPr>
        </p:pic>
        <p:sp>
          <p:nvSpPr>
            <p:cNvPr id="31" name="Rectangle 2"/>
            <p:cNvSpPr>
              <a:spLocks/>
            </p:cNvSpPr>
            <p:nvPr/>
          </p:nvSpPr>
          <p:spPr bwMode="auto">
            <a:xfrm>
              <a:off x="4815842" y="3978938"/>
              <a:ext cx="2560318" cy="30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  <a:cs typeface="Lato Black" charset="0"/>
                  <a:sym typeface="Montserrat-Bold" charset="0"/>
                </a:rPr>
                <a:t>W  E  L  C  O  M  E</a:t>
              </a:r>
            </a:p>
          </p:txBody>
        </p:sp>
        <p:sp>
          <p:nvSpPr>
            <p:cNvPr id="33" name="Rectangle 4"/>
            <p:cNvSpPr>
              <a:spLocks/>
            </p:cNvSpPr>
            <p:nvPr/>
          </p:nvSpPr>
          <p:spPr bwMode="auto">
            <a:xfrm>
              <a:off x="3527524" y="4387540"/>
              <a:ext cx="5136952" cy="3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3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 have created a very spacious feeling.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6876B692-79B6-4DAA-9777-C4E8BD0310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4597" r="14597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A3C397CC-AFAD-4F20-B78B-CC434B11AEE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4610" r="14610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9D71799-10DF-492F-8F67-670D8AD23D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22621" b="22621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F7F0448C-A8C1-424F-8A91-C4FFA92743E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t="23264" b="23264"/>
          <a:stretch>
            <a:fillRect/>
          </a:stretch>
        </p:blipFill>
        <p:spPr/>
      </p:pic>
      <p:grpSp>
        <p:nvGrpSpPr>
          <p:cNvPr id="78" name="Group 77"/>
          <p:cNvGrpSpPr/>
          <p:nvPr/>
        </p:nvGrpSpPr>
        <p:grpSpPr>
          <a:xfrm>
            <a:off x="9453682" y="2071094"/>
            <a:ext cx="2128718" cy="1945102"/>
            <a:chOff x="3103919" y="2228670"/>
            <a:chExt cx="2128718" cy="1945102"/>
          </a:xfrm>
        </p:grpSpPr>
        <p:sp>
          <p:nvSpPr>
            <p:cNvPr id="79" name="TextBox 78"/>
            <p:cNvSpPr txBox="1"/>
            <p:nvPr/>
          </p:nvSpPr>
          <p:spPr>
            <a:xfrm>
              <a:off x="3103919" y="2973443"/>
              <a:ext cx="21287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Text of the printing to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Typeset industry your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of the printing this for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Lorem ipsum in to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Your profile &amp; a</a:t>
              </a:r>
            </a:p>
            <a:p>
              <a:pPr algn="r"/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powerpoint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103919" y="2228670"/>
              <a:ext cx="212871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000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Example 1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4693919" y="2805528"/>
              <a:ext cx="423497" cy="457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352800" y="2071094"/>
            <a:ext cx="2128718" cy="1945102"/>
            <a:chOff x="3103919" y="2228670"/>
            <a:chExt cx="2128718" cy="1945102"/>
          </a:xfrm>
        </p:grpSpPr>
        <p:sp>
          <p:nvSpPr>
            <p:cNvPr id="68" name="TextBox 67"/>
            <p:cNvSpPr txBox="1"/>
            <p:nvPr/>
          </p:nvSpPr>
          <p:spPr>
            <a:xfrm>
              <a:off x="3103919" y="2973443"/>
              <a:ext cx="21287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Text of the printing to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Typeset industry your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of the printing this for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Lorem ipsum in to</a:t>
              </a:r>
            </a:p>
            <a:p>
              <a:pPr algn="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Your profile &amp; a</a:t>
              </a:r>
            </a:p>
            <a:p>
              <a:pPr algn="r"/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powerpoint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panose="020F0502020204030203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103919" y="2228670"/>
              <a:ext cx="212871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000" b="1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Example 1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4693919" y="2805528"/>
              <a:ext cx="423497" cy="457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291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9CF6A53-0367-4FD1-B740-CF23378FE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293" b="28293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8D86108-C6E8-48DA-B528-5E1C520A96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23476" r="23476"/>
          <a:stretch>
            <a:fillRect/>
          </a:stretch>
        </p:blipFill>
        <p:spPr/>
      </p:pic>
      <p:sp>
        <p:nvSpPr>
          <p:cNvPr id="104" name="Rectangle 103"/>
          <p:cNvSpPr/>
          <p:nvPr/>
        </p:nvSpPr>
        <p:spPr>
          <a:xfrm>
            <a:off x="0" y="1774697"/>
            <a:ext cx="2463776" cy="216806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9855104" y="1774697"/>
            <a:ext cx="2336896" cy="20504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2463776" y="3942766"/>
            <a:ext cx="2336896" cy="205047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7391327" y="3942766"/>
            <a:ext cx="2336896" cy="2050473"/>
          </a:xfrm>
          <a:prstGeom prst="rect">
            <a:avLst/>
          </a:prstGeom>
          <a:solidFill>
            <a:srgbClr val="FF000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238113" y="2341539"/>
            <a:ext cx="1987550" cy="1034384"/>
            <a:chOff x="1426875" y="4245954"/>
            <a:chExt cx="1987550" cy="1034384"/>
          </a:xfrm>
        </p:grpSpPr>
        <p:sp>
          <p:nvSpPr>
            <p:cNvPr id="122" name="TextBox 121"/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Text of the printing to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Typeset industry your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of the printing this for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1569738" y="4245954"/>
              <a:ext cx="17018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spc="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Example 4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D208275-9938-4A5C-B7EF-DF1AFB0862B4}"/>
              </a:ext>
            </a:extLst>
          </p:cNvPr>
          <p:cNvGrpSpPr/>
          <p:nvPr/>
        </p:nvGrpSpPr>
        <p:grpSpPr>
          <a:xfrm>
            <a:off x="2638449" y="4450810"/>
            <a:ext cx="1987550" cy="1034384"/>
            <a:chOff x="1426875" y="4245954"/>
            <a:chExt cx="1987550" cy="103438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877ECAC-325A-45F0-BE1E-FEBE73E0471A}"/>
                </a:ext>
              </a:extLst>
            </p:cNvPr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Text of the printing to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Typeset industry your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of the printing this for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761333-4FA9-4211-B11B-2ECD34DFDEE9}"/>
                </a:ext>
              </a:extLst>
            </p:cNvPr>
            <p:cNvSpPr txBox="1"/>
            <p:nvPr/>
          </p:nvSpPr>
          <p:spPr>
            <a:xfrm>
              <a:off x="1569738" y="4245954"/>
              <a:ext cx="17018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spc="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Example 4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54EB7A6-01F5-47A4-9211-ADF755EB5B4E}"/>
              </a:ext>
            </a:extLst>
          </p:cNvPr>
          <p:cNvGrpSpPr/>
          <p:nvPr/>
        </p:nvGrpSpPr>
        <p:grpSpPr>
          <a:xfrm>
            <a:off x="7566000" y="4450810"/>
            <a:ext cx="1987550" cy="1034384"/>
            <a:chOff x="1426875" y="4245954"/>
            <a:chExt cx="1987550" cy="103438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0F2BAE0-B678-4C65-8539-122321F1AE5E}"/>
                </a:ext>
              </a:extLst>
            </p:cNvPr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Text of the printing to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Typeset industry your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of the printing this for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C549DE7-94E4-454D-9013-A72F876ED571}"/>
                </a:ext>
              </a:extLst>
            </p:cNvPr>
            <p:cNvSpPr txBox="1"/>
            <p:nvPr/>
          </p:nvSpPr>
          <p:spPr>
            <a:xfrm>
              <a:off x="1569738" y="4245954"/>
              <a:ext cx="17018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spc="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Example 4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6CC654F-1534-49DF-A779-21A13F093056}"/>
              </a:ext>
            </a:extLst>
          </p:cNvPr>
          <p:cNvGrpSpPr/>
          <p:nvPr/>
        </p:nvGrpSpPr>
        <p:grpSpPr>
          <a:xfrm>
            <a:off x="10029777" y="2282741"/>
            <a:ext cx="1987550" cy="1034384"/>
            <a:chOff x="1426875" y="4245954"/>
            <a:chExt cx="1987550" cy="103438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1D1689D-D9D9-4073-A3A7-FBCEBCBE3C75}"/>
                </a:ext>
              </a:extLst>
            </p:cNvPr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Text of the printing to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Typeset industry your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of the printing this for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4FFA599-5663-434A-9CA7-B19EC95C7504}"/>
                </a:ext>
              </a:extLst>
            </p:cNvPr>
            <p:cNvSpPr txBox="1"/>
            <p:nvPr/>
          </p:nvSpPr>
          <p:spPr>
            <a:xfrm>
              <a:off x="1569738" y="4245954"/>
              <a:ext cx="17018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spc="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Example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715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E5DE268-B5B5-411A-851D-C60D4C8C60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9066" r="19066"/>
          <a:stretch>
            <a:fillRect/>
          </a:stretch>
        </p:blipFill>
        <p:spPr/>
      </p:pic>
      <p:sp>
        <p:nvSpPr>
          <p:cNvPr id="38" name="Rectangle 37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14000">
                <a:schemeClr val="accent4">
                  <a:alpha val="85000"/>
                </a:schemeClr>
              </a:gs>
              <a:gs pos="76000">
                <a:schemeClr val="accent3">
                  <a:alpha val="85000"/>
                </a:schemeClr>
              </a:gs>
              <a:gs pos="100000">
                <a:schemeClr val="accent6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712DFD-50CB-4590-BEBD-08A3AFBB7C52}"/>
              </a:ext>
            </a:extLst>
          </p:cNvPr>
          <p:cNvGrpSpPr/>
          <p:nvPr/>
        </p:nvGrpSpPr>
        <p:grpSpPr>
          <a:xfrm>
            <a:off x="3367314" y="1811703"/>
            <a:ext cx="5457372" cy="3234594"/>
            <a:chOff x="3367314" y="1811702"/>
            <a:chExt cx="5457372" cy="3234594"/>
          </a:xfrm>
        </p:grpSpPr>
        <p:grpSp>
          <p:nvGrpSpPr>
            <p:cNvPr id="34" name="Group 33"/>
            <p:cNvGrpSpPr/>
            <p:nvPr/>
          </p:nvGrpSpPr>
          <p:grpSpPr>
            <a:xfrm>
              <a:off x="5442764" y="1811702"/>
              <a:ext cx="1217572" cy="814174"/>
              <a:chOff x="3562350" y="960437"/>
              <a:chExt cx="4978400" cy="3328988"/>
            </a:xfrm>
            <a:solidFill>
              <a:schemeClr val="bg1"/>
            </a:solidFill>
          </p:grpSpPr>
          <p:sp>
            <p:nvSpPr>
              <p:cNvPr id="28" name="Freeform 11"/>
              <p:cNvSpPr>
                <a:spLocks noEditPoints="1"/>
              </p:cNvSpPr>
              <p:nvPr/>
            </p:nvSpPr>
            <p:spPr bwMode="auto">
              <a:xfrm>
                <a:off x="5961063" y="1103312"/>
                <a:ext cx="549275" cy="593725"/>
              </a:xfrm>
              <a:custGeom>
                <a:avLst/>
                <a:gdLst>
                  <a:gd name="T0" fmla="*/ 162 w 181"/>
                  <a:gd name="T1" fmla="*/ 0 h 196"/>
                  <a:gd name="T2" fmla="*/ 143 w 181"/>
                  <a:gd name="T3" fmla="*/ 55 h 196"/>
                  <a:gd name="T4" fmla="*/ 93 w 181"/>
                  <a:gd name="T5" fmla="*/ 87 h 196"/>
                  <a:gd name="T6" fmla="*/ 22 w 181"/>
                  <a:gd name="T7" fmla="*/ 127 h 196"/>
                  <a:gd name="T8" fmla="*/ 7 w 181"/>
                  <a:gd name="T9" fmla="*/ 196 h 196"/>
                  <a:gd name="T10" fmla="*/ 44 w 181"/>
                  <a:gd name="T11" fmla="*/ 151 h 196"/>
                  <a:gd name="T12" fmla="*/ 106 w 181"/>
                  <a:gd name="T13" fmla="*/ 128 h 196"/>
                  <a:gd name="T14" fmla="*/ 172 w 181"/>
                  <a:gd name="T15" fmla="*/ 70 h 196"/>
                  <a:gd name="T16" fmla="*/ 162 w 181"/>
                  <a:gd name="T17" fmla="*/ 0 h 196"/>
                  <a:gd name="T18" fmla="*/ 162 w 181"/>
                  <a:gd name="T19" fmla="*/ 0 h 196"/>
                  <a:gd name="T20" fmla="*/ 162 w 181"/>
                  <a:gd name="T21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96">
                    <a:moveTo>
                      <a:pt x="162" y="0"/>
                    </a:moveTo>
                    <a:cubicBezTo>
                      <a:pt x="160" y="10"/>
                      <a:pt x="160" y="33"/>
                      <a:pt x="143" y="55"/>
                    </a:cubicBezTo>
                    <a:cubicBezTo>
                      <a:pt x="124" y="75"/>
                      <a:pt x="116" y="77"/>
                      <a:pt x="93" y="87"/>
                    </a:cubicBezTo>
                    <a:cubicBezTo>
                      <a:pt x="75" y="93"/>
                      <a:pt x="44" y="101"/>
                      <a:pt x="22" y="127"/>
                    </a:cubicBezTo>
                    <a:cubicBezTo>
                      <a:pt x="2" y="150"/>
                      <a:pt x="0" y="182"/>
                      <a:pt x="7" y="196"/>
                    </a:cubicBezTo>
                    <a:cubicBezTo>
                      <a:pt x="14" y="175"/>
                      <a:pt x="33" y="156"/>
                      <a:pt x="44" y="151"/>
                    </a:cubicBezTo>
                    <a:cubicBezTo>
                      <a:pt x="70" y="136"/>
                      <a:pt x="84" y="135"/>
                      <a:pt x="106" y="128"/>
                    </a:cubicBezTo>
                    <a:cubicBezTo>
                      <a:pt x="136" y="116"/>
                      <a:pt x="158" y="102"/>
                      <a:pt x="172" y="70"/>
                    </a:cubicBezTo>
                    <a:cubicBezTo>
                      <a:pt x="181" y="49"/>
                      <a:pt x="176" y="17"/>
                      <a:pt x="162" y="0"/>
                    </a:cubicBezTo>
                    <a:close/>
                    <a:moveTo>
                      <a:pt x="162" y="0"/>
                    </a:moveTo>
                    <a:cubicBezTo>
                      <a:pt x="162" y="0"/>
                      <a:pt x="162" y="0"/>
                      <a:pt x="16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12"/>
              <p:cNvSpPr>
                <a:spLocks noEditPoints="1"/>
              </p:cNvSpPr>
              <p:nvPr/>
            </p:nvSpPr>
            <p:spPr bwMode="auto">
              <a:xfrm>
                <a:off x="5054600" y="2449512"/>
                <a:ext cx="1903413" cy="1816100"/>
              </a:xfrm>
              <a:custGeom>
                <a:avLst/>
                <a:gdLst>
                  <a:gd name="T0" fmla="*/ 573 w 626"/>
                  <a:gd name="T1" fmla="*/ 155 h 599"/>
                  <a:gd name="T2" fmla="*/ 496 w 626"/>
                  <a:gd name="T3" fmla="*/ 155 h 599"/>
                  <a:gd name="T4" fmla="*/ 496 w 626"/>
                  <a:gd name="T5" fmla="*/ 139 h 599"/>
                  <a:gd name="T6" fmla="*/ 554 w 626"/>
                  <a:gd name="T7" fmla="*/ 81 h 599"/>
                  <a:gd name="T8" fmla="*/ 496 w 626"/>
                  <a:gd name="T9" fmla="*/ 23 h 599"/>
                  <a:gd name="T10" fmla="*/ 496 w 626"/>
                  <a:gd name="T11" fmla="*/ 14 h 599"/>
                  <a:gd name="T12" fmla="*/ 481 w 626"/>
                  <a:gd name="T13" fmla="*/ 0 h 599"/>
                  <a:gd name="T14" fmla="*/ 366 w 626"/>
                  <a:gd name="T15" fmla="*/ 0 h 599"/>
                  <a:gd name="T16" fmla="*/ 352 w 626"/>
                  <a:gd name="T17" fmla="*/ 14 h 599"/>
                  <a:gd name="T18" fmla="*/ 352 w 626"/>
                  <a:gd name="T19" fmla="*/ 155 h 599"/>
                  <a:gd name="T20" fmla="*/ 53 w 626"/>
                  <a:gd name="T21" fmla="*/ 155 h 599"/>
                  <a:gd name="T22" fmla="*/ 0 w 626"/>
                  <a:gd name="T23" fmla="*/ 208 h 599"/>
                  <a:gd name="T24" fmla="*/ 53 w 626"/>
                  <a:gd name="T25" fmla="*/ 262 h 599"/>
                  <a:gd name="T26" fmla="*/ 272 w 626"/>
                  <a:gd name="T27" fmla="*/ 262 h 599"/>
                  <a:gd name="T28" fmla="*/ 272 w 626"/>
                  <a:gd name="T29" fmla="*/ 517 h 599"/>
                  <a:gd name="T30" fmla="*/ 228 w 626"/>
                  <a:gd name="T31" fmla="*/ 517 h 599"/>
                  <a:gd name="T32" fmla="*/ 188 w 626"/>
                  <a:gd name="T33" fmla="*/ 558 h 599"/>
                  <a:gd name="T34" fmla="*/ 228 w 626"/>
                  <a:gd name="T35" fmla="*/ 599 h 599"/>
                  <a:gd name="T36" fmla="*/ 397 w 626"/>
                  <a:gd name="T37" fmla="*/ 599 h 599"/>
                  <a:gd name="T38" fmla="*/ 438 w 626"/>
                  <a:gd name="T39" fmla="*/ 558 h 599"/>
                  <a:gd name="T40" fmla="*/ 397 w 626"/>
                  <a:gd name="T41" fmla="*/ 517 h 599"/>
                  <a:gd name="T42" fmla="*/ 354 w 626"/>
                  <a:gd name="T43" fmla="*/ 517 h 599"/>
                  <a:gd name="T44" fmla="*/ 354 w 626"/>
                  <a:gd name="T45" fmla="*/ 262 h 599"/>
                  <a:gd name="T46" fmla="*/ 573 w 626"/>
                  <a:gd name="T47" fmla="*/ 262 h 599"/>
                  <a:gd name="T48" fmla="*/ 626 w 626"/>
                  <a:gd name="T49" fmla="*/ 208 h 599"/>
                  <a:gd name="T50" fmla="*/ 573 w 626"/>
                  <a:gd name="T51" fmla="*/ 155 h 599"/>
                  <a:gd name="T52" fmla="*/ 496 w 626"/>
                  <a:gd name="T53" fmla="*/ 62 h 599"/>
                  <a:gd name="T54" fmla="*/ 515 w 626"/>
                  <a:gd name="T55" fmla="*/ 81 h 599"/>
                  <a:gd name="T56" fmla="*/ 496 w 626"/>
                  <a:gd name="T57" fmla="*/ 99 h 599"/>
                  <a:gd name="T58" fmla="*/ 496 w 626"/>
                  <a:gd name="T59" fmla="*/ 62 h 599"/>
                  <a:gd name="T60" fmla="*/ 496 w 626"/>
                  <a:gd name="T61" fmla="*/ 62 h 599"/>
                  <a:gd name="T62" fmla="*/ 496 w 626"/>
                  <a:gd name="T63" fmla="*/ 62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6" h="599">
                    <a:moveTo>
                      <a:pt x="573" y="155"/>
                    </a:moveTo>
                    <a:cubicBezTo>
                      <a:pt x="496" y="155"/>
                      <a:pt x="496" y="155"/>
                      <a:pt x="496" y="155"/>
                    </a:cubicBezTo>
                    <a:cubicBezTo>
                      <a:pt x="496" y="139"/>
                      <a:pt x="496" y="139"/>
                      <a:pt x="496" y="139"/>
                    </a:cubicBezTo>
                    <a:cubicBezTo>
                      <a:pt x="528" y="139"/>
                      <a:pt x="554" y="113"/>
                      <a:pt x="554" y="81"/>
                    </a:cubicBezTo>
                    <a:cubicBezTo>
                      <a:pt x="554" y="49"/>
                      <a:pt x="528" y="23"/>
                      <a:pt x="496" y="23"/>
                    </a:cubicBezTo>
                    <a:cubicBezTo>
                      <a:pt x="496" y="14"/>
                      <a:pt x="496" y="14"/>
                      <a:pt x="496" y="14"/>
                    </a:cubicBezTo>
                    <a:cubicBezTo>
                      <a:pt x="496" y="6"/>
                      <a:pt x="489" y="0"/>
                      <a:pt x="481" y="0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58" y="0"/>
                      <a:pt x="352" y="6"/>
                      <a:pt x="352" y="14"/>
                    </a:cubicBezTo>
                    <a:cubicBezTo>
                      <a:pt x="352" y="155"/>
                      <a:pt x="352" y="155"/>
                      <a:pt x="352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24" y="155"/>
                      <a:pt x="0" y="179"/>
                      <a:pt x="0" y="208"/>
                    </a:cubicBezTo>
                    <a:cubicBezTo>
                      <a:pt x="0" y="238"/>
                      <a:pt x="24" y="262"/>
                      <a:pt x="53" y="262"/>
                    </a:cubicBezTo>
                    <a:cubicBezTo>
                      <a:pt x="272" y="262"/>
                      <a:pt x="272" y="262"/>
                      <a:pt x="272" y="262"/>
                    </a:cubicBezTo>
                    <a:cubicBezTo>
                      <a:pt x="272" y="517"/>
                      <a:pt x="272" y="517"/>
                      <a:pt x="272" y="517"/>
                    </a:cubicBezTo>
                    <a:cubicBezTo>
                      <a:pt x="228" y="517"/>
                      <a:pt x="228" y="517"/>
                      <a:pt x="228" y="517"/>
                    </a:cubicBezTo>
                    <a:cubicBezTo>
                      <a:pt x="206" y="517"/>
                      <a:pt x="188" y="536"/>
                      <a:pt x="188" y="558"/>
                    </a:cubicBezTo>
                    <a:cubicBezTo>
                      <a:pt x="188" y="581"/>
                      <a:pt x="206" y="599"/>
                      <a:pt x="228" y="599"/>
                    </a:cubicBezTo>
                    <a:cubicBezTo>
                      <a:pt x="397" y="599"/>
                      <a:pt x="397" y="599"/>
                      <a:pt x="397" y="599"/>
                    </a:cubicBezTo>
                    <a:cubicBezTo>
                      <a:pt x="420" y="599"/>
                      <a:pt x="438" y="581"/>
                      <a:pt x="438" y="558"/>
                    </a:cubicBezTo>
                    <a:cubicBezTo>
                      <a:pt x="438" y="536"/>
                      <a:pt x="420" y="517"/>
                      <a:pt x="397" y="517"/>
                    </a:cubicBezTo>
                    <a:cubicBezTo>
                      <a:pt x="354" y="517"/>
                      <a:pt x="354" y="517"/>
                      <a:pt x="354" y="517"/>
                    </a:cubicBezTo>
                    <a:cubicBezTo>
                      <a:pt x="354" y="262"/>
                      <a:pt x="354" y="262"/>
                      <a:pt x="354" y="262"/>
                    </a:cubicBezTo>
                    <a:cubicBezTo>
                      <a:pt x="573" y="262"/>
                      <a:pt x="573" y="262"/>
                      <a:pt x="573" y="262"/>
                    </a:cubicBezTo>
                    <a:cubicBezTo>
                      <a:pt x="602" y="262"/>
                      <a:pt x="626" y="238"/>
                      <a:pt x="626" y="208"/>
                    </a:cubicBezTo>
                    <a:cubicBezTo>
                      <a:pt x="626" y="179"/>
                      <a:pt x="602" y="155"/>
                      <a:pt x="573" y="155"/>
                    </a:cubicBezTo>
                    <a:close/>
                    <a:moveTo>
                      <a:pt x="496" y="62"/>
                    </a:moveTo>
                    <a:cubicBezTo>
                      <a:pt x="506" y="62"/>
                      <a:pt x="515" y="70"/>
                      <a:pt x="515" y="81"/>
                    </a:cubicBezTo>
                    <a:cubicBezTo>
                      <a:pt x="515" y="91"/>
                      <a:pt x="506" y="99"/>
                      <a:pt x="496" y="99"/>
                    </a:cubicBezTo>
                    <a:lnTo>
                      <a:pt x="496" y="62"/>
                    </a:lnTo>
                    <a:close/>
                    <a:moveTo>
                      <a:pt x="496" y="62"/>
                    </a:moveTo>
                    <a:cubicBezTo>
                      <a:pt x="496" y="62"/>
                      <a:pt x="496" y="62"/>
                      <a:pt x="496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13"/>
              <p:cNvSpPr>
                <a:spLocks noEditPoints="1"/>
              </p:cNvSpPr>
              <p:nvPr/>
            </p:nvSpPr>
            <p:spPr bwMode="auto">
              <a:xfrm>
                <a:off x="3562350" y="1766887"/>
                <a:ext cx="2508250" cy="2522538"/>
              </a:xfrm>
              <a:custGeom>
                <a:avLst/>
                <a:gdLst>
                  <a:gd name="T0" fmla="*/ 823 w 825"/>
                  <a:gd name="T1" fmla="*/ 39 h 832"/>
                  <a:gd name="T2" fmla="*/ 793 w 825"/>
                  <a:gd name="T3" fmla="*/ 15 h 832"/>
                  <a:gd name="T4" fmla="*/ 654 w 825"/>
                  <a:gd name="T5" fmla="*/ 33 h 832"/>
                  <a:gd name="T6" fmla="*/ 603 w 825"/>
                  <a:gd name="T7" fmla="*/ 35 h 832"/>
                  <a:gd name="T8" fmla="*/ 464 w 825"/>
                  <a:gd name="T9" fmla="*/ 120 h 832"/>
                  <a:gd name="T10" fmla="*/ 321 w 825"/>
                  <a:gd name="T11" fmla="*/ 54 h 832"/>
                  <a:gd name="T12" fmla="*/ 397 w 825"/>
                  <a:gd name="T13" fmla="*/ 66 h 832"/>
                  <a:gd name="T14" fmla="*/ 363 w 825"/>
                  <a:gd name="T15" fmla="*/ 45 h 832"/>
                  <a:gd name="T16" fmla="*/ 247 w 825"/>
                  <a:gd name="T17" fmla="*/ 11 h 832"/>
                  <a:gd name="T18" fmla="*/ 157 w 825"/>
                  <a:gd name="T19" fmla="*/ 66 h 832"/>
                  <a:gd name="T20" fmla="*/ 87 w 825"/>
                  <a:gd name="T21" fmla="*/ 412 h 832"/>
                  <a:gd name="T22" fmla="*/ 105 w 825"/>
                  <a:gd name="T23" fmla="*/ 469 h 832"/>
                  <a:gd name="T24" fmla="*/ 41 w 825"/>
                  <a:gd name="T25" fmla="*/ 469 h 832"/>
                  <a:gd name="T26" fmla="*/ 0 w 825"/>
                  <a:gd name="T27" fmla="*/ 510 h 832"/>
                  <a:gd name="T28" fmla="*/ 0 w 825"/>
                  <a:gd name="T29" fmla="*/ 783 h 832"/>
                  <a:gd name="T30" fmla="*/ 41 w 825"/>
                  <a:gd name="T31" fmla="*/ 824 h 832"/>
                  <a:gd name="T32" fmla="*/ 82 w 825"/>
                  <a:gd name="T33" fmla="*/ 783 h 832"/>
                  <a:gd name="T34" fmla="*/ 82 w 825"/>
                  <a:gd name="T35" fmla="*/ 550 h 832"/>
                  <a:gd name="T36" fmla="*/ 270 w 825"/>
                  <a:gd name="T37" fmla="*/ 550 h 832"/>
                  <a:gd name="T38" fmla="*/ 270 w 825"/>
                  <a:gd name="T39" fmla="*/ 783 h 832"/>
                  <a:gd name="T40" fmla="*/ 310 w 825"/>
                  <a:gd name="T41" fmla="*/ 824 h 832"/>
                  <a:gd name="T42" fmla="*/ 351 w 825"/>
                  <a:gd name="T43" fmla="*/ 783 h 832"/>
                  <a:gd name="T44" fmla="*/ 351 w 825"/>
                  <a:gd name="T45" fmla="*/ 543 h 832"/>
                  <a:gd name="T46" fmla="*/ 437 w 825"/>
                  <a:gd name="T47" fmla="*/ 783 h 832"/>
                  <a:gd name="T48" fmla="*/ 515 w 825"/>
                  <a:gd name="T49" fmla="*/ 820 h 832"/>
                  <a:gd name="T50" fmla="*/ 553 w 825"/>
                  <a:gd name="T51" fmla="*/ 742 h 832"/>
                  <a:gd name="T52" fmla="*/ 442 w 825"/>
                  <a:gd name="T53" fmla="*/ 432 h 832"/>
                  <a:gd name="T54" fmla="*/ 403 w 825"/>
                  <a:gd name="T55" fmla="*/ 394 h 832"/>
                  <a:gd name="T56" fmla="*/ 343 w 825"/>
                  <a:gd name="T57" fmla="*/ 375 h 832"/>
                  <a:gd name="T58" fmla="*/ 382 w 825"/>
                  <a:gd name="T59" fmla="*/ 237 h 832"/>
                  <a:gd name="T60" fmla="*/ 278 w 825"/>
                  <a:gd name="T61" fmla="*/ 147 h 832"/>
                  <a:gd name="T62" fmla="*/ 446 w 825"/>
                  <a:gd name="T63" fmla="*/ 225 h 832"/>
                  <a:gd name="T64" fmla="*/ 494 w 825"/>
                  <a:gd name="T65" fmla="*/ 222 h 832"/>
                  <a:gd name="T66" fmla="*/ 657 w 825"/>
                  <a:gd name="T67" fmla="*/ 122 h 832"/>
                  <a:gd name="T68" fmla="*/ 681 w 825"/>
                  <a:gd name="T69" fmla="*/ 84 h 832"/>
                  <a:gd name="T70" fmla="*/ 800 w 825"/>
                  <a:gd name="T71" fmla="*/ 69 h 832"/>
                  <a:gd name="T72" fmla="*/ 823 w 825"/>
                  <a:gd name="T73" fmla="*/ 39 h 832"/>
                  <a:gd name="T74" fmla="*/ 823 w 825"/>
                  <a:gd name="T75" fmla="*/ 39 h 832"/>
                  <a:gd name="T76" fmla="*/ 823 w 825"/>
                  <a:gd name="T77" fmla="*/ 39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5" h="832">
                    <a:moveTo>
                      <a:pt x="823" y="39"/>
                    </a:moveTo>
                    <a:cubicBezTo>
                      <a:pt x="821" y="24"/>
                      <a:pt x="808" y="14"/>
                      <a:pt x="793" y="15"/>
                    </a:cubicBezTo>
                    <a:cubicBezTo>
                      <a:pt x="745" y="22"/>
                      <a:pt x="711" y="26"/>
                      <a:pt x="654" y="33"/>
                    </a:cubicBezTo>
                    <a:cubicBezTo>
                      <a:pt x="639" y="25"/>
                      <a:pt x="619" y="25"/>
                      <a:pt x="603" y="35"/>
                    </a:cubicBezTo>
                    <a:cubicBezTo>
                      <a:pt x="464" y="120"/>
                      <a:pt x="464" y="120"/>
                      <a:pt x="464" y="120"/>
                    </a:cubicBezTo>
                    <a:cubicBezTo>
                      <a:pt x="321" y="54"/>
                      <a:pt x="321" y="54"/>
                      <a:pt x="321" y="54"/>
                    </a:cubicBezTo>
                    <a:cubicBezTo>
                      <a:pt x="397" y="66"/>
                      <a:pt x="397" y="66"/>
                      <a:pt x="397" y="66"/>
                    </a:cubicBezTo>
                    <a:cubicBezTo>
                      <a:pt x="388" y="56"/>
                      <a:pt x="377" y="49"/>
                      <a:pt x="363" y="45"/>
                    </a:cubicBezTo>
                    <a:cubicBezTo>
                      <a:pt x="247" y="11"/>
                      <a:pt x="247" y="11"/>
                      <a:pt x="247" y="11"/>
                    </a:cubicBezTo>
                    <a:cubicBezTo>
                      <a:pt x="207" y="0"/>
                      <a:pt x="165" y="25"/>
                      <a:pt x="157" y="66"/>
                    </a:cubicBezTo>
                    <a:cubicBezTo>
                      <a:pt x="87" y="412"/>
                      <a:pt x="87" y="412"/>
                      <a:pt x="87" y="412"/>
                    </a:cubicBezTo>
                    <a:cubicBezTo>
                      <a:pt x="83" y="432"/>
                      <a:pt x="89" y="454"/>
                      <a:pt x="105" y="469"/>
                    </a:cubicBezTo>
                    <a:cubicBezTo>
                      <a:pt x="41" y="469"/>
                      <a:pt x="41" y="469"/>
                      <a:pt x="41" y="469"/>
                    </a:cubicBezTo>
                    <a:cubicBezTo>
                      <a:pt x="18" y="469"/>
                      <a:pt x="0" y="487"/>
                      <a:pt x="0" y="510"/>
                    </a:cubicBezTo>
                    <a:cubicBezTo>
                      <a:pt x="0" y="783"/>
                      <a:pt x="0" y="783"/>
                      <a:pt x="0" y="783"/>
                    </a:cubicBezTo>
                    <a:cubicBezTo>
                      <a:pt x="0" y="806"/>
                      <a:pt x="18" y="824"/>
                      <a:pt x="41" y="824"/>
                    </a:cubicBezTo>
                    <a:cubicBezTo>
                      <a:pt x="63" y="824"/>
                      <a:pt x="82" y="806"/>
                      <a:pt x="82" y="783"/>
                    </a:cubicBezTo>
                    <a:cubicBezTo>
                      <a:pt x="82" y="550"/>
                      <a:pt x="82" y="550"/>
                      <a:pt x="82" y="550"/>
                    </a:cubicBezTo>
                    <a:cubicBezTo>
                      <a:pt x="270" y="550"/>
                      <a:pt x="270" y="550"/>
                      <a:pt x="270" y="550"/>
                    </a:cubicBezTo>
                    <a:cubicBezTo>
                      <a:pt x="270" y="783"/>
                      <a:pt x="270" y="783"/>
                      <a:pt x="270" y="783"/>
                    </a:cubicBezTo>
                    <a:cubicBezTo>
                      <a:pt x="270" y="806"/>
                      <a:pt x="288" y="824"/>
                      <a:pt x="310" y="824"/>
                    </a:cubicBezTo>
                    <a:cubicBezTo>
                      <a:pt x="333" y="824"/>
                      <a:pt x="351" y="806"/>
                      <a:pt x="351" y="783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437" y="783"/>
                      <a:pt x="437" y="783"/>
                      <a:pt x="437" y="783"/>
                    </a:cubicBezTo>
                    <a:cubicBezTo>
                      <a:pt x="448" y="815"/>
                      <a:pt x="483" y="832"/>
                      <a:pt x="515" y="820"/>
                    </a:cubicBezTo>
                    <a:cubicBezTo>
                      <a:pt x="547" y="809"/>
                      <a:pt x="564" y="774"/>
                      <a:pt x="553" y="742"/>
                    </a:cubicBezTo>
                    <a:cubicBezTo>
                      <a:pt x="442" y="432"/>
                      <a:pt x="442" y="432"/>
                      <a:pt x="442" y="432"/>
                    </a:cubicBezTo>
                    <a:cubicBezTo>
                      <a:pt x="436" y="414"/>
                      <a:pt x="421" y="400"/>
                      <a:pt x="403" y="394"/>
                    </a:cubicBezTo>
                    <a:cubicBezTo>
                      <a:pt x="343" y="375"/>
                      <a:pt x="343" y="375"/>
                      <a:pt x="343" y="375"/>
                    </a:cubicBezTo>
                    <a:cubicBezTo>
                      <a:pt x="382" y="237"/>
                      <a:pt x="382" y="237"/>
                      <a:pt x="382" y="237"/>
                    </a:cubicBezTo>
                    <a:cubicBezTo>
                      <a:pt x="278" y="147"/>
                      <a:pt x="278" y="147"/>
                      <a:pt x="278" y="147"/>
                    </a:cubicBezTo>
                    <a:cubicBezTo>
                      <a:pt x="446" y="225"/>
                      <a:pt x="446" y="225"/>
                      <a:pt x="446" y="225"/>
                    </a:cubicBezTo>
                    <a:cubicBezTo>
                      <a:pt x="461" y="232"/>
                      <a:pt x="479" y="231"/>
                      <a:pt x="494" y="222"/>
                    </a:cubicBezTo>
                    <a:cubicBezTo>
                      <a:pt x="657" y="122"/>
                      <a:pt x="657" y="122"/>
                      <a:pt x="657" y="122"/>
                    </a:cubicBezTo>
                    <a:cubicBezTo>
                      <a:pt x="671" y="113"/>
                      <a:pt x="679" y="99"/>
                      <a:pt x="681" y="84"/>
                    </a:cubicBezTo>
                    <a:cubicBezTo>
                      <a:pt x="730" y="77"/>
                      <a:pt x="755" y="74"/>
                      <a:pt x="800" y="69"/>
                    </a:cubicBezTo>
                    <a:cubicBezTo>
                      <a:pt x="814" y="67"/>
                      <a:pt x="825" y="53"/>
                      <a:pt x="823" y="39"/>
                    </a:cubicBezTo>
                    <a:close/>
                    <a:moveTo>
                      <a:pt x="823" y="39"/>
                    </a:moveTo>
                    <a:cubicBezTo>
                      <a:pt x="823" y="39"/>
                      <a:pt x="823" y="39"/>
                      <a:pt x="823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14"/>
              <p:cNvSpPr>
                <a:spLocks noEditPoints="1"/>
              </p:cNvSpPr>
              <p:nvPr/>
            </p:nvSpPr>
            <p:spPr bwMode="auto">
              <a:xfrm>
                <a:off x="4340225" y="1079500"/>
                <a:ext cx="641350" cy="642938"/>
              </a:xfrm>
              <a:custGeom>
                <a:avLst/>
                <a:gdLst>
                  <a:gd name="T0" fmla="*/ 211 w 211"/>
                  <a:gd name="T1" fmla="*/ 106 h 212"/>
                  <a:gd name="T2" fmla="*/ 106 w 211"/>
                  <a:gd name="T3" fmla="*/ 212 h 212"/>
                  <a:gd name="T4" fmla="*/ 0 w 211"/>
                  <a:gd name="T5" fmla="*/ 106 h 212"/>
                  <a:gd name="T6" fmla="*/ 106 w 211"/>
                  <a:gd name="T7" fmla="*/ 0 h 212"/>
                  <a:gd name="T8" fmla="*/ 211 w 211"/>
                  <a:gd name="T9" fmla="*/ 106 h 212"/>
                  <a:gd name="T10" fmla="*/ 211 w 211"/>
                  <a:gd name="T11" fmla="*/ 106 h 212"/>
                  <a:gd name="T12" fmla="*/ 211 w 211"/>
                  <a:gd name="T1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12">
                    <a:moveTo>
                      <a:pt x="211" y="106"/>
                    </a:moveTo>
                    <a:cubicBezTo>
                      <a:pt x="211" y="164"/>
                      <a:pt x="164" y="212"/>
                      <a:pt x="106" y="212"/>
                    </a:cubicBezTo>
                    <a:cubicBezTo>
                      <a:pt x="47" y="212"/>
                      <a:pt x="0" y="164"/>
                      <a:pt x="0" y="106"/>
                    </a:cubicBezTo>
                    <a:cubicBezTo>
                      <a:pt x="0" y="48"/>
                      <a:pt x="47" y="0"/>
                      <a:pt x="106" y="0"/>
                    </a:cubicBezTo>
                    <a:cubicBezTo>
                      <a:pt x="164" y="0"/>
                      <a:pt x="211" y="48"/>
                      <a:pt x="211" y="106"/>
                    </a:cubicBezTo>
                    <a:close/>
                    <a:moveTo>
                      <a:pt x="211" y="106"/>
                    </a:moveTo>
                    <a:cubicBezTo>
                      <a:pt x="211" y="106"/>
                      <a:pt x="211" y="106"/>
                      <a:pt x="211" y="10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15"/>
              <p:cNvSpPr>
                <a:spLocks noEditPoints="1"/>
              </p:cNvSpPr>
              <p:nvPr/>
            </p:nvSpPr>
            <p:spPr bwMode="auto">
              <a:xfrm>
                <a:off x="7450138" y="960437"/>
                <a:ext cx="641350" cy="642938"/>
              </a:xfrm>
              <a:custGeom>
                <a:avLst/>
                <a:gdLst>
                  <a:gd name="T0" fmla="*/ 211 w 211"/>
                  <a:gd name="T1" fmla="*/ 106 h 212"/>
                  <a:gd name="T2" fmla="*/ 105 w 211"/>
                  <a:gd name="T3" fmla="*/ 212 h 212"/>
                  <a:gd name="T4" fmla="*/ 0 w 211"/>
                  <a:gd name="T5" fmla="*/ 106 h 212"/>
                  <a:gd name="T6" fmla="*/ 105 w 211"/>
                  <a:gd name="T7" fmla="*/ 0 h 212"/>
                  <a:gd name="T8" fmla="*/ 211 w 211"/>
                  <a:gd name="T9" fmla="*/ 106 h 212"/>
                  <a:gd name="T10" fmla="*/ 211 w 211"/>
                  <a:gd name="T11" fmla="*/ 106 h 212"/>
                  <a:gd name="T12" fmla="*/ 211 w 211"/>
                  <a:gd name="T1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12">
                    <a:moveTo>
                      <a:pt x="211" y="106"/>
                    </a:moveTo>
                    <a:cubicBezTo>
                      <a:pt x="211" y="164"/>
                      <a:pt x="164" y="212"/>
                      <a:pt x="105" y="212"/>
                    </a:cubicBezTo>
                    <a:cubicBezTo>
                      <a:pt x="47" y="212"/>
                      <a:pt x="0" y="164"/>
                      <a:pt x="0" y="106"/>
                    </a:cubicBezTo>
                    <a:cubicBezTo>
                      <a:pt x="0" y="48"/>
                      <a:pt x="47" y="0"/>
                      <a:pt x="105" y="0"/>
                    </a:cubicBezTo>
                    <a:cubicBezTo>
                      <a:pt x="164" y="0"/>
                      <a:pt x="211" y="48"/>
                      <a:pt x="211" y="106"/>
                    </a:cubicBezTo>
                    <a:close/>
                    <a:moveTo>
                      <a:pt x="211" y="106"/>
                    </a:moveTo>
                    <a:cubicBezTo>
                      <a:pt x="211" y="106"/>
                      <a:pt x="211" y="106"/>
                      <a:pt x="211" y="10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16"/>
              <p:cNvSpPr>
                <a:spLocks noEditPoints="1"/>
              </p:cNvSpPr>
              <p:nvPr/>
            </p:nvSpPr>
            <p:spPr bwMode="auto">
              <a:xfrm>
                <a:off x="6826250" y="1733550"/>
                <a:ext cx="1714500" cy="2555875"/>
              </a:xfrm>
              <a:custGeom>
                <a:avLst/>
                <a:gdLst>
                  <a:gd name="T0" fmla="*/ 523 w 564"/>
                  <a:gd name="T1" fmla="*/ 480 h 843"/>
                  <a:gd name="T2" fmla="*/ 445 w 564"/>
                  <a:gd name="T3" fmla="*/ 480 h 843"/>
                  <a:gd name="T4" fmla="*/ 474 w 564"/>
                  <a:gd name="T5" fmla="*/ 428 h 843"/>
                  <a:gd name="T6" fmla="*/ 474 w 564"/>
                  <a:gd name="T7" fmla="*/ 75 h 843"/>
                  <a:gd name="T8" fmla="*/ 397 w 564"/>
                  <a:gd name="T9" fmla="*/ 4 h 843"/>
                  <a:gd name="T10" fmla="*/ 276 w 564"/>
                  <a:gd name="T11" fmla="*/ 13 h 843"/>
                  <a:gd name="T12" fmla="*/ 211 w 564"/>
                  <a:gd name="T13" fmla="*/ 90 h 843"/>
                  <a:gd name="T14" fmla="*/ 216 w 564"/>
                  <a:gd name="T15" fmla="*/ 162 h 843"/>
                  <a:gd name="T16" fmla="*/ 316 w 564"/>
                  <a:gd name="T17" fmla="*/ 75 h 843"/>
                  <a:gd name="T18" fmla="*/ 231 w 564"/>
                  <a:gd name="T19" fmla="*/ 207 h 843"/>
                  <a:gd name="T20" fmla="*/ 67 w 564"/>
                  <a:gd name="T21" fmla="*/ 209 h 843"/>
                  <a:gd name="T22" fmla="*/ 17 w 564"/>
                  <a:gd name="T23" fmla="*/ 261 h 843"/>
                  <a:gd name="T24" fmla="*/ 68 w 564"/>
                  <a:gd name="T25" fmla="*/ 311 h 843"/>
                  <a:gd name="T26" fmla="*/ 68 w 564"/>
                  <a:gd name="T27" fmla="*/ 311 h 843"/>
                  <a:gd name="T28" fmla="*/ 260 w 564"/>
                  <a:gd name="T29" fmla="*/ 308 h 843"/>
                  <a:gd name="T30" fmla="*/ 302 w 564"/>
                  <a:gd name="T31" fmla="*/ 285 h 843"/>
                  <a:gd name="T32" fmla="*/ 402 w 564"/>
                  <a:gd name="T33" fmla="*/ 130 h 843"/>
                  <a:gd name="T34" fmla="*/ 347 w 564"/>
                  <a:gd name="T35" fmla="*/ 314 h 843"/>
                  <a:gd name="T36" fmla="*/ 284 w 564"/>
                  <a:gd name="T37" fmla="*/ 361 h 843"/>
                  <a:gd name="T38" fmla="*/ 232 w 564"/>
                  <a:gd name="T39" fmla="*/ 362 h 843"/>
                  <a:gd name="T40" fmla="*/ 234 w 564"/>
                  <a:gd name="T41" fmla="*/ 387 h 843"/>
                  <a:gd name="T42" fmla="*/ 165 w 564"/>
                  <a:gd name="T43" fmla="*/ 404 h 843"/>
                  <a:gd name="T44" fmla="*/ 121 w 564"/>
                  <a:gd name="T45" fmla="*/ 443 h 843"/>
                  <a:gd name="T46" fmla="*/ 11 w 564"/>
                  <a:gd name="T47" fmla="*/ 753 h 843"/>
                  <a:gd name="T48" fmla="*/ 48 w 564"/>
                  <a:gd name="T49" fmla="*/ 831 h 843"/>
                  <a:gd name="T50" fmla="*/ 126 w 564"/>
                  <a:gd name="T51" fmla="*/ 794 h 843"/>
                  <a:gd name="T52" fmla="*/ 212 w 564"/>
                  <a:gd name="T53" fmla="*/ 554 h 843"/>
                  <a:gd name="T54" fmla="*/ 212 w 564"/>
                  <a:gd name="T55" fmla="*/ 794 h 843"/>
                  <a:gd name="T56" fmla="*/ 253 w 564"/>
                  <a:gd name="T57" fmla="*/ 835 h 843"/>
                  <a:gd name="T58" fmla="*/ 294 w 564"/>
                  <a:gd name="T59" fmla="*/ 794 h 843"/>
                  <a:gd name="T60" fmla="*/ 294 w 564"/>
                  <a:gd name="T61" fmla="*/ 561 h 843"/>
                  <a:gd name="T62" fmla="*/ 483 w 564"/>
                  <a:gd name="T63" fmla="*/ 561 h 843"/>
                  <a:gd name="T64" fmla="*/ 483 w 564"/>
                  <a:gd name="T65" fmla="*/ 794 h 843"/>
                  <a:gd name="T66" fmla="*/ 524 w 564"/>
                  <a:gd name="T67" fmla="*/ 835 h 843"/>
                  <a:gd name="T68" fmla="*/ 564 w 564"/>
                  <a:gd name="T69" fmla="*/ 794 h 843"/>
                  <a:gd name="T70" fmla="*/ 564 w 564"/>
                  <a:gd name="T71" fmla="*/ 521 h 843"/>
                  <a:gd name="T72" fmla="*/ 523 w 564"/>
                  <a:gd name="T73" fmla="*/ 480 h 843"/>
                  <a:gd name="T74" fmla="*/ 523 w 564"/>
                  <a:gd name="T75" fmla="*/ 480 h 843"/>
                  <a:gd name="T76" fmla="*/ 523 w 564"/>
                  <a:gd name="T77" fmla="*/ 48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64" h="843">
                    <a:moveTo>
                      <a:pt x="523" y="480"/>
                    </a:moveTo>
                    <a:cubicBezTo>
                      <a:pt x="445" y="480"/>
                      <a:pt x="445" y="480"/>
                      <a:pt x="445" y="480"/>
                    </a:cubicBezTo>
                    <a:cubicBezTo>
                      <a:pt x="464" y="468"/>
                      <a:pt x="474" y="448"/>
                      <a:pt x="474" y="428"/>
                    </a:cubicBezTo>
                    <a:cubicBezTo>
                      <a:pt x="474" y="75"/>
                      <a:pt x="474" y="75"/>
                      <a:pt x="474" y="75"/>
                    </a:cubicBezTo>
                    <a:cubicBezTo>
                      <a:pt x="474" y="33"/>
                      <a:pt x="438" y="0"/>
                      <a:pt x="397" y="4"/>
                    </a:cubicBezTo>
                    <a:cubicBezTo>
                      <a:pt x="276" y="13"/>
                      <a:pt x="276" y="13"/>
                      <a:pt x="276" y="13"/>
                    </a:cubicBezTo>
                    <a:cubicBezTo>
                      <a:pt x="237" y="16"/>
                      <a:pt x="207" y="51"/>
                      <a:pt x="211" y="90"/>
                    </a:cubicBezTo>
                    <a:cubicBezTo>
                      <a:pt x="216" y="162"/>
                      <a:pt x="216" y="162"/>
                      <a:pt x="216" y="162"/>
                    </a:cubicBezTo>
                    <a:cubicBezTo>
                      <a:pt x="316" y="75"/>
                      <a:pt x="316" y="75"/>
                      <a:pt x="316" y="75"/>
                    </a:cubicBezTo>
                    <a:cubicBezTo>
                      <a:pt x="231" y="207"/>
                      <a:pt x="231" y="207"/>
                      <a:pt x="231" y="207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209"/>
                      <a:pt x="16" y="233"/>
                      <a:pt x="17" y="261"/>
                    </a:cubicBezTo>
                    <a:cubicBezTo>
                      <a:pt x="17" y="289"/>
                      <a:pt x="40" y="311"/>
                      <a:pt x="68" y="311"/>
                    </a:cubicBezTo>
                    <a:cubicBezTo>
                      <a:pt x="68" y="311"/>
                      <a:pt x="68" y="311"/>
                      <a:pt x="68" y="311"/>
                    </a:cubicBezTo>
                    <a:cubicBezTo>
                      <a:pt x="260" y="308"/>
                      <a:pt x="260" y="308"/>
                      <a:pt x="260" y="308"/>
                    </a:cubicBezTo>
                    <a:cubicBezTo>
                      <a:pt x="277" y="308"/>
                      <a:pt x="293" y="299"/>
                      <a:pt x="302" y="285"/>
                    </a:cubicBezTo>
                    <a:cubicBezTo>
                      <a:pt x="402" y="130"/>
                      <a:pt x="402" y="130"/>
                      <a:pt x="402" y="130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38" y="342"/>
                      <a:pt x="312" y="361"/>
                      <a:pt x="284" y="361"/>
                    </a:cubicBezTo>
                    <a:cubicBezTo>
                      <a:pt x="255" y="362"/>
                      <a:pt x="267" y="362"/>
                      <a:pt x="232" y="362"/>
                    </a:cubicBezTo>
                    <a:cubicBezTo>
                      <a:pt x="234" y="387"/>
                      <a:pt x="234" y="387"/>
                      <a:pt x="234" y="387"/>
                    </a:cubicBezTo>
                    <a:cubicBezTo>
                      <a:pt x="165" y="404"/>
                      <a:pt x="165" y="404"/>
                      <a:pt x="165" y="404"/>
                    </a:cubicBezTo>
                    <a:cubicBezTo>
                      <a:pt x="145" y="409"/>
                      <a:pt x="128" y="424"/>
                      <a:pt x="121" y="443"/>
                    </a:cubicBezTo>
                    <a:cubicBezTo>
                      <a:pt x="11" y="753"/>
                      <a:pt x="11" y="753"/>
                      <a:pt x="11" y="753"/>
                    </a:cubicBezTo>
                    <a:cubicBezTo>
                      <a:pt x="0" y="785"/>
                      <a:pt x="16" y="820"/>
                      <a:pt x="48" y="831"/>
                    </a:cubicBezTo>
                    <a:cubicBezTo>
                      <a:pt x="80" y="843"/>
                      <a:pt x="115" y="826"/>
                      <a:pt x="126" y="794"/>
                    </a:cubicBezTo>
                    <a:cubicBezTo>
                      <a:pt x="212" y="554"/>
                      <a:pt x="212" y="554"/>
                      <a:pt x="212" y="554"/>
                    </a:cubicBezTo>
                    <a:cubicBezTo>
                      <a:pt x="212" y="794"/>
                      <a:pt x="212" y="794"/>
                      <a:pt x="212" y="794"/>
                    </a:cubicBezTo>
                    <a:cubicBezTo>
                      <a:pt x="212" y="817"/>
                      <a:pt x="231" y="835"/>
                      <a:pt x="253" y="835"/>
                    </a:cubicBezTo>
                    <a:cubicBezTo>
                      <a:pt x="276" y="835"/>
                      <a:pt x="294" y="817"/>
                      <a:pt x="294" y="794"/>
                    </a:cubicBezTo>
                    <a:cubicBezTo>
                      <a:pt x="294" y="561"/>
                      <a:pt x="294" y="561"/>
                      <a:pt x="294" y="561"/>
                    </a:cubicBezTo>
                    <a:cubicBezTo>
                      <a:pt x="483" y="561"/>
                      <a:pt x="483" y="561"/>
                      <a:pt x="483" y="561"/>
                    </a:cubicBezTo>
                    <a:cubicBezTo>
                      <a:pt x="483" y="794"/>
                      <a:pt x="483" y="794"/>
                      <a:pt x="483" y="794"/>
                    </a:cubicBezTo>
                    <a:cubicBezTo>
                      <a:pt x="483" y="817"/>
                      <a:pt x="501" y="835"/>
                      <a:pt x="524" y="835"/>
                    </a:cubicBezTo>
                    <a:cubicBezTo>
                      <a:pt x="546" y="835"/>
                      <a:pt x="564" y="817"/>
                      <a:pt x="564" y="794"/>
                    </a:cubicBezTo>
                    <a:cubicBezTo>
                      <a:pt x="564" y="521"/>
                      <a:pt x="564" y="521"/>
                      <a:pt x="564" y="521"/>
                    </a:cubicBezTo>
                    <a:cubicBezTo>
                      <a:pt x="564" y="498"/>
                      <a:pt x="546" y="480"/>
                      <a:pt x="523" y="480"/>
                    </a:cubicBezTo>
                    <a:close/>
                    <a:moveTo>
                      <a:pt x="523" y="480"/>
                    </a:moveTo>
                    <a:cubicBezTo>
                      <a:pt x="523" y="480"/>
                      <a:pt x="523" y="480"/>
                      <a:pt x="523" y="4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3367314" y="2776748"/>
              <a:ext cx="545737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Page break</a:t>
              </a:r>
            </a:p>
          </p:txBody>
        </p:sp>
        <p:sp>
          <p:nvSpPr>
            <p:cNvPr id="44" name="Rectangle 9"/>
            <p:cNvSpPr>
              <a:spLocks/>
            </p:cNvSpPr>
            <p:nvPr/>
          </p:nvSpPr>
          <p:spPr bwMode="auto">
            <a:xfrm>
              <a:off x="3657601" y="4389991"/>
              <a:ext cx="4833256" cy="656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 have created a very spacious feeling. The simplicity suggests strength and the </a:t>
              </a:r>
              <a:r>
                <a:rPr lang="en-US" sz="11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spaciousn</a:t>
              </a:r>
              <a:r>
                <a:rPr lang="en-US" sz="1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 contributes to the aesthetics meant to project an image of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582337" y="3963516"/>
              <a:ext cx="1027326" cy="1046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0419F52-6102-4491-9D0A-E998A2004F1E}"/>
              </a:ext>
            </a:extLst>
          </p:cNvPr>
          <p:cNvSpPr/>
          <p:nvPr/>
        </p:nvSpPr>
        <p:spPr>
          <a:xfrm>
            <a:off x="2416629" y="1034143"/>
            <a:ext cx="7358743" cy="478971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77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4ACC7635-766F-4424-9DB8-B87EAA808B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22393" r="46167"/>
          <a:stretch/>
        </p:blipFill>
        <p:spPr>
          <a:xfrm>
            <a:off x="6195155" y="2050474"/>
            <a:ext cx="2266674" cy="4807527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8B58D71-D2AC-4838-8C7B-8BFFD5E374C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8045" r="8045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4FD0C37B-7940-41EB-AECE-716B5B25F26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6762" b="6762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7968931E-8425-4CE3-93BF-D36962C417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4023" r="4023"/>
          <a:stretch>
            <a:fillRect/>
          </a:stretch>
        </p:blipFill>
        <p:spPr/>
      </p:pic>
      <p:sp>
        <p:nvSpPr>
          <p:cNvPr id="50" name="Rectangle 49"/>
          <p:cNvSpPr/>
          <p:nvPr/>
        </p:nvSpPr>
        <p:spPr>
          <a:xfrm>
            <a:off x="0" y="2050473"/>
            <a:ext cx="6096000" cy="4807527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91000"/>
                </a:schemeClr>
              </a:gs>
              <a:gs pos="97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9DF242A-B613-4558-B27A-A7CFB9B8AA3A}"/>
              </a:ext>
            </a:extLst>
          </p:cNvPr>
          <p:cNvGrpSpPr/>
          <p:nvPr/>
        </p:nvGrpSpPr>
        <p:grpSpPr>
          <a:xfrm>
            <a:off x="1157680" y="3016121"/>
            <a:ext cx="3780641" cy="2876230"/>
            <a:chOff x="1407062" y="3016121"/>
            <a:chExt cx="3780641" cy="2876230"/>
          </a:xfrm>
        </p:grpSpPr>
        <p:sp>
          <p:nvSpPr>
            <p:cNvPr id="40" name="Rectangle 4"/>
            <p:cNvSpPr>
              <a:spLocks/>
            </p:cNvSpPr>
            <p:nvPr/>
          </p:nvSpPr>
          <p:spPr bwMode="auto">
            <a:xfrm>
              <a:off x="1407062" y="5535008"/>
              <a:ext cx="3780641" cy="357343"/>
            </a:xfrm>
            <a:prstGeom prst="rect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Rectangle 4"/>
            <p:cNvSpPr>
              <a:spLocks/>
            </p:cNvSpPr>
            <p:nvPr/>
          </p:nvSpPr>
          <p:spPr bwMode="auto">
            <a:xfrm>
              <a:off x="1407062" y="4828952"/>
              <a:ext cx="3780641" cy="357343"/>
            </a:xfrm>
            <a:prstGeom prst="rect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" name="Rectangle 17"/>
            <p:cNvSpPr>
              <a:spLocks/>
            </p:cNvSpPr>
            <p:nvPr/>
          </p:nvSpPr>
          <p:spPr bwMode="auto">
            <a:xfrm>
              <a:off x="1524635" y="4571981"/>
              <a:ext cx="970024" cy="19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ts val="1200"/>
                </a:lnSpc>
              </a:pPr>
              <a:r>
                <a:rPr lang="en-US" sz="1200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LOREM IPSUM</a:t>
              </a:r>
            </a:p>
          </p:txBody>
        </p:sp>
        <p:sp>
          <p:nvSpPr>
            <p:cNvPr id="44" name="Rectangle 17"/>
            <p:cNvSpPr>
              <a:spLocks/>
            </p:cNvSpPr>
            <p:nvPr/>
          </p:nvSpPr>
          <p:spPr bwMode="auto">
            <a:xfrm>
              <a:off x="2726165" y="4568369"/>
              <a:ext cx="1212185" cy="203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ts val="1200"/>
                </a:lnSpc>
              </a:pPr>
              <a:r>
                <a:rPr lang="en-US" sz="1200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DOLOR SIT AMET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563195" y="4630711"/>
              <a:ext cx="1468374" cy="1261640"/>
              <a:chOff x="2810345" y="2717640"/>
              <a:chExt cx="1468374" cy="1261640"/>
            </a:xfrm>
          </p:grpSpPr>
          <p:cxnSp>
            <p:nvCxnSpPr>
              <p:cNvPr id="43" name="Straight Connector 42"/>
              <p:cNvCxnSpPr/>
              <p:nvPr/>
            </p:nvCxnSpPr>
            <p:spPr bwMode="auto">
              <a:xfrm>
                <a:off x="2810345" y="2717640"/>
                <a:ext cx="0" cy="1261640"/>
              </a:xfrm>
              <a:prstGeom prst="line">
                <a:avLst/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190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4278719" y="2717640"/>
                <a:ext cx="0" cy="1261640"/>
              </a:xfrm>
              <a:prstGeom prst="line">
                <a:avLst/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190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46" name="Rectangle 17"/>
            <p:cNvSpPr>
              <a:spLocks/>
            </p:cNvSpPr>
            <p:nvPr/>
          </p:nvSpPr>
          <p:spPr bwMode="auto">
            <a:xfrm>
              <a:off x="4253213" y="4585529"/>
              <a:ext cx="576856" cy="169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ts val="1200"/>
                </a:lnSpc>
              </a:pPr>
              <a:r>
                <a:rPr lang="en-US" sz="1200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AMOUNT</a:t>
              </a:r>
            </a:p>
          </p:txBody>
        </p:sp>
        <p:sp>
          <p:nvSpPr>
            <p:cNvPr id="47" name="Rectangle 12"/>
            <p:cNvSpPr>
              <a:spLocks/>
            </p:cNvSpPr>
            <p:nvPr/>
          </p:nvSpPr>
          <p:spPr bwMode="auto">
            <a:xfrm>
              <a:off x="1528301" y="4762376"/>
              <a:ext cx="1042280" cy="1069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</a:t>
              </a:r>
            </a:p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Design is meant</a:t>
              </a:r>
            </a:p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Project an image</a:t>
              </a:r>
            </a:p>
          </p:txBody>
        </p:sp>
        <p:sp>
          <p:nvSpPr>
            <p:cNvPr id="48" name="Rectangle 12"/>
            <p:cNvSpPr>
              <a:spLocks/>
            </p:cNvSpPr>
            <p:nvPr/>
          </p:nvSpPr>
          <p:spPr bwMode="auto">
            <a:xfrm>
              <a:off x="2726165" y="4762376"/>
              <a:ext cx="1056601" cy="1069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</a:t>
              </a:r>
            </a:p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Design is meant</a:t>
              </a:r>
            </a:p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Project an image</a:t>
              </a:r>
            </a:p>
          </p:txBody>
        </p:sp>
        <p:sp>
          <p:nvSpPr>
            <p:cNvPr id="49" name="Rectangle 12"/>
            <p:cNvSpPr>
              <a:spLocks/>
            </p:cNvSpPr>
            <p:nvPr/>
          </p:nvSpPr>
          <p:spPr bwMode="auto">
            <a:xfrm>
              <a:off x="4253213" y="4762376"/>
              <a:ext cx="837145" cy="1069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651,501</a:t>
              </a:r>
            </a:p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10,240</a:t>
              </a:r>
            </a:p>
            <a:p>
              <a:pPr algn="l">
                <a:lnSpc>
                  <a:spcPct val="225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10,0000</a:t>
              </a: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407062" y="3016121"/>
              <a:ext cx="3626476" cy="512063"/>
              <a:chOff x="662060" y="2906646"/>
              <a:chExt cx="3626476" cy="512063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662060" y="2943221"/>
                <a:ext cx="438912" cy="438912"/>
                <a:chOff x="662060" y="2970653"/>
                <a:chExt cx="438912" cy="438912"/>
              </a:xfrm>
            </p:grpSpPr>
            <p:sp>
              <p:nvSpPr>
                <p:cNvPr id="53" name="Oval 52"/>
                <p:cNvSpPr/>
                <p:nvPr/>
              </p:nvSpPr>
              <p:spPr bwMode="auto">
                <a:xfrm>
                  <a:off x="662060" y="2970653"/>
                  <a:ext cx="438912" cy="438912"/>
                </a:xfrm>
                <a:prstGeom prst="ellipse">
                  <a:avLst/>
                </a:prstGeom>
                <a:solidFill>
                  <a:schemeClr val="tx1"/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endParaRPr>
                </a:p>
              </p:txBody>
            </p:sp>
            <p:sp>
              <p:nvSpPr>
                <p:cNvPr id="54" name="Rectangle 17"/>
                <p:cNvSpPr>
                  <a:spLocks/>
                </p:cNvSpPr>
                <p:nvPr/>
              </p:nvSpPr>
              <p:spPr bwMode="auto">
                <a:xfrm>
                  <a:off x="728723" y="3063933"/>
                  <a:ext cx="305586" cy="2523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sz="1400" b="1" dirty="0">
                      <a:solidFill>
                        <a:srgbClr val="FFFFFF"/>
                      </a:solidFill>
                      <a:latin typeface="Bebas Neue Bold" panose="020B0606020202050201" pitchFamily="34" charset="0"/>
                      <a:ea typeface="Lato" charset="0"/>
                      <a:cs typeface="Lato" charset="0"/>
                      <a:sym typeface="Montserrat-Regular" charset="0"/>
                    </a:rPr>
                    <a:t>1</a:t>
                  </a:r>
                </a:p>
              </p:txBody>
            </p:sp>
          </p:grpSp>
          <p:sp>
            <p:nvSpPr>
              <p:cNvPr id="55" name="Rectangle 17"/>
              <p:cNvSpPr>
                <a:spLocks/>
              </p:cNvSpPr>
              <p:nvPr/>
            </p:nvSpPr>
            <p:spPr bwMode="auto">
              <a:xfrm>
                <a:off x="1207008" y="2906646"/>
                <a:ext cx="3081528" cy="512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ts val="1200"/>
                  </a:lnSpc>
                </a:pPr>
                <a:r>
                  <a:rPr lang="en-US" sz="8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charset="0"/>
                    <a:sym typeface="Montserrat-Regular" charset="0"/>
                  </a:rPr>
                  <a:t>This letterhead design is meant to project an image of professionalism and reliability. By using simple alignments we have created a very spacious feeling. </a:t>
                </a: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407062" y="3758863"/>
              <a:ext cx="3626476" cy="512063"/>
              <a:chOff x="662060" y="3674742"/>
              <a:chExt cx="3626476" cy="512063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662060" y="3711317"/>
                <a:ext cx="438912" cy="438912"/>
                <a:chOff x="662060" y="3738749"/>
                <a:chExt cx="438912" cy="438912"/>
              </a:xfrm>
            </p:grpSpPr>
            <p:sp>
              <p:nvSpPr>
                <p:cNvPr id="57" name="Oval 56"/>
                <p:cNvSpPr/>
                <p:nvPr/>
              </p:nvSpPr>
              <p:spPr bwMode="auto">
                <a:xfrm>
                  <a:off x="662060" y="3738749"/>
                  <a:ext cx="438912" cy="438912"/>
                </a:xfrm>
                <a:prstGeom prst="ellipse">
                  <a:avLst/>
                </a:prstGeom>
                <a:solidFill>
                  <a:schemeClr val="tx2"/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endParaRPr>
                </a:p>
              </p:txBody>
            </p:sp>
            <p:sp>
              <p:nvSpPr>
                <p:cNvPr id="58" name="Rectangle 17"/>
                <p:cNvSpPr>
                  <a:spLocks/>
                </p:cNvSpPr>
                <p:nvPr/>
              </p:nvSpPr>
              <p:spPr bwMode="auto">
                <a:xfrm>
                  <a:off x="728723" y="3832029"/>
                  <a:ext cx="305586" cy="2523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sz="1400" b="1" dirty="0">
                      <a:solidFill>
                        <a:srgbClr val="FFFFFF"/>
                      </a:solidFill>
                      <a:latin typeface="Bebas Neue Bold" panose="020B0606020202050201" pitchFamily="34" charset="0"/>
                      <a:ea typeface="Lato" charset="0"/>
                      <a:cs typeface="Lato" charset="0"/>
                      <a:sym typeface="Montserrat-Regular" charset="0"/>
                    </a:rPr>
                    <a:t>2</a:t>
                  </a:r>
                </a:p>
              </p:txBody>
            </p:sp>
          </p:grpSp>
          <p:sp>
            <p:nvSpPr>
              <p:cNvPr id="59" name="Rectangle 17"/>
              <p:cNvSpPr>
                <a:spLocks/>
              </p:cNvSpPr>
              <p:nvPr/>
            </p:nvSpPr>
            <p:spPr bwMode="auto">
              <a:xfrm>
                <a:off x="1207008" y="3674742"/>
                <a:ext cx="3081528" cy="512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ts val="1200"/>
                  </a:lnSpc>
                </a:pPr>
                <a:r>
                  <a:rPr lang="en-US" sz="8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charset="0"/>
                    <a:sym typeface="Montserrat-Regular" charset="0"/>
                  </a:rPr>
                  <a:t>This letterhead design is meant to project an image of professionalism and reliability. By using simple alignments we have created a very spacious feeling.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653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082767" y="3807921"/>
            <a:ext cx="10169076" cy="342688"/>
            <a:chOff x="1011462" y="3253527"/>
            <a:chExt cx="10169076" cy="342688"/>
          </a:xfrm>
        </p:grpSpPr>
        <p:sp>
          <p:nvSpPr>
            <p:cNvPr id="27" name="Rectangle 26"/>
            <p:cNvSpPr/>
            <p:nvPr/>
          </p:nvSpPr>
          <p:spPr>
            <a:xfrm>
              <a:off x="1182806" y="3345407"/>
              <a:ext cx="9826388" cy="167185"/>
            </a:xfrm>
            <a:prstGeom prst="rect">
              <a:avLst/>
            </a:prstGeom>
            <a:solidFill>
              <a:srgbClr val="D0CECE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0837850" y="3253527"/>
              <a:ext cx="342688" cy="342688"/>
              <a:chOff x="6729692" y="2297635"/>
              <a:chExt cx="342688" cy="342688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1011462" y="3253527"/>
              <a:ext cx="342688" cy="342688"/>
              <a:chOff x="6729692" y="2297635"/>
              <a:chExt cx="342688" cy="342688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2649193" y="3253527"/>
              <a:ext cx="342688" cy="342688"/>
              <a:chOff x="6729692" y="2297635"/>
              <a:chExt cx="342688" cy="342688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4286924" y="3253527"/>
              <a:ext cx="342688" cy="342688"/>
              <a:chOff x="6729692" y="2297635"/>
              <a:chExt cx="342688" cy="342688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5924655" y="3253527"/>
              <a:ext cx="342688" cy="342688"/>
              <a:chOff x="6729692" y="2297635"/>
              <a:chExt cx="342688" cy="342688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7562386" y="3253527"/>
              <a:ext cx="342688" cy="342688"/>
              <a:chOff x="6729692" y="2297635"/>
              <a:chExt cx="342688" cy="342688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9200117" y="3253527"/>
              <a:ext cx="342688" cy="342688"/>
              <a:chOff x="6729692" y="2297635"/>
              <a:chExt cx="342688" cy="342688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9" name="Flowchart: Merge 48"/>
          <p:cNvSpPr/>
          <p:nvPr/>
        </p:nvSpPr>
        <p:spPr>
          <a:xfrm rot="10800000">
            <a:off x="1126560" y="3442850"/>
            <a:ext cx="255101" cy="255101"/>
          </a:xfrm>
          <a:prstGeom prst="flowChartMerg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lowchart: Merge 49"/>
          <p:cNvSpPr/>
          <p:nvPr/>
        </p:nvSpPr>
        <p:spPr>
          <a:xfrm rot="10800000">
            <a:off x="4402022" y="3442850"/>
            <a:ext cx="255101" cy="255101"/>
          </a:xfrm>
          <a:prstGeom prst="flowChartMerg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lowchart: Merge 50"/>
          <p:cNvSpPr/>
          <p:nvPr/>
        </p:nvSpPr>
        <p:spPr>
          <a:xfrm rot="10800000">
            <a:off x="7679864" y="3442850"/>
            <a:ext cx="255101" cy="255101"/>
          </a:xfrm>
          <a:prstGeom prst="flowChartMerg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lowchart: Merge 51"/>
          <p:cNvSpPr/>
          <p:nvPr/>
        </p:nvSpPr>
        <p:spPr>
          <a:xfrm rot="10800000">
            <a:off x="10957706" y="3442850"/>
            <a:ext cx="255101" cy="255101"/>
          </a:xfrm>
          <a:prstGeom prst="flowChartMerg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lowchart: Merge 52"/>
          <p:cNvSpPr/>
          <p:nvPr/>
        </p:nvSpPr>
        <p:spPr>
          <a:xfrm>
            <a:off x="9315215" y="4242489"/>
            <a:ext cx="255101" cy="255101"/>
          </a:xfrm>
          <a:prstGeom prst="flowChartMerg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lowchart: Merge 53"/>
          <p:cNvSpPr/>
          <p:nvPr/>
        </p:nvSpPr>
        <p:spPr>
          <a:xfrm>
            <a:off x="6039753" y="4242489"/>
            <a:ext cx="255101" cy="255101"/>
          </a:xfrm>
          <a:prstGeom prst="flowChartMerg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lowchart: Merge 54"/>
          <p:cNvSpPr/>
          <p:nvPr/>
        </p:nvSpPr>
        <p:spPr>
          <a:xfrm>
            <a:off x="2764291" y="4242489"/>
            <a:ext cx="255101" cy="255101"/>
          </a:xfrm>
          <a:prstGeom prst="flowChartMerg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1653420" y="3582138"/>
            <a:ext cx="8391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100" dirty="0">
                <a:solidFill>
                  <a:schemeClr val="accent6"/>
                </a:solidFill>
                <a:latin typeface="Roboto Slab" pitchFamily="2" charset="0"/>
                <a:ea typeface="Roboto Slab" pitchFamily="2" charset="0"/>
              </a:rPr>
              <a:t>2002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333729" y="3582138"/>
            <a:ext cx="759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1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2005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938990" y="3582138"/>
            <a:ext cx="8290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1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</a:rPr>
              <a:t>2008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651571" y="3582138"/>
            <a:ext cx="6567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10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2011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295514" y="3582138"/>
            <a:ext cx="6567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100" dirty="0">
                <a:solidFill>
                  <a:srgbClr val="C00000"/>
                </a:solidFill>
                <a:latin typeface="Roboto Slab" pitchFamily="2" charset="0"/>
                <a:ea typeface="Roboto Slab" pitchFamily="2" charset="0"/>
              </a:rPr>
              <a:t>2013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935569" y="3582138"/>
            <a:ext cx="6567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100" dirty="0">
                <a:solidFill>
                  <a:schemeClr val="accent6"/>
                </a:solidFill>
                <a:latin typeface="Roboto Slab" pitchFamily="2" charset="0"/>
                <a:ea typeface="Roboto Slab" pitchFamily="2" charset="0"/>
              </a:rPr>
              <a:t>2017</a:t>
            </a:r>
          </a:p>
        </p:txBody>
      </p:sp>
      <p:sp>
        <p:nvSpPr>
          <p:cNvPr id="62" name="AutoShape 9"/>
          <p:cNvSpPr>
            <a:spLocks/>
          </p:cNvSpPr>
          <p:nvPr/>
        </p:nvSpPr>
        <p:spPr bwMode="auto">
          <a:xfrm>
            <a:off x="2623221" y="4647054"/>
            <a:ext cx="537240" cy="55983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3" name="AutoShape 17"/>
          <p:cNvSpPr>
            <a:spLocks/>
          </p:cNvSpPr>
          <p:nvPr/>
        </p:nvSpPr>
        <p:spPr bwMode="auto">
          <a:xfrm>
            <a:off x="9124302" y="4746566"/>
            <a:ext cx="636926" cy="36081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6383" y="11316"/>
                </a:moveTo>
                <a:cubicBezTo>
                  <a:pt x="6352" y="11293"/>
                  <a:pt x="6334" y="11238"/>
                  <a:pt x="6334" y="11175"/>
                </a:cubicBezTo>
                <a:lnTo>
                  <a:pt x="6334" y="7852"/>
                </a:lnTo>
                <a:cubicBezTo>
                  <a:pt x="6569" y="7570"/>
                  <a:pt x="6728" y="7101"/>
                  <a:pt x="6728" y="6553"/>
                </a:cubicBezTo>
                <a:lnTo>
                  <a:pt x="6728" y="3104"/>
                </a:lnTo>
                <a:cubicBezTo>
                  <a:pt x="6728" y="1391"/>
                  <a:pt x="5939" y="0"/>
                  <a:pt x="4969" y="0"/>
                </a:cubicBezTo>
                <a:lnTo>
                  <a:pt x="4544" y="0"/>
                </a:lnTo>
                <a:cubicBezTo>
                  <a:pt x="3573" y="0"/>
                  <a:pt x="2783" y="1391"/>
                  <a:pt x="2783" y="3104"/>
                </a:cubicBezTo>
                <a:lnTo>
                  <a:pt x="2783" y="6553"/>
                </a:lnTo>
                <a:cubicBezTo>
                  <a:pt x="2783" y="7093"/>
                  <a:pt x="2938" y="7570"/>
                  <a:pt x="3178" y="7852"/>
                </a:cubicBezTo>
                <a:lnTo>
                  <a:pt x="3178" y="11175"/>
                </a:lnTo>
                <a:cubicBezTo>
                  <a:pt x="3178" y="11238"/>
                  <a:pt x="3161" y="11284"/>
                  <a:pt x="3129" y="11316"/>
                </a:cubicBezTo>
                <a:cubicBezTo>
                  <a:pt x="2863" y="11542"/>
                  <a:pt x="1555" y="12708"/>
                  <a:pt x="345" y="14468"/>
                </a:cubicBezTo>
                <a:cubicBezTo>
                  <a:pt x="128" y="14788"/>
                  <a:pt x="0" y="15257"/>
                  <a:pt x="0" y="15758"/>
                </a:cubicBezTo>
                <a:lnTo>
                  <a:pt x="0" y="18120"/>
                </a:lnTo>
                <a:lnTo>
                  <a:pt x="4300" y="18120"/>
                </a:lnTo>
                <a:cubicBezTo>
                  <a:pt x="4384" y="17322"/>
                  <a:pt x="4628" y="16595"/>
                  <a:pt x="4991" y="16071"/>
                </a:cubicBezTo>
                <a:cubicBezTo>
                  <a:pt x="6024" y="14569"/>
                  <a:pt x="7119" y="13412"/>
                  <a:pt x="7810" y="12739"/>
                </a:cubicBezTo>
                <a:cubicBezTo>
                  <a:pt x="7114" y="11957"/>
                  <a:pt x="6547" y="11457"/>
                  <a:pt x="6383" y="11316"/>
                </a:cubicBezTo>
                <a:close/>
                <a:moveTo>
                  <a:pt x="21241" y="14468"/>
                </a:moveTo>
                <a:cubicBezTo>
                  <a:pt x="20030" y="12708"/>
                  <a:pt x="18723" y="11542"/>
                  <a:pt x="18457" y="11316"/>
                </a:cubicBezTo>
                <a:cubicBezTo>
                  <a:pt x="18426" y="11293"/>
                  <a:pt x="18408" y="11238"/>
                  <a:pt x="18408" y="11175"/>
                </a:cubicBezTo>
                <a:lnTo>
                  <a:pt x="18408" y="7852"/>
                </a:lnTo>
                <a:cubicBezTo>
                  <a:pt x="18643" y="7570"/>
                  <a:pt x="18802" y="7101"/>
                  <a:pt x="18802" y="6553"/>
                </a:cubicBezTo>
                <a:lnTo>
                  <a:pt x="18802" y="3104"/>
                </a:lnTo>
                <a:cubicBezTo>
                  <a:pt x="18802" y="1391"/>
                  <a:pt x="18014" y="0"/>
                  <a:pt x="17043" y="0"/>
                </a:cubicBezTo>
                <a:lnTo>
                  <a:pt x="16626" y="0"/>
                </a:lnTo>
                <a:cubicBezTo>
                  <a:pt x="15655" y="0"/>
                  <a:pt x="14867" y="1391"/>
                  <a:pt x="14867" y="3104"/>
                </a:cubicBezTo>
                <a:lnTo>
                  <a:pt x="14867" y="6553"/>
                </a:lnTo>
                <a:cubicBezTo>
                  <a:pt x="14867" y="7093"/>
                  <a:pt x="15022" y="7570"/>
                  <a:pt x="15261" y="7852"/>
                </a:cubicBezTo>
                <a:lnTo>
                  <a:pt x="15261" y="11175"/>
                </a:lnTo>
                <a:cubicBezTo>
                  <a:pt x="15261" y="11238"/>
                  <a:pt x="15244" y="11284"/>
                  <a:pt x="15212" y="11316"/>
                </a:cubicBezTo>
                <a:cubicBezTo>
                  <a:pt x="15048" y="11457"/>
                  <a:pt x="14481" y="11957"/>
                  <a:pt x="13790" y="12739"/>
                </a:cubicBezTo>
                <a:cubicBezTo>
                  <a:pt x="14481" y="13412"/>
                  <a:pt x="15576" y="14569"/>
                  <a:pt x="16609" y="16071"/>
                </a:cubicBezTo>
                <a:cubicBezTo>
                  <a:pt x="16972" y="16595"/>
                  <a:pt x="17211" y="17322"/>
                  <a:pt x="17300" y="18120"/>
                </a:cubicBezTo>
                <a:lnTo>
                  <a:pt x="21600" y="18120"/>
                </a:lnTo>
                <a:lnTo>
                  <a:pt x="21600" y="15758"/>
                </a:lnTo>
                <a:cubicBezTo>
                  <a:pt x="21587" y="15257"/>
                  <a:pt x="21462" y="14780"/>
                  <a:pt x="21241" y="14468"/>
                </a:cubicBezTo>
                <a:close/>
                <a:moveTo>
                  <a:pt x="12730" y="13490"/>
                </a:moveTo>
                <a:cubicBezTo>
                  <a:pt x="12695" y="13458"/>
                  <a:pt x="12673" y="13396"/>
                  <a:pt x="12673" y="13325"/>
                </a:cubicBezTo>
                <a:lnTo>
                  <a:pt x="12673" y="9361"/>
                </a:lnTo>
                <a:cubicBezTo>
                  <a:pt x="12956" y="9025"/>
                  <a:pt x="13143" y="8462"/>
                  <a:pt x="13143" y="7820"/>
                </a:cubicBezTo>
                <a:lnTo>
                  <a:pt x="13143" y="3707"/>
                </a:lnTo>
                <a:cubicBezTo>
                  <a:pt x="13143" y="1658"/>
                  <a:pt x="12203" y="0"/>
                  <a:pt x="11042" y="0"/>
                </a:cubicBezTo>
                <a:lnTo>
                  <a:pt x="10540" y="0"/>
                </a:lnTo>
                <a:cubicBezTo>
                  <a:pt x="9379" y="0"/>
                  <a:pt x="8440" y="1658"/>
                  <a:pt x="8440" y="3707"/>
                </a:cubicBezTo>
                <a:lnTo>
                  <a:pt x="8440" y="7820"/>
                </a:lnTo>
                <a:cubicBezTo>
                  <a:pt x="8440" y="8462"/>
                  <a:pt x="8626" y="9032"/>
                  <a:pt x="8909" y="9361"/>
                </a:cubicBezTo>
                <a:lnTo>
                  <a:pt x="8909" y="13325"/>
                </a:lnTo>
                <a:cubicBezTo>
                  <a:pt x="8909" y="13396"/>
                  <a:pt x="8887" y="13458"/>
                  <a:pt x="8851" y="13490"/>
                </a:cubicBezTo>
                <a:cubicBezTo>
                  <a:pt x="8532" y="13764"/>
                  <a:pt x="6977" y="15155"/>
                  <a:pt x="5532" y="17243"/>
                </a:cubicBezTo>
                <a:cubicBezTo>
                  <a:pt x="5270" y="17619"/>
                  <a:pt x="5119" y="18190"/>
                  <a:pt x="5119" y="18785"/>
                </a:cubicBezTo>
                <a:lnTo>
                  <a:pt x="5119" y="21600"/>
                </a:lnTo>
                <a:lnTo>
                  <a:pt x="16462" y="21600"/>
                </a:lnTo>
                <a:lnTo>
                  <a:pt x="16462" y="18785"/>
                </a:lnTo>
                <a:cubicBezTo>
                  <a:pt x="16462" y="18190"/>
                  <a:pt x="16311" y="17619"/>
                  <a:pt x="16050" y="17243"/>
                </a:cubicBezTo>
                <a:cubicBezTo>
                  <a:pt x="14605" y="15148"/>
                  <a:pt x="13049" y="13764"/>
                  <a:pt x="12730" y="13490"/>
                </a:cubicBezTo>
                <a:close/>
                <a:moveTo>
                  <a:pt x="12730" y="13490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4" name="AutoShape 49"/>
          <p:cNvSpPr>
            <a:spLocks/>
          </p:cNvSpPr>
          <p:nvPr/>
        </p:nvSpPr>
        <p:spPr bwMode="auto">
          <a:xfrm>
            <a:off x="4309568" y="2853513"/>
            <a:ext cx="440007" cy="439614"/>
          </a:xfrm>
          <a:custGeom>
            <a:avLst/>
            <a:gdLst/>
            <a:ahLst/>
            <a:cxnLst/>
            <a:rect l="0" t="0" r="r" b="b"/>
            <a:pathLst>
              <a:path w="21560" h="21600">
                <a:moveTo>
                  <a:pt x="18232" y="5135"/>
                </a:moveTo>
                <a:cubicBezTo>
                  <a:pt x="17986" y="5382"/>
                  <a:pt x="17687" y="5505"/>
                  <a:pt x="17334" y="5505"/>
                </a:cubicBezTo>
                <a:cubicBezTo>
                  <a:pt x="16982" y="5505"/>
                  <a:pt x="16684" y="5382"/>
                  <a:pt x="16437" y="5135"/>
                </a:cubicBezTo>
                <a:cubicBezTo>
                  <a:pt x="16190" y="4889"/>
                  <a:pt x="16067" y="4589"/>
                  <a:pt x="16067" y="4235"/>
                </a:cubicBezTo>
                <a:cubicBezTo>
                  <a:pt x="16067" y="3883"/>
                  <a:pt x="16190" y="3582"/>
                  <a:pt x="16437" y="3335"/>
                </a:cubicBezTo>
                <a:cubicBezTo>
                  <a:pt x="16684" y="3089"/>
                  <a:pt x="16982" y="2966"/>
                  <a:pt x="17334" y="2966"/>
                </a:cubicBezTo>
                <a:cubicBezTo>
                  <a:pt x="17687" y="2966"/>
                  <a:pt x="17986" y="3088"/>
                  <a:pt x="18232" y="3335"/>
                </a:cubicBezTo>
                <a:cubicBezTo>
                  <a:pt x="18478" y="3582"/>
                  <a:pt x="18602" y="3883"/>
                  <a:pt x="18602" y="4235"/>
                </a:cubicBezTo>
                <a:cubicBezTo>
                  <a:pt x="18602" y="4589"/>
                  <a:pt x="18478" y="4889"/>
                  <a:pt x="18232" y="5135"/>
                </a:cubicBezTo>
                <a:cubicBezTo>
                  <a:pt x="18232" y="5135"/>
                  <a:pt x="18232" y="5135"/>
                  <a:pt x="18232" y="5135"/>
                </a:cubicBezTo>
                <a:close/>
                <a:moveTo>
                  <a:pt x="21427" y="126"/>
                </a:moveTo>
                <a:cubicBezTo>
                  <a:pt x="21338" y="42"/>
                  <a:pt x="21233" y="0"/>
                  <a:pt x="21110" y="0"/>
                </a:cubicBezTo>
                <a:cubicBezTo>
                  <a:pt x="18812" y="0"/>
                  <a:pt x="16916" y="312"/>
                  <a:pt x="15420" y="940"/>
                </a:cubicBezTo>
                <a:cubicBezTo>
                  <a:pt x="13923" y="1567"/>
                  <a:pt x="12348" y="2704"/>
                  <a:pt x="10694" y="4354"/>
                </a:cubicBezTo>
                <a:cubicBezTo>
                  <a:pt x="9989" y="5069"/>
                  <a:pt x="9215" y="5930"/>
                  <a:pt x="8370" y="6936"/>
                </a:cubicBezTo>
                <a:lnTo>
                  <a:pt x="3367" y="7200"/>
                </a:lnTo>
                <a:cubicBezTo>
                  <a:pt x="3225" y="7218"/>
                  <a:pt x="3111" y="7289"/>
                  <a:pt x="3023" y="7412"/>
                </a:cubicBezTo>
                <a:lnTo>
                  <a:pt x="66" y="12495"/>
                </a:lnTo>
                <a:cubicBezTo>
                  <a:pt x="-40" y="12671"/>
                  <a:pt x="-17" y="12844"/>
                  <a:pt x="132" y="13011"/>
                </a:cubicBezTo>
                <a:lnTo>
                  <a:pt x="977" y="13857"/>
                </a:lnTo>
                <a:cubicBezTo>
                  <a:pt x="1056" y="13938"/>
                  <a:pt x="1158" y="13978"/>
                  <a:pt x="1280" y="13978"/>
                </a:cubicBezTo>
                <a:cubicBezTo>
                  <a:pt x="1334" y="13978"/>
                  <a:pt x="1373" y="13973"/>
                  <a:pt x="1399" y="13963"/>
                </a:cubicBezTo>
                <a:lnTo>
                  <a:pt x="5044" y="12838"/>
                </a:lnTo>
                <a:lnTo>
                  <a:pt x="8753" y="16558"/>
                </a:lnTo>
                <a:lnTo>
                  <a:pt x="7631" y="20210"/>
                </a:lnTo>
                <a:cubicBezTo>
                  <a:pt x="7587" y="20370"/>
                  <a:pt x="7622" y="20510"/>
                  <a:pt x="7736" y="20634"/>
                </a:cubicBezTo>
                <a:lnTo>
                  <a:pt x="8582" y="21481"/>
                </a:lnTo>
                <a:cubicBezTo>
                  <a:pt x="8679" y="21560"/>
                  <a:pt x="8780" y="21600"/>
                  <a:pt x="8885" y="21600"/>
                </a:cubicBezTo>
                <a:cubicBezTo>
                  <a:pt x="8964" y="21600"/>
                  <a:pt x="9034" y="21583"/>
                  <a:pt x="9096" y="21547"/>
                </a:cubicBezTo>
                <a:lnTo>
                  <a:pt x="14166" y="18583"/>
                </a:lnTo>
                <a:cubicBezTo>
                  <a:pt x="14288" y="18494"/>
                  <a:pt x="14360" y="18380"/>
                  <a:pt x="14377" y="18238"/>
                </a:cubicBezTo>
                <a:lnTo>
                  <a:pt x="14641" y="13222"/>
                </a:lnTo>
                <a:cubicBezTo>
                  <a:pt x="15644" y="12375"/>
                  <a:pt x="16503" y="11599"/>
                  <a:pt x="17216" y="10893"/>
                </a:cubicBezTo>
                <a:cubicBezTo>
                  <a:pt x="18783" y="9313"/>
                  <a:pt x="19898" y="7723"/>
                  <a:pt x="20562" y="6121"/>
                </a:cubicBezTo>
                <a:cubicBezTo>
                  <a:pt x="21227" y="4520"/>
                  <a:pt x="21560" y="2620"/>
                  <a:pt x="21560" y="424"/>
                </a:cubicBezTo>
                <a:cubicBezTo>
                  <a:pt x="21559" y="309"/>
                  <a:pt x="21515" y="209"/>
                  <a:pt x="21427" y="126"/>
                </a:cubicBezTo>
                <a:cubicBezTo>
                  <a:pt x="21427" y="126"/>
                  <a:pt x="21427" y="126"/>
                  <a:pt x="21427" y="126"/>
                </a:cubicBezTo>
                <a:close/>
                <a:moveTo>
                  <a:pt x="21427" y="126"/>
                </a:moveTo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5" name="AutoShape 51"/>
          <p:cNvSpPr>
            <a:spLocks/>
          </p:cNvSpPr>
          <p:nvPr/>
        </p:nvSpPr>
        <p:spPr bwMode="auto">
          <a:xfrm>
            <a:off x="7595349" y="2863634"/>
            <a:ext cx="419372" cy="419372"/>
          </a:xfrm>
          <a:custGeom>
            <a:avLst/>
            <a:gdLst/>
            <a:ahLst/>
            <a:cxnLst/>
            <a:rect l="0" t="0" r="r" b="b"/>
            <a:pathLst>
              <a:path w="21552" h="21576">
                <a:moveTo>
                  <a:pt x="10792" y="14410"/>
                </a:moveTo>
                <a:cubicBezTo>
                  <a:pt x="8811" y="14410"/>
                  <a:pt x="7199" y="12795"/>
                  <a:pt x="7199" y="10812"/>
                </a:cubicBezTo>
                <a:cubicBezTo>
                  <a:pt x="7199" y="8827"/>
                  <a:pt x="8811" y="7213"/>
                  <a:pt x="10792" y="7213"/>
                </a:cubicBezTo>
                <a:cubicBezTo>
                  <a:pt x="12775" y="7213"/>
                  <a:pt x="14387" y="8827"/>
                  <a:pt x="14387" y="10812"/>
                </a:cubicBezTo>
                <a:cubicBezTo>
                  <a:pt x="14387" y="12795"/>
                  <a:pt x="12775" y="14410"/>
                  <a:pt x="10792" y="14410"/>
                </a:cubicBezTo>
                <a:cubicBezTo>
                  <a:pt x="10792" y="14410"/>
                  <a:pt x="10792" y="14410"/>
                  <a:pt x="10792" y="14410"/>
                </a:cubicBezTo>
                <a:close/>
                <a:moveTo>
                  <a:pt x="21484" y="9591"/>
                </a:moveTo>
                <a:cubicBezTo>
                  <a:pt x="21450" y="9287"/>
                  <a:pt x="21097" y="9059"/>
                  <a:pt x="20791" y="9059"/>
                </a:cubicBezTo>
                <a:cubicBezTo>
                  <a:pt x="19804" y="9059"/>
                  <a:pt x="18928" y="8479"/>
                  <a:pt x="18561" y="7581"/>
                </a:cubicBezTo>
                <a:cubicBezTo>
                  <a:pt x="18185" y="6661"/>
                  <a:pt x="18427" y="5590"/>
                  <a:pt x="19163" y="4914"/>
                </a:cubicBezTo>
                <a:cubicBezTo>
                  <a:pt x="19394" y="4702"/>
                  <a:pt x="19423" y="4347"/>
                  <a:pt x="19228" y="4100"/>
                </a:cubicBezTo>
                <a:cubicBezTo>
                  <a:pt x="18723" y="3458"/>
                  <a:pt x="18148" y="2877"/>
                  <a:pt x="17521" y="2374"/>
                </a:cubicBezTo>
                <a:cubicBezTo>
                  <a:pt x="17276" y="2177"/>
                  <a:pt x="16915" y="2205"/>
                  <a:pt x="16702" y="2441"/>
                </a:cubicBezTo>
                <a:cubicBezTo>
                  <a:pt x="16060" y="3153"/>
                  <a:pt x="14906" y="3418"/>
                  <a:pt x="14014" y="3045"/>
                </a:cubicBezTo>
                <a:cubicBezTo>
                  <a:pt x="13087" y="2655"/>
                  <a:pt x="12502" y="1713"/>
                  <a:pt x="12559" y="703"/>
                </a:cubicBezTo>
                <a:cubicBezTo>
                  <a:pt x="12578" y="386"/>
                  <a:pt x="12346" y="110"/>
                  <a:pt x="12030" y="73"/>
                </a:cubicBezTo>
                <a:cubicBezTo>
                  <a:pt x="11226" y="-21"/>
                  <a:pt x="10413" y="-24"/>
                  <a:pt x="9605" y="66"/>
                </a:cubicBezTo>
                <a:cubicBezTo>
                  <a:pt x="9293" y="101"/>
                  <a:pt x="9062" y="370"/>
                  <a:pt x="9072" y="684"/>
                </a:cubicBezTo>
                <a:cubicBezTo>
                  <a:pt x="9107" y="1684"/>
                  <a:pt x="8515" y="2609"/>
                  <a:pt x="7596" y="2986"/>
                </a:cubicBezTo>
                <a:cubicBezTo>
                  <a:pt x="6715" y="3345"/>
                  <a:pt x="5569" y="3083"/>
                  <a:pt x="4929" y="2377"/>
                </a:cubicBezTo>
                <a:cubicBezTo>
                  <a:pt x="4717" y="2144"/>
                  <a:pt x="4362" y="2116"/>
                  <a:pt x="4116" y="2309"/>
                </a:cubicBezTo>
                <a:cubicBezTo>
                  <a:pt x="3470" y="2816"/>
                  <a:pt x="2882" y="3397"/>
                  <a:pt x="2373" y="4034"/>
                </a:cubicBezTo>
                <a:cubicBezTo>
                  <a:pt x="2173" y="4282"/>
                  <a:pt x="2203" y="4641"/>
                  <a:pt x="2437" y="4853"/>
                </a:cubicBezTo>
                <a:cubicBezTo>
                  <a:pt x="3186" y="5534"/>
                  <a:pt x="3428" y="6615"/>
                  <a:pt x="3039" y="7546"/>
                </a:cubicBezTo>
                <a:cubicBezTo>
                  <a:pt x="2667" y="8433"/>
                  <a:pt x="1747" y="9004"/>
                  <a:pt x="695" y="9004"/>
                </a:cubicBezTo>
                <a:cubicBezTo>
                  <a:pt x="353" y="8993"/>
                  <a:pt x="109" y="9223"/>
                  <a:pt x="72" y="9534"/>
                </a:cubicBezTo>
                <a:cubicBezTo>
                  <a:pt x="-23" y="10344"/>
                  <a:pt x="-24" y="11170"/>
                  <a:pt x="67" y="11987"/>
                </a:cubicBezTo>
                <a:cubicBezTo>
                  <a:pt x="101" y="12291"/>
                  <a:pt x="465" y="12518"/>
                  <a:pt x="774" y="12518"/>
                </a:cubicBezTo>
                <a:cubicBezTo>
                  <a:pt x="1712" y="12493"/>
                  <a:pt x="2612" y="13074"/>
                  <a:pt x="2991" y="13996"/>
                </a:cubicBezTo>
                <a:cubicBezTo>
                  <a:pt x="3367" y="14914"/>
                  <a:pt x="3125" y="15987"/>
                  <a:pt x="2389" y="16663"/>
                </a:cubicBezTo>
                <a:cubicBezTo>
                  <a:pt x="2158" y="16875"/>
                  <a:pt x="2128" y="17229"/>
                  <a:pt x="2323" y="17476"/>
                </a:cubicBezTo>
                <a:cubicBezTo>
                  <a:pt x="2823" y="18114"/>
                  <a:pt x="3399" y="18696"/>
                  <a:pt x="4028" y="19203"/>
                </a:cubicBezTo>
                <a:cubicBezTo>
                  <a:pt x="4275" y="19401"/>
                  <a:pt x="4634" y="19374"/>
                  <a:pt x="4848" y="19137"/>
                </a:cubicBezTo>
                <a:cubicBezTo>
                  <a:pt x="5493" y="18424"/>
                  <a:pt x="6647" y="18159"/>
                  <a:pt x="7535" y="18533"/>
                </a:cubicBezTo>
                <a:cubicBezTo>
                  <a:pt x="8464" y="18923"/>
                  <a:pt x="9050" y="19864"/>
                  <a:pt x="8993" y="20874"/>
                </a:cubicBezTo>
                <a:cubicBezTo>
                  <a:pt x="8974" y="21191"/>
                  <a:pt x="9206" y="21469"/>
                  <a:pt x="9521" y="21504"/>
                </a:cubicBezTo>
                <a:cubicBezTo>
                  <a:pt x="9933" y="21552"/>
                  <a:pt x="10347" y="21576"/>
                  <a:pt x="10762" y="21576"/>
                </a:cubicBezTo>
                <a:cubicBezTo>
                  <a:pt x="11157" y="21576"/>
                  <a:pt x="11552" y="21554"/>
                  <a:pt x="11946" y="21511"/>
                </a:cubicBezTo>
                <a:cubicBezTo>
                  <a:pt x="12258" y="21476"/>
                  <a:pt x="12489" y="21206"/>
                  <a:pt x="12479" y="20893"/>
                </a:cubicBezTo>
                <a:cubicBezTo>
                  <a:pt x="12444" y="19893"/>
                  <a:pt x="13036" y="18968"/>
                  <a:pt x="13953" y="18593"/>
                </a:cubicBezTo>
                <a:cubicBezTo>
                  <a:pt x="14840" y="18230"/>
                  <a:pt x="15981" y="18495"/>
                  <a:pt x="16623" y="19200"/>
                </a:cubicBezTo>
                <a:cubicBezTo>
                  <a:pt x="16835" y="19432"/>
                  <a:pt x="17187" y="19460"/>
                  <a:pt x="17436" y="19268"/>
                </a:cubicBezTo>
                <a:cubicBezTo>
                  <a:pt x="18081" y="18762"/>
                  <a:pt x="18667" y="18182"/>
                  <a:pt x="19179" y="17542"/>
                </a:cubicBezTo>
                <a:cubicBezTo>
                  <a:pt x="19378" y="17295"/>
                  <a:pt x="19350" y="16936"/>
                  <a:pt x="19115" y="16722"/>
                </a:cubicBezTo>
                <a:cubicBezTo>
                  <a:pt x="18365" y="16044"/>
                  <a:pt x="18121" y="14961"/>
                  <a:pt x="18511" y="14032"/>
                </a:cubicBezTo>
                <a:cubicBezTo>
                  <a:pt x="18877" y="13157"/>
                  <a:pt x="19763" y="12570"/>
                  <a:pt x="20716" y="12570"/>
                </a:cubicBezTo>
                <a:lnTo>
                  <a:pt x="20849" y="12573"/>
                </a:lnTo>
                <a:cubicBezTo>
                  <a:pt x="21159" y="12599"/>
                  <a:pt x="21442" y="12359"/>
                  <a:pt x="21480" y="12044"/>
                </a:cubicBezTo>
                <a:cubicBezTo>
                  <a:pt x="21575" y="11233"/>
                  <a:pt x="21576" y="10408"/>
                  <a:pt x="21484" y="9591"/>
                </a:cubicBezTo>
                <a:cubicBezTo>
                  <a:pt x="21484" y="9591"/>
                  <a:pt x="21484" y="9591"/>
                  <a:pt x="21484" y="9591"/>
                </a:cubicBezTo>
                <a:close/>
                <a:moveTo>
                  <a:pt x="21484" y="9591"/>
                </a:move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6" name="AutoShape 62"/>
          <p:cNvSpPr>
            <a:spLocks/>
          </p:cNvSpPr>
          <p:nvPr/>
        </p:nvSpPr>
        <p:spPr bwMode="auto">
          <a:xfrm>
            <a:off x="1029969" y="2849179"/>
            <a:ext cx="448283" cy="448283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accent6">
              <a:alpha val="6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7" name="Freeform 11"/>
          <p:cNvSpPr>
            <a:spLocks/>
          </p:cNvSpPr>
          <p:nvPr/>
        </p:nvSpPr>
        <p:spPr bwMode="auto">
          <a:xfrm>
            <a:off x="5920866" y="4724541"/>
            <a:ext cx="492873" cy="404860"/>
          </a:xfrm>
          <a:custGeom>
            <a:avLst/>
            <a:gdLst>
              <a:gd name="connsiteX0" fmla="*/ 63500 w 2667000"/>
              <a:gd name="connsiteY0" fmla="*/ 1381350 h 2190750"/>
              <a:gd name="connsiteX1" fmla="*/ 222018 w 2667000"/>
              <a:gd name="connsiteY1" fmla="*/ 1417577 h 2190750"/>
              <a:gd name="connsiteX2" fmla="*/ 1122426 w 2667000"/>
              <a:gd name="connsiteY2" fmla="*/ 1417577 h 2190750"/>
              <a:gd name="connsiteX3" fmla="*/ 1343024 w 2667000"/>
              <a:gd name="connsiteY3" fmla="*/ 1581987 h 2190750"/>
              <a:gd name="connsiteX4" fmla="*/ 1563506 w 2667000"/>
              <a:gd name="connsiteY4" fmla="*/ 1417577 h 2190750"/>
              <a:gd name="connsiteX5" fmla="*/ 2463912 w 2667000"/>
              <a:gd name="connsiteY5" fmla="*/ 1417577 h 2190750"/>
              <a:gd name="connsiteX6" fmla="*/ 2622550 w 2667000"/>
              <a:gd name="connsiteY6" fmla="*/ 1381542 h 2190750"/>
              <a:gd name="connsiteX7" fmla="*/ 2622550 w 2667000"/>
              <a:gd name="connsiteY7" fmla="*/ 1978661 h 2190750"/>
              <a:gd name="connsiteX8" fmla="*/ 2410244 w 2667000"/>
              <a:gd name="connsiteY8" fmla="*/ 2190750 h 2190750"/>
              <a:gd name="connsiteX9" fmla="*/ 275688 w 2667000"/>
              <a:gd name="connsiteY9" fmla="*/ 2190750 h 2190750"/>
              <a:gd name="connsiteX10" fmla="*/ 63500 w 2667000"/>
              <a:gd name="connsiteY10" fmla="*/ 1978661 h 2190750"/>
              <a:gd name="connsiteX11" fmla="*/ 1343024 w 2667000"/>
              <a:gd name="connsiteY11" fmla="*/ 1155700 h 2190750"/>
              <a:gd name="connsiteX12" fmla="*/ 1473820 w 2667000"/>
              <a:gd name="connsiteY12" fmla="*/ 1286088 h 2190750"/>
              <a:gd name="connsiteX13" fmla="*/ 1473820 w 2667000"/>
              <a:gd name="connsiteY13" fmla="*/ 1345363 h 2190750"/>
              <a:gd name="connsiteX14" fmla="*/ 1343024 w 2667000"/>
              <a:gd name="connsiteY14" fmla="*/ 1475895 h 2190750"/>
              <a:gd name="connsiteX15" fmla="*/ 1212466 w 2667000"/>
              <a:gd name="connsiteY15" fmla="*/ 1345363 h 2190750"/>
              <a:gd name="connsiteX16" fmla="*/ 1212466 w 2667000"/>
              <a:gd name="connsiteY16" fmla="*/ 1286088 h 2190750"/>
              <a:gd name="connsiteX17" fmla="*/ 1343024 w 2667000"/>
              <a:gd name="connsiteY17" fmla="*/ 1155700 h 2190750"/>
              <a:gd name="connsiteX18" fmla="*/ 1133626 w 2667000"/>
              <a:gd name="connsiteY18" fmla="*/ 203200 h 2190750"/>
              <a:gd name="connsiteX19" fmla="*/ 939800 w 2667000"/>
              <a:gd name="connsiteY19" fmla="*/ 342900 h 2190750"/>
              <a:gd name="connsiteX20" fmla="*/ 1735138 w 2667000"/>
              <a:gd name="connsiteY20" fmla="*/ 342900 h 2190750"/>
              <a:gd name="connsiteX21" fmla="*/ 1541348 w 2667000"/>
              <a:gd name="connsiteY21" fmla="*/ 203200 h 2190750"/>
              <a:gd name="connsiteX22" fmla="*/ 1129276 w 2667000"/>
              <a:gd name="connsiteY22" fmla="*/ 0 h 2190750"/>
              <a:gd name="connsiteX23" fmla="*/ 1537724 w 2667000"/>
              <a:gd name="connsiteY23" fmla="*/ 0 h 2190750"/>
              <a:gd name="connsiteX24" fmla="*/ 1936044 w 2667000"/>
              <a:gd name="connsiteY24" fmla="*/ 339833 h 2190750"/>
              <a:gd name="connsiteX25" fmla="*/ 2445862 w 2667000"/>
              <a:gd name="connsiteY25" fmla="*/ 339833 h 2190750"/>
              <a:gd name="connsiteX26" fmla="*/ 2667000 w 2667000"/>
              <a:gd name="connsiteY26" fmla="*/ 552163 h 2190750"/>
              <a:gd name="connsiteX27" fmla="*/ 2667000 w 2667000"/>
              <a:gd name="connsiteY27" fmla="*/ 1041969 h 2190750"/>
              <a:gd name="connsiteX28" fmla="*/ 2454752 w 2667000"/>
              <a:gd name="connsiteY28" fmla="*/ 1254125 h 2190750"/>
              <a:gd name="connsiteX29" fmla="*/ 1563900 w 2667000"/>
              <a:gd name="connsiteY29" fmla="*/ 1254125 h 2190750"/>
              <a:gd name="connsiteX30" fmla="*/ 1493150 w 2667000"/>
              <a:gd name="connsiteY30" fmla="*/ 1098462 h 2190750"/>
              <a:gd name="connsiteX31" fmla="*/ 1488952 w 2667000"/>
              <a:gd name="connsiteY31" fmla="*/ 1095095 h 2190750"/>
              <a:gd name="connsiteX32" fmla="*/ 1459936 w 2667000"/>
              <a:gd name="connsiteY32" fmla="*/ 1071696 h 2190750"/>
              <a:gd name="connsiteX33" fmla="*/ 1447958 w 2667000"/>
              <a:gd name="connsiteY33" fmla="*/ 1065368 h 2190750"/>
              <a:gd name="connsiteX34" fmla="*/ 1421660 w 2667000"/>
              <a:gd name="connsiteY34" fmla="*/ 1051607 h 2190750"/>
              <a:gd name="connsiteX35" fmla="*/ 1399064 w 2667000"/>
              <a:gd name="connsiteY35" fmla="*/ 1044582 h 2190750"/>
              <a:gd name="connsiteX36" fmla="*/ 1379432 w 2667000"/>
              <a:gd name="connsiteY36" fmla="*/ 1038601 h 2190750"/>
              <a:gd name="connsiteX37" fmla="*/ 1333500 w 2667000"/>
              <a:gd name="connsiteY37" fmla="*/ 1033956 h 2190750"/>
              <a:gd name="connsiteX38" fmla="*/ 1287568 w 2667000"/>
              <a:gd name="connsiteY38" fmla="*/ 1038601 h 2190750"/>
              <a:gd name="connsiteX39" fmla="*/ 1267812 w 2667000"/>
              <a:gd name="connsiteY39" fmla="*/ 1044582 h 2190750"/>
              <a:gd name="connsiteX40" fmla="*/ 1245094 w 2667000"/>
              <a:gd name="connsiteY40" fmla="*/ 1051607 h 2190750"/>
              <a:gd name="connsiteX41" fmla="*/ 1218918 w 2667000"/>
              <a:gd name="connsiteY41" fmla="*/ 1065368 h 2190750"/>
              <a:gd name="connsiteX42" fmla="*/ 1206940 w 2667000"/>
              <a:gd name="connsiteY42" fmla="*/ 1071696 h 2190750"/>
              <a:gd name="connsiteX43" fmla="*/ 1177678 w 2667000"/>
              <a:gd name="connsiteY43" fmla="*/ 1095095 h 2190750"/>
              <a:gd name="connsiteX44" fmla="*/ 1173728 w 2667000"/>
              <a:gd name="connsiteY44" fmla="*/ 1098462 h 2190750"/>
              <a:gd name="connsiteX45" fmla="*/ 1102978 w 2667000"/>
              <a:gd name="connsiteY45" fmla="*/ 1254125 h 2190750"/>
              <a:gd name="connsiteX46" fmla="*/ 212248 w 2667000"/>
              <a:gd name="connsiteY46" fmla="*/ 1254125 h 2190750"/>
              <a:gd name="connsiteX47" fmla="*/ 0 w 2667000"/>
              <a:gd name="connsiteY47" fmla="*/ 1041737 h 2190750"/>
              <a:gd name="connsiteX48" fmla="*/ 0 w 2667000"/>
              <a:gd name="connsiteY48" fmla="*/ 552163 h 2190750"/>
              <a:gd name="connsiteX49" fmla="*/ 221138 w 2667000"/>
              <a:gd name="connsiteY49" fmla="*/ 339833 h 2190750"/>
              <a:gd name="connsiteX50" fmla="*/ 730586 w 2667000"/>
              <a:gd name="connsiteY50" fmla="*/ 339833 h 2190750"/>
              <a:gd name="connsiteX51" fmla="*/ 1129276 w 2667000"/>
              <a:gd name="connsiteY51" fmla="*/ 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667000" h="2190750">
                <a:moveTo>
                  <a:pt x="63500" y="1381350"/>
                </a:moveTo>
                <a:cubicBezTo>
                  <a:pt x="111720" y="1404352"/>
                  <a:pt x="165270" y="1417577"/>
                  <a:pt x="222018" y="1417577"/>
                </a:cubicBezTo>
                <a:lnTo>
                  <a:pt x="1122426" y="1417577"/>
                </a:lnTo>
                <a:cubicBezTo>
                  <a:pt x="1151570" y="1512265"/>
                  <a:pt x="1238768" y="1581987"/>
                  <a:pt x="1343024" y="1581987"/>
                </a:cubicBezTo>
                <a:cubicBezTo>
                  <a:pt x="1447164" y="1581987"/>
                  <a:pt x="1534480" y="1512265"/>
                  <a:pt x="1563506" y="1417577"/>
                </a:cubicBezTo>
                <a:cubicBezTo>
                  <a:pt x="1563506" y="1417577"/>
                  <a:pt x="2463912" y="1417577"/>
                  <a:pt x="2463912" y="1417577"/>
                </a:cubicBezTo>
                <a:cubicBezTo>
                  <a:pt x="2520780" y="1417577"/>
                  <a:pt x="2574330" y="1404352"/>
                  <a:pt x="2622550" y="1381542"/>
                </a:cubicBezTo>
                <a:lnTo>
                  <a:pt x="2622550" y="1978661"/>
                </a:lnTo>
                <a:cubicBezTo>
                  <a:pt x="2622550" y="2095248"/>
                  <a:pt x="2527178" y="2190750"/>
                  <a:pt x="2410244" y="2190750"/>
                </a:cubicBezTo>
                <a:lnTo>
                  <a:pt x="275688" y="2190750"/>
                </a:lnTo>
                <a:cubicBezTo>
                  <a:pt x="158754" y="2190750"/>
                  <a:pt x="63500" y="2095248"/>
                  <a:pt x="63500" y="1978661"/>
                </a:cubicBezTo>
                <a:close/>
                <a:moveTo>
                  <a:pt x="1343024" y="1155700"/>
                </a:moveTo>
                <a:cubicBezTo>
                  <a:pt x="1415294" y="1155700"/>
                  <a:pt x="1473820" y="1213826"/>
                  <a:pt x="1473820" y="1286088"/>
                </a:cubicBezTo>
                <a:lnTo>
                  <a:pt x="1473820" y="1345363"/>
                </a:lnTo>
                <a:cubicBezTo>
                  <a:pt x="1473820" y="1417290"/>
                  <a:pt x="1415294" y="1475895"/>
                  <a:pt x="1343024" y="1475895"/>
                </a:cubicBezTo>
                <a:cubicBezTo>
                  <a:pt x="1270636" y="1475895"/>
                  <a:pt x="1212466" y="1417290"/>
                  <a:pt x="1212466" y="1345363"/>
                </a:cubicBezTo>
                <a:lnTo>
                  <a:pt x="1212466" y="1286088"/>
                </a:lnTo>
                <a:cubicBezTo>
                  <a:pt x="1212466" y="1213826"/>
                  <a:pt x="1270636" y="1155700"/>
                  <a:pt x="1343024" y="1155700"/>
                </a:cubicBezTo>
                <a:close/>
                <a:moveTo>
                  <a:pt x="1133626" y="203200"/>
                </a:moveTo>
                <a:cubicBezTo>
                  <a:pt x="1042974" y="203200"/>
                  <a:pt x="966900" y="262204"/>
                  <a:pt x="939800" y="342900"/>
                </a:cubicBezTo>
                <a:cubicBezTo>
                  <a:pt x="939800" y="342900"/>
                  <a:pt x="1735138" y="342900"/>
                  <a:pt x="1735138" y="342900"/>
                </a:cubicBezTo>
                <a:cubicBezTo>
                  <a:pt x="1708038" y="262204"/>
                  <a:pt x="1631928" y="203200"/>
                  <a:pt x="1541348" y="203200"/>
                </a:cubicBezTo>
                <a:close/>
                <a:moveTo>
                  <a:pt x="1129276" y="0"/>
                </a:moveTo>
                <a:lnTo>
                  <a:pt x="1537724" y="0"/>
                </a:lnTo>
                <a:cubicBezTo>
                  <a:pt x="1738612" y="0"/>
                  <a:pt x="1905546" y="147650"/>
                  <a:pt x="1936044" y="339833"/>
                </a:cubicBezTo>
                <a:lnTo>
                  <a:pt x="2445862" y="339833"/>
                </a:lnTo>
                <a:cubicBezTo>
                  <a:pt x="2567482" y="339833"/>
                  <a:pt x="2667000" y="435402"/>
                  <a:pt x="2667000" y="552163"/>
                </a:cubicBezTo>
                <a:lnTo>
                  <a:pt x="2667000" y="1041969"/>
                </a:lnTo>
                <a:cubicBezTo>
                  <a:pt x="2667000" y="1159079"/>
                  <a:pt x="2571804" y="1254125"/>
                  <a:pt x="2454752" y="1254125"/>
                </a:cubicBezTo>
                <a:lnTo>
                  <a:pt x="1563900" y="1254125"/>
                </a:lnTo>
                <a:cubicBezTo>
                  <a:pt x="1560812" y="1192928"/>
                  <a:pt x="1534636" y="1138293"/>
                  <a:pt x="1493150" y="1098462"/>
                </a:cubicBezTo>
                <a:cubicBezTo>
                  <a:pt x="1491792" y="1097127"/>
                  <a:pt x="1490310" y="1096314"/>
                  <a:pt x="1488952" y="1095095"/>
                </a:cubicBezTo>
                <a:cubicBezTo>
                  <a:pt x="1479938" y="1086734"/>
                  <a:pt x="1470308" y="1078722"/>
                  <a:pt x="1459936" y="1071696"/>
                </a:cubicBezTo>
                <a:cubicBezTo>
                  <a:pt x="1455984" y="1069374"/>
                  <a:pt x="1451910" y="1067632"/>
                  <a:pt x="1447958" y="1065368"/>
                </a:cubicBezTo>
                <a:cubicBezTo>
                  <a:pt x="1439440" y="1060374"/>
                  <a:pt x="1430920" y="1055439"/>
                  <a:pt x="1421660" y="1051607"/>
                </a:cubicBezTo>
                <a:cubicBezTo>
                  <a:pt x="1414250" y="1048472"/>
                  <a:pt x="1406596" y="1046614"/>
                  <a:pt x="1399064" y="1044582"/>
                </a:cubicBezTo>
                <a:cubicBezTo>
                  <a:pt x="1392272" y="1042491"/>
                  <a:pt x="1386100" y="1039937"/>
                  <a:pt x="1379432" y="1038601"/>
                </a:cubicBezTo>
                <a:cubicBezTo>
                  <a:pt x="1364616" y="1035466"/>
                  <a:pt x="1349304" y="1033956"/>
                  <a:pt x="1333500" y="1033956"/>
                </a:cubicBezTo>
                <a:cubicBezTo>
                  <a:pt x="1317820" y="1033956"/>
                  <a:pt x="1302384" y="1035466"/>
                  <a:pt x="1287568" y="1038601"/>
                </a:cubicBezTo>
                <a:cubicBezTo>
                  <a:pt x="1280900" y="1039937"/>
                  <a:pt x="1274604" y="1042491"/>
                  <a:pt x="1267812" y="1044582"/>
                </a:cubicBezTo>
                <a:cubicBezTo>
                  <a:pt x="1260404" y="1046614"/>
                  <a:pt x="1252378" y="1048472"/>
                  <a:pt x="1245094" y="1051607"/>
                </a:cubicBezTo>
                <a:cubicBezTo>
                  <a:pt x="1236080" y="1055207"/>
                  <a:pt x="1227438" y="1060374"/>
                  <a:pt x="1218918" y="1065368"/>
                </a:cubicBezTo>
                <a:cubicBezTo>
                  <a:pt x="1214966" y="1067632"/>
                  <a:pt x="1210646" y="1069374"/>
                  <a:pt x="1206940" y="1071696"/>
                </a:cubicBezTo>
                <a:cubicBezTo>
                  <a:pt x="1196570" y="1078722"/>
                  <a:pt x="1187062" y="1086734"/>
                  <a:pt x="1177678" y="1095095"/>
                </a:cubicBezTo>
                <a:cubicBezTo>
                  <a:pt x="1176320" y="1096314"/>
                  <a:pt x="1174838" y="1097127"/>
                  <a:pt x="1173728" y="1098462"/>
                </a:cubicBezTo>
                <a:cubicBezTo>
                  <a:pt x="1132364" y="1137944"/>
                  <a:pt x="1105940" y="1192928"/>
                  <a:pt x="1102978" y="1254125"/>
                </a:cubicBezTo>
                <a:lnTo>
                  <a:pt x="212248" y="1254125"/>
                </a:lnTo>
                <a:cubicBezTo>
                  <a:pt x="95198" y="1254125"/>
                  <a:pt x="0" y="1159079"/>
                  <a:pt x="0" y="1041737"/>
                </a:cubicBezTo>
                <a:lnTo>
                  <a:pt x="0" y="552163"/>
                </a:lnTo>
                <a:cubicBezTo>
                  <a:pt x="0" y="435402"/>
                  <a:pt x="99518" y="339833"/>
                  <a:pt x="221138" y="339833"/>
                </a:cubicBezTo>
                <a:lnTo>
                  <a:pt x="730586" y="339833"/>
                </a:lnTo>
                <a:cubicBezTo>
                  <a:pt x="761454" y="147650"/>
                  <a:pt x="928388" y="0"/>
                  <a:pt x="1129276" y="0"/>
                </a:cubicBezTo>
                <a:close/>
              </a:path>
            </a:pathLst>
          </a:custGeom>
          <a:solidFill>
            <a:srgbClr val="62BA46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68" name="AutoShape 23"/>
          <p:cNvSpPr>
            <a:spLocks/>
          </p:cNvSpPr>
          <p:nvPr/>
        </p:nvSpPr>
        <p:spPr bwMode="auto">
          <a:xfrm>
            <a:off x="10748679" y="2482888"/>
            <a:ext cx="688964" cy="80011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8AED3E5-ACFF-4F3F-9B76-215B9DE00ED5}"/>
              </a:ext>
            </a:extLst>
          </p:cNvPr>
          <p:cNvGrpSpPr/>
          <p:nvPr/>
        </p:nvGrpSpPr>
        <p:grpSpPr>
          <a:xfrm>
            <a:off x="414437" y="4595677"/>
            <a:ext cx="1679346" cy="880316"/>
            <a:chOff x="414437" y="4956301"/>
            <a:chExt cx="1679346" cy="880316"/>
          </a:xfrm>
        </p:grpSpPr>
        <p:sp>
          <p:nvSpPr>
            <p:cNvPr id="72" name="Rectangle 17"/>
            <p:cNvSpPr>
              <a:spLocks/>
            </p:cNvSpPr>
            <p:nvPr/>
          </p:nvSpPr>
          <p:spPr bwMode="auto">
            <a:xfrm>
              <a:off x="414437" y="5170022"/>
              <a:ext cx="1679346" cy="66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professionalism.</a:t>
              </a:r>
            </a:p>
          </p:txBody>
        </p:sp>
        <p:sp>
          <p:nvSpPr>
            <p:cNvPr id="73" name="Rectangle 17"/>
            <p:cNvSpPr>
              <a:spLocks/>
            </p:cNvSpPr>
            <p:nvPr/>
          </p:nvSpPr>
          <p:spPr bwMode="auto">
            <a:xfrm>
              <a:off x="550059" y="4956301"/>
              <a:ext cx="1408100" cy="2782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500" b="1" spc="200" dirty="0">
                  <a:solidFill>
                    <a:srgbClr val="37CA9D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BEGINNING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4B89C3B-3F5E-45DB-90B5-7D3A17157F61}"/>
              </a:ext>
            </a:extLst>
          </p:cNvPr>
          <p:cNvGrpSpPr/>
          <p:nvPr/>
        </p:nvGrpSpPr>
        <p:grpSpPr>
          <a:xfrm>
            <a:off x="2235470" y="2520835"/>
            <a:ext cx="1301480" cy="935455"/>
            <a:chOff x="2235470" y="1687964"/>
            <a:chExt cx="1301480" cy="935455"/>
          </a:xfrm>
        </p:grpSpPr>
        <p:sp>
          <p:nvSpPr>
            <p:cNvPr id="74" name="Rectangle 17"/>
            <p:cNvSpPr>
              <a:spLocks/>
            </p:cNvSpPr>
            <p:nvPr/>
          </p:nvSpPr>
          <p:spPr bwMode="auto">
            <a:xfrm>
              <a:off x="2235470" y="1687964"/>
              <a:ext cx="1301480" cy="40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spc="1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CREATIVE WORK IDEA</a:t>
              </a:r>
            </a:p>
          </p:txBody>
        </p:sp>
        <p:sp>
          <p:nvSpPr>
            <p:cNvPr id="75" name="Rectangle 17"/>
            <p:cNvSpPr>
              <a:spLocks/>
            </p:cNvSpPr>
            <p:nvPr/>
          </p:nvSpPr>
          <p:spPr bwMode="auto">
            <a:xfrm>
              <a:off x="2327046" y="2162769"/>
              <a:ext cx="1118325" cy="46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image.</a:t>
              </a:r>
            </a:p>
          </p:txBody>
        </p:sp>
      </p:grpSp>
      <p:sp>
        <p:nvSpPr>
          <p:cNvPr id="77" name="Rectangle 17"/>
          <p:cNvSpPr>
            <a:spLocks/>
          </p:cNvSpPr>
          <p:nvPr/>
        </p:nvSpPr>
        <p:spPr bwMode="auto">
          <a:xfrm>
            <a:off x="10890946" y="2120064"/>
            <a:ext cx="467399" cy="20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300"/>
              </a:lnSpc>
            </a:pPr>
            <a:r>
              <a:rPr lang="en-US" sz="1500" b="1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YES!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6F5A34E-2CCD-481D-8DC9-C22C4F764EBA}"/>
              </a:ext>
            </a:extLst>
          </p:cNvPr>
          <p:cNvGrpSpPr/>
          <p:nvPr/>
        </p:nvGrpSpPr>
        <p:grpSpPr>
          <a:xfrm>
            <a:off x="10376446" y="4595677"/>
            <a:ext cx="1408106" cy="906049"/>
            <a:chOff x="10376446" y="4956301"/>
            <a:chExt cx="1408106" cy="906049"/>
          </a:xfrm>
        </p:grpSpPr>
        <p:sp>
          <p:nvSpPr>
            <p:cNvPr id="79" name="Rectangle 17"/>
            <p:cNvSpPr>
              <a:spLocks/>
            </p:cNvSpPr>
            <p:nvPr/>
          </p:nvSpPr>
          <p:spPr bwMode="auto">
            <a:xfrm>
              <a:off x="10376446" y="4956301"/>
              <a:ext cx="1408106" cy="378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spc="2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WON CC AWARD</a:t>
              </a:r>
            </a:p>
          </p:txBody>
        </p:sp>
        <p:sp>
          <p:nvSpPr>
            <p:cNvPr id="80" name="Rectangle 17"/>
            <p:cNvSpPr>
              <a:spLocks/>
            </p:cNvSpPr>
            <p:nvPr/>
          </p:nvSpPr>
          <p:spPr bwMode="auto">
            <a:xfrm>
              <a:off x="10578596" y="5401700"/>
              <a:ext cx="1003804" cy="46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83A2C3A-A0C7-44F3-AB04-69ADE4F8C727}"/>
              </a:ext>
            </a:extLst>
          </p:cNvPr>
          <p:cNvGrpSpPr/>
          <p:nvPr/>
        </p:nvGrpSpPr>
        <p:grpSpPr>
          <a:xfrm>
            <a:off x="8644709" y="2520835"/>
            <a:ext cx="1604192" cy="935455"/>
            <a:chOff x="8644709" y="1687964"/>
            <a:chExt cx="1604192" cy="935455"/>
          </a:xfrm>
        </p:grpSpPr>
        <p:sp>
          <p:nvSpPr>
            <p:cNvPr id="82" name="Rectangle 17"/>
            <p:cNvSpPr>
              <a:spLocks/>
            </p:cNvSpPr>
            <p:nvPr/>
          </p:nvSpPr>
          <p:spPr bwMode="auto">
            <a:xfrm>
              <a:off x="8644709" y="1687964"/>
              <a:ext cx="1604192" cy="469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spc="200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EXTEND THE</a:t>
              </a:r>
            </a:p>
            <a:p>
              <a:pPr algn="ctr">
                <a:lnSpc>
                  <a:spcPts val="1300"/>
                </a:lnSpc>
              </a:pPr>
              <a:r>
                <a:rPr lang="en-US" sz="1500" b="1" spc="200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COMMUNITY</a:t>
              </a:r>
            </a:p>
          </p:txBody>
        </p:sp>
        <p:sp>
          <p:nvSpPr>
            <p:cNvPr id="83" name="Rectangle 17"/>
            <p:cNvSpPr>
              <a:spLocks/>
            </p:cNvSpPr>
            <p:nvPr/>
          </p:nvSpPr>
          <p:spPr bwMode="auto">
            <a:xfrm>
              <a:off x="8887641" y="2162769"/>
              <a:ext cx="1118325" cy="46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image.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FED5515-DB27-48DB-9BEB-763CCADC715A}"/>
              </a:ext>
            </a:extLst>
          </p:cNvPr>
          <p:cNvGrpSpPr/>
          <p:nvPr/>
        </p:nvGrpSpPr>
        <p:grpSpPr>
          <a:xfrm>
            <a:off x="3734668" y="4595677"/>
            <a:ext cx="1589806" cy="862507"/>
            <a:chOff x="3734668" y="4956301"/>
            <a:chExt cx="1589806" cy="862507"/>
          </a:xfrm>
        </p:grpSpPr>
        <p:sp>
          <p:nvSpPr>
            <p:cNvPr id="85" name="Rectangle 17"/>
            <p:cNvSpPr>
              <a:spLocks/>
            </p:cNvSpPr>
            <p:nvPr/>
          </p:nvSpPr>
          <p:spPr bwMode="auto">
            <a:xfrm>
              <a:off x="3734668" y="5152213"/>
              <a:ext cx="1589806" cy="66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professionalism.</a:t>
              </a:r>
            </a:p>
          </p:txBody>
        </p:sp>
        <p:sp>
          <p:nvSpPr>
            <p:cNvPr id="86" name="Rectangle 17"/>
            <p:cNvSpPr>
              <a:spLocks/>
            </p:cNvSpPr>
            <p:nvPr/>
          </p:nvSpPr>
          <p:spPr bwMode="auto">
            <a:xfrm>
              <a:off x="3734671" y="4956301"/>
              <a:ext cx="1589802" cy="266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500" b="1" spc="1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FLY TO AHEAD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4CAB62E-4840-4EEC-83FA-806C5B889C8D}"/>
              </a:ext>
            </a:extLst>
          </p:cNvPr>
          <p:cNvGrpSpPr/>
          <p:nvPr/>
        </p:nvGrpSpPr>
        <p:grpSpPr>
          <a:xfrm>
            <a:off x="6965360" y="4595677"/>
            <a:ext cx="1679350" cy="891535"/>
            <a:chOff x="6965360" y="4956301"/>
            <a:chExt cx="1679350" cy="891535"/>
          </a:xfrm>
        </p:grpSpPr>
        <p:sp>
          <p:nvSpPr>
            <p:cNvPr id="88" name="Rectangle 17"/>
            <p:cNvSpPr>
              <a:spLocks/>
            </p:cNvSpPr>
            <p:nvPr/>
          </p:nvSpPr>
          <p:spPr bwMode="auto">
            <a:xfrm>
              <a:off x="6965360" y="5181241"/>
              <a:ext cx="1679350" cy="66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professionalism.</a:t>
              </a:r>
            </a:p>
          </p:txBody>
        </p:sp>
        <p:sp>
          <p:nvSpPr>
            <p:cNvPr id="89" name="Rectangle 17"/>
            <p:cNvSpPr>
              <a:spLocks/>
            </p:cNvSpPr>
            <p:nvPr/>
          </p:nvSpPr>
          <p:spPr bwMode="auto">
            <a:xfrm>
              <a:off x="7088193" y="4956301"/>
              <a:ext cx="1433684" cy="3088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500" b="1" spc="200" dirty="0">
                  <a:solidFill>
                    <a:srgbClr val="C00000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SETTING UP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4A58689-44C4-4D37-9BCD-9F00574930E3}"/>
              </a:ext>
            </a:extLst>
          </p:cNvPr>
          <p:cNvGrpSpPr/>
          <p:nvPr/>
        </p:nvGrpSpPr>
        <p:grpSpPr>
          <a:xfrm>
            <a:off x="5406762" y="2520835"/>
            <a:ext cx="1521088" cy="935455"/>
            <a:chOff x="5406762" y="1687964"/>
            <a:chExt cx="1521088" cy="935455"/>
          </a:xfrm>
        </p:grpSpPr>
        <p:sp>
          <p:nvSpPr>
            <p:cNvPr id="91" name="Rectangle 17"/>
            <p:cNvSpPr>
              <a:spLocks/>
            </p:cNvSpPr>
            <p:nvPr/>
          </p:nvSpPr>
          <p:spPr bwMode="auto">
            <a:xfrm>
              <a:off x="5406762" y="1687964"/>
              <a:ext cx="1521088" cy="40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spc="200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SETUP THE</a:t>
              </a:r>
            </a:p>
            <a:p>
              <a:pPr algn="ctr">
                <a:lnSpc>
                  <a:spcPts val="1300"/>
                </a:lnSpc>
              </a:pPr>
              <a:r>
                <a:rPr lang="en-US" sz="1500" b="1" spc="200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PORTFOLIO</a:t>
              </a:r>
            </a:p>
          </p:txBody>
        </p:sp>
        <p:sp>
          <p:nvSpPr>
            <p:cNvPr id="92" name="Rectangle 17"/>
            <p:cNvSpPr>
              <a:spLocks/>
            </p:cNvSpPr>
            <p:nvPr/>
          </p:nvSpPr>
          <p:spPr bwMode="auto">
            <a:xfrm>
              <a:off x="5608142" y="2162769"/>
              <a:ext cx="1118325" cy="46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640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>
            <a:spLocks/>
          </p:cNvSpPr>
          <p:nvPr/>
        </p:nvSpPr>
        <p:spPr bwMode="auto">
          <a:xfrm>
            <a:off x="1990734" y="2890054"/>
            <a:ext cx="1699448" cy="1468753"/>
          </a:xfrm>
          <a:custGeom>
            <a:avLst/>
            <a:gdLst>
              <a:gd name="T0" fmla="*/ 995 w 1326"/>
              <a:gd name="T1" fmla="*/ 1146 h 1146"/>
              <a:gd name="T2" fmla="*/ 1326 w 1326"/>
              <a:gd name="T3" fmla="*/ 574 h 1146"/>
              <a:gd name="T4" fmla="*/ 995 w 1326"/>
              <a:gd name="T5" fmla="*/ 0 h 1146"/>
              <a:gd name="T6" fmla="*/ 331 w 1326"/>
              <a:gd name="T7" fmla="*/ 0 h 1146"/>
              <a:gd name="T8" fmla="*/ 0 w 1326"/>
              <a:gd name="T9" fmla="*/ 574 h 1146"/>
              <a:gd name="T10" fmla="*/ 331 w 1326"/>
              <a:gd name="T11" fmla="*/ 1146 h 1146"/>
              <a:gd name="T12" fmla="*/ 995 w 1326"/>
              <a:gd name="T13" fmla="*/ 1146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6" h="1146">
                <a:moveTo>
                  <a:pt x="995" y="1146"/>
                </a:moveTo>
                <a:lnTo>
                  <a:pt x="1326" y="574"/>
                </a:lnTo>
                <a:lnTo>
                  <a:pt x="995" y="0"/>
                </a:lnTo>
                <a:lnTo>
                  <a:pt x="331" y="0"/>
                </a:lnTo>
                <a:lnTo>
                  <a:pt x="0" y="574"/>
                </a:lnTo>
                <a:lnTo>
                  <a:pt x="331" y="1146"/>
                </a:lnTo>
                <a:lnTo>
                  <a:pt x="995" y="11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3341577" y="2108257"/>
            <a:ext cx="1699448" cy="1471316"/>
          </a:xfrm>
          <a:custGeom>
            <a:avLst/>
            <a:gdLst>
              <a:gd name="T0" fmla="*/ 994 w 1326"/>
              <a:gd name="T1" fmla="*/ 1148 h 1148"/>
              <a:gd name="T2" fmla="*/ 1326 w 1326"/>
              <a:gd name="T3" fmla="*/ 574 h 1148"/>
              <a:gd name="T4" fmla="*/ 994 w 1326"/>
              <a:gd name="T5" fmla="*/ 0 h 1148"/>
              <a:gd name="T6" fmla="*/ 331 w 1326"/>
              <a:gd name="T7" fmla="*/ 0 h 1148"/>
              <a:gd name="T8" fmla="*/ 0 w 1326"/>
              <a:gd name="T9" fmla="*/ 574 h 1148"/>
              <a:gd name="T10" fmla="*/ 331 w 1326"/>
              <a:gd name="T11" fmla="*/ 1148 h 1148"/>
              <a:gd name="T12" fmla="*/ 994 w 1326"/>
              <a:gd name="T13" fmla="*/ 1148 h 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6" h="1148">
                <a:moveTo>
                  <a:pt x="994" y="1148"/>
                </a:moveTo>
                <a:lnTo>
                  <a:pt x="1326" y="574"/>
                </a:lnTo>
                <a:lnTo>
                  <a:pt x="994" y="0"/>
                </a:lnTo>
                <a:lnTo>
                  <a:pt x="331" y="0"/>
                </a:lnTo>
                <a:lnTo>
                  <a:pt x="0" y="574"/>
                </a:lnTo>
                <a:lnTo>
                  <a:pt x="331" y="1148"/>
                </a:lnTo>
                <a:lnTo>
                  <a:pt x="994" y="1148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041982" y="2108257"/>
            <a:ext cx="1700730" cy="1471316"/>
          </a:xfrm>
          <a:custGeom>
            <a:avLst/>
            <a:gdLst>
              <a:gd name="T0" fmla="*/ 995 w 1327"/>
              <a:gd name="T1" fmla="*/ 1148 h 1148"/>
              <a:gd name="T2" fmla="*/ 1327 w 1327"/>
              <a:gd name="T3" fmla="*/ 574 h 1148"/>
              <a:gd name="T4" fmla="*/ 995 w 1327"/>
              <a:gd name="T5" fmla="*/ 0 h 1148"/>
              <a:gd name="T6" fmla="*/ 332 w 1327"/>
              <a:gd name="T7" fmla="*/ 0 h 1148"/>
              <a:gd name="T8" fmla="*/ 0 w 1327"/>
              <a:gd name="T9" fmla="*/ 574 h 1148"/>
              <a:gd name="T10" fmla="*/ 332 w 1327"/>
              <a:gd name="T11" fmla="*/ 1148 h 1148"/>
              <a:gd name="T12" fmla="*/ 995 w 1327"/>
              <a:gd name="T13" fmla="*/ 1148 h 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7" h="1148">
                <a:moveTo>
                  <a:pt x="995" y="1148"/>
                </a:moveTo>
                <a:lnTo>
                  <a:pt x="1327" y="574"/>
                </a:lnTo>
                <a:lnTo>
                  <a:pt x="995" y="0"/>
                </a:lnTo>
                <a:lnTo>
                  <a:pt x="332" y="0"/>
                </a:lnTo>
                <a:lnTo>
                  <a:pt x="0" y="574"/>
                </a:lnTo>
                <a:lnTo>
                  <a:pt x="332" y="1148"/>
                </a:lnTo>
                <a:lnTo>
                  <a:pt x="995" y="114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4691139" y="2890054"/>
            <a:ext cx="1700730" cy="1468753"/>
          </a:xfrm>
          <a:custGeom>
            <a:avLst/>
            <a:gdLst>
              <a:gd name="T0" fmla="*/ 332 w 1327"/>
              <a:gd name="T1" fmla="*/ 1146 h 1146"/>
              <a:gd name="T2" fmla="*/ 995 w 1327"/>
              <a:gd name="T3" fmla="*/ 1146 h 1146"/>
              <a:gd name="T4" fmla="*/ 1327 w 1327"/>
              <a:gd name="T5" fmla="*/ 574 h 1146"/>
              <a:gd name="T6" fmla="*/ 995 w 1327"/>
              <a:gd name="T7" fmla="*/ 0 h 1146"/>
              <a:gd name="T8" fmla="*/ 332 w 1327"/>
              <a:gd name="T9" fmla="*/ 0 h 1146"/>
              <a:gd name="T10" fmla="*/ 0 w 1327"/>
              <a:gd name="T11" fmla="*/ 574 h 1146"/>
              <a:gd name="T12" fmla="*/ 332 w 1327"/>
              <a:gd name="T13" fmla="*/ 1146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7" h="1146">
                <a:moveTo>
                  <a:pt x="332" y="1146"/>
                </a:moveTo>
                <a:lnTo>
                  <a:pt x="995" y="1146"/>
                </a:lnTo>
                <a:lnTo>
                  <a:pt x="1327" y="574"/>
                </a:lnTo>
                <a:lnTo>
                  <a:pt x="995" y="0"/>
                </a:lnTo>
                <a:lnTo>
                  <a:pt x="332" y="0"/>
                </a:lnTo>
                <a:lnTo>
                  <a:pt x="0" y="574"/>
                </a:lnTo>
                <a:lnTo>
                  <a:pt x="332" y="1146"/>
                </a:lnTo>
                <a:close/>
              </a:path>
            </a:pathLst>
          </a:custGeom>
          <a:solidFill>
            <a:srgbClr val="FF00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639891" y="3671851"/>
            <a:ext cx="1699448" cy="1468753"/>
          </a:xfrm>
          <a:custGeom>
            <a:avLst/>
            <a:gdLst>
              <a:gd name="T0" fmla="*/ 995 w 1326"/>
              <a:gd name="T1" fmla="*/ 0 h 1146"/>
              <a:gd name="T2" fmla="*/ 331 w 1326"/>
              <a:gd name="T3" fmla="*/ 0 h 1146"/>
              <a:gd name="T4" fmla="*/ 0 w 1326"/>
              <a:gd name="T5" fmla="*/ 574 h 1146"/>
              <a:gd name="T6" fmla="*/ 331 w 1326"/>
              <a:gd name="T7" fmla="*/ 1146 h 1146"/>
              <a:gd name="T8" fmla="*/ 995 w 1326"/>
              <a:gd name="T9" fmla="*/ 1146 h 1146"/>
              <a:gd name="T10" fmla="*/ 1326 w 1326"/>
              <a:gd name="T11" fmla="*/ 574 h 1146"/>
              <a:gd name="T12" fmla="*/ 995 w 1326"/>
              <a:gd name="T13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6" h="1146">
                <a:moveTo>
                  <a:pt x="995" y="0"/>
                </a:moveTo>
                <a:lnTo>
                  <a:pt x="331" y="0"/>
                </a:lnTo>
                <a:lnTo>
                  <a:pt x="0" y="574"/>
                </a:lnTo>
                <a:lnTo>
                  <a:pt x="331" y="1146"/>
                </a:lnTo>
                <a:lnTo>
                  <a:pt x="995" y="1146"/>
                </a:lnTo>
                <a:lnTo>
                  <a:pt x="1326" y="574"/>
                </a:lnTo>
                <a:lnTo>
                  <a:pt x="995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6041982" y="3671851"/>
            <a:ext cx="1700730" cy="1468753"/>
          </a:xfrm>
          <a:custGeom>
            <a:avLst/>
            <a:gdLst>
              <a:gd name="T0" fmla="*/ 332 w 1327"/>
              <a:gd name="T1" fmla="*/ 0 h 1146"/>
              <a:gd name="T2" fmla="*/ 0 w 1327"/>
              <a:gd name="T3" fmla="*/ 574 h 1146"/>
              <a:gd name="T4" fmla="*/ 332 w 1327"/>
              <a:gd name="T5" fmla="*/ 1146 h 1146"/>
              <a:gd name="T6" fmla="*/ 995 w 1327"/>
              <a:gd name="T7" fmla="*/ 1146 h 1146"/>
              <a:gd name="T8" fmla="*/ 1327 w 1327"/>
              <a:gd name="T9" fmla="*/ 574 h 1146"/>
              <a:gd name="T10" fmla="*/ 995 w 1327"/>
              <a:gd name="T11" fmla="*/ 0 h 1146"/>
              <a:gd name="T12" fmla="*/ 332 w 1327"/>
              <a:gd name="T13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7" h="1146">
                <a:moveTo>
                  <a:pt x="332" y="0"/>
                </a:moveTo>
                <a:lnTo>
                  <a:pt x="0" y="574"/>
                </a:lnTo>
                <a:lnTo>
                  <a:pt x="332" y="1146"/>
                </a:lnTo>
                <a:lnTo>
                  <a:pt x="995" y="1146"/>
                </a:lnTo>
                <a:lnTo>
                  <a:pt x="1327" y="574"/>
                </a:lnTo>
                <a:lnTo>
                  <a:pt x="995" y="0"/>
                </a:lnTo>
                <a:lnTo>
                  <a:pt x="332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1990734" y="4454930"/>
            <a:ext cx="1699448" cy="1467471"/>
          </a:xfrm>
          <a:custGeom>
            <a:avLst/>
            <a:gdLst>
              <a:gd name="T0" fmla="*/ 331 w 1326"/>
              <a:gd name="T1" fmla="*/ 0 h 1145"/>
              <a:gd name="T2" fmla="*/ 0 w 1326"/>
              <a:gd name="T3" fmla="*/ 571 h 1145"/>
              <a:gd name="T4" fmla="*/ 331 w 1326"/>
              <a:gd name="T5" fmla="*/ 1145 h 1145"/>
              <a:gd name="T6" fmla="*/ 995 w 1326"/>
              <a:gd name="T7" fmla="*/ 1145 h 1145"/>
              <a:gd name="T8" fmla="*/ 1326 w 1326"/>
              <a:gd name="T9" fmla="*/ 571 h 1145"/>
              <a:gd name="T10" fmla="*/ 995 w 1326"/>
              <a:gd name="T11" fmla="*/ 0 h 1145"/>
              <a:gd name="T12" fmla="*/ 331 w 1326"/>
              <a:gd name="T13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6" h="1145">
                <a:moveTo>
                  <a:pt x="331" y="0"/>
                </a:moveTo>
                <a:lnTo>
                  <a:pt x="0" y="571"/>
                </a:lnTo>
                <a:lnTo>
                  <a:pt x="331" y="1145"/>
                </a:lnTo>
                <a:lnTo>
                  <a:pt x="995" y="1145"/>
                </a:lnTo>
                <a:lnTo>
                  <a:pt x="1326" y="571"/>
                </a:lnTo>
                <a:lnTo>
                  <a:pt x="995" y="0"/>
                </a:lnTo>
                <a:lnTo>
                  <a:pt x="331" y="0"/>
                </a:lnTo>
                <a:close/>
              </a:path>
            </a:pathLst>
          </a:custGeom>
          <a:solidFill>
            <a:schemeClr val="accent6">
              <a:alpha val="89804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8"/>
          <p:cNvSpPr>
            <a:spLocks/>
          </p:cNvSpPr>
          <p:nvPr/>
        </p:nvSpPr>
        <p:spPr bwMode="auto">
          <a:xfrm>
            <a:off x="4691139" y="4454930"/>
            <a:ext cx="1700730" cy="1467471"/>
          </a:xfrm>
          <a:custGeom>
            <a:avLst/>
            <a:gdLst>
              <a:gd name="T0" fmla="*/ 332 w 1327"/>
              <a:gd name="T1" fmla="*/ 0 h 1145"/>
              <a:gd name="T2" fmla="*/ 0 w 1327"/>
              <a:gd name="T3" fmla="*/ 571 h 1145"/>
              <a:gd name="T4" fmla="*/ 332 w 1327"/>
              <a:gd name="T5" fmla="*/ 1145 h 1145"/>
              <a:gd name="T6" fmla="*/ 995 w 1327"/>
              <a:gd name="T7" fmla="*/ 1145 h 1145"/>
              <a:gd name="T8" fmla="*/ 1327 w 1327"/>
              <a:gd name="T9" fmla="*/ 571 h 1145"/>
              <a:gd name="T10" fmla="*/ 995 w 1327"/>
              <a:gd name="T11" fmla="*/ 0 h 1145"/>
              <a:gd name="T12" fmla="*/ 332 w 1327"/>
              <a:gd name="T13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7" h="1145">
                <a:moveTo>
                  <a:pt x="332" y="0"/>
                </a:moveTo>
                <a:lnTo>
                  <a:pt x="0" y="571"/>
                </a:lnTo>
                <a:lnTo>
                  <a:pt x="332" y="1145"/>
                </a:lnTo>
                <a:lnTo>
                  <a:pt x="995" y="1145"/>
                </a:lnTo>
                <a:lnTo>
                  <a:pt x="1327" y="571"/>
                </a:lnTo>
                <a:lnTo>
                  <a:pt x="995" y="0"/>
                </a:lnTo>
                <a:lnTo>
                  <a:pt x="33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3341577" y="3671851"/>
            <a:ext cx="1699448" cy="1468753"/>
          </a:xfrm>
          <a:custGeom>
            <a:avLst/>
            <a:gdLst>
              <a:gd name="T0" fmla="*/ 994 w 1326"/>
              <a:gd name="T1" fmla="*/ 0 h 1146"/>
              <a:gd name="T2" fmla="*/ 331 w 1326"/>
              <a:gd name="T3" fmla="*/ 0 h 1146"/>
              <a:gd name="T4" fmla="*/ 0 w 1326"/>
              <a:gd name="T5" fmla="*/ 574 h 1146"/>
              <a:gd name="T6" fmla="*/ 331 w 1326"/>
              <a:gd name="T7" fmla="*/ 1146 h 1146"/>
              <a:gd name="T8" fmla="*/ 994 w 1326"/>
              <a:gd name="T9" fmla="*/ 1146 h 1146"/>
              <a:gd name="T10" fmla="*/ 1326 w 1326"/>
              <a:gd name="T11" fmla="*/ 574 h 1146"/>
              <a:gd name="T12" fmla="*/ 994 w 1326"/>
              <a:gd name="T13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6" h="1146">
                <a:moveTo>
                  <a:pt x="994" y="0"/>
                </a:moveTo>
                <a:lnTo>
                  <a:pt x="331" y="0"/>
                </a:lnTo>
                <a:lnTo>
                  <a:pt x="0" y="574"/>
                </a:lnTo>
                <a:lnTo>
                  <a:pt x="331" y="1146"/>
                </a:lnTo>
                <a:lnTo>
                  <a:pt x="994" y="1146"/>
                </a:lnTo>
                <a:lnTo>
                  <a:pt x="1326" y="574"/>
                </a:lnTo>
                <a:lnTo>
                  <a:pt x="994" y="0"/>
                </a:lnTo>
                <a:close/>
              </a:path>
            </a:pathLst>
          </a:custGeom>
          <a:solidFill>
            <a:srgbClr val="E7E6E6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1145128" y="4058564"/>
            <a:ext cx="698500" cy="695325"/>
            <a:chOff x="1239838" y="1179513"/>
            <a:chExt cx="698500" cy="695325"/>
          </a:xfrm>
          <a:solidFill>
            <a:schemeClr val="bg1"/>
          </a:solidFill>
        </p:grpSpPr>
        <p:sp>
          <p:nvSpPr>
            <p:cNvPr id="26" name="Freeform 10"/>
            <p:cNvSpPr>
              <a:spLocks noEditPoints="1"/>
            </p:cNvSpPr>
            <p:nvPr/>
          </p:nvSpPr>
          <p:spPr bwMode="auto">
            <a:xfrm>
              <a:off x="1509713" y="1317625"/>
              <a:ext cx="158750" cy="161925"/>
            </a:xfrm>
            <a:custGeom>
              <a:avLst/>
              <a:gdLst>
                <a:gd name="T0" fmla="*/ 22 w 44"/>
                <a:gd name="T1" fmla="*/ 45 h 45"/>
                <a:gd name="T2" fmla="*/ 44 w 44"/>
                <a:gd name="T3" fmla="*/ 23 h 45"/>
                <a:gd name="T4" fmla="*/ 22 w 44"/>
                <a:gd name="T5" fmla="*/ 0 h 45"/>
                <a:gd name="T6" fmla="*/ 0 w 44"/>
                <a:gd name="T7" fmla="*/ 23 h 45"/>
                <a:gd name="T8" fmla="*/ 22 w 44"/>
                <a:gd name="T9" fmla="*/ 45 h 45"/>
                <a:gd name="T10" fmla="*/ 22 w 44"/>
                <a:gd name="T11" fmla="*/ 7 h 45"/>
                <a:gd name="T12" fmla="*/ 38 w 44"/>
                <a:gd name="T13" fmla="*/ 23 h 45"/>
                <a:gd name="T14" fmla="*/ 22 w 44"/>
                <a:gd name="T15" fmla="*/ 39 h 45"/>
                <a:gd name="T16" fmla="*/ 6 w 44"/>
                <a:gd name="T17" fmla="*/ 23 h 45"/>
                <a:gd name="T18" fmla="*/ 22 w 44"/>
                <a:gd name="T19" fmla="*/ 7 h 45"/>
                <a:gd name="T20" fmla="*/ 22 w 44"/>
                <a:gd name="T21" fmla="*/ 7 h 45"/>
                <a:gd name="T22" fmla="*/ 22 w 44"/>
                <a:gd name="T23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5">
                  <a:moveTo>
                    <a:pt x="22" y="45"/>
                  </a:moveTo>
                  <a:cubicBezTo>
                    <a:pt x="34" y="45"/>
                    <a:pt x="44" y="35"/>
                    <a:pt x="44" y="23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lose/>
                  <a:moveTo>
                    <a:pt x="22" y="7"/>
                  </a:moveTo>
                  <a:cubicBezTo>
                    <a:pt x="31" y="7"/>
                    <a:pt x="38" y="14"/>
                    <a:pt x="38" y="23"/>
                  </a:cubicBezTo>
                  <a:cubicBezTo>
                    <a:pt x="38" y="32"/>
                    <a:pt x="31" y="39"/>
                    <a:pt x="22" y="39"/>
                  </a:cubicBezTo>
                  <a:cubicBezTo>
                    <a:pt x="13" y="39"/>
                    <a:pt x="6" y="32"/>
                    <a:pt x="6" y="23"/>
                  </a:cubicBezTo>
                  <a:cubicBezTo>
                    <a:pt x="6" y="14"/>
                    <a:pt x="13" y="7"/>
                    <a:pt x="22" y="7"/>
                  </a:cubicBezTo>
                  <a:close/>
                  <a:moveTo>
                    <a:pt x="22" y="7"/>
                  </a:moveTo>
                  <a:cubicBezTo>
                    <a:pt x="22" y="7"/>
                    <a:pt x="22" y="7"/>
                    <a:pt x="2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1341438" y="1179513"/>
              <a:ext cx="492125" cy="633412"/>
            </a:xfrm>
            <a:custGeom>
              <a:avLst/>
              <a:gdLst>
                <a:gd name="T0" fmla="*/ 67 w 135"/>
                <a:gd name="T1" fmla="*/ 175 h 175"/>
                <a:gd name="T2" fmla="*/ 117 w 135"/>
                <a:gd name="T3" fmla="*/ 104 h 175"/>
                <a:gd name="T4" fmla="*/ 111 w 135"/>
                <a:gd name="T5" fmla="*/ 18 h 175"/>
                <a:gd name="T6" fmla="*/ 67 w 135"/>
                <a:gd name="T7" fmla="*/ 0 h 175"/>
                <a:gd name="T8" fmla="*/ 24 w 135"/>
                <a:gd name="T9" fmla="*/ 18 h 175"/>
                <a:gd name="T10" fmla="*/ 18 w 135"/>
                <a:gd name="T11" fmla="*/ 104 h 175"/>
                <a:gd name="T12" fmla="*/ 67 w 135"/>
                <a:gd name="T13" fmla="*/ 175 h 175"/>
                <a:gd name="T14" fmla="*/ 67 w 135"/>
                <a:gd name="T15" fmla="*/ 164 h 175"/>
                <a:gd name="T16" fmla="*/ 23 w 135"/>
                <a:gd name="T17" fmla="*/ 100 h 175"/>
                <a:gd name="T18" fmla="*/ 29 w 135"/>
                <a:gd name="T19" fmla="*/ 22 h 175"/>
                <a:gd name="T20" fmla="*/ 29 w 135"/>
                <a:gd name="T21" fmla="*/ 22 h 175"/>
                <a:gd name="T22" fmla="*/ 67 w 135"/>
                <a:gd name="T23" fmla="*/ 6 h 175"/>
                <a:gd name="T24" fmla="*/ 106 w 135"/>
                <a:gd name="T25" fmla="*/ 22 h 175"/>
                <a:gd name="T26" fmla="*/ 111 w 135"/>
                <a:gd name="T27" fmla="*/ 101 h 175"/>
                <a:gd name="T28" fmla="*/ 67 w 135"/>
                <a:gd name="T29" fmla="*/ 164 h 175"/>
                <a:gd name="T30" fmla="*/ 29 w 135"/>
                <a:gd name="T31" fmla="*/ 22 h 175"/>
                <a:gd name="T32" fmla="*/ 29 w 135"/>
                <a:gd name="T33" fmla="*/ 2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175">
                  <a:moveTo>
                    <a:pt x="67" y="175"/>
                  </a:moveTo>
                  <a:cubicBezTo>
                    <a:pt x="117" y="104"/>
                    <a:pt x="117" y="104"/>
                    <a:pt x="117" y="104"/>
                  </a:cubicBezTo>
                  <a:cubicBezTo>
                    <a:pt x="135" y="80"/>
                    <a:pt x="132" y="39"/>
                    <a:pt x="111" y="18"/>
                  </a:cubicBezTo>
                  <a:cubicBezTo>
                    <a:pt x="99" y="6"/>
                    <a:pt x="84" y="0"/>
                    <a:pt x="67" y="0"/>
                  </a:cubicBezTo>
                  <a:cubicBezTo>
                    <a:pt x="51" y="0"/>
                    <a:pt x="36" y="6"/>
                    <a:pt x="24" y="18"/>
                  </a:cubicBezTo>
                  <a:cubicBezTo>
                    <a:pt x="3" y="39"/>
                    <a:pt x="0" y="80"/>
                    <a:pt x="18" y="104"/>
                  </a:cubicBezTo>
                  <a:lnTo>
                    <a:pt x="67" y="175"/>
                  </a:lnTo>
                  <a:close/>
                  <a:moveTo>
                    <a:pt x="67" y="164"/>
                  </a:moveTo>
                  <a:cubicBezTo>
                    <a:pt x="23" y="100"/>
                    <a:pt x="23" y="100"/>
                    <a:pt x="23" y="100"/>
                  </a:cubicBezTo>
                  <a:cubicBezTo>
                    <a:pt x="7" y="78"/>
                    <a:pt x="9" y="4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9" y="12"/>
                    <a:pt x="53" y="6"/>
                    <a:pt x="67" y="6"/>
                  </a:cubicBezTo>
                  <a:cubicBezTo>
                    <a:pt x="82" y="6"/>
                    <a:pt x="96" y="12"/>
                    <a:pt x="106" y="22"/>
                  </a:cubicBezTo>
                  <a:cubicBezTo>
                    <a:pt x="126" y="42"/>
                    <a:pt x="128" y="78"/>
                    <a:pt x="111" y="101"/>
                  </a:cubicBezTo>
                  <a:cubicBezTo>
                    <a:pt x="67" y="164"/>
                    <a:pt x="67" y="164"/>
                    <a:pt x="67" y="164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1239838" y="1674813"/>
              <a:ext cx="698500" cy="200025"/>
            </a:xfrm>
            <a:custGeom>
              <a:avLst/>
              <a:gdLst>
                <a:gd name="T0" fmla="*/ 135 w 192"/>
                <a:gd name="T1" fmla="*/ 1 h 55"/>
                <a:gd name="T2" fmla="*/ 131 w 192"/>
                <a:gd name="T3" fmla="*/ 3 h 55"/>
                <a:gd name="T4" fmla="*/ 134 w 192"/>
                <a:gd name="T5" fmla="*/ 7 h 55"/>
                <a:gd name="T6" fmla="*/ 186 w 192"/>
                <a:gd name="T7" fmla="*/ 28 h 55"/>
                <a:gd name="T8" fmla="*/ 96 w 192"/>
                <a:gd name="T9" fmla="*/ 49 h 55"/>
                <a:gd name="T10" fmla="*/ 6 w 192"/>
                <a:gd name="T11" fmla="*/ 28 h 55"/>
                <a:gd name="T12" fmla="*/ 58 w 192"/>
                <a:gd name="T13" fmla="*/ 7 h 55"/>
                <a:gd name="T14" fmla="*/ 61 w 192"/>
                <a:gd name="T15" fmla="*/ 3 h 55"/>
                <a:gd name="T16" fmla="*/ 57 w 192"/>
                <a:gd name="T17" fmla="*/ 1 h 55"/>
                <a:gd name="T18" fmla="*/ 0 w 192"/>
                <a:gd name="T19" fmla="*/ 28 h 55"/>
                <a:gd name="T20" fmla="*/ 96 w 192"/>
                <a:gd name="T21" fmla="*/ 55 h 55"/>
                <a:gd name="T22" fmla="*/ 192 w 192"/>
                <a:gd name="T23" fmla="*/ 28 h 55"/>
                <a:gd name="T24" fmla="*/ 135 w 192"/>
                <a:gd name="T25" fmla="*/ 1 h 55"/>
                <a:gd name="T26" fmla="*/ 135 w 192"/>
                <a:gd name="T27" fmla="*/ 1 h 55"/>
                <a:gd name="T28" fmla="*/ 135 w 192"/>
                <a:gd name="T2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55">
                  <a:moveTo>
                    <a:pt x="135" y="1"/>
                  </a:moveTo>
                  <a:cubicBezTo>
                    <a:pt x="133" y="0"/>
                    <a:pt x="131" y="2"/>
                    <a:pt x="131" y="3"/>
                  </a:cubicBezTo>
                  <a:cubicBezTo>
                    <a:pt x="131" y="5"/>
                    <a:pt x="132" y="7"/>
                    <a:pt x="134" y="7"/>
                  </a:cubicBezTo>
                  <a:cubicBezTo>
                    <a:pt x="168" y="11"/>
                    <a:pt x="186" y="22"/>
                    <a:pt x="186" y="28"/>
                  </a:cubicBezTo>
                  <a:cubicBezTo>
                    <a:pt x="186" y="36"/>
                    <a:pt x="152" y="49"/>
                    <a:pt x="96" y="49"/>
                  </a:cubicBezTo>
                  <a:cubicBezTo>
                    <a:pt x="40" y="49"/>
                    <a:pt x="6" y="36"/>
                    <a:pt x="6" y="28"/>
                  </a:cubicBezTo>
                  <a:cubicBezTo>
                    <a:pt x="6" y="22"/>
                    <a:pt x="24" y="11"/>
                    <a:pt x="58" y="7"/>
                  </a:cubicBezTo>
                  <a:cubicBezTo>
                    <a:pt x="60" y="7"/>
                    <a:pt x="61" y="5"/>
                    <a:pt x="61" y="3"/>
                  </a:cubicBezTo>
                  <a:cubicBezTo>
                    <a:pt x="61" y="2"/>
                    <a:pt x="59" y="0"/>
                    <a:pt x="57" y="1"/>
                  </a:cubicBezTo>
                  <a:cubicBezTo>
                    <a:pt x="24" y="5"/>
                    <a:pt x="0" y="16"/>
                    <a:pt x="0" y="28"/>
                  </a:cubicBezTo>
                  <a:cubicBezTo>
                    <a:pt x="0" y="41"/>
                    <a:pt x="33" y="55"/>
                    <a:pt x="96" y="55"/>
                  </a:cubicBezTo>
                  <a:cubicBezTo>
                    <a:pt x="159" y="55"/>
                    <a:pt x="192" y="41"/>
                    <a:pt x="192" y="28"/>
                  </a:cubicBezTo>
                  <a:cubicBezTo>
                    <a:pt x="192" y="16"/>
                    <a:pt x="168" y="5"/>
                    <a:pt x="135" y="1"/>
                  </a:cubicBezTo>
                  <a:close/>
                  <a:moveTo>
                    <a:pt x="135" y="1"/>
                  </a:moveTo>
                  <a:cubicBezTo>
                    <a:pt x="135" y="1"/>
                    <a:pt x="135" y="1"/>
                    <a:pt x="13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745580" y="2553642"/>
            <a:ext cx="890162" cy="581406"/>
            <a:chOff x="708025" y="2132013"/>
            <a:chExt cx="1135063" cy="741362"/>
          </a:xfrm>
          <a:solidFill>
            <a:schemeClr val="bg1"/>
          </a:solidFill>
        </p:grpSpPr>
        <p:sp>
          <p:nvSpPr>
            <p:cNvPr id="38" name="Freeform 21"/>
            <p:cNvSpPr>
              <a:spLocks noEditPoints="1"/>
            </p:cNvSpPr>
            <p:nvPr/>
          </p:nvSpPr>
          <p:spPr bwMode="auto">
            <a:xfrm>
              <a:off x="708025" y="2760663"/>
              <a:ext cx="1135063" cy="112712"/>
            </a:xfrm>
            <a:custGeom>
              <a:avLst/>
              <a:gdLst>
                <a:gd name="T0" fmla="*/ 311 w 312"/>
                <a:gd name="T1" fmla="*/ 1 h 31"/>
                <a:gd name="T2" fmla="*/ 310 w 312"/>
                <a:gd name="T3" fmla="*/ 0 h 31"/>
                <a:gd name="T4" fmla="*/ 2 w 312"/>
                <a:gd name="T5" fmla="*/ 0 h 31"/>
                <a:gd name="T6" fmla="*/ 0 w 312"/>
                <a:gd name="T7" fmla="*/ 1 h 31"/>
                <a:gd name="T8" fmla="*/ 0 w 312"/>
                <a:gd name="T9" fmla="*/ 2 h 31"/>
                <a:gd name="T10" fmla="*/ 41 w 312"/>
                <a:gd name="T11" fmla="*/ 31 h 31"/>
                <a:gd name="T12" fmla="*/ 271 w 312"/>
                <a:gd name="T13" fmla="*/ 31 h 31"/>
                <a:gd name="T14" fmla="*/ 312 w 312"/>
                <a:gd name="T15" fmla="*/ 2 h 31"/>
                <a:gd name="T16" fmla="*/ 311 w 312"/>
                <a:gd name="T17" fmla="*/ 1 h 31"/>
                <a:gd name="T18" fmla="*/ 179 w 312"/>
                <a:gd name="T19" fmla="*/ 21 h 31"/>
                <a:gd name="T20" fmla="*/ 133 w 312"/>
                <a:gd name="T21" fmla="*/ 21 h 31"/>
                <a:gd name="T22" fmla="*/ 133 w 312"/>
                <a:gd name="T23" fmla="*/ 10 h 31"/>
                <a:gd name="T24" fmla="*/ 179 w 312"/>
                <a:gd name="T25" fmla="*/ 10 h 31"/>
                <a:gd name="T26" fmla="*/ 179 w 312"/>
                <a:gd name="T27" fmla="*/ 21 h 31"/>
                <a:gd name="T28" fmla="*/ 179 w 312"/>
                <a:gd name="T29" fmla="*/ 21 h 31"/>
                <a:gd name="T30" fmla="*/ 179 w 312"/>
                <a:gd name="T31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31">
                  <a:moveTo>
                    <a:pt x="311" y="1"/>
                  </a:moveTo>
                  <a:cubicBezTo>
                    <a:pt x="311" y="0"/>
                    <a:pt x="311" y="0"/>
                    <a:pt x="3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5" y="31"/>
                    <a:pt x="41" y="31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307" y="31"/>
                    <a:pt x="312" y="2"/>
                    <a:pt x="312" y="2"/>
                  </a:cubicBezTo>
                  <a:cubicBezTo>
                    <a:pt x="312" y="1"/>
                    <a:pt x="312" y="1"/>
                    <a:pt x="311" y="1"/>
                  </a:cubicBezTo>
                  <a:close/>
                  <a:moveTo>
                    <a:pt x="179" y="21"/>
                  </a:moveTo>
                  <a:cubicBezTo>
                    <a:pt x="133" y="21"/>
                    <a:pt x="133" y="21"/>
                    <a:pt x="133" y="21"/>
                  </a:cubicBezTo>
                  <a:cubicBezTo>
                    <a:pt x="133" y="10"/>
                    <a:pt x="133" y="10"/>
                    <a:pt x="133" y="10"/>
                  </a:cubicBezTo>
                  <a:cubicBezTo>
                    <a:pt x="179" y="10"/>
                    <a:pt x="179" y="10"/>
                    <a:pt x="179" y="10"/>
                  </a:cubicBezTo>
                  <a:lnTo>
                    <a:pt x="179" y="21"/>
                  </a:lnTo>
                  <a:close/>
                  <a:moveTo>
                    <a:pt x="179" y="21"/>
                  </a:moveTo>
                  <a:cubicBezTo>
                    <a:pt x="179" y="21"/>
                    <a:pt x="179" y="21"/>
                    <a:pt x="179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2"/>
            <p:cNvSpPr>
              <a:spLocks noEditPoints="1"/>
            </p:cNvSpPr>
            <p:nvPr/>
          </p:nvSpPr>
          <p:spPr bwMode="auto">
            <a:xfrm>
              <a:off x="806450" y="2132013"/>
              <a:ext cx="935038" cy="588962"/>
            </a:xfrm>
            <a:custGeom>
              <a:avLst/>
              <a:gdLst>
                <a:gd name="T0" fmla="*/ 7 w 257"/>
                <a:gd name="T1" fmla="*/ 163 h 163"/>
                <a:gd name="T2" fmla="*/ 251 w 257"/>
                <a:gd name="T3" fmla="*/ 163 h 163"/>
                <a:gd name="T4" fmla="*/ 257 w 257"/>
                <a:gd name="T5" fmla="*/ 156 h 163"/>
                <a:gd name="T6" fmla="*/ 257 w 257"/>
                <a:gd name="T7" fmla="*/ 6 h 163"/>
                <a:gd name="T8" fmla="*/ 251 w 257"/>
                <a:gd name="T9" fmla="*/ 0 h 163"/>
                <a:gd name="T10" fmla="*/ 7 w 257"/>
                <a:gd name="T11" fmla="*/ 0 h 163"/>
                <a:gd name="T12" fmla="*/ 0 w 257"/>
                <a:gd name="T13" fmla="*/ 6 h 163"/>
                <a:gd name="T14" fmla="*/ 0 w 257"/>
                <a:gd name="T15" fmla="*/ 156 h 163"/>
                <a:gd name="T16" fmla="*/ 7 w 257"/>
                <a:gd name="T17" fmla="*/ 163 h 163"/>
                <a:gd name="T18" fmla="*/ 23 w 257"/>
                <a:gd name="T19" fmla="*/ 22 h 163"/>
                <a:gd name="T20" fmla="*/ 235 w 257"/>
                <a:gd name="T21" fmla="*/ 22 h 163"/>
                <a:gd name="T22" fmla="*/ 235 w 257"/>
                <a:gd name="T23" fmla="*/ 140 h 163"/>
                <a:gd name="T24" fmla="*/ 23 w 257"/>
                <a:gd name="T25" fmla="*/ 140 h 163"/>
                <a:gd name="T26" fmla="*/ 23 w 257"/>
                <a:gd name="T27" fmla="*/ 22 h 163"/>
                <a:gd name="T28" fmla="*/ 23 w 257"/>
                <a:gd name="T29" fmla="*/ 22 h 163"/>
                <a:gd name="T30" fmla="*/ 23 w 257"/>
                <a:gd name="T31" fmla="*/ 2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163">
                  <a:moveTo>
                    <a:pt x="7" y="163"/>
                  </a:moveTo>
                  <a:cubicBezTo>
                    <a:pt x="251" y="163"/>
                    <a:pt x="251" y="163"/>
                    <a:pt x="251" y="163"/>
                  </a:cubicBezTo>
                  <a:cubicBezTo>
                    <a:pt x="255" y="163"/>
                    <a:pt x="257" y="160"/>
                    <a:pt x="257" y="1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57" y="3"/>
                    <a:pt x="255" y="0"/>
                    <a:pt x="25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0"/>
                    <a:pt x="3" y="163"/>
                    <a:pt x="7" y="163"/>
                  </a:cubicBezTo>
                  <a:close/>
                  <a:moveTo>
                    <a:pt x="23" y="22"/>
                  </a:moveTo>
                  <a:cubicBezTo>
                    <a:pt x="235" y="22"/>
                    <a:pt x="235" y="22"/>
                    <a:pt x="235" y="22"/>
                  </a:cubicBezTo>
                  <a:cubicBezTo>
                    <a:pt x="235" y="140"/>
                    <a:pt x="235" y="140"/>
                    <a:pt x="235" y="140"/>
                  </a:cubicBezTo>
                  <a:cubicBezTo>
                    <a:pt x="23" y="140"/>
                    <a:pt x="23" y="140"/>
                    <a:pt x="23" y="140"/>
                  </a:cubicBezTo>
                  <a:lnTo>
                    <a:pt x="23" y="22"/>
                  </a:lnTo>
                  <a:close/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544454" y="4058565"/>
            <a:ext cx="695786" cy="695324"/>
            <a:chOff x="-603250" y="1471613"/>
            <a:chExt cx="2382838" cy="2381250"/>
          </a:xfrm>
          <a:solidFill>
            <a:schemeClr val="bg1"/>
          </a:solidFill>
        </p:grpSpPr>
        <p:sp>
          <p:nvSpPr>
            <p:cNvPr id="44" name="Freeform 26"/>
            <p:cNvSpPr>
              <a:spLocks noEditPoints="1"/>
            </p:cNvSpPr>
            <p:nvPr/>
          </p:nvSpPr>
          <p:spPr bwMode="auto">
            <a:xfrm>
              <a:off x="841375" y="2914650"/>
              <a:ext cx="938213" cy="938213"/>
            </a:xfrm>
            <a:custGeom>
              <a:avLst/>
              <a:gdLst>
                <a:gd name="T0" fmla="*/ 236 w 260"/>
                <a:gd name="T1" fmla="*/ 150 h 260"/>
                <a:gd name="T2" fmla="*/ 86 w 260"/>
                <a:gd name="T3" fmla="*/ 0 h 260"/>
                <a:gd name="T4" fmla="*/ 0 w 260"/>
                <a:gd name="T5" fmla="*/ 86 h 260"/>
                <a:gd name="T6" fmla="*/ 150 w 260"/>
                <a:gd name="T7" fmla="*/ 236 h 260"/>
                <a:gd name="T8" fmla="*/ 236 w 260"/>
                <a:gd name="T9" fmla="*/ 236 h 260"/>
                <a:gd name="T10" fmla="*/ 236 w 260"/>
                <a:gd name="T11" fmla="*/ 150 h 260"/>
                <a:gd name="T12" fmla="*/ 236 w 260"/>
                <a:gd name="T13" fmla="*/ 150 h 260"/>
                <a:gd name="T14" fmla="*/ 236 w 260"/>
                <a:gd name="T15" fmla="*/ 15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60">
                  <a:moveTo>
                    <a:pt x="236" y="15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64" y="34"/>
                    <a:pt x="34" y="64"/>
                    <a:pt x="0" y="86"/>
                  </a:cubicBezTo>
                  <a:cubicBezTo>
                    <a:pt x="150" y="236"/>
                    <a:pt x="150" y="236"/>
                    <a:pt x="150" y="236"/>
                  </a:cubicBezTo>
                  <a:cubicBezTo>
                    <a:pt x="174" y="260"/>
                    <a:pt x="212" y="260"/>
                    <a:pt x="236" y="236"/>
                  </a:cubicBezTo>
                  <a:cubicBezTo>
                    <a:pt x="260" y="212"/>
                    <a:pt x="260" y="174"/>
                    <a:pt x="236" y="150"/>
                  </a:cubicBezTo>
                  <a:close/>
                  <a:moveTo>
                    <a:pt x="236" y="150"/>
                  </a:moveTo>
                  <a:cubicBezTo>
                    <a:pt x="236" y="150"/>
                    <a:pt x="236" y="150"/>
                    <a:pt x="236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-603250" y="1471613"/>
              <a:ext cx="1773238" cy="1771650"/>
            </a:xfrm>
            <a:custGeom>
              <a:avLst/>
              <a:gdLst>
                <a:gd name="T0" fmla="*/ 491 w 491"/>
                <a:gd name="T1" fmla="*/ 245 h 491"/>
                <a:gd name="T2" fmla="*/ 245 w 491"/>
                <a:gd name="T3" fmla="*/ 0 h 491"/>
                <a:gd name="T4" fmla="*/ 0 w 491"/>
                <a:gd name="T5" fmla="*/ 245 h 491"/>
                <a:gd name="T6" fmla="*/ 245 w 491"/>
                <a:gd name="T7" fmla="*/ 491 h 491"/>
                <a:gd name="T8" fmla="*/ 491 w 491"/>
                <a:gd name="T9" fmla="*/ 245 h 491"/>
                <a:gd name="T10" fmla="*/ 245 w 491"/>
                <a:gd name="T11" fmla="*/ 429 h 491"/>
                <a:gd name="T12" fmla="*/ 61 w 491"/>
                <a:gd name="T13" fmla="*/ 245 h 491"/>
                <a:gd name="T14" fmla="*/ 245 w 491"/>
                <a:gd name="T15" fmla="*/ 61 h 491"/>
                <a:gd name="T16" fmla="*/ 429 w 491"/>
                <a:gd name="T17" fmla="*/ 245 h 491"/>
                <a:gd name="T18" fmla="*/ 245 w 491"/>
                <a:gd name="T19" fmla="*/ 429 h 491"/>
                <a:gd name="T20" fmla="*/ 245 w 491"/>
                <a:gd name="T21" fmla="*/ 429 h 491"/>
                <a:gd name="T22" fmla="*/ 245 w 491"/>
                <a:gd name="T23" fmla="*/ 429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91">
                  <a:moveTo>
                    <a:pt x="491" y="245"/>
                  </a:moveTo>
                  <a:cubicBezTo>
                    <a:pt x="491" y="110"/>
                    <a:pt x="381" y="0"/>
                    <a:pt x="245" y="0"/>
                  </a:cubicBezTo>
                  <a:cubicBezTo>
                    <a:pt x="110" y="0"/>
                    <a:pt x="0" y="110"/>
                    <a:pt x="0" y="245"/>
                  </a:cubicBezTo>
                  <a:cubicBezTo>
                    <a:pt x="0" y="381"/>
                    <a:pt x="110" y="491"/>
                    <a:pt x="245" y="491"/>
                  </a:cubicBezTo>
                  <a:cubicBezTo>
                    <a:pt x="381" y="491"/>
                    <a:pt x="491" y="381"/>
                    <a:pt x="491" y="245"/>
                  </a:cubicBezTo>
                  <a:close/>
                  <a:moveTo>
                    <a:pt x="245" y="429"/>
                  </a:moveTo>
                  <a:cubicBezTo>
                    <a:pt x="144" y="429"/>
                    <a:pt x="61" y="347"/>
                    <a:pt x="61" y="245"/>
                  </a:cubicBezTo>
                  <a:cubicBezTo>
                    <a:pt x="61" y="144"/>
                    <a:pt x="144" y="61"/>
                    <a:pt x="245" y="61"/>
                  </a:cubicBezTo>
                  <a:cubicBezTo>
                    <a:pt x="347" y="61"/>
                    <a:pt x="429" y="144"/>
                    <a:pt x="429" y="245"/>
                  </a:cubicBezTo>
                  <a:cubicBezTo>
                    <a:pt x="429" y="347"/>
                    <a:pt x="347" y="429"/>
                    <a:pt x="245" y="429"/>
                  </a:cubicBezTo>
                  <a:close/>
                  <a:moveTo>
                    <a:pt x="245" y="429"/>
                  </a:moveTo>
                  <a:cubicBezTo>
                    <a:pt x="245" y="429"/>
                    <a:pt x="245" y="429"/>
                    <a:pt x="245" y="4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-234950" y="1839913"/>
              <a:ext cx="515938" cy="515938"/>
            </a:xfrm>
            <a:custGeom>
              <a:avLst/>
              <a:gdLst>
                <a:gd name="T0" fmla="*/ 0 w 143"/>
                <a:gd name="T1" fmla="*/ 143 h 143"/>
                <a:gd name="T2" fmla="*/ 41 w 143"/>
                <a:gd name="T3" fmla="*/ 143 h 143"/>
                <a:gd name="T4" fmla="*/ 143 w 143"/>
                <a:gd name="T5" fmla="*/ 41 h 143"/>
                <a:gd name="T6" fmla="*/ 143 w 143"/>
                <a:gd name="T7" fmla="*/ 0 h 143"/>
                <a:gd name="T8" fmla="*/ 0 w 143"/>
                <a:gd name="T9" fmla="*/ 143 h 143"/>
                <a:gd name="T10" fmla="*/ 0 w 143"/>
                <a:gd name="T11" fmla="*/ 143 h 143"/>
                <a:gd name="T12" fmla="*/ 0 w 143"/>
                <a:gd name="T1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3">
                  <a:moveTo>
                    <a:pt x="0" y="143"/>
                  </a:moveTo>
                  <a:cubicBezTo>
                    <a:pt x="41" y="143"/>
                    <a:pt x="41" y="143"/>
                    <a:pt x="41" y="143"/>
                  </a:cubicBezTo>
                  <a:cubicBezTo>
                    <a:pt x="41" y="87"/>
                    <a:pt x="87" y="41"/>
                    <a:pt x="143" y="41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65" y="0"/>
                    <a:pt x="0" y="64"/>
                    <a:pt x="0" y="143"/>
                  </a:cubicBezTo>
                  <a:close/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045944" y="3237085"/>
            <a:ext cx="15890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Process</a:t>
            </a:r>
          </a:p>
          <a:p>
            <a:pPr algn="ctr">
              <a:lnSpc>
                <a:spcPts val="2000"/>
              </a:lnSpc>
            </a:pPr>
            <a:r>
              <a:rPr lang="en-US" sz="2000" spc="100" dirty="0">
                <a:solidFill>
                  <a:schemeClr val="accent6"/>
                </a:solidFill>
                <a:latin typeface="Roboto Slab" pitchFamily="2" charset="0"/>
                <a:ea typeface="Roboto Slab" pitchFamily="2" charset="0"/>
              </a:rPr>
              <a:t>Slides are</a:t>
            </a:r>
          </a:p>
          <a:p>
            <a:pPr algn="ctr">
              <a:lnSpc>
                <a:spcPts val="2000"/>
              </a:lnSpc>
            </a:pPr>
            <a:r>
              <a:rPr 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here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691139" y="4801320"/>
            <a:ext cx="17007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spc="100" dirty="0">
                <a:solidFill>
                  <a:schemeClr val="bg2">
                    <a:lumMod val="90000"/>
                  </a:schemeClr>
                </a:solidFill>
                <a:latin typeface="Roboto Slab" pitchFamily="2" charset="0"/>
                <a:ea typeface="Roboto Slab" pitchFamily="2" charset="0"/>
              </a:rPr>
              <a:t>Process</a:t>
            </a:r>
          </a:p>
          <a:p>
            <a:pPr algn="ctr">
              <a:lnSpc>
                <a:spcPts val="2000"/>
              </a:lnSpc>
            </a:pPr>
            <a:r>
              <a:rPr lang="en-US" sz="2000" spc="100" dirty="0">
                <a:solidFill>
                  <a:schemeClr val="bg2">
                    <a:lumMod val="90000"/>
                  </a:schemeClr>
                </a:solidFill>
                <a:latin typeface="Roboto Slab" pitchFamily="2" charset="0"/>
                <a:ea typeface="Roboto Slab" pitchFamily="2" charset="0"/>
              </a:rPr>
              <a:t>Slides are</a:t>
            </a:r>
          </a:p>
          <a:p>
            <a:pPr algn="ctr">
              <a:lnSpc>
                <a:spcPts val="2000"/>
              </a:lnSpc>
            </a:pPr>
            <a:r>
              <a:rPr lang="en-US" sz="2000" spc="100" dirty="0">
                <a:solidFill>
                  <a:schemeClr val="bg2">
                    <a:lumMod val="90000"/>
                  </a:schemeClr>
                </a:solidFill>
                <a:latin typeface="Roboto Slab" pitchFamily="2" charset="0"/>
                <a:ea typeface="Roboto Slab" pitchFamily="2" charset="0"/>
              </a:rPr>
              <a:t>here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927268" y="2412259"/>
            <a:ext cx="19301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0.2%</a:t>
            </a:r>
          </a:p>
        </p:txBody>
      </p:sp>
      <p:sp>
        <p:nvSpPr>
          <p:cNvPr id="55" name="Rectangle 17"/>
          <p:cNvSpPr>
            <a:spLocks/>
          </p:cNvSpPr>
          <p:nvPr/>
        </p:nvSpPr>
        <p:spPr bwMode="auto">
          <a:xfrm>
            <a:off x="2224181" y="4885667"/>
            <a:ext cx="1232555" cy="60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letterhead design meant to project image of</a:t>
            </a:r>
          </a:p>
        </p:txBody>
      </p:sp>
      <p:sp>
        <p:nvSpPr>
          <p:cNvPr id="56" name="Rectangle 17"/>
          <p:cNvSpPr>
            <a:spLocks/>
          </p:cNvSpPr>
          <p:nvPr/>
        </p:nvSpPr>
        <p:spPr bwMode="auto">
          <a:xfrm>
            <a:off x="4925227" y="3321432"/>
            <a:ext cx="1232555" cy="60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letterhead design meant to project image of</a:t>
            </a:r>
          </a:p>
        </p:txBody>
      </p:sp>
      <p:sp>
        <p:nvSpPr>
          <p:cNvPr id="60" name="Freeform 35"/>
          <p:cNvSpPr>
            <a:spLocks noEditPoints="1"/>
          </p:cNvSpPr>
          <p:nvPr/>
        </p:nvSpPr>
        <p:spPr bwMode="auto">
          <a:xfrm>
            <a:off x="3812975" y="3936702"/>
            <a:ext cx="756652" cy="939050"/>
          </a:xfrm>
          <a:custGeom>
            <a:avLst/>
            <a:gdLst>
              <a:gd name="T0" fmla="*/ 194 w 430"/>
              <a:gd name="T1" fmla="*/ 103 h 534"/>
              <a:gd name="T2" fmla="*/ 220 w 430"/>
              <a:gd name="T3" fmla="*/ 115 h 534"/>
              <a:gd name="T4" fmla="*/ 194 w 430"/>
              <a:gd name="T5" fmla="*/ 128 h 534"/>
              <a:gd name="T6" fmla="*/ 159 w 430"/>
              <a:gd name="T7" fmla="*/ 115 h 534"/>
              <a:gd name="T8" fmla="*/ 133 w 430"/>
              <a:gd name="T9" fmla="*/ 103 h 534"/>
              <a:gd name="T10" fmla="*/ 133 w 430"/>
              <a:gd name="T11" fmla="*/ 128 h 534"/>
              <a:gd name="T12" fmla="*/ 159 w 430"/>
              <a:gd name="T13" fmla="*/ 115 h 534"/>
              <a:gd name="T14" fmla="*/ 330 w 430"/>
              <a:gd name="T15" fmla="*/ 307 h 534"/>
              <a:gd name="T16" fmla="*/ 349 w 430"/>
              <a:gd name="T17" fmla="*/ 274 h 534"/>
              <a:gd name="T18" fmla="*/ 325 w 430"/>
              <a:gd name="T19" fmla="*/ 267 h 534"/>
              <a:gd name="T20" fmla="*/ 327 w 430"/>
              <a:gd name="T21" fmla="*/ 307 h 534"/>
              <a:gd name="T22" fmla="*/ 83 w 430"/>
              <a:gd name="T23" fmla="*/ 140 h 534"/>
              <a:gd name="T24" fmla="*/ 88 w 430"/>
              <a:gd name="T25" fmla="*/ 107 h 534"/>
              <a:gd name="T26" fmla="*/ 177 w 430"/>
              <a:gd name="T27" fmla="*/ 25 h 534"/>
              <a:gd name="T28" fmla="*/ 121 w 430"/>
              <a:gd name="T29" fmla="*/ 76 h 534"/>
              <a:gd name="T30" fmla="*/ 201 w 430"/>
              <a:gd name="T31" fmla="*/ 31 h 534"/>
              <a:gd name="T32" fmla="*/ 197 w 430"/>
              <a:gd name="T33" fmla="*/ 184 h 534"/>
              <a:gd name="T34" fmla="*/ 157 w 430"/>
              <a:gd name="T35" fmla="*/ 178 h 534"/>
              <a:gd name="T36" fmla="*/ 157 w 430"/>
              <a:gd name="T37" fmla="*/ 224 h 534"/>
              <a:gd name="T38" fmla="*/ 204 w 430"/>
              <a:gd name="T39" fmla="*/ 208 h 534"/>
              <a:gd name="T40" fmla="*/ 295 w 430"/>
              <a:gd name="T41" fmla="*/ 118 h 534"/>
              <a:gd name="T42" fmla="*/ 270 w 430"/>
              <a:gd name="T43" fmla="*/ 67 h 534"/>
              <a:gd name="T44" fmla="*/ 70 w 430"/>
              <a:gd name="T45" fmla="*/ 68 h 534"/>
              <a:gd name="T46" fmla="*/ 46 w 430"/>
              <a:gd name="T47" fmla="*/ 118 h 534"/>
              <a:gd name="T48" fmla="*/ 322 w 430"/>
              <a:gd name="T49" fmla="*/ 496 h 534"/>
              <a:gd name="T50" fmla="*/ 264 w 430"/>
              <a:gd name="T51" fmla="*/ 508 h 534"/>
              <a:gd name="T52" fmla="*/ 281 w 430"/>
              <a:gd name="T53" fmla="*/ 521 h 534"/>
              <a:gd name="T54" fmla="*/ 293 w 430"/>
              <a:gd name="T55" fmla="*/ 534 h 534"/>
              <a:gd name="T56" fmla="*/ 317 w 430"/>
              <a:gd name="T57" fmla="*/ 522 h 534"/>
              <a:gd name="T58" fmla="*/ 322 w 430"/>
              <a:gd name="T59" fmla="*/ 521 h 534"/>
              <a:gd name="T60" fmla="*/ 322 w 430"/>
              <a:gd name="T61" fmla="*/ 496 h 534"/>
              <a:gd name="T62" fmla="*/ 392 w 430"/>
              <a:gd name="T63" fmla="*/ 345 h 534"/>
              <a:gd name="T64" fmla="*/ 392 w 430"/>
              <a:gd name="T65" fmla="*/ 370 h 534"/>
              <a:gd name="T66" fmla="*/ 430 w 430"/>
              <a:gd name="T67" fmla="*/ 358 h 534"/>
              <a:gd name="T68" fmla="*/ 401 w 430"/>
              <a:gd name="T69" fmla="*/ 307 h 534"/>
              <a:gd name="T70" fmla="*/ 384 w 430"/>
              <a:gd name="T71" fmla="*/ 290 h 534"/>
              <a:gd name="T72" fmla="*/ 366 w 430"/>
              <a:gd name="T73" fmla="*/ 325 h 534"/>
              <a:gd name="T74" fmla="*/ 383 w 430"/>
              <a:gd name="T75" fmla="*/ 325 h 534"/>
              <a:gd name="T76" fmla="*/ 283 w 430"/>
              <a:gd name="T77" fmla="*/ 297 h 534"/>
              <a:gd name="T78" fmla="*/ 215 w 430"/>
              <a:gd name="T79" fmla="*/ 254 h 534"/>
              <a:gd name="T80" fmla="*/ 201 w 430"/>
              <a:gd name="T81" fmla="*/ 262 h 534"/>
              <a:gd name="T82" fmla="*/ 139 w 430"/>
              <a:gd name="T83" fmla="*/ 262 h 534"/>
              <a:gd name="T84" fmla="*/ 126 w 430"/>
              <a:gd name="T85" fmla="*/ 254 h 534"/>
              <a:gd name="T86" fmla="*/ 0 w 430"/>
              <a:gd name="T87" fmla="*/ 462 h 534"/>
              <a:gd name="T88" fmla="*/ 0 w 430"/>
              <a:gd name="T89" fmla="*/ 469 h 534"/>
              <a:gd name="T90" fmla="*/ 2 w 430"/>
              <a:gd name="T91" fmla="*/ 472 h 534"/>
              <a:gd name="T92" fmla="*/ 9 w 430"/>
              <a:gd name="T93" fmla="*/ 478 h 534"/>
              <a:gd name="T94" fmla="*/ 13 w 430"/>
              <a:gd name="T95" fmla="*/ 478 h 534"/>
              <a:gd name="T96" fmla="*/ 99 w 430"/>
              <a:gd name="T97" fmla="*/ 466 h 534"/>
              <a:gd name="T98" fmla="*/ 28 w 430"/>
              <a:gd name="T99" fmla="*/ 454 h 534"/>
              <a:gd name="T100" fmla="*/ 120 w 430"/>
              <a:gd name="T101" fmla="*/ 279 h 534"/>
              <a:gd name="T102" fmla="*/ 220 w 430"/>
              <a:gd name="T103" fmla="*/ 279 h 534"/>
              <a:gd name="T104" fmla="*/ 283 w 430"/>
              <a:gd name="T105" fmla="*/ 297 h 534"/>
              <a:gd name="T106" fmla="*/ 340 w 430"/>
              <a:gd name="T107" fmla="*/ 472 h 534"/>
              <a:gd name="T108" fmla="*/ 329 w 430"/>
              <a:gd name="T109" fmla="*/ 478 h 534"/>
              <a:gd name="T110" fmla="*/ 258 w 430"/>
              <a:gd name="T111" fmla="*/ 472 h 534"/>
              <a:gd name="T112" fmla="*/ 299 w 430"/>
              <a:gd name="T113" fmla="*/ 324 h 534"/>
              <a:gd name="T114" fmla="*/ 336 w 430"/>
              <a:gd name="T115" fmla="*/ 365 h 534"/>
              <a:gd name="T116" fmla="*/ 262 w 430"/>
              <a:gd name="T117" fmla="*/ 364 h 534"/>
              <a:gd name="T118" fmla="*/ 323 w 430"/>
              <a:gd name="T119" fmla="*/ 454 h 534"/>
              <a:gd name="T120" fmla="*/ 336 w 430"/>
              <a:gd name="T121" fmla="*/ 365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0" h="534">
                <a:moveTo>
                  <a:pt x="181" y="115"/>
                </a:moveTo>
                <a:cubicBezTo>
                  <a:pt x="181" y="109"/>
                  <a:pt x="187" y="103"/>
                  <a:pt x="194" y="103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14" y="103"/>
                  <a:pt x="220" y="109"/>
                  <a:pt x="220" y="115"/>
                </a:cubicBezTo>
                <a:cubicBezTo>
                  <a:pt x="220" y="122"/>
                  <a:pt x="214" y="128"/>
                  <a:pt x="207" y="128"/>
                </a:cubicBezTo>
                <a:cubicBezTo>
                  <a:pt x="194" y="128"/>
                  <a:pt x="194" y="128"/>
                  <a:pt x="194" y="128"/>
                </a:cubicBezTo>
                <a:cubicBezTo>
                  <a:pt x="187" y="128"/>
                  <a:pt x="181" y="122"/>
                  <a:pt x="181" y="115"/>
                </a:cubicBezTo>
                <a:close/>
                <a:moveTo>
                  <a:pt x="159" y="115"/>
                </a:moveTo>
                <a:cubicBezTo>
                  <a:pt x="159" y="109"/>
                  <a:pt x="154" y="103"/>
                  <a:pt x="147" y="10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26" y="103"/>
                  <a:pt x="121" y="109"/>
                  <a:pt x="121" y="115"/>
                </a:cubicBezTo>
                <a:cubicBezTo>
                  <a:pt x="121" y="122"/>
                  <a:pt x="126" y="128"/>
                  <a:pt x="133" y="128"/>
                </a:cubicBezTo>
                <a:cubicBezTo>
                  <a:pt x="147" y="128"/>
                  <a:pt x="147" y="128"/>
                  <a:pt x="147" y="128"/>
                </a:cubicBezTo>
                <a:cubicBezTo>
                  <a:pt x="153" y="128"/>
                  <a:pt x="159" y="122"/>
                  <a:pt x="159" y="115"/>
                </a:cubicBezTo>
                <a:close/>
                <a:moveTo>
                  <a:pt x="327" y="307"/>
                </a:moveTo>
                <a:cubicBezTo>
                  <a:pt x="328" y="307"/>
                  <a:pt x="329" y="307"/>
                  <a:pt x="330" y="307"/>
                </a:cubicBezTo>
                <a:cubicBezTo>
                  <a:pt x="336" y="307"/>
                  <a:pt x="341" y="304"/>
                  <a:pt x="342" y="298"/>
                </a:cubicBezTo>
                <a:cubicBezTo>
                  <a:pt x="349" y="274"/>
                  <a:pt x="349" y="274"/>
                  <a:pt x="349" y="274"/>
                </a:cubicBezTo>
                <a:cubicBezTo>
                  <a:pt x="350" y="267"/>
                  <a:pt x="346" y="260"/>
                  <a:pt x="340" y="259"/>
                </a:cubicBezTo>
                <a:cubicBezTo>
                  <a:pt x="333" y="257"/>
                  <a:pt x="327" y="261"/>
                  <a:pt x="325" y="267"/>
                </a:cubicBezTo>
                <a:cubicBezTo>
                  <a:pt x="318" y="292"/>
                  <a:pt x="318" y="292"/>
                  <a:pt x="318" y="292"/>
                </a:cubicBezTo>
                <a:cubicBezTo>
                  <a:pt x="316" y="298"/>
                  <a:pt x="320" y="305"/>
                  <a:pt x="327" y="307"/>
                </a:cubicBezTo>
                <a:close/>
                <a:moveTo>
                  <a:pt x="73" y="142"/>
                </a:moveTo>
                <a:cubicBezTo>
                  <a:pt x="77" y="143"/>
                  <a:pt x="81" y="142"/>
                  <a:pt x="83" y="140"/>
                </a:cubicBezTo>
                <a:cubicBezTo>
                  <a:pt x="86" y="137"/>
                  <a:pt x="88" y="134"/>
                  <a:pt x="88" y="130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88" y="61"/>
                  <a:pt x="125" y="24"/>
                  <a:pt x="170" y="24"/>
                </a:cubicBezTo>
                <a:cubicBezTo>
                  <a:pt x="172" y="24"/>
                  <a:pt x="174" y="25"/>
                  <a:pt x="177" y="25"/>
                </a:cubicBezTo>
                <a:cubicBezTo>
                  <a:pt x="165" y="42"/>
                  <a:pt x="148" y="55"/>
                  <a:pt x="130" y="60"/>
                </a:cubicBezTo>
                <a:cubicBezTo>
                  <a:pt x="123" y="62"/>
                  <a:pt x="119" y="69"/>
                  <a:pt x="121" y="76"/>
                </a:cubicBezTo>
                <a:cubicBezTo>
                  <a:pt x="123" y="82"/>
                  <a:pt x="130" y="86"/>
                  <a:pt x="136" y="84"/>
                </a:cubicBezTo>
                <a:cubicBezTo>
                  <a:pt x="163" y="77"/>
                  <a:pt x="187" y="57"/>
                  <a:pt x="201" y="31"/>
                </a:cubicBezTo>
                <a:cubicBezTo>
                  <a:pt x="231" y="43"/>
                  <a:pt x="252" y="73"/>
                  <a:pt x="252" y="107"/>
                </a:cubicBezTo>
                <a:cubicBezTo>
                  <a:pt x="252" y="142"/>
                  <a:pt x="230" y="172"/>
                  <a:pt x="197" y="184"/>
                </a:cubicBezTo>
                <a:cubicBezTo>
                  <a:pt x="193" y="181"/>
                  <a:pt x="188" y="178"/>
                  <a:pt x="183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44" y="178"/>
                  <a:pt x="134" y="189"/>
                  <a:pt x="134" y="201"/>
                </a:cubicBezTo>
                <a:cubicBezTo>
                  <a:pt x="134" y="213"/>
                  <a:pt x="144" y="224"/>
                  <a:pt x="157" y="224"/>
                </a:cubicBezTo>
                <a:cubicBezTo>
                  <a:pt x="183" y="224"/>
                  <a:pt x="183" y="224"/>
                  <a:pt x="183" y="224"/>
                </a:cubicBezTo>
                <a:cubicBezTo>
                  <a:pt x="193" y="224"/>
                  <a:pt x="201" y="217"/>
                  <a:pt x="204" y="208"/>
                </a:cubicBezTo>
                <a:cubicBezTo>
                  <a:pt x="236" y="197"/>
                  <a:pt x="261" y="172"/>
                  <a:pt x="271" y="142"/>
                </a:cubicBezTo>
                <a:cubicBezTo>
                  <a:pt x="286" y="138"/>
                  <a:pt x="295" y="129"/>
                  <a:pt x="295" y="118"/>
                </a:cubicBezTo>
                <a:cubicBezTo>
                  <a:pt x="295" y="91"/>
                  <a:pt x="295" y="91"/>
                  <a:pt x="295" y="91"/>
                </a:cubicBezTo>
                <a:cubicBezTo>
                  <a:pt x="295" y="80"/>
                  <a:pt x="285" y="71"/>
                  <a:pt x="270" y="67"/>
                </a:cubicBezTo>
                <a:cubicBezTo>
                  <a:pt x="254" y="28"/>
                  <a:pt x="215" y="0"/>
                  <a:pt x="170" y="0"/>
                </a:cubicBezTo>
                <a:cubicBezTo>
                  <a:pt x="125" y="0"/>
                  <a:pt x="86" y="28"/>
                  <a:pt x="70" y="68"/>
                </a:cubicBezTo>
                <a:cubicBezTo>
                  <a:pt x="55" y="71"/>
                  <a:pt x="46" y="80"/>
                  <a:pt x="46" y="91"/>
                </a:cubicBezTo>
                <a:cubicBezTo>
                  <a:pt x="46" y="118"/>
                  <a:pt x="46" y="118"/>
                  <a:pt x="46" y="118"/>
                </a:cubicBezTo>
                <a:cubicBezTo>
                  <a:pt x="46" y="130"/>
                  <a:pt x="57" y="140"/>
                  <a:pt x="73" y="142"/>
                </a:cubicBezTo>
                <a:close/>
                <a:moveTo>
                  <a:pt x="322" y="496"/>
                </a:moveTo>
                <a:cubicBezTo>
                  <a:pt x="276" y="496"/>
                  <a:pt x="276" y="496"/>
                  <a:pt x="276" y="496"/>
                </a:cubicBezTo>
                <a:cubicBezTo>
                  <a:pt x="270" y="496"/>
                  <a:pt x="264" y="502"/>
                  <a:pt x="264" y="508"/>
                </a:cubicBezTo>
                <a:cubicBezTo>
                  <a:pt x="264" y="515"/>
                  <a:pt x="270" y="521"/>
                  <a:pt x="276" y="521"/>
                </a:cubicBezTo>
                <a:cubicBezTo>
                  <a:pt x="281" y="521"/>
                  <a:pt x="281" y="521"/>
                  <a:pt x="281" y="521"/>
                </a:cubicBezTo>
                <a:cubicBezTo>
                  <a:pt x="281" y="521"/>
                  <a:pt x="281" y="522"/>
                  <a:pt x="281" y="522"/>
                </a:cubicBezTo>
                <a:cubicBezTo>
                  <a:pt x="281" y="529"/>
                  <a:pt x="287" y="534"/>
                  <a:pt x="293" y="534"/>
                </a:cubicBezTo>
                <a:cubicBezTo>
                  <a:pt x="305" y="534"/>
                  <a:pt x="305" y="534"/>
                  <a:pt x="305" y="534"/>
                </a:cubicBezTo>
                <a:cubicBezTo>
                  <a:pt x="312" y="534"/>
                  <a:pt x="317" y="529"/>
                  <a:pt x="317" y="522"/>
                </a:cubicBezTo>
                <a:cubicBezTo>
                  <a:pt x="317" y="522"/>
                  <a:pt x="317" y="521"/>
                  <a:pt x="317" y="521"/>
                </a:cubicBezTo>
                <a:cubicBezTo>
                  <a:pt x="322" y="521"/>
                  <a:pt x="322" y="521"/>
                  <a:pt x="322" y="521"/>
                </a:cubicBezTo>
                <a:cubicBezTo>
                  <a:pt x="328" y="521"/>
                  <a:pt x="334" y="515"/>
                  <a:pt x="334" y="508"/>
                </a:cubicBezTo>
                <a:cubicBezTo>
                  <a:pt x="334" y="502"/>
                  <a:pt x="328" y="496"/>
                  <a:pt x="322" y="496"/>
                </a:cubicBezTo>
                <a:close/>
                <a:moveTo>
                  <a:pt x="418" y="345"/>
                </a:moveTo>
                <a:cubicBezTo>
                  <a:pt x="392" y="345"/>
                  <a:pt x="392" y="345"/>
                  <a:pt x="392" y="345"/>
                </a:cubicBezTo>
                <a:cubicBezTo>
                  <a:pt x="386" y="345"/>
                  <a:pt x="380" y="351"/>
                  <a:pt x="380" y="358"/>
                </a:cubicBezTo>
                <a:cubicBezTo>
                  <a:pt x="380" y="365"/>
                  <a:pt x="386" y="370"/>
                  <a:pt x="392" y="370"/>
                </a:cubicBezTo>
                <a:cubicBezTo>
                  <a:pt x="418" y="370"/>
                  <a:pt x="418" y="370"/>
                  <a:pt x="418" y="370"/>
                </a:cubicBezTo>
                <a:cubicBezTo>
                  <a:pt x="425" y="370"/>
                  <a:pt x="430" y="365"/>
                  <a:pt x="430" y="358"/>
                </a:cubicBezTo>
                <a:cubicBezTo>
                  <a:pt x="430" y="351"/>
                  <a:pt x="425" y="345"/>
                  <a:pt x="418" y="345"/>
                </a:cubicBezTo>
                <a:close/>
                <a:moveTo>
                  <a:pt x="401" y="307"/>
                </a:moveTo>
                <a:cubicBezTo>
                  <a:pt x="406" y="302"/>
                  <a:pt x="406" y="295"/>
                  <a:pt x="401" y="290"/>
                </a:cubicBezTo>
                <a:cubicBezTo>
                  <a:pt x="396" y="285"/>
                  <a:pt x="389" y="285"/>
                  <a:pt x="384" y="290"/>
                </a:cubicBezTo>
                <a:cubicBezTo>
                  <a:pt x="366" y="308"/>
                  <a:pt x="366" y="308"/>
                  <a:pt x="366" y="308"/>
                </a:cubicBezTo>
                <a:cubicBezTo>
                  <a:pt x="361" y="313"/>
                  <a:pt x="361" y="320"/>
                  <a:pt x="366" y="325"/>
                </a:cubicBezTo>
                <a:cubicBezTo>
                  <a:pt x="368" y="328"/>
                  <a:pt x="371" y="329"/>
                  <a:pt x="375" y="329"/>
                </a:cubicBezTo>
                <a:cubicBezTo>
                  <a:pt x="378" y="329"/>
                  <a:pt x="381" y="328"/>
                  <a:pt x="383" y="325"/>
                </a:cubicBezTo>
                <a:lnTo>
                  <a:pt x="401" y="307"/>
                </a:lnTo>
                <a:close/>
                <a:moveTo>
                  <a:pt x="283" y="297"/>
                </a:moveTo>
                <a:cubicBezTo>
                  <a:pt x="288" y="292"/>
                  <a:pt x="288" y="284"/>
                  <a:pt x="282" y="280"/>
                </a:cubicBezTo>
                <a:cubicBezTo>
                  <a:pt x="265" y="264"/>
                  <a:pt x="239" y="254"/>
                  <a:pt x="215" y="254"/>
                </a:cubicBezTo>
                <a:cubicBezTo>
                  <a:pt x="213" y="254"/>
                  <a:pt x="213" y="254"/>
                  <a:pt x="213" y="254"/>
                </a:cubicBezTo>
                <a:cubicBezTo>
                  <a:pt x="208" y="254"/>
                  <a:pt x="203" y="257"/>
                  <a:pt x="201" y="262"/>
                </a:cubicBezTo>
                <a:cubicBezTo>
                  <a:pt x="198" y="271"/>
                  <a:pt x="187" y="279"/>
                  <a:pt x="170" y="279"/>
                </a:cubicBezTo>
                <a:cubicBezTo>
                  <a:pt x="154" y="279"/>
                  <a:pt x="142" y="271"/>
                  <a:pt x="139" y="262"/>
                </a:cubicBezTo>
                <a:cubicBezTo>
                  <a:pt x="137" y="257"/>
                  <a:pt x="133" y="254"/>
                  <a:pt x="127" y="254"/>
                </a:cubicBezTo>
                <a:cubicBezTo>
                  <a:pt x="126" y="254"/>
                  <a:pt x="126" y="254"/>
                  <a:pt x="126" y="254"/>
                </a:cubicBezTo>
                <a:cubicBezTo>
                  <a:pt x="84" y="254"/>
                  <a:pt x="45" y="280"/>
                  <a:pt x="37" y="313"/>
                </a:cubicBezTo>
                <a:cubicBezTo>
                  <a:pt x="0" y="462"/>
                  <a:pt x="0" y="462"/>
                  <a:pt x="0" y="462"/>
                </a:cubicBezTo>
                <a:cubicBezTo>
                  <a:pt x="0" y="463"/>
                  <a:pt x="0" y="464"/>
                  <a:pt x="0" y="464"/>
                </a:cubicBezTo>
                <a:cubicBezTo>
                  <a:pt x="0" y="466"/>
                  <a:pt x="0" y="468"/>
                  <a:pt x="0" y="469"/>
                </a:cubicBezTo>
                <a:cubicBezTo>
                  <a:pt x="1" y="470"/>
                  <a:pt x="1" y="471"/>
                  <a:pt x="2" y="472"/>
                </a:cubicBezTo>
                <a:cubicBezTo>
                  <a:pt x="2" y="472"/>
                  <a:pt x="2" y="472"/>
                  <a:pt x="2" y="472"/>
                </a:cubicBezTo>
                <a:cubicBezTo>
                  <a:pt x="2" y="472"/>
                  <a:pt x="2" y="472"/>
                  <a:pt x="2" y="472"/>
                </a:cubicBezTo>
                <a:cubicBezTo>
                  <a:pt x="3" y="475"/>
                  <a:pt x="6" y="477"/>
                  <a:pt x="9" y="478"/>
                </a:cubicBezTo>
                <a:cubicBezTo>
                  <a:pt x="10" y="478"/>
                  <a:pt x="11" y="478"/>
                  <a:pt x="12" y="478"/>
                </a:cubicBezTo>
                <a:cubicBezTo>
                  <a:pt x="12" y="478"/>
                  <a:pt x="13" y="478"/>
                  <a:pt x="13" y="478"/>
                </a:cubicBezTo>
                <a:cubicBezTo>
                  <a:pt x="87" y="478"/>
                  <a:pt x="87" y="478"/>
                  <a:pt x="87" y="478"/>
                </a:cubicBezTo>
                <a:cubicBezTo>
                  <a:pt x="93" y="478"/>
                  <a:pt x="99" y="473"/>
                  <a:pt x="99" y="466"/>
                </a:cubicBezTo>
                <a:cubicBezTo>
                  <a:pt x="99" y="459"/>
                  <a:pt x="93" y="454"/>
                  <a:pt x="87" y="454"/>
                </a:cubicBezTo>
                <a:cubicBezTo>
                  <a:pt x="28" y="454"/>
                  <a:pt x="28" y="454"/>
                  <a:pt x="28" y="454"/>
                </a:cubicBezTo>
                <a:cubicBezTo>
                  <a:pt x="61" y="320"/>
                  <a:pt x="61" y="320"/>
                  <a:pt x="61" y="320"/>
                </a:cubicBezTo>
                <a:cubicBezTo>
                  <a:pt x="66" y="299"/>
                  <a:pt x="92" y="281"/>
                  <a:pt x="120" y="279"/>
                </a:cubicBezTo>
                <a:cubicBezTo>
                  <a:pt x="129" y="294"/>
                  <a:pt x="149" y="304"/>
                  <a:pt x="170" y="304"/>
                </a:cubicBezTo>
                <a:cubicBezTo>
                  <a:pt x="192" y="304"/>
                  <a:pt x="211" y="294"/>
                  <a:pt x="220" y="279"/>
                </a:cubicBezTo>
                <a:cubicBezTo>
                  <a:pt x="237" y="280"/>
                  <a:pt x="254" y="287"/>
                  <a:pt x="266" y="298"/>
                </a:cubicBezTo>
                <a:cubicBezTo>
                  <a:pt x="271" y="303"/>
                  <a:pt x="279" y="302"/>
                  <a:pt x="283" y="297"/>
                </a:cubicBezTo>
                <a:close/>
                <a:moveTo>
                  <a:pt x="357" y="352"/>
                </a:moveTo>
                <a:cubicBezTo>
                  <a:pt x="378" y="388"/>
                  <a:pt x="357" y="444"/>
                  <a:pt x="340" y="472"/>
                </a:cubicBezTo>
                <a:cubicBezTo>
                  <a:pt x="338" y="476"/>
                  <a:pt x="334" y="478"/>
                  <a:pt x="330" y="478"/>
                </a:cubicBezTo>
                <a:cubicBezTo>
                  <a:pt x="330" y="478"/>
                  <a:pt x="330" y="478"/>
                  <a:pt x="329" y="478"/>
                </a:cubicBezTo>
                <a:cubicBezTo>
                  <a:pt x="269" y="478"/>
                  <a:pt x="269" y="478"/>
                  <a:pt x="269" y="478"/>
                </a:cubicBezTo>
                <a:cubicBezTo>
                  <a:pt x="264" y="478"/>
                  <a:pt x="260" y="476"/>
                  <a:pt x="258" y="472"/>
                </a:cubicBezTo>
                <a:cubicBezTo>
                  <a:pt x="242" y="445"/>
                  <a:pt x="220" y="388"/>
                  <a:pt x="241" y="352"/>
                </a:cubicBezTo>
                <a:cubicBezTo>
                  <a:pt x="248" y="339"/>
                  <a:pt x="264" y="324"/>
                  <a:pt x="299" y="324"/>
                </a:cubicBezTo>
                <a:cubicBezTo>
                  <a:pt x="334" y="324"/>
                  <a:pt x="350" y="339"/>
                  <a:pt x="357" y="352"/>
                </a:cubicBezTo>
                <a:close/>
                <a:moveTo>
                  <a:pt x="336" y="365"/>
                </a:moveTo>
                <a:cubicBezTo>
                  <a:pt x="330" y="354"/>
                  <a:pt x="318" y="348"/>
                  <a:pt x="299" y="348"/>
                </a:cubicBezTo>
                <a:cubicBezTo>
                  <a:pt x="280" y="348"/>
                  <a:pt x="268" y="354"/>
                  <a:pt x="262" y="364"/>
                </a:cubicBezTo>
                <a:cubicBezTo>
                  <a:pt x="250" y="385"/>
                  <a:pt x="260" y="423"/>
                  <a:pt x="276" y="454"/>
                </a:cubicBezTo>
                <a:cubicBezTo>
                  <a:pt x="323" y="454"/>
                  <a:pt x="323" y="454"/>
                  <a:pt x="323" y="454"/>
                </a:cubicBezTo>
                <a:cubicBezTo>
                  <a:pt x="338" y="423"/>
                  <a:pt x="348" y="385"/>
                  <a:pt x="336" y="365"/>
                </a:cubicBezTo>
                <a:close/>
                <a:moveTo>
                  <a:pt x="336" y="365"/>
                </a:moveTo>
                <a:cubicBezTo>
                  <a:pt x="336" y="365"/>
                  <a:pt x="336" y="365"/>
                  <a:pt x="336" y="365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287BDA4-C426-4A81-A9D5-E7F7D640C7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1483" r="114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965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346577" y="1635758"/>
            <a:ext cx="9513585" cy="2278090"/>
            <a:chOff x="1346579" y="2109186"/>
            <a:chExt cx="9498842" cy="2274560"/>
          </a:xfrm>
        </p:grpSpPr>
        <p:graphicFrame>
          <p:nvGraphicFramePr>
            <p:cNvPr id="37" name="Chart 36"/>
            <p:cNvGraphicFramePr/>
            <p:nvPr>
              <p:extLst>
                <p:ext uri="{D42A27DB-BD31-4B8C-83A1-F6EECF244321}">
                  <p14:modId xmlns:p14="http://schemas.microsoft.com/office/powerpoint/2010/main" val="10535991"/>
                </p:ext>
              </p:extLst>
            </p:nvPr>
          </p:nvGraphicFramePr>
          <p:xfrm>
            <a:off x="1346579" y="2109186"/>
            <a:ext cx="9498842" cy="1964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1" name="Rectangle 40"/>
            <p:cNvSpPr/>
            <p:nvPr/>
          </p:nvSpPr>
          <p:spPr bwMode="auto">
            <a:xfrm>
              <a:off x="1346579" y="4138218"/>
              <a:ext cx="9350683" cy="245528"/>
            </a:xfrm>
            <a:prstGeom prst="rect">
              <a:avLst/>
            </a:prstGeom>
            <a:solidFill>
              <a:schemeClr val="tx1">
                <a:alpha val="6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2217420" y="4223264"/>
              <a:ext cx="113616" cy="943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2460820" y="4204336"/>
              <a:ext cx="1094707" cy="113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l">
                <a:lnSpc>
                  <a:spcPts val="1200"/>
                </a:lnSpc>
              </a:pPr>
              <a:r>
                <a:rPr lang="en-US" sz="800" dirty="0">
                  <a:solidFill>
                    <a:schemeClr val="tx1"/>
                  </a:solidFill>
                  <a:latin typeface="Lato" charset="0"/>
                  <a:ea typeface="Lato" charset="0"/>
                  <a:cs typeface="Lato" charset="0"/>
                  <a:sym typeface="Montserrat-Regular" charset="0"/>
                </a:rPr>
                <a:t>This letterhead</a:t>
              </a: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4340541" y="4223264"/>
              <a:ext cx="114254" cy="94364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48" name="Rectangle 47"/>
            <p:cNvSpPr>
              <a:spLocks/>
            </p:cNvSpPr>
            <p:nvPr/>
          </p:nvSpPr>
          <p:spPr bwMode="auto">
            <a:xfrm>
              <a:off x="4584579" y="4204336"/>
              <a:ext cx="1094707" cy="113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l">
                <a:lnSpc>
                  <a:spcPts val="1200"/>
                </a:lnSpc>
              </a:pPr>
              <a:r>
                <a:rPr lang="en-US" sz="800" dirty="0">
                  <a:solidFill>
                    <a:schemeClr val="tx1"/>
                  </a:solidFill>
                  <a:latin typeface="Lato" charset="0"/>
                  <a:ea typeface="Lato" charset="0"/>
                  <a:cs typeface="Lato" charset="0"/>
                  <a:sym typeface="Montserrat-Regular" charset="0"/>
                </a:rPr>
                <a:t>This letterhead</a:t>
              </a:r>
            </a:p>
          </p:txBody>
        </p:sp>
        <p:sp>
          <p:nvSpPr>
            <p:cNvPr id="49" name="Rectangle 48"/>
            <p:cNvSpPr/>
            <p:nvPr/>
          </p:nvSpPr>
          <p:spPr bwMode="auto">
            <a:xfrm>
              <a:off x="6464300" y="4223264"/>
              <a:ext cx="114255" cy="94363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53" name="Rectangle 52"/>
            <p:cNvSpPr>
              <a:spLocks/>
            </p:cNvSpPr>
            <p:nvPr/>
          </p:nvSpPr>
          <p:spPr bwMode="auto">
            <a:xfrm>
              <a:off x="6708339" y="4204336"/>
              <a:ext cx="1094707" cy="113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l">
                <a:lnSpc>
                  <a:spcPts val="1200"/>
                </a:lnSpc>
              </a:pPr>
              <a:r>
                <a:rPr lang="en-US" sz="800" dirty="0">
                  <a:solidFill>
                    <a:schemeClr val="tx1"/>
                  </a:solidFill>
                  <a:latin typeface="Lato" charset="0"/>
                  <a:ea typeface="Lato" charset="0"/>
                  <a:cs typeface="Lato" charset="0"/>
                  <a:sym typeface="Montserrat-Regular" charset="0"/>
                </a:rPr>
                <a:t>This letterhead</a:t>
              </a: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8578850" y="4223264"/>
              <a:ext cx="123464" cy="94363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58" name="Rectangle 57"/>
            <p:cNvSpPr>
              <a:spLocks/>
            </p:cNvSpPr>
            <p:nvPr/>
          </p:nvSpPr>
          <p:spPr bwMode="auto">
            <a:xfrm>
              <a:off x="8832098" y="4204336"/>
              <a:ext cx="1094707" cy="113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l">
                <a:lnSpc>
                  <a:spcPts val="1200"/>
                </a:lnSpc>
              </a:pPr>
              <a:r>
                <a:rPr lang="en-US" sz="800">
                  <a:solidFill>
                    <a:schemeClr val="tx1"/>
                  </a:solidFill>
                  <a:latin typeface="Lato" charset="0"/>
                  <a:ea typeface="Lato" charset="0"/>
                  <a:cs typeface="Lato" charset="0"/>
                  <a:sym typeface="Montserrat-Regular" charset="0"/>
                </a:rPr>
                <a:t>This letterhead</a:t>
              </a:r>
              <a:endParaRPr lang="en-US" sz="800" dirty="0">
                <a:solidFill>
                  <a:schemeClr val="tx1"/>
                </a:solidFill>
                <a:latin typeface="Lato" charset="0"/>
                <a:ea typeface="Lato" charset="0"/>
                <a:cs typeface="Lato" charset="0"/>
                <a:sym typeface="Montserrat-Regular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734493" y="2991820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30%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378473" y="3343792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10%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9001198" y="2792562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45%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9653866" y="3088223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25%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119232" y="3253840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15%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469926" y="2574534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50%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51475" y="2574534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50%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196499" y="3253840"/>
              <a:ext cx="50414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1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15%</a:t>
              </a:r>
            </a:p>
          </p:txBody>
        </p:sp>
      </p:grpSp>
      <p:sp>
        <p:nvSpPr>
          <p:cNvPr id="68" name="Rectangle 67"/>
          <p:cNvSpPr/>
          <p:nvPr/>
        </p:nvSpPr>
        <p:spPr>
          <a:xfrm>
            <a:off x="1346577" y="4032360"/>
            <a:ext cx="9513585" cy="1864510"/>
          </a:xfrm>
          <a:prstGeom prst="rect">
            <a:avLst/>
          </a:prstGeom>
          <a:solidFill>
            <a:srgbClr val="F69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3D64194-7DE5-46CC-A8B5-72233C0933BB}"/>
              </a:ext>
            </a:extLst>
          </p:cNvPr>
          <p:cNvGrpSpPr/>
          <p:nvPr/>
        </p:nvGrpSpPr>
        <p:grpSpPr>
          <a:xfrm>
            <a:off x="3368367" y="4450035"/>
            <a:ext cx="5463729" cy="1030452"/>
            <a:chOff x="3376835" y="4523508"/>
            <a:chExt cx="5455262" cy="1028855"/>
          </a:xfrm>
        </p:grpSpPr>
        <p:sp>
          <p:nvSpPr>
            <p:cNvPr id="71" name="Rectangle 70"/>
            <p:cNvSpPr>
              <a:spLocks/>
            </p:cNvSpPr>
            <p:nvPr/>
          </p:nvSpPr>
          <p:spPr bwMode="auto">
            <a:xfrm>
              <a:off x="3376835" y="4937427"/>
              <a:ext cx="5455262" cy="614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you project an image of professionalism and reliability. By using simple ands alignments we have created a very spacious</a:t>
              </a:r>
            </a:p>
          </p:txBody>
        </p:sp>
        <p:sp>
          <p:nvSpPr>
            <p:cNvPr id="72" name="Rectangle 71"/>
            <p:cNvSpPr>
              <a:spLocks/>
            </p:cNvSpPr>
            <p:nvPr/>
          </p:nvSpPr>
          <p:spPr bwMode="auto">
            <a:xfrm>
              <a:off x="4893984" y="4523508"/>
              <a:ext cx="2420965" cy="46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spc="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 Black" charset="0"/>
                  <a:sym typeface="Montserrat-Bold" charset="0"/>
                </a:rPr>
                <a:t>AWESOME HEADLINE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11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Chart 38"/>
          <p:cNvGraphicFramePr/>
          <p:nvPr>
            <p:extLst>
              <p:ext uri="{D42A27DB-BD31-4B8C-83A1-F6EECF244321}">
                <p14:modId xmlns:p14="http://schemas.microsoft.com/office/powerpoint/2010/main" val="337835575"/>
              </p:ext>
            </p:extLst>
          </p:nvPr>
        </p:nvGraphicFramePr>
        <p:xfrm>
          <a:off x="1034755" y="2058421"/>
          <a:ext cx="5141685" cy="3841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4576BB4-606C-49D4-90D6-10D840A0AA54}"/>
              </a:ext>
            </a:extLst>
          </p:cNvPr>
          <p:cNvSpPr/>
          <p:nvPr/>
        </p:nvSpPr>
        <p:spPr>
          <a:xfrm>
            <a:off x="6415315" y="2058421"/>
            <a:ext cx="4741930" cy="38416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F299619-3C87-4946-AC39-C94BAEA10C22}"/>
              </a:ext>
            </a:extLst>
          </p:cNvPr>
          <p:cNvGrpSpPr/>
          <p:nvPr/>
        </p:nvGrpSpPr>
        <p:grpSpPr>
          <a:xfrm>
            <a:off x="7056960" y="2635502"/>
            <a:ext cx="3458640" cy="2687470"/>
            <a:chOff x="6879160" y="2489175"/>
            <a:chExt cx="3458640" cy="268747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E69374C-C4FE-4136-BAF5-26BAB21BD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6119" y="2489175"/>
              <a:ext cx="2424722" cy="465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171446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342891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514337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685783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857229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1028674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1200120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1371566" algn="l" defTabSz="171446" rtl="0" eaLnBrk="1" latinLnBrk="0" hangingPunct="1">
                <a:defRPr sz="2100" kern="1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en-US" b="1" spc="1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 Black" charset="0"/>
                  <a:sym typeface="Montserrat-Bold" charset="0"/>
                </a:rPr>
                <a:t>AWESOME HEADLINE TEXT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C7734C3-CCE2-4C90-B219-E7805C477453}"/>
                </a:ext>
              </a:extLst>
            </p:cNvPr>
            <p:cNvSpPr/>
            <p:nvPr/>
          </p:nvSpPr>
          <p:spPr>
            <a:xfrm>
              <a:off x="6879160" y="3026633"/>
              <a:ext cx="3458640" cy="2150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 is simply dummy text of the printing and typesetting industry. Lorem Ipsum has been the industry's standard dummy text ever since the 1500s, when an unknown printer took a galley of type and scrambled it to make a type specimen passages, and more recently with desktop publishing software like Aldus PageMaker including versions of Lorem Ipsum.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996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F5B4A0E-1DF0-46E5-A373-3CE6E8115853}"/>
              </a:ext>
            </a:extLst>
          </p:cNvPr>
          <p:cNvGrpSpPr/>
          <p:nvPr/>
        </p:nvGrpSpPr>
        <p:grpSpPr>
          <a:xfrm>
            <a:off x="1130133" y="5128405"/>
            <a:ext cx="2355619" cy="499728"/>
            <a:chOff x="1124376" y="4863491"/>
            <a:chExt cx="2355619" cy="499728"/>
          </a:xfrm>
        </p:grpSpPr>
        <p:sp>
          <p:nvSpPr>
            <p:cNvPr id="60" name="Rectangle 6"/>
            <p:cNvSpPr>
              <a:spLocks/>
            </p:cNvSpPr>
            <p:nvPr/>
          </p:nvSpPr>
          <p:spPr bwMode="auto">
            <a:xfrm>
              <a:off x="1481095" y="4863491"/>
              <a:ext cx="1642180" cy="37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500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T W I T </a:t>
              </a:r>
              <a:r>
                <a:rPr lang="en-US" sz="1500" b="1" dirty="0" err="1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T</a:t>
              </a:r>
              <a:r>
                <a:rPr lang="en-US" sz="1500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 E R # I D</a:t>
              </a: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1124376" y="5317500"/>
              <a:ext cx="2355619" cy="45719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1C1E518-EA94-4A27-A98E-6A93999884A8}"/>
              </a:ext>
            </a:extLst>
          </p:cNvPr>
          <p:cNvGrpSpPr/>
          <p:nvPr/>
        </p:nvGrpSpPr>
        <p:grpSpPr>
          <a:xfrm>
            <a:off x="4971882" y="5128405"/>
            <a:ext cx="2355619" cy="499728"/>
            <a:chOff x="3718835" y="4863491"/>
            <a:chExt cx="2355619" cy="499728"/>
          </a:xfrm>
        </p:grpSpPr>
        <p:sp>
          <p:nvSpPr>
            <p:cNvPr id="59" name="Rectangle 6"/>
            <p:cNvSpPr>
              <a:spLocks/>
            </p:cNvSpPr>
            <p:nvPr/>
          </p:nvSpPr>
          <p:spPr bwMode="auto">
            <a:xfrm>
              <a:off x="4224778" y="4863491"/>
              <a:ext cx="1343732" cy="209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500" b="1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@ O U R F B</a:t>
              </a: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3718835" y="5317500"/>
              <a:ext cx="2355619" cy="457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56F3D7A-D621-44BA-9DBD-D924BF295625}"/>
              </a:ext>
            </a:extLst>
          </p:cNvPr>
          <p:cNvGrpSpPr/>
          <p:nvPr/>
        </p:nvGrpSpPr>
        <p:grpSpPr>
          <a:xfrm>
            <a:off x="8706250" y="5128405"/>
            <a:ext cx="2355619" cy="499728"/>
            <a:chOff x="8935044" y="4863491"/>
            <a:chExt cx="2355619" cy="499728"/>
          </a:xfrm>
        </p:grpSpPr>
        <p:sp>
          <p:nvSpPr>
            <p:cNvPr id="61" name="Rectangle 6"/>
            <p:cNvSpPr>
              <a:spLocks/>
            </p:cNvSpPr>
            <p:nvPr/>
          </p:nvSpPr>
          <p:spPr bwMode="auto">
            <a:xfrm>
              <a:off x="9237652" y="4863491"/>
              <a:ext cx="1750402" cy="209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500" b="1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L I N K E D I N &amp; I D</a:t>
              </a:r>
            </a:p>
          </p:txBody>
        </p:sp>
        <p:sp>
          <p:nvSpPr>
            <p:cNvPr id="66" name="Rectangle 65"/>
            <p:cNvSpPr/>
            <p:nvPr/>
          </p:nvSpPr>
          <p:spPr bwMode="auto">
            <a:xfrm>
              <a:off x="8935044" y="5317500"/>
              <a:ext cx="2355619" cy="45719"/>
            </a:xfrm>
            <a:prstGeom prst="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sp>
        <p:nvSpPr>
          <p:cNvPr id="3" name="Hexagon 2">
            <a:extLst>
              <a:ext uri="{FF2B5EF4-FFF2-40B4-BE49-F238E27FC236}">
                <a16:creationId xmlns:a16="http://schemas.microsoft.com/office/drawing/2014/main" id="{A37A9882-BEEC-442E-897C-74C2B14DB22A}"/>
              </a:ext>
            </a:extLst>
          </p:cNvPr>
          <p:cNvSpPr/>
          <p:nvPr/>
        </p:nvSpPr>
        <p:spPr>
          <a:xfrm>
            <a:off x="959166" y="2266262"/>
            <a:ext cx="2697552" cy="2325476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id="{9053F9EF-4E74-4586-A65C-5ADF2E6A6FF2}"/>
              </a:ext>
            </a:extLst>
          </p:cNvPr>
          <p:cNvSpPr/>
          <p:nvPr/>
        </p:nvSpPr>
        <p:spPr>
          <a:xfrm>
            <a:off x="1184674" y="2460666"/>
            <a:ext cx="2246536" cy="1936669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AutoShape 1"/>
          <p:cNvSpPr>
            <a:spLocks/>
          </p:cNvSpPr>
          <p:nvPr/>
        </p:nvSpPr>
        <p:spPr bwMode="auto">
          <a:xfrm>
            <a:off x="1919408" y="3113237"/>
            <a:ext cx="777068" cy="6315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977ED1D5-5F5E-4BCD-A41F-AC5014397B34}"/>
              </a:ext>
            </a:extLst>
          </p:cNvPr>
          <p:cNvSpPr/>
          <p:nvPr/>
        </p:nvSpPr>
        <p:spPr>
          <a:xfrm>
            <a:off x="4800915" y="2266262"/>
            <a:ext cx="2697552" cy="2325476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Hexagon 39">
            <a:extLst>
              <a:ext uri="{FF2B5EF4-FFF2-40B4-BE49-F238E27FC236}">
                <a16:creationId xmlns:a16="http://schemas.microsoft.com/office/drawing/2014/main" id="{3FD4B93A-B101-47D6-875F-81B0ED738D5F}"/>
              </a:ext>
            </a:extLst>
          </p:cNvPr>
          <p:cNvSpPr/>
          <p:nvPr/>
        </p:nvSpPr>
        <p:spPr>
          <a:xfrm>
            <a:off x="5026423" y="2460666"/>
            <a:ext cx="2246536" cy="193666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AutoShape 21"/>
          <p:cNvSpPr>
            <a:spLocks/>
          </p:cNvSpPr>
          <p:nvPr/>
        </p:nvSpPr>
        <p:spPr bwMode="auto">
          <a:xfrm>
            <a:off x="5863994" y="3143303"/>
            <a:ext cx="571394" cy="57139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" name="Hexagon 40">
            <a:extLst>
              <a:ext uri="{FF2B5EF4-FFF2-40B4-BE49-F238E27FC236}">
                <a16:creationId xmlns:a16="http://schemas.microsoft.com/office/drawing/2014/main" id="{24C6F887-3AB2-4B26-A2A9-713DBDF12B60}"/>
              </a:ext>
            </a:extLst>
          </p:cNvPr>
          <p:cNvSpPr/>
          <p:nvPr/>
        </p:nvSpPr>
        <p:spPr>
          <a:xfrm>
            <a:off x="8535283" y="2266262"/>
            <a:ext cx="2697552" cy="2325476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Hexagon 41">
            <a:extLst>
              <a:ext uri="{FF2B5EF4-FFF2-40B4-BE49-F238E27FC236}">
                <a16:creationId xmlns:a16="http://schemas.microsoft.com/office/drawing/2014/main" id="{C878B12F-5F7B-4693-BA2A-7E0844099B53}"/>
              </a:ext>
            </a:extLst>
          </p:cNvPr>
          <p:cNvSpPr/>
          <p:nvPr/>
        </p:nvSpPr>
        <p:spPr>
          <a:xfrm>
            <a:off x="8760791" y="2460666"/>
            <a:ext cx="2246536" cy="1936669"/>
          </a:xfrm>
          <a:prstGeom prst="hexag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utoShape 16"/>
          <p:cNvSpPr>
            <a:spLocks/>
          </p:cNvSpPr>
          <p:nvPr/>
        </p:nvSpPr>
        <p:spPr bwMode="auto">
          <a:xfrm>
            <a:off x="9562384" y="3121243"/>
            <a:ext cx="643351" cy="61551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74" y="7028"/>
                </a:moveTo>
                <a:lnTo>
                  <a:pt x="4903" y="7028"/>
                </a:lnTo>
                <a:lnTo>
                  <a:pt x="4903" y="21600"/>
                </a:lnTo>
                <a:lnTo>
                  <a:pt x="274" y="21600"/>
                </a:lnTo>
                <a:cubicBezTo>
                  <a:pt x="274" y="21600"/>
                  <a:pt x="274" y="7028"/>
                  <a:pt x="274" y="7028"/>
                </a:cubicBezTo>
                <a:close/>
                <a:moveTo>
                  <a:pt x="16271" y="6686"/>
                </a:moveTo>
                <a:cubicBezTo>
                  <a:pt x="19318" y="6686"/>
                  <a:pt x="21600" y="8766"/>
                  <a:pt x="21600" y="13243"/>
                </a:cubicBezTo>
                <a:lnTo>
                  <a:pt x="21600" y="21600"/>
                </a:lnTo>
                <a:lnTo>
                  <a:pt x="16972" y="21600"/>
                </a:lnTo>
                <a:lnTo>
                  <a:pt x="16972" y="13805"/>
                </a:lnTo>
                <a:cubicBezTo>
                  <a:pt x="16972" y="11845"/>
                  <a:pt x="16299" y="10509"/>
                  <a:pt x="14623" y="10509"/>
                </a:cubicBezTo>
                <a:cubicBezTo>
                  <a:pt x="13345" y="10509"/>
                  <a:pt x="12587" y="11408"/>
                  <a:pt x="12253" y="12279"/>
                </a:cubicBezTo>
                <a:cubicBezTo>
                  <a:pt x="12129" y="12590"/>
                  <a:pt x="12097" y="13025"/>
                  <a:pt x="12097" y="13461"/>
                </a:cubicBezTo>
                <a:lnTo>
                  <a:pt x="12097" y="21600"/>
                </a:lnTo>
                <a:lnTo>
                  <a:pt x="7468" y="21600"/>
                </a:lnTo>
                <a:cubicBezTo>
                  <a:pt x="7468" y="21600"/>
                  <a:pt x="7528" y="8395"/>
                  <a:pt x="7468" y="7030"/>
                </a:cubicBezTo>
                <a:lnTo>
                  <a:pt x="12097" y="7030"/>
                </a:lnTo>
                <a:lnTo>
                  <a:pt x="12097" y="9093"/>
                </a:lnTo>
                <a:cubicBezTo>
                  <a:pt x="12712" y="8101"/>
                  <a:pt x="13811" y="6686"/>
                  <a:pt x="16271" y="6686"/>
                </a:cubicBezTo>
                <a:cubicBezTo>
                  <a:pt x="16271" y="6686"/>
                  <a:pt x="16271" y="6686"/>
                  <a:pt x="16271" y="6686"/>
                </a:cubicBezTo>
                <a:close/>
                <a:moveTo>
                  <a:pt x="2621" y="0"/>
                </a:moveTo>
                <a:cubicBezTo>
                  <a:pt x="4204" y="0"/>
                  <a:pt x="5181" y="1090"/>
                  <a:pt x="5210" y="2520"/>
                </a:cubicBezTo>
                <a:cubicBezTo>
                  <a:pt x="5210" y="3918"/>
                  <a:pt x="4202" y="5036"/>
                  <a:pt x="2589" y="5036"/>
                </a:cubicBezTo>
                <a:lnTo>
                  <a:pt x="2560" y="5036"/>
                </a:lnTo>
                <a:cubicBezTo>
                  <a:pt x="1007" y="5036"/>
                  <a:pt x="0" y="3918"/>
                  <a:pt x="0" y="2520"/>
                </a:cubicBezTo>
                <a:cubicBezTo>
                  <a:pt x="0" y="1090"/>
                  <a:pt x="1036" y="0"/>
                  <a:pt x="2621" y="0"/>
                </a:cubicBezTo>
                <a:cubicBezTo>
                  <a:pt x="2621" y="0"/>
                  <a:pt x="2621" y="0"/>
                  <a:pt x="2621" y="0"/>
                </a:cubicBezTo>
                <a:close/>
                <a:moveTo>
                  <a:pt x="2621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9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" y="3193773"/>
            <a:ext cx="8017565" cy="36642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5CC5B97-1653-4B1E-840E-1A9F40611835}"/>
              </a:ext>
            </a:extLst>
          </p:cNvPr>
          <p:cNvGrpSpPr/>
          <p:nvPr/>
        </p:nvGrpSpPr>
        <p:grpSpPr>
          <a:xfrm>
            <a:off x="506546" y="2136016"/>
            <a:ext cx="2115513" cy="2115513"/>
            <a:chOff x="506546" y="2270019"/>
            <a:chExt cx="2115513" cy="2115513"/>
          </a:xfrm>
        </p:grpSpPr>
        <p:sp>
          <p:nvSpPr>
            <p:cNvPr id="5" name="Oval 4"/>
            <p:cNvSpPr/>
            <p:nvPr/>
          </p:nvSpPr>
          <p:spPr>
            <a:xfrm>
              <a:off x="506546" y="2270019"/>
              <a:ext cx="2115513" cy="21155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4516" y="2749201"/>
              <a:ext cx="1132116" cy="1157148"/>
            </a:xfrm>
            <a:prstGeom prst="rect">
              <a:avLst/>
            </a:prstGeom>
          </p:spPr>
        </p:pic>
      </p:grpSp>
      <p:sp>
        <p:nvSpPr>
          <p:cNvPr id="41" name="Rectangle 21"/>
          <p:cNvSpPr>
            <a:spLocks/>
          </p:cNvSpPr>
          <p:nvPr/>
        </p:nvSpPr>
        <p:spPr bwMode="auto">
          <a:xfrm>
            <a:off x="1906901" y="5434362"/>
            <a:ext cx="2376217" cy="37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300"/>
              </a:lnSpc>
            </a:pP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This letterhead design is meant to project an image of profession and reliability.</a:t>
            </a:r>
          </a:p>
        </p:txBody>
      </p:sp>
      <p:sp>
        <p:nvSpPr>
          <p:cNvPr id="42" name="Freeform 20"/>
          <p:cNvSpPr/>
          <p:nvPr/>
        </p:nvSpPr>
        <p:spPr bwMode="auto">
          <a:xfrm>
            <a:off x="1415251" y="5450352"/>
            <a:ext cx="342828" cy="342828"/>
          </a:xfrm>
          <a:custGeom>
            <a:avLst/>
            <a:gdLst>
              <a:gd name="connsiteX0" fmla="*/ 215028 w 613546"/>
              <a:gd name="connsiteY0" fmla="*/ 156411 h 613546"/>
              <a:gd name="connsiteX1" fmla="*/ 312946 w 613546"/>
              <a:gd name="connsiteY1" fmla="*/ 156411 h 613546"/>
              <a:gd name="connsiteX2" fmla="*/ 445195 w 613546"/>
              <a:gd name="connsiteY2" fmla="*/ 307487 h 613546"/>
              <a:gd name="connsiteX3" fmla="*/ 312946 w 613546"/>
              <a:gd name="connsiteY3" fmla="*/ 458563 h 613546"/>
              <a:gd name="connsiteX4" fmla="*/ 215028 w 613546"/>
              <a:gd name="connsiteY4" fmla="*/ 458563 h 613546"/>
              <a:gd name="connsiteX5" fmla="*/ 347277 w 613546"/>
              <a:gd name="connsiteY5" fmla="*/ 307487 h 613546"/>
              <a:gd name="connsiteX6" fmla="*/ 306773 w 613546"/>
              <a:gd name="connsiteY6" fmla="*/ 60121 h 613546"/>
              <a:gd name="connsiteX7" fmla="*/ 60121 w 613546"/>
              <a:gd name="connsiteY7" fmla="*/ 306773 h 613546"/>
              <a:gd name="connsiteX8" fmla="*/ 306773 w 613546"/>
              <a:gd name="connsiteY8" fmla="*/ 553425 h 613546"/>
              <a:gd name="connsiteX9" fmla="*/ 553425 w 613546"/>
              <a:gd name="connsiteY9" fmla="*/ 306773 h 613546"/>
              <a:gd name="connsiteX10" fmla="*/ 306773 w 613546"/>
              <a:gd name="connsiteY10" fmla="*/ 60121 h 613546"/>
              <a:gd name="connsiteX11" fmla="*/ 306773 w 613546"/>
              <a:gd name="connsiteY11" fmla="*/ 0 h 613546"/>
              <a:gd name="connsiteX12" fmla="*/ 613546 w 613546"/>
              <a:gd name="connsiteY12" fmla="*/ 306773 h 613546"/>
              <a:gd name="connsiteX13" fmla="*/ 306773 w 613546"/>
              <a:gd name="connsiteY13" fmla="*/ 613546 h 613546"/>
              <a:gd name="connsiteX14" fmla="*/ 0 w 613546"/>
              <a:gd name="connsiteY14" fmla="*/ 306773 h 613546"/>
              <a:gd name="connsiteX15" fmla="*/ 306773 w 613546"/>
              <a:gd name="connsiteY15" fmla="*/ 0 h 61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13546" h="613546">
                <a:moveTo>
                  <a:pt x="215028" y="156411"/>
                </a:moveTo>
                <a:lnTo>
                  <a:pt x="312946" y="156411"/>
                </a:lnTo>
                <a:lnTo>
                  <a:pt x="445195" y="307487"/>
                </a:lnTo>
                <a:lnTo>
                  <a:pt x="312946" y="458563"/>
                </a:lnTo>
                <a:lnTo>
                  <a:pt x="215028" y="458563"/>
                </a:lnTo>
                <a:lnTo>
                  <a:pt x="347277" y="307487"/>
                </a:lnTo>
                <a:close/>
                <a:moveTo>
                  <a:pt x="306773" y="60121"/>
                </a:moveTo>
                <a:cubicBezTo>
                  <a:pt x="170551" y="60121"/>
                  <a:pt x="60121" y="170551"/>
                  <a:pt x="60121" y="306773"/>
                </a:cubicBezTo>
                <a:cubicBezTo>
                  <a:pt x="60121" y="442995"/>
                  <a:pt x="170551" y="553425"/>
                  <a:pt x="306773" y="553425"/>
                </a:cubicBezTo>
                <a:cubicBezTo>
                  <a:pt x="442995" y="553425"/>
                  <a:pt x="553425" y="442995"/>
                  <a:pt x="553425" y="306773"/>
                </a:cubicBezTo>
                <a:cubicBezTo>
                  <a:pt x="553425" y="170551"/>
                  <a:pt x="442995" y="60121"/>
                  <a:pt x="306773" y="60121"/>
                </a:cubicBezTo>
                <a:close/>
                <a:moveTo>
                  <a:pt x="306773" y="0"/>
                </a:moveTo>
                <a:cubicBezTo>
                  <a:pt x="476199" y="0"/>
                  <a:pt x="613546" y="137347"/>
                  <a:pt x="613546" y="306773"/>
                </a:cubicBezTo>
                <a:cubicBezTo>
                  <a:pt x="613546" y="476199"/>
                  <a:pt x="476199" y="613546"/>
                  <a:pt x="306773" y="613546"/>
                </a:cubicBezTo>
                <a:cubicBezTo>
                  <a:pt x="137347" y="613546"/>
                  <a:pt x="0" y="476199"/>
                  <a:pt x="0" y="306773"/>
                </a:cubicBezTo>
                <a:cubicBezTo>
                  <a:pt x="0" y="137347"/>
                  <a:pt x="137347" y="0"/>
                  <a:pt x="306773" y="0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4" name="Rectangle 21"/>
          <p:cNvSpPr>
            <a:spLocks/>
          </p:cNvSpPr>
          <p:nvPr/>
        </p:nvSpPr>
        <p:spPr bwMode="auto">
          <a:xfrm>
            <a:off x="5049626" y="5434362"/>
            <a:ext cx="2376217" cy="37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300"/>
              </a:lnSpc>
            </a:pP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This letterhead design is meant to project an image of profession and reliability.</a:t>
            </a:r>
          </a:p>
        </p:txBody>
      </p:sp>
      <p:sp>
        <p:nvSpPr>
          <p:cNvPr id="45" name="Freeform 20"/>
          <p:cNvSpPr/>
          <p:nvPr/>
        </p:nvSpPr>
        <p:spPr bwMode="auto">
          <a:xfrm>
            <a:off x="4557976" y="5450352"/>
            <a:ext cx="342828" cy="342828"/>
          </a:xfrm>
          <a:custGeom>
            <a:avLst/>
            <a:gdLst>
              <a:gd name="connsiteX0" fmla="*/ 215028 w 613546"/>
              <a:gd name="connsiteY0" fmla="*/ 156411 h 613546"/>
              <a:gd name="connsiteX1" fmla="*/ 312946 w 613546"/>
              <a:gd name="connsiteY1" fmla="*/ 156411 h 613546"/>
              <a:gd name="connsiteX2" fmla="*/ 445195 w 613546"/>
              <a:gd name="connsiteY2" fmla="*/ 307487 h 613546"/>
              <a:gd name="connsiteX3" fmla="*/ 312946 w 613546"/>
              <a:gd name="connsiteY3" fmla="*/ 458563 h 613546"/>
              <a:gd name="connsiteX4" fmla="*/ 215028 w 613546"/>
              <a:gd name="connsiteY4" fmla="*/ 458563 h 613546"/>
              <a:gd name="connsiteX5" fmla="*/ 347277 w 613546"/>
              <a:gd name="connsiteY5" fmla="*/ 307487 h 613546"/>
              <a:gd name="connsiteX6" fmla="*/ 306773 w 613546"/>
              <a:gd name="connsiteY6" fmla="*/ 60121 h 613546"/>
              <a:gd name="connsiteX7" fmla="*/ 60121 w 613546"/>
              <a:gd name="connsiteY7" fmla="*/ 306773 h 613546"/>
              <a:gd name="connsiteX8" fmla="*/ 306773 w 613546"/>
              <a:gd name="connsiteY8" fmla="*/ 553425 h 613546"/>
              <a:gd name="connsiteX9" fmla="*/ 553425 w 613546"/>
              <a:gd name="connsiteY9" fmla="*/ 306773 h 613546"/>
              <a:gd name="connsiteX10" fmla="*/ 306773 w 613546"/>
              <a:gd name="connsiteY10" fmla="*/ 60121 h 613546"/>
              <a:gd name="connsiteX11" fmla="*/ 306773 w 613546"/>
              <a:gd name="connsiteY11" fmla="*/ 0 h 613546"/>
              <a:gd name="connsiteX12" fmla="*/ 613546 w 613546"/>
              <a:gd name="connsiteY12" fmla="*/ 306773 h 613546"/>
              <a:gd name="connsiteX13" fmla="*/ 306773 w 613546"/>
              <a:gd name="connsiteY13" fmla="*/ 613546 h 613546"/>
              <a:gd name="connsiteX14" fmla="*/ 0 w 613546"/>
              <a:gd name="connsiteY14" fmla="*/ 306773 h 613546"/>
              <a:gd name="connsiteX15" fmla="*/ 306773 w 613546"/>
              <a:gd name="connsiteY15" fmla="*/ 0 h 61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13546" h="613546">
                <a:moveTo>
                  <a:pt x="215028" y="156411"/>
                </a:moveTo>
                <a:lnTo>
                  <a:pt x="312946" y="156411"/>
                </a:lnTo>
                <a:lnTo>
                  <a:pt x="445195" y="307487"/>
                </a:lnTo>
                <a:lnTo>
                  <a:pt x="312946" y="458563"/>
                </a:lnTo>
                <a:lnTo>
                  <a:pt x="215028" y="458563"/>
                </a:lnTo>
                <a:lnTo>
                  <a:pt x="347277" y="307487"/>
                </a:lnTo>
                <a:close/>
                <a:moveTo>
                  <a:pt x="306773" y="60121"/>
                </a:moveTo>
                <a:cubicBezTo>
                  <a:pt x="170551" y="60121"/>
                  <a:pt x="60121" y="170551"/>
                  <a:pt x="60121" y="306773"/>
                </a:cubicBezTo>
                <a:cubicBezTo>
                  <a:pt x="60121" y="442995"/>
                  <a:pt x="170551" y="553425"/>
                  <a:pt x="306773" y="553425"/>
                </a:cubicBezTo>
                <a:cubicBezTo>
                  <a:pt x="442995" y="553425"/>
                  <a:pt x="553425" y="442995"/>
                  <a:pt x="553425" y="306773"/>
                </a:cubicBezTo>
                <a:cubicBezTo>
                  <a:pt x="553425" y="170551"/>
                  <a:pt x="442995" y="60121"/>
                  <a:pt x="306773" y="60121"/>
                </a:cubicBezTo>
                <a:close/>
                <a:moveTo>
                  <a:pt x="306773" y="0"/>
                </a:moveTo>
                <a:cubicBezTo>
                  <a:pt x="476199" y="0"/>
                  <a:pt x="613546" y="137347"/>
                  <a:pt x="613546" y="306773"/>
                </a:cubicBezTo>
                <a:cubicBezTo>
                  <a:pt x="613546" y="476199"/>
                  <a:pt x="476199" y="613546"/>
                  <a:pt x="306773" y="613546"/>
                </a:cubicBezTo>
                <a:cubicBezTo>
                  <a:pt x="137347" y="613546"/>
                  <a:pt x="0" y="476199"/>
                  <a:pt x="0" y="306773"/>
                </a:cubicBezTo>
                <a:cubicBezTo>
                  <a:pt x="0" y="137347"/>
                  <a:pt x="137347" y="0"/>
                  <a:pt x="306773" y="0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816BF34-CB99-4175-B82B-B2A6635DF5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25034" r="30060"/>
          <a:stretch/>
        </p:blipFill>
        <p:spPr>
          <a:xfrm>
            <a:off x="8166387" y="2136018"/>
            <a:ext cx="4025614" cy="4721983"/>
          </a:xfrm>
        </p:spPr>
      </p:pic>
    </p:spTree>
    <p:extLst>
      <p:ext uri="{BB962C8B-B14F-4D97-AF65-F5344CB8AC3E}">
        <p14:creationId xmlns:p14="http://schemas.microsoft.com/office/powerpoint/2010/main" val="16953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D96488BF-53F1-4040-AC50-AB9D83E4AA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651" r="27651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66D0288E-3A11-4E17-B6C4-9A8C5D9819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4889" r="14889"/>
          <a:stretch>
            <a:fillRect/>
          </a:stretch>
        </p:blipFill>
        <p:spPr/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A92518AC-872B-44A7-BE36-09E5DADD976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20527" r="20527"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0" y="6238754"/>
            <a:ext cx="12192000" cy="619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18332" y="2115160"/>
            <a:ext cx="4365673" cy="1404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3000" spc="300" dirty="0">
                <a:latin typeface="Roboto Slab" pitchFamily="2" charset="0"/>
                <a:ea typeface="Roboto Slab" pitchFamily="2" charset="0"/>
              </a:rPr>
              <a:t>CREATIVE</a:t>
            </a:r>
          </a:p>
          <a:p>
            <a:pPr>
              <a:lnSpc>
                <a:spcPts val="5000"/>
              </a:lnSpc>
            </a:pPr>
            <a:r>
              <a:rPr lang="en-US" sz="6000" b="1" spc="300" dirty="0">
                <a:latin typeface="Roboto Slab" pitchFamily="2" charset="0"/>
                <a:ea typeface="Roboto Slab" pitchFamily="2" charset="0"/>
              </a:rPr>
              <a:t>BUSINESS</a:t>
            </a: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943131" y="3759193"/>
            <a:ext cx="3408165" cy="211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1200" dirty="0"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This letterhead design is meant to project an image of profession using simple alignments we have created a very spacious feeling.</a:t>
            </a:r>
          </a:p>
          <a:p>
            <a:pPr algn="l">
              <a:lnSpc>
                <a:spcPct val="130000"/>
              </a:lnSpc>
            </a:pPr>
            <a:endParaRPr lang="en-US" sz="1200" dirty="0">
              <a:latin typeface="Roboto Slab" pitchFamily="2" charset="0"/>
              <a:ea typeface="Roboto Slab" pitchFamily="2" charset="0"/>
              <a:cs typeface="Lato" charset="0"/>
              <a:sym typeface="Montserrat-Regular" charset="0"/>
            </a:endParaRPr>
          </a:p>
          <a:p>
            <a:pPr algn="l">
              <a:lnSpc>
                <a:spcPct val="130000"/>
              </a:lnSpc>
            </a:pPr>
            <a:r>
              <a:rPr lang="en-US" sz="1200" dirty="0"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The layout, these basic qualities along with the (Your Company) colors, are consistent with the overall look and helps to reinforce the (Your Company) brand. This letterhead design is meant</a:t>
            </a:r>
          </a:p>
        </p:txBody>
      </p:sp>
      <p:sp>
        <p:nvSpPr>
          <p:cNvPr id="3" name="Rectangle 2"/>
          <p:cNvSpPr/>
          <p:nvPr/>
        </p:nvSpPr>
        <p:spPr>
          <a:xfrm>
            <a:off x="943131" y="3477447"/>
            <a:ext cx="780184" cy="80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DCF764D-3D5E-421E-A5B1-F9DE9EF54660}"/>
              </a:ext>
            </a:extLst>
          </p:cNvPr>
          <p:cNvGrpSpPr/>
          <p:nvPr/>
        </p:nvGrpSpPr>
        <p:grpSpPr>
          <a:xfrm>
            <a:off x="939030" y="982662"/>
            <a:ext cx="2751139" cy="838201"/>
            <a:chOff x="712787" y="982662"/>
            <a:chExt cx="2751139" cy="8382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C94761E-E27B-48CD-AEFA-6DEFAE150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475" y="1284288"/>
              <a:ext cx="250825" cy="273050"/>
            </a:xfrm>
            <a:custGeom>
              <a:avLst/>
              <a:gdLst>
                <a:gd name="T0" fmla="*/ 119 w 120"/>
                <a:gd name="T1" fmla="*/ 22 h 130"/>
                <a:gd name="T2" fmla="*/ 101 w 120"/>
                <a:gd name="T3" fmla="*/ 44 h 130"/>
                <a:gd name="T4" fmla="*/ 69 w 120"/>
                <a:gd name="T5" fmla="*/ 27 h 130"/>
                <a:gd name="T6" fmla="*/ 33 w 120"/>
                <a:gd name="T7" fmla="*/ 64 h 130"/>
                <a:gd name="T8" fmla="*/ 69 w 120"/>
                <a:gd name="T9" fmla="*/ 102 h 130"/>
                <a:gd name="T10" fmla="*/ 101 w 120"/>
                <a:gd name="T11" fmla="*/ 87 h 130"/>
                <a:gd name="T12" fmla="*/ 120 w 120"/>
                <a:gd name="T13" fmla="*/ 107 h 130"/>
                <a:gd name="T14" fmla="*/ 67 w 120"/>
                <a:gd name="T15" fmla="*/ 130 h 130"/>
                <a:gd name="T16" fmla="*/ 0 w 120"/>
                <a:gd name="T17" fmla="*/ 65 h 130"/>
                <a:gd name="T18" fmla="*/ 68 w 120"/>
                <a:gd name="T19" fmla="*/ 0 h 130"/>
                <a:gd name="T20" fmla="*/ 119 w 120"/>
                <a:gd name="T21" fmla="*/ 2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30">
                  <a:moveTo>
                    <a:pt x="119" y="22"/>
                  </a:moveTo>
                  <a:cubicBezTo>
                    <a:pt x="101" y="44"/>
                    <a:pt x="101" y="44"/>
                    <a:pt x="101" y="44"/>
                  </a:cubicBezTo>
                  <a:cubicBezTo>
                    <a:pt x="92" y="34"/>
                    <a:pt x="80" y="27"/>
                    <a:pt x="69" y="27"/>
                  </a:cubicBezTo>
                  <a:cubicBezTo>
                    <a:pt x="49" y="27"/>
                    <a:pt x="33" y="43"/>
                    <a:pt x="33" y="64"/>
                  </a:cubicBezTo>
                  <a:cubicBezTo>
                    <a:pt x="33" y="85"/>
                    <a:pt x="49" y="102"/>
                    <a:pt x="69" y="102"/>
                  </a:cubicBezTo>
                  <a:cubicBezTo>
                    <a:pt x="79" y="102"/>
                    <a:pt x="92" y="96"/>
                    <a:pt x="101" y="87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06" y="121"/>
                    <a:pt x="86" y="130"/>
                    <a:pt x="67" y="130"/>
                  </a:cubicBezTo>
                  <a:cubicBezTo>
                    <a:pt x="29" y="130"/>
                    <a:pt x="0" y="102"/>
                    <a:pt x="0" y="65"/>
                  </a:cubicBezTo>
                  <a:cubicBezTo>
                    <a:pt x="0" y="28"/>
                    <a:pt x="30" y="0"/>
                    <a:pt x="68" y="0"/>
                  </a:cubicBezTo>
                  <a:cubicBezTo>
                    <a:pt x="87" y="0"/>
                    <a:pt x="107" y="9"/>
                    <a:pt x="119" y="2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39D8876-684E-4957-89E0-7CB55F8EC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5" y="1287463"/>
              <a:ext cx="242888" cy="269875"/>
            </a:xfrm>
            <a:custGeom>
              <a:avLst/>
              <a:gdLst>
                <a:gd name="T0" fmla="*/ 116 w 116"/>
                <a:gd name="T1" fmla="*/ 73 h 128"/>
                <a:gd name="T2" fmla="*/ 58 w 116"/>
                <a:gd name="T3" fmla="*/ 128 h 128"/>
                <a:gd name="T4" fmla="*/ 0 w 116"/>
                <a:gd name="T5" fmla="*/ 73 h 128"/>
                <a:gd name="T6" fmla="*/ 0 w 116"/>
                <a:gd name="T7" fmla="*/ 0 h 128"/>
                <a:gd name="T8" fmla="*/ 32 w 116"/>
                <a:gd name="T9" fmla="*/ 0 h 128"/>
                <a:gd name="T10" fmla="*/ 32 w 116"/>
                <a:gd name="T11" fmla="*/ 73 h 128"/>
                <a:gd name="T12" fmla="*/ 58 w 116"/>
                <a:gd name="T13" fmla="*/ 101 h 128"/>
                <a:gd name="T14" fmla="*/ 84 w 116"/>
                <a:gd name="T15" fmla="*/ 73 h 128"/>
                <a:gd name="T16" fmla="*/ 84 w 116"/>
                <a:gd name="T17" fmla="*/ 0 h 128"/>
                <a:gd name="T18" fmla="*/ 116 w 116"/>
                <a:gd name="T19" fmla="*/ 0 h 128"/>
                <a:gd name="T20" fmla="*/ 116 w 116"/>
                <a:gd name="T21" fmla="*/ 7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8">
                  <a:moveTo>
                    <a:pt x="116" y="73"/>
                  </a:moveTo>
                  <a:cubicBezTo>
                    <a:pt x="116" y="107"/>
                    <a:pt x="94" y="128"/>
                    <a:pt x="58" y="128"/>
                  </a:cubicBezTo>
                  <a:cubicBezTo>
                    <a:pt x="22" y="128"/>
                    <a:pt x="0" y="107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90"/>
                    <a:pt x="43" y="101"/>
                    <a:pt x="58" y="101"/>
                  </a:cubicBezTo>
                  <a:cubicBezTo>
                    <a:pt x="74" y="101"/>
                    <a:pt x="84" y="90"/>
                    <a:pt x="84" y="73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6" y="0"/>
                    <a:pt x="116" y="0"/>
                    <a:pt x="116" y="0"/>
                  </a:cubicBezTo>
                  <a:lnTo>
                    <a:pt x="116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B44C05F-AC31-4EB9-846E-AD1A973D7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938" y="1287463"/>
              <a:ext cx="211138" cy="265113"/>
            </a:xfrm>
            <a:custGeom>
              <a:avLst/>
              <a:gdLst>
                <a:gd name="T0" fmla="*/ 42 w 133"/>
                <a:gd name="T1" fmla="*/ 33 h 167"/>
                <a:gd name="T2" fmla="*/ 42 w 133"/>
                <a:gd name="T3" fmla="*/ 66 h 167"/>
                <a:gd name="T4" fmla="*/ 122 w 133"/>
                <a:gd name="T5" fmla="*/ 66 h 167"/>
                <a:gd name="T6" fmla="*/ 122 w 133"/>
                <a:gd name="T7" fmla="*/ 100 h 167"/>
                <a:gd name="T8" fmla="*/ 42 w 133"/>
                <a:gd name="T9" fmla="*/ 100 h 167"/>
                <a:gd name="T10" fmla="*/ 42 w 133"/>
                <a:gd name="T11" fmla="*/ 134 h 167"/>
                <a:gd name="T12" fmla="*/ 133 w 133"/>
                <a:gd name="T13" fmla="*/ 134 h 167"/>
                <a:gd name="T14" fmla="*/ 133 w 133"/>
                <a:gd name="T15" fmla="*/ 167 h 167"/>
                <a:gd name="T16" fmla="*/ 0 w 133"/>
                <a:gd name="T17" fmla="*/ 167 h 167"/>
                <a:gd name="T18" fmla="*/ 0 w 133"/>
                <a:gd name="T19" fmla="*/ 0 h 167"/>
                <a:gd name="T20" fmla="*/ 130 w 133"/>
                <a:gd name="T21" fmla="*/ 0 h 167"/>
                <a:gd name="T22" fmla="*/ 130 w 133"/>
                <a:gd name="T23" fmla="*/ 33 h 167"/>
                <a:gd name="T24" fmla="*/ 42 w 133"/>
                <a:gd name="T25" fmla="*/ 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67">
                  <a:moveTo>
                    <a:pt x="42" y="33"/>
                  </a:moveTo>
                  <a:lnTo>
                    <a:pt x="42" y="66"/>
                  </a:lnTo>
                  <a:lnTo>
                    <a:pt x="122" y="66"/>
                  </a:lnTo>
                  <a:lnTo>
                    <a:pt x="122" y="100"/>
                  </a:lnTo>
                  <a:lnTo>
                    <a:pt x="42" y="100"/>
                  </a:lnTo>
                  <a:lnTo>
                    <a:pt x="42" y="134"/>
                  </a:lnTo>
                  <a:lnTo>
                    <a:pt x="133" y="134"/>
                  </a:lnTo>
                  <a:lnTo>
                    <a:pt x="133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33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5591F13E-D9BE-452E-9899-5BF790A58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287463"/>
              <a:ext cx="231775" cy="265113"/>
            </a:xfrm>
            <a:custGeom>
              <a:avLst/>
              <a:gdLst>
                <a:gd name="T0" fmla="*/ 84 w 111"/>
                <a:gd name="T1" fmla="*/ 59 h 126"/>
                <a:gd name="T2" fmla="*/ 106 w 111"/>
                <a:gd name="T3" fmla="*/ 31 h 126"/>
                <a:gd name="T4" fmla="*/ 60 w 111"/>
                <a:gd name="T5" fmla="*/ 0 h 126"/>
                <a:gd name="T6" fmla="*/ 0 w 111"/>
                <a:gd name="T7" fmla="*/ 0 h 126"/>
                <a:gd name="T8" fmla="*/ 0 w 111"/>
                <a:gd name="T9" fmla="*/ 24 h 126"/>
                <a:gd name="T10" fmla="*/ 58 w 111"/>
                <a:gd name="T11" fmla="*/ 24 h 126"/>
                <a:gd name="T12" fmla="*/ 73 w 111"/>
                <a:gd name="T13" fmla="*/ 37 h 126"/>
                <a:gd name="T14" fmla="*/ 58 w 111"/>
                <a:gd name="T15" fmla="*/ 50 h 126"/>
                <a:gd name="T16" fmla="*/ 0 w 111"/>
                <a:gd name="T17" fmla="*/ 50 h 126"/>
                <a:gd name="T18" fmla="*/ 0 w 111"/>
                <a:gd name="T19" fmla="*/ 73 h 126"/>
                <a:gd name="T20" fmla="*/ 58 w 111"/>
                <a:gd name="T21" fmla="*/ 73 h 126"/>
                <a:gd name="T22" fmla="*/ 77 w 111"/>
                <a:gd name="T23" fmla="*/ 87 h 126"/>
                <a:gd name="T24" fmla="*/ 58 w 111"/>
                <a:gd name="T25" fmla="*/ 102 h 126"/>
                <a:gd name="T26" fmla="*/ 0 w 111"/>
                <a:gd name="T27" fmla="*/ 102 h 126"/>
                <a:gd name="T28" fmla="*/ 0 w 111"/>
                <a:gd name="T29" fmla="*/ 126 h 126"/>
                <a:gd name="T30" fmla="*/ 62 w 111"/>
                <a:gd name="T31" fmla="*/ 126 h 126"/>
                <a:gd name="T32" fmla="*/ 111 w 111"/>
                <a:gd name="T33" fmla="*/ 91 h 126"/>
                <a:gd name="T34" fmla="*/ 84 w 111"/>
                <a:gd name="T35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26">
                  <a:moveTo>
                    <a:pt x="84" y="59"/>
                  </a:moveTo>
                  <a:cubicBezTo>
                    <a:pt x="98" y="55"/>
                    <a:pt x="106" y="45"/>
                    <a:pt x="106" y="31"/>
                  </a:cubicBezTo>
                  <a:cubicBezTo>
                    <a:pt x="106" y="12"/>
                    <a:pt x="88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67" y="24"/>
                    <a:pt x="73" y="29"/>
                    <a:pt x="73" y="37"/>
                  </a:cubicBezTo>
                  <a:cubicBezTo>
                    <a:pt x="73" y="45"/>
                    <a:pt x="67" y="50"/>
                    <a:pt x="58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70" y="73"/>
                    <a:pt x="77" y="79"/>
                    <a:pt x="77" y="87"/>
                  </a:cubicBezTo>
                  <a:cubicBezTo>
                    <a:pt x="77" y="96"/>
                    <a:pt x="70" y="102"/>
                    <a:pt x="5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92" y="126"/>
                    <a:pt x="111" y="113"/>
                    <a:pt x="111" y="91"/>
                  </a:cubicBezTo>
                  <a:cubicBezTo>
                    <a:pt x="111" y="75"/>
                    <a:pt x="100" y="62"/>
                    <a:pt x="84" y="5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E34C28FC-23B2-411C-B383-7ABA107DD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750" y="1287463"/>
              <a:ext cx="236538" cy="265113"/>
            </a:xfrm>
            <a:custGeom>
              <a:avLst/>
              <a:gdLst>
                <a:gd name="T0" fmla="*/ 86 w 113"/>
                <a:gd name="T1" fmla="*/ 85 h 126"/>
                <a:gd name="T2" fmla="*/ 109 w 113"/>
                <a:gd name="T3" fmla="*/ 44 h 126"/>
                <a:gd name="T4" fmla="*/ 56 w 113"/>
                <a:gd name="T5" fmla="*/ 0 h 126"/>
                <a:gd name="T6" fmla="*/ 0 w 113"/>
                <a:gd name="T7" fmla="*/ 0 h 126"/>
                <a:gd name="T8" fmla="*/ 0 w 113"/>
                <a:gd name="T9" fmla="*/ 25 h 126"/>
                <a:gd name="T10" fmla="*/ 56 w 113"/>
                <a:gd name="T11" fmla="*/ 25 h 126"/>
                <a:gd name="T12" fmla="*/ 78 w 113"/>
                <a:gd name="T13" fmla="*/ 45 h 126"/>
                <a:gd name="T14" fmla="*/ 56 w 113"/>
                <a:gd name="T15" fmla="*/ 65 h 126"/>
                <a:gd name="T16" fmla="*/ 0 w 113"/>
                <a:gd name="T17" fmla="*/ 65 h 126"/>
                <a:gd name="T18" fmla="*/ 0 w 113"/>
                <a:gd name="T19" fmla="*/ 126 h 126"/>
                <a:gd name="T20" fmla="*/ 32 w 113"/>
                <a:gd name="T21" fmla="*/ 126 h 126"/>
                <a:gd name="T22" fmla="*/ 32 w 113"/>
                <a:gd name="T23" fmla="*/ 91 h 126"/>
                <a:gd name="T24" fmla="*/ 56 w 113"/>
                <a:gd name="T25" fmla="*/ 91 h 126"/>
                <a:gd name="T26" fmla="*/ 57 w 113"/>
                <a:gd name="T27" fmla="*/ 91 h 126"/>
                <a:gd name="T28" fmla="*/ 76 w 113"/>
                <a:gd name="T29" fmla="*/ 126 h 126"/>
                <a:gd name="T30" fmla="*/ 113 w 113"/>
                <a:gd name="T31" fmla="*/ 126 h 126"/>
                <a:gd name="T32" fmla="*/ 86 w 113"/>
                <a:gd name="T33" fmla="*/ 8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6">
                  <a:moveTo>
                    <a:pt x="86" y="85"/>
                  </a:moveTo>
                  <a:cubicBezTo>
                    <a:pt x="101" y="77"/>
                    <a:pt x="109" y="63"/>
                    <a:pt x="109" y="44"/>
                  </a:cubicBezTo>
                  <a:cubicBezTo>
                    <a:pt x="109" y="16"/>
                    <a:pt x="90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70" y="25"/>
                    <a:pt x="78" y="32"/>
                    <a:pt x="78" y="45"/>
                  </a:cubicBezTo>
                  <a:cubicBezTo>
                    <a:pt x="78" y="58"/>
                    <a:pt x="70" y="65"/>
                    <a:pt x="56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76" y="126"/>
                    <a:pt x="76" y="126"/>
                    <a:pt x="76" y="126"/>
                  </a:cubicBezTo>
                  <a:cubicBezTo>
                    <a:pt x="113" y="126"/>
                    <a:pt x="113" y="126"/>
                    <a:pt x="113" y="126"/>
                  </a:cubicBezTo>
                  <a:lnTo>
                    <a:pt x="86" y="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B6886F8-3968-4327-84A2-7904328B6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75" y="1284288"/>
              <a:ext cx="227013" cy="269875"/>
            </a:xfrm>
            <a:custGeom>
              <a:avLst/>
              <a:gdLst>
                <a:gd name="T0" fmla="*/ 108 w 108"/>
                <a:gd name="T1" fmla="*/ 14 h 129"/>
                <a:gd name="T2" fmla="*/ 96 w 108"/>
                <a:gd name="T3" fmla="*/ 39 h 129"/>
                <a:gd name="T4" fmla="*/ 55 w 108"/>
                <a:gd name="T5" fmla="*/ 26 h 129"/>
                <a:gd name="T6" fmla="*/ 41 w 108"/>
                <a:gd name="T7" fmla="*/ 35 h 129"/>
                <a:gd name="T8" fmla="*/ 108 w 108"/>
                <a:gd name="T9" fmla="*/ 91 h 129"/>
                <a:gd name="T10" fmla="*/ 58 w 108"/>
                <a:gd name="T11" fmla="*/ 129 h 129"/>
                <a:gd name="T12" fmla="*/ 0 w 108"/>
                <a:gd name="T13" fmla="*/ 109 h 129"/>
                <a:gd name="T14" fmla="*/ 12 w 108"/>
                <a:gd name="T15" fmla="*/ 84 h 129"/>
                <a:gd name="T16" fmla="*/ 58 w 108"/>
                <a:gd name="T17" fmla="*/ 103 h 129"/>
                <a:gd name="T18" fmla="*/ 75 w 108"/>
                <a:gd name="T19" fmla="*/ 92 h 129"/>
                <a:gd name="T20" fmla="*/ 7 w 108"/>
                <a:gd name="T21" fmla="*/ 38 h 129"/>
                <a:gd name="T22" fmla="*/ 58 w 108"/>
                <a:gd name="T23" fmla="*/ 0 h 129"/>
                <a:gd name="T24" fmla="*/ 108 w 108"/>
                <a:gd name="T25" fmla="*/ 1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29">
                  <a:moveTo>
                    <a:pt x="108" y="14"/>
                  </a:moveTo>
                  <a:cubicBezTo>
                    <a:pt x="96" y="39"/>
                    <a:pt x="96" y="39"/>
                    <a:pt x="96" y="39"/>
                  </a:cubicBezTo>
                  <a:cubicBezTo>
                    <a:pt x="82" y="32"/>
                    <a:pt x="66" y="26"/>
                    <a:pt x="55" y="26"/>
                  </a:cubicBezTo>
                  <a:cubicBezTo>
                    <a:pt x="47" y="26"/>
                    <a:pt x="41" y="29"/>
                    <a:pt x="41" y="35"/>
                  </a:cubicBezTo>
                  <a:cubicBezTo>
                    <a:pt x="41" y="57"/>
                    <a:pt x="108" y="45"/>
                    <a:pt x="108" y="91"/>
                  </a:cubicBezTo>
                  <a:cubicBezTo>
                    <a:pt x="108" y="116"/>
                    <a:pt x="86" y="129"/>
                    <a:pt x="58" y="129"/>
                  </a:cubicBezTo>
                  <a:cubicBezTo>
                    <a:pt x="36" y="129"/>
                    <a:pt x="15" y="121"/>
                    <a:pt x="0" y="109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25" y="96"/>
                    <a:pt x="45" y="103"/>
                    <a:pt x="58" y="103"/>
                  </a:cubicBezTo>
                  <a:cubicBezTo>
                    <a:pt x="68" y="103"/>
                    <a:pt x="75" y="100"/>
                    <a:pt x="75" y="92"/>
                  </a:cubicBezTo>
                  <a:cubicBezTo>
                    <a:pt x="75" y="70"/>
                    <a:pt x="7" y="83"/>
                    <a:pt x="7" y="38"/>
                  </a:cubicBezTo>
                  <a:cubicBezTo>
                    <a:pt x="7" y="15"/>
                    <a:pt x="28" y="0"/>
                    <a:pt x="58" y="0"/>
                  </a:cubicBezTo>
                  <a:cubicBezTo>
                    <a:pt x="76" y="0"/>
                    <a:pt x="95" y="6"/>
                    <a:pt x="108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927E3AEC-8425-49EE-B96C-7380FBCD6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3" y="1228725"/>
              <a:ext cx="52388" cy="68263"/>
            </a:xfrm>
            <a:custGeom>
              <a:avLst/>
              <a:gdLst>
                <a:gd name="T0" fmla="*/ 21 w 33"/>
                <a:gd name="T1" fmla="*/ 7 h 43"/>
                <a:gd name="T2" fmla="*/ 21 w 33"/>
                <a:gd name="T3" fmla="*/ 43 h 43"/>
                <a:gd name="T4" fmla="*/ 13 w 33"/>
                <a:gd name="T5" fmla="*/ 43 h 43"/>
                <a:gd name="T6" fmla="*/ 13 w 33"/>
                <a:gd name="T7" fmla="*/ 7 h 43"/>
                <a:gd name="T8" fmla="*/ 0 w 33"/>
                <a:gd name="T9" fmla="*/ 7 h 43"/>
                <a:gd name="T10" fmla="*/ 0 w 33"/>
                <a:gd name="T11" fmla="*/ 0 h 43"/>
                <a:gd name="T12" fmla="*/ 33 w 33"/>
                <a:gd name="T13" fmla="*/ 0 h 43"/>
                <a:gd name="T14" fmla="*/ 33 w 33"/>
                <a:gd name="T15" fmla="*/ 7 h 43"/>
                <a:gd name="T16" fmla="*/ 21 w 33"/>
                <a:gd name="T17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3">
                  <a:moveTo>
                    <a:pt x="21" y="7"/>
                  </a:moveTo>
                  <a:lnTo>
                    <a:pt x="21" y="43"/>
                  </a:lnTo>
                  <a:lnTo>
                    <a:pt x="13" y="43"/>
                  </a:lnTo>
                  <a:lnTo>
                    <a:pt x="1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A8DFB88-48AF-4777-8110-8E47AB52A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5663" y="1228725"/>
              <a:ext cx="68263" cy="68263"/>
            </a:xfrm>
            <a:custGeom>
              <a:avLst/>
              <a:gdLst>
                <a:gd name="T0" fmla="*/ 37 w 43"/>
                <a:gd name="T1" fmla="*/ 43 h 43"/>
                <a:gd name="T2" fmla="*/ 37 w 43"/>
                <a:gd name="T3" fmla="*/ 11 h 43"/>
                <a:gd name="T4" fmla="*/ 23 w 43"/>
                <a:gd name="T5" fmla="*/ 37 h 43"/>
                <a:gd name="T6" fmla="*/ 20 w 43"/>
                <a:gd name="T7" fmla="*/ 37 h 43"/>
                <a:gd name="T8" fmla="*/ 6 w 43"/>
                <a:gd name="T9" fmla="*/ 11 h 43"/>
                <a:gd name="T10" fmla="*/ 6 w 43"/>
                <a:gd name="T11" fmla="*/ 43 h 43"/>
                <a:gd name="T12" fmla="*/ 0 w 43"/>
                <a:gd name="T13" fmla="*/ 43 h 43"/>
                <a:gd name="T14" fmla="*/ 0 w 43"/>
                <a:gd name="T15" fmla="*/ 0 h 43"/>
                <a:gd name="T16" fmla="*/ 8 w 43"/>
                <a:gd name="T17" fmla="*/ 0 h 43"/>
                <a:gd name="T18" fmla="*/ 22 w 43"/>
                <a:gd name="T19" fmla="*/ 28 h 43"/>
                <a:gd name="T20" fmla="*/ 35 w 43"/>
                <a:gd name="T21" fmla="*/ 0 h 43"/>
                <a:gd name="T22" fmla="*/ 43 w 43"/>
                <a:gd name="T23" fmla="*/ 0 h 43"/>
                <a:gd name="T24" fmla="*/ 43 w 43"/>
                <a:gd name="T25" fmla="*/ 43 h 43"/>
                <a:gd name="T26" fmla="*/ 37 w 43"/>
                <a:gd name="T2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3">
                  <a:moveTo>
                    <a:pt x="37" y="43"/>
                  </a:moveTo>
                  <a:lnTo>
                    <a:pt x="37" y="11"/>
                  </a:lnTo>
                  <a:lnTo>
                    <a:pt x="23" y="37"/>
                  </a:lnTo>
                  <a:lnTo>
                    <a:pt x="20" y="37"/>
                  </a:lnTo>
                  <a:lnTo>
                    <a:pt x="6" y="11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43" y="43"/>
                  </a:lnTo>
                  <a:lnTo>
                    <a:pt x="37" y="4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CED4EA6E-E2C2-4008-8EA0-200247C3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8" y="1487488"/>
              <a:ext cx="231775" cy="239713"/>
            </a:xfrm>
            <a:custGeom>
              <a:avLst/>
              <a:gdLst>
                <a:gd name="T0" fmla="*/ 82 w 111"/>
                <a:gd name="T1" fmla="*/ 0 h 114"/>
                <a:gd name="T2" fmla="*/ 59 w 111"/>
                <a:gd name="T3" fmla="*/ 23 h 114"/>
                <a:gd name="T4" fmla="*/ 43 w 111"/>
                <a:gd name="T5" fmla="*/ 19 h 114"/>
                <a:gd name="T6" fmla="*/ 29 w 111"/>
                <a:gd name="T7" fmla="*/ 23 h 114"/>
                <a:gd name="T8" fmla="*/ 5 w 111"/>
                <a:gd name="T9" fmla="*/ 47 h 114"/>
                <a:gd name="T10" fmla="*/ 2 w 111"/>
                <a:gd name="T11" fmla="*/ 61 h 114"/>
                <a:gd name="T12" fmla="*/ 10 w 111"/>
                <a:gd name="T13" fmla="*/ 93 h 114"/>
                <a:gd name="T14" fmla="*/ 21 w 111"/>
                <a:gd name="T15" fmla="*/ 104 h 114"/>
                <a:gd name="T16" fmla="*/ 53 w 111"/>
                <a:gd name="T17" fmla="*/ 112 h 114"/>
                <a:gd name="T18" fmla="*/ 67 w 111"/>
                <a:gd name="T19" fmla="*/ 109 h 114"/>
                <a:gd name="T20" fmla="*/ 91 w 111"/>
                <a:gd name="T21" fmla="*/ 85 h 114"/>
                <a:gd name="T22" fmla="*/ 95 w 111"/>
                <a:gd name="T23" fmla="*/ 71 h 114"/>
                <a:gd name="T24" fmla="*/ 88 w 111"/>
                <a:gd name="T25" fmla="*/ 46 h 114"/>
                <a:gd name="T26" fmla="*/ 111 w 111"/>
                <a:gd name="T27" fmla="*/ 23 h 114"/>
                <a:gd name="T28" fmla="*/ 93 w 111"/>
                <a:gd name="T29" fmla="*/ 13 h 114"/>
                <a:gd name="T30" fmla="*/ 82 w 111"/>
                <a:gd name="T3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14">
                  <a:moveTo>
                    <a:pt x="82" y="0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9" y="18"/>
                    <a:pt x="33" y="20"/>
                    <a:pt x="29" y="23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50"/>
                    <a:pt x="0" y="56"/>
                    <a:pt x="2" y="61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2" y="98"/>
                    <a:pt x="16" y="102"/>
                    <a:pt x="21" y="104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58" y="114"/>
                    <a:pt x="64" y="112"/>
                    <a:pt x="67" y="109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5" y="81"/>
                    <a:pt x="96" y="75"/>
                    <a:pt x="95" y="71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89" y="10"/>
                    <a:pt x="85" y="5"/>
                    <a:pt x="8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359C0DCC-0580-4241-83AC-376A9E8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3" y="982662"/>
              <a:ext cx="184150" cy="269875"/>
            </a:xfrm>
            <a:custGeom>
              <a:avLst/>
              <a:gdLst>
                <a:gd name="T0" fmla="*/ 57 w 88"/>
                <a:gd name="T1" fmla="*/ 124 h 129"/>
                <a:gd name="T2" fmla="*/ 61 w 88"/>
                <a:gd name="T3" fmla="*/ 127 h 129"/>
                <a:gd name="T4" fmla="*/ 61 w 88"/>
                <a:gd name="T5" fmla="*/ 90 h 129"/>
                <a:gd name="T6" fmla="*/ 81 w 88"/>
                <a:gd name="T7" fmla="*/ 78 h 129"/>
                <a:gd name="T8" fmla="*/ 88 w 88"/>
                <a:gd name="T9" fmla="*/ 66 h 129"/>
                <a:gd name="T10" fmla="*/ 88 w 88"/>
                <a:gd name="T11" fmla="*/ 32 h 129"/>
                <a:gd name="T12" fmla="*/ 81 w 88"/>
                <a:gd name="T13" fmla="*/ 19 h 129"/>
                <a:gd name="T14" fmla="*/ 51 w 88"/>
                <a:gd name="T15" fmla="*/ 3 h 129"/>
                <a:gd name="T16" fmla="*/ 37 w 88"/>
                <a:gd name="T17" fmla="*/ 3 h 129"/>
                <a:gd name="T18" fmla="*/ 8 w 88"/>
                <a:gd name="T19" fmla="*/ 19 h 129"/>
                <a:gd name="T20" fmla="*/ 0 w 88"/>
                <a:gd name="T21" fmla="*/ 32 h 129"/>
                <a:gd name="T22" fmla="*/ 0 w 88"/>
                <a:gd name="T23" fmla="*/ 66 h 129"/>
                <a:gd name="T24" fmla="*/ 8 w 88"/>
                <a:gd name="T25" fmla="*/ 78 h 129"/>
                <a:gd name="T26" fmla="*/ 24 w 88"/>
                <a:gd name="T27" fmla="*/ 88 h 129"/>
                <a:gd name="T28" fmla="*/ 24 w 88"/>
                <a:gd name="T29" fmla="*/ 129 h 129"/>
                <a:gd name="T30" fmla="*/ 32 w 88"/>
                <a:gd name="T31" fmla="*/ 124 h 129"/>
                <a:gd name="T32" fmla="*/ 57 w 88"/>
                <a:gd name="T33" fmla="*/ 1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9">
                  <a:moveTo>
                    <a:pt x="57" y="124"/>
                  </a:moveTo>
                  <a:cubicBezTo>
                    <a:pt x="61" y="127"/>
                    <a:pt x="61" y="127"/>
                    <a:pt x="61" y="127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5" y="76"/>
                    <a:pt x="88" y="70"/>
                    <a:pt x="88" y="66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27"/>
                    <a:pt x="85" y="22"/>
                    <a:pt x="81" y="19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0"/>
                    <a:pt x="41" y="0"/>
                    <a:pt x="37" y="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22"/>
                    <a:pt x="0" y="27"/>
                    <a:pt x="0" y="3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6"/>
                    <a:pt x="8" y="7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9" y="120"/>
                    <a:pt x="50" y="120"/>
                    <a:pt x="57" y="1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AD0D21D8-877D-4B33-B811-1EDC589A4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8" y="1076325"/>
              <a:ext cx="250825" cy="234950"/>
            </a:xfrm>
            <a:custGeom>
              <a:avLst/>
              <a:gdLst>
                <a:gd name="T0" fmla="*/ 120 w 120"/>
                <a:gd name="T1" fmla="*/ 92 h 112"/>
                <a:gd name="T2" fmla="*/ 90 w 120"/>
                <a:gd name="T3" fmla="*/ 62 h 112"/>
                <a:gd name="T4" fmla="*/ 95 w 120"/>
                <a:gd name="T5" fmla="*/ 43 h 112"/>
                <a:gd name="T6" fmla="*/ 91 w 120"/>
                <a:gd name="T7" fmla="*/ 29 h 112"/>
                <a:gd name="T8" fmla="*/ 67 w 120"/>
                <a:gd name="T9" fmla="*/ 5 h 112"/>
                <a:gd name="T10" fmla="*/ 53 w 120"/>
                <a:gd name="T11" fmla="*/ 2 h 112"/>
                <a:gd name="T12" fmla="*/ 21 w 120"/>
                <a:gd name="T13" fmla="*/ 10 h 112"/>
                <a:gd name="T14" fmla="*/ 10 w 120"/>
                <a:gd name="T15" fmla="*/ 21 h 112"/>
                <a:gd name="T16" fmla="*/ 2 w 120"/>
                <a:gd name="T17" fmla="*/ 53 h 112"/>
                <a:gd name="T18" fmla="*/ 5 w 120"/>
                <a:gd name="T19" fmla="*/ 67 h 112"/>
                <a:gd name="T20" fmla="*/ 29 w 120"/>
                <a:gd name="T21" fmla="*/ 91 h 112"/>
                <a:gd name="T22" fmla="*/ 43 w 120"/>
                <a:gd name="T23" fmla="*/ 95 h 112"/>
                <a:gd name="T24" fmla="*/ 65 w 120"/>
                <a:gd name="T25" fmla="*/ 89 h 112"/>
                <a:gd name="T26" fmla="*/ 88 w 120"/>
                <a:gd name="T27" fmla="*/ 112 h 112"/>
                <a:gd name="T28" fmla="*/ 93 w 120"/>
                <a:gd name="T29" fmla="*/ 108 h 112"/>
                <a:gd name="T30" fmla="*/ 120 w 120"/>
                <a:gd name="T31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12">
                  <a:moveTo>
                    <a:pt x="120" y="92"/>
                  </a:moveTo>
                  <a:cubicBezTo>
                    <a:pt x="90" y="62"/>
                    <a:pt x="90" y="62"/>
                    <a:pt x="90" y="62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6" y="39"/>
                    <a:pt x="95" y="32"/>
                    <a:pt x="91" y="29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4" y="2"/>
                    <a:pt x="58" y="0"/>
                    <a:pt x="53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6" y="11"/>
                    <a:pt x="12" y="16"/>
                    <a:pt x="10" y="21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8"/>
                    <a:pt x="2" y="64"/>
                    <a:pt x="5" y="67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3" y="94"/>
                    <a:pt x="39" y="96"/>
                    <a:pt x="43" y="9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0" y="110"/>
                    <a:pt x="91" y="109"/>
                    <a:pt x="93" y="108"/>
                  </a:cubicBezTo>
                  <a:lnTo>
                    <a:pt x="120" y="9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696C041F-2DB6-48FF-B6DA-2A5595D84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1076325"/>
              <a:ext cx="255588" cy="230188"/>
            </a:xfrm>
            <a:custGeom>
              <a:avLst/>
              <a:gdLst>
                <a:gd name="T0" fmla="*/ 32 w 122"/>
                <a:gd name="T1" fmla="*/ 110 h 110"/>
                <a:gd name="T2" fmla="*/ 54 w 122"/>
                <a:gd name="T3" fmla="*/ 88 h 110"/>
                <a:gd name="T4" fmla="*/ 79 w 122"/>
                <a:gd name="T5" fmla="*/ 95 h 110"/>
                <a:gd name="T6" fmla="*/ 93 w 122"/>
                <a:gd name="T7" fmla="*/ 91 h 110"/>
                <a:gd name="T8" fmla="*/ 117 w 122"/>
                <a:gd name="T9" fmla="*/ 67 h 110"/>
                <a:gd name="T10" fmla="*/ 121 w 122"/>
                <a:gd name="T11" fmla="*/ 53 h 110"/>
                <a:gd name="T12" fmla="*/ 112 w 122"/>
                <a:gd name="T13" fmla="*/ 21 h 110"/>
                <a:gd name="T14" fmla="*/ 101 w 122"/>
                <a:gd name="T15" fmla="*/ 10 h 110"/>
                <a:gd name="T16" fmla="*/ 69 w 122"/>
                <a:gd name="T17" fmla="*/ 2 h 110"/>
                <a:gd name="T18" fmla="*/ 55 w 122"/>
                <a:gd name="T19" fmla="*/ 5 h 110"/>
                <a:gd name="T20" fmla="*/ 31 w 122"/>
                <a:gd name="T21" fmla="*/ 29 h 110"/>
                <a:gd name="T22" fmla="*/ 27 w 122"/>
                <a:gd name="T23" fmla="*/ 43 h 110"/>
                <a:gd name="T24" fmla="*/ 31 w 122"/>
                <a:gd name="T25" fmla="*/ 59 h 110"/>
                <a:gd name="T26" fmla="*/ 0 w 122"/>
                <a:gd name="T27" fmla="*/ 91 h 110"/>
                <a:gd name="T28" fmla="*/ 29 w 122"/>
                <a:gd name="T29" fmla="*/ 108 h 110"/>
                <a:gd name="T30" fmla="*/ 32 w 122"/>
                <a:gd name="T3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10">
                  <a:moveTo>
                    <a:pt x="32" y="110"/>
                  </a:moveTo>
                  <a:cubicBezTo>
                    <a:pt x="54" y="88"/>
                    <a:pt x="54" y="88"/>
                    <a:pt x="54" y="88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83" y="96"/>
                    <a:pt x="90" y="94"/>
                    <a:pt x="93" y="91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20" y="64"/>
                    <a:pt x="122" y="58"/>
                    <a:pt x="121" y="53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16"/>
                    <a:pt x="106" y="11"/>
                    <a:pt x="101" y="1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4" y="0"/>
                    <a:pt x="58" y="2"/>
                    <a:pt x="55" y="5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8" y="32"/>
                    <a:pt x="26" y="39"/>
                    <a:pt x="27" y="43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30" y="109"/>
                    <a:pt x="31" y="109"/>
                    <a:pt x="32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0C914FCE-9DA8-450A-93B3-1FAC78B04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787" y="1309688"/>
              <a:ext cx="261938" cy="184150"/>
            </a:xfrm>
            <a:custGeom>
              <a:avLst/>
              <a:gdLst>
                <a:gd name="T0" fmla="*/ 87 w 125"/>
                <a:gd name="T1" fmla="*/ 22 h 88"/>
                <a:gd name="T2" fmla="*/ 79 w 125"/>
                <a:gd name="T3" fmla="*/ 7 h 88"/>
                <a:gd name="T4" fmla="*/ 66 w 125"/>
                <a:gd name="T5" fmla="*/ 0 h 88"/>
                <a:gd name="T6" fmla="*/ 32 w 125"/>
                <a:gd name="T7" fmla="*/ 0 h 88"/>
                <a:gd name="T8" fmla="*/ 20 w 125"/>
                <a:gd name="T9" fmla="*/ 7 h 88"/>
                <a:gd name="T10" fmla="*/ 3 w 125"/>
                <a:gd name="T11" fmla="*/ 37 h 88"/>
                <a:gd name="T12" fmla="*/ 3 w 125"/>
                <a:gd name="T13" fmla="*/ 51 h 88"/>
                <a:gd name="T14" fmla="*/ 20 w 125"/>
                <a:gd name="T15" fmla="*/ 80 h 88"/>
                <a:gd name="T16" fmla="*/ 32 w 125"/>
                <a:gd name="T17" fmla="*/ 88 h 88"/>
                <a:gd name="T18" fmla="*/ 66 w 125"/>
                <a:gd name="T19" fmla="*/ 88 h 88"/>
                <a:gd name="T20" fmla="*/ 79 w 125"/>
                <a:gd name="T21" fmla="*/ 80 h 88"/>
                <a:gd name="T22" fmla="*/ 91 w 125"/>
                <a:gd name="T23" fmla="*/ 58 h 88"/>
                <a:gd name="T24" fmla="*/ 125 w 125"/>
                <a:gd name="T25" fmla="*/ 58 h 88"/>
                <a:gd name="T26" fmla="*/ 125 w 125"/>
                <a:gd name="T27" fmla="*/ 22 h 88"/>
                <a:gd name="T28" fmla="*/ 87 w 125"/>
                <a:gd name="T29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88">
                  <a:moveTo>
                    <a:pt x="87" y="22"/>
                  </a:moveTo>
                  <a:cubicBezTo>
                    <a:pt x="79" y="7"/>
                    <a:pt x="79" y="7"/>
                    <a:pt x="79" y="7"/>
                  </a:cubicBezTo>
                  <a:cubicBezTo>
                    <a:pt x="76" y="3"/>
                    <a:pt x="71" y="0"/>
                    <a:pt x="6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2" y="3"/>
                    <a:pt x="20" y="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0" y="47"/>
                    <a:pt x="3" y="5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4"/>
                    <a:pt x="28" y="88"/>
                    <a:pt x="32" y="88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71" y="88"/>
                    <a:pt x="76" y="84"/>
                    <a:pt x="79" y="8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22"/>
                    <a:pt x="125" y="22"/>
                    <a:pt x="125" y="22"/>
                  </a:cubicBezTo>
                  <a:lnTo>
                    <a:pt x="87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2FA8E810-592B-4CC4-8290-0A2D3322F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3" y="1565275"/>
              <a:ext cx="184150" cy="255588"/>
            </a:xfrm>
            <a:custGeom>
              <a:avLst/>
              <a:gdLst>
                <a:gd name="T0" fmla="*/ 32 w 88"/>
                <a:gd name="T1" fmla="*/ 4 h 122"/>
                <a:gd name="T2" fmla="*/ 24 w 88"/>
                <a:gd name="T3" fmla="*/ 0 h 122"/>
                <a:gd name="T4" fmla="*/ 24 w 88"/>
                <a:gd name="T5" fmla="*/ 34 h 122"/>
                <a:gd name="T6" fmla="*/ 8 w 88"/>
                <a:gd name="T7" fmla="*/ 43 h 122"/>
                <a:gd name="T8" fmla="*/ 0 w 88"/>
                <a:gd name="T9" fmla="*/ 56 h 122"/>
                <a:gd name="T10" fmla="*/ 0 w 88"/>
                <a:gd name="T11" fmla="*/ 90 h 122"/>
                <a:gd name="T12" fmla="*/ 8 w 88"/>
                <a:gd name="T13" fmla="*/ 102 h 122"/>
                <a:gd name="T14" fmla="*/ 37 w 88"/>
                <a:gd name="T15" fmla="*/ 119 h 122"/>
                <a:gd name="T16" fmla="*/ 51 w 88"/>
                <a:gd name="T17" fmla="*/ 119 h 122"/>
                <a:gd name="T18" fmla="*/ 81 w 88"/>
                <a:gd name="T19" fmla="*/ 102 h 122"/>
                <a:gd name="T20" fmla="*/ 88 w 88"/>
                <a:gd name="T21" fmla="*/ 90 h 122"/>
                <a:gd name="T22" fmla="*/ 88 w 88"/>
                <a:gd name="T23" fmla="*/ 56 h 122"/>
                <a:gd name="T24" fmla="*/ 81 w 88"/>
                <a:gd name="T25" fmla="*/ 43 h 122"/>
                <a:gd name="T26" fmla="*/ 61 w 88"/>
                <a:gd name="T27" fmla="*/ 32 h 122"/>
                <a:gd name="T28" fmla="*/ 61 w 88"/>
                <a:gd name="T29" fmla="*/ 2 h 122"/>
                <a:gd name="T30" fmla="*/ 57 w 88"/>
                <a:gd name="T31" fmla="*/ 4 h 122"/>
                <a:gd name="T32" fmla="*/ 32 w 88"/>
                <a:gd name="T33" fmla="*/ 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2">
                  <a:moveTo>
                    <a:pt x="32" y="4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6"/>
                    <a:pt x="0" y="51"/>
                    <a:pt x="0" y="5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4"/>
                    <a:pt x="4" y="100"/>
                    <a:pt x="8" y="102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41" y="122"/>
                    <a:pt x="47" y="122"/>
                    <a:pt x="51" y="119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5" y="100"/>
                    <a:pt x="88" y="94"/>
                    <a:pt x="88" y="90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1"/>
                    <a:pt x="85" y="46"/>
                    <a:pt x="81" y="4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0" y="8"/>
                    <a:pt x="39" y="8"/>
                    <a:pt x="32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7B15C4AF-FC10-445D-9D64-37D2BF97C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788" y="1492250"/>
              <a:ext cx="236538" cy="234950"/>
            </a:xfrm>
            <a:custGeom>
              <a:avLst/>
              <a:gdLst>
                <a:gd name="T0" fmla="*/ 20 w 113"/>
                <a:gd name="T1" fmla="*/ 11 h 112"/>
                <a:gd name="T2" fmla="*/ 0 w 113"/>
                <a:gd name="T3" fmla="*/ 22 h 112"/>
                <a:gd name="T4" fmla="*/ 24 w 113"/>
                <a:gd name="T5" fmla="*/ 47 h 112"/>
                <a:gd name="T6" fmla="*/ 18 w 113"/>
                <a:gd name="T7" fmla="*/ 69 h 112"/>
                <a:gd name="T8" fmla="*/ 22 w 113"/>
                <a:gd name="T9" fmla="*/ 83 h 112"/>
                <a:gd name="T10" fmla="*/ 46 w 113"/>
                <a:gd name="T11" fmla="*/ 107 h 112"/>
                <a:gd name="T12" fmla="*/ 60 w 113"/>
                <a:gd name="T13" fmla="*/ 110 h 112"/>
                <a:gd name="T14" fmla="*/ 92 w 113"/>
                <a:gd name="T15" fmla="*/ 102 h 112"/>
                <a:gd name="T16" fmla="*/ 103 w 113"/>
                <a:gd name="T17" fmla="*/ 91 h 112"/>
                <a:gd name="T18" fmla="*/ 112 w 113"/>
                <a:gd name="T19" fmla="*/ 59 h 112"/>
                <a:gd name="T20" fmla="*/ 108 w 113"/>
                <a:gd name="T21" fmla="*/ 45 h 112"/>
                <a:gd name="T22" fmla="*/ 84 w 113"/>
                <a:gd name="T23" fmla="*/ 21 h 112"/>
                <a:gd name="T24" fmla="*/ 70 w 113"/>
                <a:gd name="T25" fmla="*/ 17 h 112"/>
                <a:gd name="T26" fmla="*/ 51 w 113"/>
                <a:gd name="T27" fmla="*/ 22 h 112"/>
                <a:gd name="T28" fmla="*/ 30 w 113"/>
                <a:gd name="T29" fmla="*/ 0 h 112"/>
                <a:gd name="T30" fmla="*/ 20 w 113"/>
                <a:gd name="T31" fmla="*/ 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112">
                  <a:moveTo>
                    <a:pt x="20" y="1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7" y="73"/>
                    <a:pt x="19" y="79"/>
                    <a:pt x="22" y="83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9" y="110"/>
                    <a:pt x="55" y="112"/>
                    <a:pt x="60" y="110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7" y="100"/>
                    <a:pt x="102" y="96"/>
                    <a:pt x="103" y="91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3" y="54"/>
                    <a:pt x="111" y="48"/>
                    <a:pt x="108" y="45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1" y="18"/>
                    <a:pt x="74" y="16"/>
                    <a:pt x="70" y="17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5"/>
                    <a:pt x="24" y="8"/>
                    <a:pt x="20" y="1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C8D75CBB-D66E-41F9-9B2C-6E2218333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050" y="1309688"/>
              <a:ext cx="261938" cy="184150"/>
            </a:xfrm>
            <a:custGeom>
              <a:avLst/>
              <a:gdLst>
                <a:gd name="T0" fmla="*/ 122 w 125"/>
                <a:gd name="T1" fmla="*/ 37 h 88"/>
                <a:gd name="T2" fmla="*/ 106 w 125"/>
                <a:gd name="T3" fmla="*/ 7 h 88"/>
                <a:gd name="T4" fmla="*/ 93 w 125"/>
                <a:gd name="T5" fmla="*/ 0 h 88"/>
                <a:gd name="T6" fmla="*/ 59 w 125"/>
                <a:gd name="T7" fmla="*/ 0 h 88"/>
                <a:gd name="T8" fmla="*/ 47 w 125"/>
                <a:gd name="T9" fmla="*/ 7 h 88"/>
                <a:gd name="T10" fmla="*/ 38 w 125"/>
                <a:gd name="T11" fmla="*/ 22 h 88"/>
                <a:gd name="T12" fmla="*/ 0 w 125"/>
                <a:gd name="T13" fmla="*/ 22 h 88"/>
                <a:gd name="T14" fmla="*/ 0 w 125"/>
                <a:gd name="T15" fmla="*/ 58 h 88"/>
                <a:gd name="T16" fmla="*/ 34 w 125"/>
                <a:gd name="T17" fmla="*/ 58 h 88"/>
                <a:gd name="T18" fmla="*/ 47 w 125"/>
                <a:gd name="T19" fmla="*/ 80 h 88"/>
                <a:gd name="T20" fmla="*/ 59 w 125"/>
                <a:gd name="T21" fmla="*/ 88 h 88"/>
                <a:gd name="T22" fmla="*/ 93 w 125"/>
                <a:gd name="T23" fmla="*/ 88 h 88"/>
                <a:gd name="T24" fmla="*/ 106 w 125"/>
                <a:gd name="T25" fmla="*/ 80 h 88"/>
                <a:gd name="T26" fmla="*/ 122 w 125"/>
                <a:gd name="T27" fmla="*/ 51 h 88"/>
                <a:gd name="T28" fmla="*/ 122 w 125"/>
                <a:gd name="T29" fmla="*/ 3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88">
                  <a:moveTo>
                    <a:pt x="122" y="37"/>
                  </a:moveTo>
                  <a:cubicBezTo>
                    <a:pt x="106" y="7"/>
                    <a:pt x="106" y="7"/>
                    <a:pt x="106" y="7"/>
                  </a:cubicBezTo>
                  <a:cubicBezTo>
                    <a:pt x="103" y="3"/>
                    <a:pt x="98" y="0"/>
                    <a:pt x="9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49" y="3"/>
                    <a:pt x="47" y="7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9" y="84"/>
                    <a:pt x="55" y="88"/>
                    <a:pt x="59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8" y="88"/>
                    <a:pt x="103" y="84"/>
                    <a:pt x="106" y="8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5" y="47"/>
                    <a:pt x="125" y="41"/>
                    <a:pt x="122" y="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D698106-7E75-4B19-91C3-23DECB084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575" y="1309688"/>
              <a:ext cx="177800" cy="196850"/>
            </a:xfrm>
            <a:custGeom>
              <a:avLst/>
              <a:gdLst>
                <a:gd name="T0" fmla="*/ 85 w 85"/>
                <a:gd name="T1" fmla="*/ 64 h 94"/>
                <a:gd name="T2" fmla="*/ 77 w 85"/>
                <a:gd name="T3" fmla="*/ 76 h 94"/>
                <a:gd name="T4" fmla="*/ 49 w 85"/>
                <a:gd name="T5" fmla="*/ 92 h 94"/>
                <a:gd name="T6" fmla="*/ 35 w 85"/>
                <a:gd name="T7" fmla="*/ 92 h 94"/>
                <a:gd name="T8" fmla="*/ 7 w 85"/>
                <a:gd name="T9" fmla="*/ 76 h 94"/>
                <a:gd name="T10" fmla="*/ 0 w 85"/>
                <a:gd name="T11" fmla="*/ 64 h 94"/>
                <a:gd name="T12" fmla="*/ 0 w 85"/>
                <a:gd name="T13" fmla="*/ 31 h 94"/>
                <a:gd name="T14" fmla="*/ 7 w 85"/>
                <a:gd name="T15" fmla="*/ 19 h 94"/>
                <a:gd name="T16" fmla="*/ 35 w 85"/>
                <a:gd name="T17" fmla="*/ 2 h 94"/>
                <a:gd name="T18" fmla="*/ 49 w 85"/>
                <a:gd name="T19" fmla="*/ 2 h 94"/>
                <a:gd name="T20" fmla="*/ 77 w 85"/>
                <a:gd name="T21" fmla="*/ 19 h 94"/>
                <a:gd name="T22" fmla="*/ 85 w 85"/>
                <a:gd name="T23" fmla="*/ 31 h 94"/>
                <a:gd name="T24" fmla="*/ 85 w 85"/>
                <a:gd name="T25" fmla="*/ 6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4">
                  <a:moveTo>
                    <a:pt x="85" y="64"/>
                  </a:moveTo>
                  <a:cubicBezTo>
                    <a:pt x="85" y="68"/>
                    <a:pt x="81" y="74"/>
                    <a:pt x="77" y="76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94"/>
                    <a:pt x="39" y="94"/>
                    <a:pt x="35" y="92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3" y="74"/>
                    <a:pt x="0" y="68"/>
                    <a:pt x="0" y="6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6"/>
                    <a:pt x="3" y="21"/>
                    <a:pt x="7" y="19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9" y="0"/>
                    <a:pt x="45" y="0"/>
                    <a:pt x="49" y="2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81" y="21"/>
                    <a:pt x="85" y="26"/>
                    <a:pt x="85" y="31"/>
                  </a:cubicBezTo>
                  <a:lnTo>
                    <a:pt x="85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DB9EE31D-97F1-4E68-8C10-9F2F84668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025525"/>
              <a:ext cx="55563" cy="77788"/>
            </a:xfrm>
            <a:custGeom>
              <a:avLst/>
              <a:gdLst>
                <a:gd name="T0" fmla="*/ 7 w 27"/>
                <a:gd name="T1" fmla="*/ 13 h 37"/>
                <a:gd name="T2" fmla="*/ 24 w 27"/>
                <a:gd name="T3" fmla="*/ 3 h 37"/>
                <a:gd name="T4" fmla="*/ 27 w 27"/>
                <a:gd name="T5" fmla="*/ 2 h 37"/>
                <a:gd name="T6" fmla="*/ 25 w 27"/>
                <a:gd name="T7" fmla="*/ 1 h 37"/>
                <a:gd name="T8" fmla="*/ 18 w 27"/>
                <a:gd name="T9" fmla="*/ 1 h 37"/>
                <a:gd name="T10" fmla="*/ 3 w 27"/>
                <a:gd name="T11" fmla="*/ 9 h 37"/>
                <a:gd name="T12" fmla="*/ 0 w 27"/>
                <a:gd name="T13" fmla="*/ 15 h 37"/>
                <a:gd name="T14" fmla="*/ 0 w 27"/>
                <a:gd name="T15" fmla="*/ 31 h 37"/>
                <a:gd name="T16" fmla="*/ 2 w 27"/>
                <a:gd name="T17" fmla="*/ 37 h 37"/>
                <a:gd name="T18" fmla="*/ 2 w 27"/>
                <a:gd name="T19" fmla="*/ 21 h 37"/>
                <a:gd name="T20" fmla="*/ 7 w 27"/>
                <a:gd name="T21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7">
                  <a:moveTo>
                    <a:pt x="7" y="1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5" y="2"/>
                    <a:pt x="26" y="2"/>
                    <a:pt x="27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3" y="0"/>
                    <a:pt x="19" y="0"/>
                    <a:pt x="18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0"/>
                    <a:pt x="0" y="13"/>
                    <a:pt x="0" y="1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1" y="35"/>
                    <a:pt x="2" y="37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8"/>
                    <a:pt x="4" y="14"/>
                    <a:pt x="7" y="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C05F9AC4-3D86-464C-8C83-75D860292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175" y="1697038"/>
              <a:ext cx="57150" cy="77788"/>
            </a:xfrm>
            <a:custGeom>
              <a:avLst/>
              <a:gdLst>
                <a:gd name="T0" fmla="*/ 20 w 27"/>
                <a:gd name="T1" fmla="*/ 24 h 37"/>
                <a:gd name="T2" fmla="*/ 3 w 27"/>
                <a:gd name="T3" fmla="*/ 34 h 37"/>
                <a:gd name="T4" fmla="*/ 0 w 27"/>
                <a:gd name="T5" fmla="*/ 35 h 37"/>
                <a:gd name="T6" fmla="*/ 2 w 27"/>
                <a:gd name="T7" fmla="*/ 36 h 37"/>
                <a:gd name="T8" fmla="*/ 9 w 27"/>
                <a:gd name="T9" fmla="*/ 36 h 37"/>
                <a:gd name="T10" fmla="*/ 23 w 27"/>
                <a:gd name="T11" fmla="*/ 28 h 37"/>
                <a:gd name="T12" fmla="*/ 27 w 27"/>
                <a:gd name="T13" fmla="*/ 22 h 37"/>
                <a:gd name="T14" fmla="*/ 27 w 27"/>
                <a:gd name="T15" fmla="*/ 6 h 37"/>
                <a:gd name="T16" fmla="*/ 25 w 27"/>
                <a:gd name="T17" fmla="*/ 0 h 37"/>
                <a:gd name="T18" fmla="*/ 25 w 27"/>
                <a:gd name="T19" fmla="*/ 16 h 37"/>
                <a:gd name="T20" fmla="*/ 20 w 27"/>
                <a:gd name="T2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7">
                  <a:moveTo>
                    <a:pt x="20" y="2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" y="35"/>
                    <a:pt x="1" y="35"/>
                    <a:pt x="0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4" y="37"/>
                    <a:pt x="7" y="37"/>
                    <a:pt x="9" y="36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7"/>
                    <a:pt x="27" y="24"/>
                    <a:pt x="27" y="22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4"/>
                    <a:pt x="26" y="2"/>
                    <a:pt x="25" y="0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9"/>
                    <a:pt x="23" y="23"/>
                    <a:pt x="20" y="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9284E75F-16CC-425E-AE07-A620C019F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0" y="1411288"/>
              <a:ext cx="77788" cy="57150"/>
            </a:xfrm>
            <a:custGeom>
              <a:avLst/>
              <a:gdLst>
                <a:gd name="T0" fmla="*/ 13 w 37"/>
                <a:gd name="T1" fmla="*/ 20 h 27"/>
                <a:gd name="T2" fmla="*/ 3 w 37"/>
                <a:gd name="T3" fmla="*/ 2 h 27"/>
                <a:gd name="T4" fmla="*/ 2 w 37"/>
                <a:gd name="T5" fmla="*/ 0 h 27"/>
                <a:gd name="T6" fmla="*/ 1 w 37"/>
                <a:gd name="T7" fmla="*/ 2 h 27"/>
                <a:gd name="T8" fmla="*/ 1 w 37"/>
                <a:gd name="T9" fmla="*/ 9 h 27"/>
                <a:gd name="T10" fmla="*/ 9 w 37"/>
                <a:gd name="T11" fmla="*/ 23 h 27"/>
                <a:gd name="T12" fmla="*/ 16 w 37"/>
                <a:gd name="T13" fmla="*/ 27 h 27"/>
                <a:gd name="T14" fmla="*/ 32 w 37"/>
                <a:gd name="T15" fmla="*/ 27 h 27"/>
                <a:gd name="T16" fmla="*/ 37 w 37"/>
                <a:gd name="T17" fmla="*/ 24 h 27"/>
                <a:gd name="T18" fmla="*/ 21 w 37"/>
                <a:gd name="T19" fmla="*/ 24 h 27"/>
                <a:gd name="T20" fmla="*/ 13 w 37"/>
                <a:gd name="T21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7">
                  <a:moveTo>
                    <a:pt x="13" y="2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7"/>
                    <a:pt x="1" y="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5"/>
                    <a:pt x="13" y="27"/>
                    <a:pt x="1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7"/>
                    <a:pt x="36" y="26"/>
                    <a:pt x="37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4"/>
                    <a:pt x="15" y="22"/>
                    <a:pt x="13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3D8F8192-A4DA-4A95-ACC8-763ECB427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513" y="1331913"/>
              <a:ext cx="77788" cy="57150"/>
            </a:xfrm>
            <a:custGeom>
              <a:avLst/>
              <a:gdLst>
                <a:gd name="T0" fmla="*/ 23 w 37"/>
                <a:gd name="T1" fmla="*/ 7 h 27"/>
                <a:gd name="T2" fmla="*/ 34 w 37"/>
                <a:gd name="T3" fmla="*/ 25 h 27"/>
                <a:gd name="T4" fmla="*/ 34 w 37"/>
                <a:gd name="T5" fmla="*/ 27 h 27"/>
                <a:gd name="T6" fmla="*/ 36 w 37"/>
                <a:gd name="T7" fmla="*/ 25 h 27"/>
                <a:gd name="T8" fmla="*/ 36 w 37"/>
                <a:gd name="T9" fmla="*/ 18 h 27"/>
                <a:gd name="T10" fmla="*/ 27 w 37"/>
                <a:gd name="T11" fmla="*/ 4 h 27"/>
                <a:gd name="T12" fmla="*/ 21 w 37"/>
                <a:gd name="T13" fmla="*/ 0 h 27"/>
                <a:gd name="T14" fmla="*/ 5 w 37"/>
                <a:gd name="T15" fmla="*/ 0 h 27"/>
                <a:gd name="T16" fmla="*/ 0 w 37"/>
                <a:gd name="T17" fmla="*/ 3 h 27"/>
                <a:gd name="T18" fmla="*/ 16 w 37"/>
                <a:gd name="T19" fmla="*/ 3 h 27"/>
                <a:gd name="T20" fmla="*/ 23 w 37"/>
                <a:gd name="T21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7">
                  <a:moveTo>
                    <a:pt x="23" y="7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4" y="26"/>
                    <a:pt x="34" y="26"/>
                    <a:pt x="34" y="2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3"/>
                    <a:pt x="37" y="20"/>
                    <a:pt x="36" y="18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3"/>
                    <a:pt x="22" y="5"/>
                    <a:pt x="23" y="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0E0C8CE1-9FAB-4570-A546-2DF54D8DD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50" y="1655763"/>
              <a:ext cx="88900" cy="39688"/>
            </a:xfrm>
            <a:custGeom>
              <a:avLst/>
              <a:gdLst>
                <a:gd name="T0" fmla="*/ 22 w 42"/>
                <a:gd name="T1" fmla="*/ 13 h 19"/>
                <a:gd name="T2" fmla="*/ 2 w 42"/>
                <a:gd name="T3" fmla="*/ 8 h 19"/>
                <a:gd name="T4" fmla="*/ 0 w 42"/>
                <a:gd name="T5" fmla="*/ 7 h 19"/>
                <a:gd name="T6" fmla="*/ 0 w 42"/>
                <a:gd name="T7" fmla="*/ 9 h 19"/>
                <a:gd name="T8" fmla="*/ 5 w 42"/>
                <a:gd name="T9" fmla="*/ 14 h 19"/>
                <a:gd name="T10" fmla="*/ 21 w 42"/>
                <a:gd name="T11" fmla="*/ 19 h 19"/>
                <a:gd name="T12" fmla="*/ 28 w 42"/>
                <a:gd name="T13" fmla="*/ 17 h 19"/>
                <a:gd name="T14" fmla="*/ 40 w 42"/>
                <a:gd name="T15" fmla="*/ 5 h 19"/>
                <a:gd name="T16" fmla="*/ 42 w 42"/>
                <a:gd name="T17" fmla="*/ 0 h 19"/>
                <a:gd name="T18" fmla="*/ 30 w 42"/>
                <a:gd name="T19" fmla="*/ 11 h 19"/>
                <a:gd name="T20" fmla="*/ 22 w 42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9">
                  <a:moveTo>
                    <a:pt x="22" y="1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3" y="19"/>
                    <a:pt x="26" y="18"/>
                    <a:pt x="28" y="1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2"/>
                    <a:pt x="42" y="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3"/>
                    <a:pt x="24" y="14"/>
                    <a:pt x="22" y="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E52FDAC9-2FD9-413E-A2B7-0CDD759DC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1106488"/>
              <a:ext cx="87313" cy="39688"/>
            </a:xfrm>
            <a:custGeom>
              <a:avLst/>
              <a:gdLst>
                <a:gd name="T0" fmla="*/ 20 w 42"/>
                <a:gd name="T1" fmla="*/ 6 h 19"/>
                <a:gd name="T2" fmla="*/ 40 w 42"/>
                <a:gd name="T3" fmla="*/ 11 h 19"/>
                <a:gd name="T4" fmla="*/ 42 w 42"/>
                <a:gd name="T5" fmla="*/ 12 h 19"/>
                <a:gd name="T6" fmla="*/ 41 w 42"/>
                <a:gd name="T7" fmla="*/ 10 h 19"/>
                <a:gd name="T8" fmla="*/ 36 w 42"/>
                <a:gd name="T9" fmla="*/ 5 h 19"/>
                <a:gd name="T10" fmla="*/ 21 w 42"/>
                <a:gd name="T11" fmla="*/ 0 h 19"/>
                <a:gd name="T12" fmla="*/ 14 w 42"/>
                <a:gd name="T13" fmla="*/ 2 h 19"/>
                <a:gd name="T14" fmla="*/ 2 w 42"/>
                <a:gd name="T15" fmla="*/ 14 h 19"/>
                <a:gd name="T16" fmla="*/ 0 w 42"/>
                <a:gd name="T17" fmla="*/ 19 h 19"/>
                <a:gd name="T18" fmla="*/ 11 w 42"/>
                <a:gd name="T19" fmla="*/ 8 h 19"/>
                <a:gd name="T20" fmla="*/ 20 w 42"/>
                <a:gd name="T21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9">
                  <a:moveTo>
                    <a:pt x="20" y="6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7"/>
                    <a:pt x="39" y="5"/>
                    <a:pt x="36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1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6"/>
                    <a:pt x="17" y="5"/>
                    <a:pt x="20" y="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B84D1F17-B97E-46BF-94C6-37B4C6605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9063" y="1566863"/>
              <a:ext cx="42863" cy="88900"/>
            </a:xfrm>
            <a:custGeom>
              <a:avLst/>
              <a:gdLst>
                <a:gd name="T0" fmla="*/ 14 w 20"/>
                <a:gd name="T1" fmla="*/ 20 h 42"/>
                <a:gd name="T2" fmla="*/ 9 w 20"/>
                <a:gd name="T3" fmla="*/ 39 h 42"/>
                <a:gd name="T4" fmla="*/ 8 w 20"/>
                <a:gd name="T5" fmla="*/ 42 h 42"/>
                <a:gd name="T6" fmla="*/ 10 w 20"/>
                <a:gd name="T7" fmla="*/ 41 h 42"/>
                <a:gd name="T8" fmla="*/ 15 w 20"/>
                <a:gd name="T9" fmla="*/ 36 h 42"/>
                <a:gd name="T10" fmla="*/ 19 w 20"/>
                <a:gd name="T11" fmla="*/ 20 h 42"/>
                <a:gd name="T12" fmla="*/ 17 w 20"/>
                <a:gd name="T13" fmla="*/ 13 h 42"/>
                <a:gd name="T14" fmla="*/ 6 w 20"/>
                <a:gd name="T15" fmla="*/ 2 h 42"/>
                <a:gd name="T16" fmla="*/ 0 w 20"/>
                <a:gd name="T17" fmla="*/ 0 h 42"/>
                <a:gd name="T18" fmla="*/ 12 w 20"/>
                <a:gd name="T19" fmla="*/ 11 h 42"/>
                <a:gd name="T20" fmla="*/ 14 w 20"/>
                <a:gd name="T21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2">
                  <a:moveTo>
                    <a:pt x="14" y="20"/>
                  </a:move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1"/>
                    <a:pt x="8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2" y="40"/>
                    <a:pt x="14" y="38"/>
                    <a:pt x="15" y="36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8"/>
                    <a:pt x="19" y="15"/>
                    <a:pt x="17" y="1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13"/>
                    <a:pt x="15" y="17"/>
                    <a:pt x="14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D7E48713-DA05-444D-AD51-D1B2466C1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75" y="1146175"/>
              <a:ext cx="41275" cy="87313"/>
            </a:xfrm>
            <a:custGeom>
              <a:avLst/>
              <a:gdLst>
                <a:gd name="T0" fmla="*/ 6 w 20"/>
                <a:gd name="T1" fmla="*/ 22 h 42"/>
                <a:gd name="T2" fmla="*/ 11 w 20"/>
                <a:gd name="T3" fmla="*/ 3 h 42"/>
                <a:gd name="T4" fmla="*/ 12 w 20"/>
                <a:gd name="T5" fmla="*/ 0 h 42"/>
                <a:gd name="T6" fmla="*/ 10 w 20"/>
                <a:gd name="T7" fmla="*/ 1 h 42"/>
                <a:gd name="T8" fmla="*/ 5 w 20"/>
                <a:gd name="T9" fmla="*/ 6 h 42"/>
                <a:gd name="T10" fmla="*/ 1 w 20"/>
                <a:gd name="T11" fmla="*/ 22 h 42"/>
                <a:gd name="T12" fmla="*/ 3 w 20"/>
                <a:gd name="T13" fmla="*/ 29 h 42"/>
                <a:gd name="T14" fmla="*/ 14 w 20"/>
                <a:gd name="T15" fmla="*/ 40 h 42"/>
                <a:gd name="T16" fmla="*/ 20 w 20"/>
                <a:gd name="T17" fmla="*/ 42 h 42"/>
                <a:gd name="T18" fmla="*/ 8 w 20"/>
                <a:gd name="T19" fmla="*/ 31 h 42"/>
                <a:gd name="T20" fmla="*/ 6 w 2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2">
                  <a:moveTo>
                    <a:pt x="6" y="22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2" y="1"/>
                    <a:pt x="12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6" y="4"/>
                    <a:pt x="5" y="6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8" y="42"/>
                    <a:pt x="20" y="4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29"/>
                    <a:pt x="5" y="25"/>
                    <a:pt x="6" y="2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703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DAB061E-1101-4E88-9028-5C28193C3E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494" b="7494"/>
          <a:stretch>
            <a:fillRect/>
          </a:stretch>
        </p:blipFill>
        <p:spPr>
          <a:xfrm>
            <a:off x="0" y="0"/>
            <a:ext cx="12191999" cy="6858000"/>
          </a:xfr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9C1328C-3FBE-44CC-9769-74C41DFC5D21}"/>
              </a:ext>
            </a:extLst>
          </p:cNvPr>
          <p:cNvGrpSpPr/>
          <p:nvPr/>
        </p:nvGrpSpPr>
        <p:grpSpPr>
          <a:xfrm>
            <a:off x="-1" y="2155372"/>
            <a:ext cx="12192000" cy="2547257"/>
            <a:chOff x="-1" y="2155371"/>
            <a:chExt cx="12192000" cy="2547257"/>
          </a:xfrm>
        </p:grpSpPr>
        <p:sp>
          <p:nvSpPr>
            <p:cNvPr id="11" name="Rectangle 10"/>
            <p:cNvSpPr/>
            <p:nvPr/>
          </p:nvSpPr>
          <p:spPr>
            <a:xfrm>
              <a:off x="-1" y="2155371"/>
              <a:ext cx="12192000" cy="2547257"/>
            </a:xfrm>
            <a:prstGeom prst="rect">
              <a:avLst/>
            </a:prstGeom>
            <a:solidFill>
              <a:schemeClr val="tx1">
                <a:alpha val="8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EF7BDE7-3629-4759-AAE4-5081AE52FD6A}"/>
                </a:ext>
              </a:extLst>
            </p:cNvPr>
            <p:cNvGrpSpPr/>
            <p:nvPr/>
          </p:nvGrpSpPr>
          <p:grpSpPr>
            <a:xfrm>
              <a:off x="1215899" y="2640529"/>
              <a:ext cx="9760201" cy="1576941"/>
              <a:chOff x="1215898" y="2520213"/>
              <a:chExt cx="9760201" cy="1576941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193143" y="2520213"/>
                <a:ext cx="580571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5000" dirty="0">
                    <a:solidFill>
                      <a:schemeClr val="accent4"/>
                    </a:solidFill>
                    <a:latin typeface="Roboto Slab" pitchFamily="2" charset="0"/>
                    <a:ea typeface="Roboto Slab" pitchFamily="2" charset="0"/>
                  </a:rPr>
                  <a:t>Have any question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9020174" y="3103439"/>
                <a:ext cx="1098550" cy="953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2094593" y="3103439"/>
                <a:ext cx="1098550" cy="953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9"/>
              <p:cNvSpPr>
                <a:spLocks/>
              </p:cNvSpPr>
              <p:nvPr/>
            </p:nvSpPr>
            <p:spPr bwMode="auto">
              <a:xfrm>
                <a:off x="1215898" y="3440849"/>
                <a:ext cx="9760201" cy="6563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charset="0"/>
                    <a:sym typeface="Montserrat-Regular" charset="0"/>
                  </a:rPr>
                  <a:t>This letterhead design is meant to project an image of professionalism and reliability. By using simple alignments we have created a very spacious feeling. The simplicity suggests strength and the </a:t>
                </a:r>
                <a:r>
                  <a:rPr lang="en-US" sz="1100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charset="0"/>
                    <a:sym typeface="Montserrat-Regular" charset="0"/>
                  </a:rPr>
                  <a:t>spaciousn</a:t>
                </a:r>
                <a:r>
                  <a:rPr lang="en-US" sz="11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charset="0"/>
                    <a:sym typeface="Montserrat-Regular" charset="0"/>
                  </a:rPr>
                  <a:t> contributes to the aesthetics meant to project an image of professionalism of the layout design is meant to the project an image 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118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6238754"/>
            <a:ext cx="12192000" cy="619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0741306" y="6238754"/>
            <a:ext cx="625032" cy="6192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752882" y="6356350"/>
            <a:ext cx="600918" cy="365125"/>
          </a:xfrm>
          <a:prstGeom prst="rect">
            <a:avLst/>
          </a:prstGeom>
        </p:spPr>
        <p:txBody>
          <a:bodyPr/>
          <a:lstStyle>
            <a:lvl1pPr algn="ctr">
              <a:defRPr sz="1100" b="1" i="0">
                <a:solidFill>
                  <a:srgbClr val="FFFFFF"/>
                </a:solidFill>
                <a:latin typeface="Lato" charset="0"/>
                <a:ea typeface="Lato" charset="0"/>
                <a:cs typeface="Lato" charset="0"/>
              </a:defRPr>
            </a:lvl1pPr>
          </a:lstStyle>
          <a:p>
            <a:fld id="{324DEBBD-FFE7-194F-9E36-F9AC362B10D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1" name="Footer Placeholder 11"/>
          <p:cNvSpPr>
            <a:spLocks noGrp="1"/>
          </p:cNvSpPr>
          <p:nvPr>
            <p:ph type="ftr" sz="quarter" idx="4294967295"/>
          </p:nvPr>
        </p:nvSpPr>
        <p:spPr>
          <a:xfrm>
            <a:off x="851647" y="6387353"/>
            <a:ext cx="2173941" cy="309281"/>
          </a:xfrm>
          <a:prstGeom prst="rect">
            <a:avLst/>
          </a:prstGeom>
        </p:spPr>
        <p:txBody>
          <a:bodyPr/>
          <a:lstStyle>
            <a:lvl1pPr algn="l">
              <a:defRPr sz="1100" b="1" i="0">
                <a:solidFill>
                  <a:schemeClr val="bg2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defRPr>
            </a:lvl1pPr>
          </a:lstStyle>
          <a:p>
            <a:r>
              <a:rPr lang="en-US"/>
              <a:t>www.website.com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9600" y="6370669"/>
            <a:ext cx="1113520" cy="3364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4A2FA6C-23D7-49F9-8D3D-1896838EDC68}"/>
              </a:ext>
            </a:extLst>
          </p:cNvPr>
          <p:cNvGrpSpPr/>
          <p:nvPr/>
        </p:nvGrpSpPr>
        <p:grpSpPr>
          <a:xfrm>
            <a:off x="3776169" y="2323417"/>
            <a:ext cx="4639662" cy="2211164"/>
            <a:chOff x="3798035" y="1865886"/>
            <a:chExt cx="4639662" cy="2211164"/>
          </a:xfrm>
        </p:grpSpPr>
        <p:sp>
          <p:nvSpPr>
            <p:cNvPr id="34" name="TextBox 33"/>
            <p:cNvSpPr txBox="1"/>
            <p:nvPr/>
          </p:nvSpPr>
          <p:spPr>
            <a:xfrm>
              <a:off x="4236720" y="3215276"/>
              <a:ext cx="371856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spc="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 end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560328" y="3857745"/>
              <a:ext cx="87736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798035" y="3857745"/>
              <a:ext cx="87736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BB3AA3A-0271-4836-BC49-54BFB7E94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42857" y="1865886"/>
              <a:ext cx="1306286" cy="13272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061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3D19670-AC84-4F12-A013-B78611FF59F6}"/>
              </a:ext>
            </a:extLst>
          </p:cNvPr>
          <p:cNvGrpSpPr/>
          <p:nvPr/>
        </p:nvGrpSpPr>
        <p:grpSpPr>
          <a:xfrm>
            <a:off x="1215899" y="2093821"/>
            <a:ext cx="9760202" cy="3746107"/>
            <a:chOff x="1215899" y="1842654"/>
            <a:chExt cx="9760202" cy="3746107"/>
          </a:xfrm>
        </p:grpSpPr>
        <p:sp>
          <p:nvSpPr>
            <p:cNvPr id="27" name="Rectangle 9"/>
            <p:cNvSpPr>
              <a:spLocks/>
            </p:cNvSpPr>
            <p:nvPr/>
          </p:nvSpPr>
          <p:spPr bwMode="auto">
            <a:xfrm>
              <a:off x="1215900" y="4932456"/>
              <a:ext cx="9760201" cy="656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 have created a very spacious feeling. The simplicity suggests strength and the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spaciousn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 contributes to the aesthetics meant to project an image of professionalism of the layout design is meant to the project an image </a:t>
              </a:r>
              <a:r>
                <a:rPr lang="en-US" sz="1100" dirty="0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.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CFA445B-397A-4F40-BD2B-489DA6DB34F9}"/>
                </a:ext>
              </a:extLst>
            </p:cNvPr>
            <p:cNvGrpSpPr/>
            <p:nvPr/>
          </p:nvGrpSpPr>
          <p:grpSpPr>
            <a:xfrm>
              <a:off x="1215899" y="1842654"/>
              <a:ext cx="2913189" cy="2715497"/>
              <a:chOff x="1215899" y="1842655"/>
              <a:chExt cx="2913189" cy="2715497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215899" y="1842655"/>
                <a:ext cx="2913189" cy="27154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100000"/>
                      <a:alpha val="80000"/>
                    </a:schemeClr>
                  </a:gs>
                  <a:gs pos="44000">
                    <a:schemeClr val="accent4">
                      <a:lumMod val="100000"/>
                      <a:alpha val="80000"/>
                    </a:schemeClr>
                  </a:gs>
                  <a:gs pos="99000">
                    <a:schemeClr val="accent5">
                      <a:lumMod val="100000"/>
                      <a:alpha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085A102A-F148-4F31-8962-7FA228D61484}"/>
                  </a:ext>
                </a:extLst>
              </p:cNvPr>
              <p:cNvGrpSpPr/>
              <p:nvPr/>
            </p:nvGrpSpPr>
            <p:grpSpPr>
              <a:xfrm>
                <a:off x="1787681" y="2164480"/>
                <a:ext cx="1769624" cy="2071846"/>
                <a:chOff x="1797315" y="2164480"/>
                <a:chExt cx="1769624" cy="2071846"/>
              </a:xfrm>
            </p:grpSpPr>
            <p:sp>
              <p:nvSpPr>
                <p:cNvPr id="28" name="Rectangle 6"/>
                <p:cNvSpPr>
                  <a:spLocks/>
                </p:cNvSpPr>
                <p:nvPr/>
              </p:nvSpPr>
              <p:spPr bwMode="auto">
                <a:xfrm>
                  <a:off x="1797315" y="2164480"/>
                  <a:ext cx="1769624" cy="771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800" b="1" spc="2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Lato Black" charset="0"/>
                      <a:sym typeface="Montserrat-Regular" charset="0"/>
                    </a:rPr>
                    <a:t>DESIGN ISMEANT TO PROJECT AN IMAGE</a:t>
                  </a:r>
                </a:p>
              </p:txBody>
            </p:sp>
            <p:sp>
              <p:nvSpPr>
                <p:cNvPr id="29" name="Rectangle 7"/>
                <p:cNvSpPr>
                  <a:spLocks/>
                </p:cNvSpPr>
                <p:nvPr/>
              </p:nvSpPr>
              <p:spPr bwMode="auto">
                <a:xfrm>
                  <a:off x="1797315" y="3837293"/>
                  <a:ext cx="1769623" cy="3990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8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Lato" charset="0"/>
                      <a:sym typeface="Montserrat-Regular" charset="0"/>
                    </a:rPr>
                    <a:t>This letterhead design is meant to project an image of professionalism.</a:t>
                  </a:r>
                </a:p>
              </p:txBody>
            </p:sp>
            <p:grpSp>
              <p:nvGrpSpPr>
                <p:cNvPr id="14" name="Group 13"/>
                <p:cNvGrpSpPr/>
                <p:nvPr/>
              </p:nvGrpSpPr>
              <p:grpSpPr>
                <a:xfrm>
                  <a:off x="2366642" y="3175647"/>
                  <a:ext cx="630968" cy="630968"/>
                  <a:chOff x="2928883" y="3361171"/>
                  <a:chExt cx="630968" cy="630968"/>
                </a:xfrm>
              </p:grpSpPr>
              <p:sp>
                <p:nvSpPr>
                  <p:cNvPr id="31" name="Oval 17"/>
                  <p:cNvSpPr>
                    <a:spLocks/>
                  </p:cNvSpPr>
                  <p:nvPr/>
                </p:nvSpPr>
                <p:spPr bwMode="auto">
                  <a:xfrm>
                    <a:off x="2928883" y="3361171"/>
                    <a:ext cx="630968" cy="630968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36" name="AutoShape 49"/>
                  <p:cNvSpPr>
                    <a:spLocks/>
                  </p:cNvSpPr>
                  <p:nvPr/>
                </p:nvSpPr>
                <p:spPr bwMode="auto">
                  <a:xfrm>
                    <a:off x="3069828" y="3528019"/>
                    <a:ext cx="306473" cy="306199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60" h="21600">
                        <a:moveTo>
                          <a:pt x="18232" y="5135"/>
                        </a:moveTo>
                        <a:cubicBezTo>
                          <a:pt x="17986" y="5382"/>
                          <a:pt x="17687" y="5505"/>
                          <a:pt x="17334" y="5505"/>
                        </a:cubicBezTo>
                        <a:cubicBezTo>
                          <a:pt x="16982" y="5505"/>
                          <a:pt x="16684" y="5382"/>
                          <a:pt x="16437" y="5135"/>
                        </a:cubicBezTo>
                        <a:cubicBezTo>
                          <a:pt x="16190" y="4889"/>
                          <a:pt x="16067" y="4589"/>
                          <a:pt x="16067" y="4235"/>
                        </a:cubicBezTo>
                        <a:cubicBezTo>
                          <a:pt x="16067" y="3883"/>
                          <a:pt x="16190" y="3582"/>
                          <a:pt x="16437" y="3335"/>
                        </a:cubicBezTo>
                        <a:cubicBezTo>
                          <a:pt x="16684" y="3089"/>
                          <a:pt x="16982" y="2966"/>
                          <a:pt x="17334" y="2966"/>
                        </a:cubicBezTo>
                        <a:cubicBezTo>
                          <a:pt x="17687" y="2966"/>
                          <a:pt x="17986" y="3088"/>
                          <a:pt x="18232" y="3335"/>
                        </a:cubicBezTo>
                        <a:cubicBezTo>
                          <a:pt x="18478" y="3582"/>
                          <a:pt x="18602" y="3883"/>
                          <a:pt x="18602" y="4235"/>
                        </a:cubicBezTo>
                        <a:cubicBezTo>
                          <a:pt x="18602" y="4589"/>
                          <a:pt x="18478" y="4889"/>
                          <a:pt x="18232" y="5135"/>
                        </a:cubicBezTo>
                        <a:cubicBezTo>
                          <a:pt x="18232" y="5135"/>
                          <a:pt x="18232" y="5135"/>
                          <a:pt x="18232" y="5135"/>
                        </a:cubicBezTo>
                        <a:close/>
                        <a:moveTo>
                          <a:pt x="21427" y="126"/>
                        </a:moveTo>
                        <a:cubicBezTo>
                          <a:pt x="21338" y="42"/>
                          <a:pt x="21233" y="0"/>
                          <a:pt x="21110" y="0"/>
                        </a:cubicBezTo>
                        <a:cubicBezTo>
                          <a:pt x="18812" y="0"/>
                          <a:pt x="16916" y="312"/>
                          <a:pt x="15420" y="940"/>
                        </a:cubicBezTo>
                        <a:cubicBezTo>
                          <a:pt x="13923" y="1567"/>
                          <a:pt x="12348" y="2704"/>
                          <a:pt x="10694" y="4354"/>
                        </a:cubicBezTo>
                        <a:cubicBezTo>
                          <a:pt x="9989" y="5069"/>
                          <a:pt x="9215" y="5930"/>
                          <a:pt x="8370" y="6936"/>
                        </a:cubicBezTo>
                        <a:lnTo>
                          <a:pt x="3367" y="7200"/>
                        </a:lnTo>
                        <a:cubicBezTo>
                          <a:pt x="3225" y="7218"/>
                          <a:pt x="3111" y="7289"/>
                          <a:pt x="3023" y="7412"/>
                        </a:cubicBezTo>
                        <a:lnTo>
                          <a:pt x="66" y="12495"/>
                        </a:lnTo>
                        <a:cubicBezTo>
                          <a:pt x="-40" y="12671"/>
                          <a:pt x="-17" y="12844"/>
                          <a:pt x="132" y="13011"/>
                        </a:cubicBezTo>
                        <a:lnTo>
                          <a:pt x="977" y="13857"/>
                        </a:lnTo>
                        <a:cubicBezTo>
                          <a:pt x="1056" y="13938"/>
                          <a:pt x="1158" y="13978"/>
                          <a:pt x="1280" y="13978"/>
                        </a:cubicBezTo>
                        <a:cubicBezTo>
                          <a:pt x="1334" y="13978"/>
                          <a:pt x="1373" y="13973"/>
                          <a:pt x="1399" y="13963"/>
                        </a:cubicBezTo>
                        <a:lnTo>
                          <a:pt x="5044" y="12838"/>
                        </a:lnTo>
                        <a:lnTo>
                          <a:pt x="8753" y="16558"/>
                        </a:lnTo>
                        <a:lnTo>
                          <a:pt x="7631" y="20210"/>
                        </a:lnTo>
                        <a:cubicBezTo>
                          <a:pt x="7587" y="20370"/>
                          <a:pt x="7622" y="20510"/>
                          <a:pt x="7736" y="20634"/>
                        </a:cubicBezTo>
                        <a:lnTo>
                          <a:pt x="8582" y="21481"/>
                        </a:lnTo>
                        <a:cubicBezTo>
                          <a:pt x="8679" y="21560"/>
                          <a:pt x="8780" y="21600"/>
                          <a:pt x="8885" y="21600"/>
                        </a:cubicBezTo>
                        <a:cubicBezTo>
                          <a:pt x="8964" y="21600"/>
                          <a:pt x="9034" y="21583"/>
                          <a:pt x="9096" y="21547"/>
                        </a:cubicBezTo>
                        <a:lnTo>
                          <a:pt x="14166" y="18583"/>
                        </a:lnTo>
                        <a:cubicBezTo>
                          <a:pt x="14288" y="18494"/>
                          <a:pt x="14360" y="18380"/>
                          <a:pt x="14377" y="18238"/>
                        </a:cubicBezTo>
                        <a:lnTo>
                          <a:pt x="14641" y="13222"/>
                        </a:lnTo>
                        <a:cubicBezTo>
                          <a:pt x="15644" y="12375"/>
                          <a:pt x="16503" y="11599"/>
                          <a:pt x="17216" y="10893"/>
                        </a:cubicBezTo>
                        <a:cubicBezTo>
                          <a:pt x="18783" y="9313"/>
                          <a:pt x="19898" y="7723"/>
                          <a:pt x="20562" y="6121"/>
                        </a:cubicBezTo>
                        <a:cubicBezTo>
                          <a:pt x="21227" y="4520"/>
                          <a:pt x="21560" y="2620"/>
                          <a:pt x="21560" y="424"/>
                        </a:cubicBezTo>
                        <a:cubicBezTo>
                          <a:pt x="21559" y="309"/>
                          <a:pt x="21515" y="209"/>
                          <a:pt x="21427" y="126"/>
                        </a:cubicBezTo>
                        <a:cubicBezTo>
                          <a:pt x="21427" y="126"/>
                          <a:pt x="21427" y="126"/>
                          <a:pt x="21427" y="126"/>
                        </a:cubicBezTo>
                        <a:close/>
                        <a:moveTo>
                          <a:pt x="21427" y="126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2C2D361-9E04-41D9-A293-DF3C55D2DF59}"/>
                </a:ext>
              </a:extLst>
            </p:cNvPr>
            <p:cNvGrpSpPr/>
            <p:nvPr/>
          </p:nvGrpSpPr>
          <p:grpSpPr>
            <a:xfrm>
              <a:off x="4634588" y="1842654"/>
              <a:ext cx="2913189" cy="2715497"/>
              <a:chOff x="4646861" y="1870715"/>
              <a:chExt cx="2913189" cy="2715497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6F3CD30-F27F-443C-9CA4-59C73F8A5E2D}"/>
                  </a:ext>
                </a:extLst>
              </p:cNvPr>
              <p:cNvSpPr/>
              <p:nvPr/>
            </p:nvSpPr>
            <p:spPr>
              <a:xfrm>
                <a:off x="4646861" y="1870715"/>
                <a:ext cx="2913189" cy="27154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100000"/>
                      <a:alpha val="80000"/>
                    </a:schemeClr>
                  </a:gs>
                  <a:gs pos="44000">
                    <a:schemeClr val="accent4">
                      <a:lumMod val="100000"/>
                      <a:alpha val="80000"/>
                    </a:schemeClr>
                  </a:gs>
                  <a:gs pos="99000">
                    <a:schemeClr val="accent5">
                      <a:lumMod val="100000"/>
                      <a:alpha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745DD7E6-7B25-4F12-99EF-FB20559DFA0A}"/>
                  </a:ext>
                </a:extLst>
              </p:cNvPr>
              <p:cNvGrpSpPr/>
              <p:nvPr/>
            </p:nvGrpSpPr>
            <p:grpSpPr>
              <a:xfrm>
                <a:off x="4903305" y="2188897"/>
                <a:ext cx="2400300" cy="2079132"/>
                <a:chOff x="4895850" y="2160837"/>
                <a:chExt cx="2400300" cy="2079132"/>
              </a:xfrm>
            </p:grpSpPr>
            <p:sp>
              <p:nvSpPr>
                <p:cNvPr id="30" name="Rectangle 9"/>
                <p:cNvSpPr>
                  <a:spLocks/>
                </p:cNvSpPr>
                <p:nvPr/>
              </p:nvSpPr>
              <p:spPr bwMode="auto">
                <a:xfrm>
                  <a:off x="4895850" y="2160837"/>
                  <a:ext cx="2400300" cy="792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800" b="1" spc="2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Lato" charset="0"/>
                      <a:sym typeface="Montserrat-Regular" charset="0"/>
                    </a:rPr>
                    <a:t>LETTERHEAD DESIGN ISMEANT TO PROJECT</a:t>
                  </a:r>
                </a:p>
              </p:txBody>
            </p:sp>
            <p:grpSp>
              <p:nvGrpSpPr>
                <p:cNvPr id="40" name="Group 39"/>
                <p:cNvGrpSpPr/>
                <p:nvPr/>
              </p:nvGrpSpPr>
              <p:grpSpPr>
                <a:xfrm>
                  <a:off x="5780515" y="3179290"/>
                  <a:ext cx="630968" cy="630968"/>
                  <a:chOff x="5724470" y="3361171"/>
                  <a:chExt cx="630968" cy="630968"/>
                </a:xfrm>
              </p:grpSpPr>
              <p:sp>
                <p:nvSpPr>
                  <p:cNvPr id="32" name="Oval 20"/>
                  <p:cNvSpPr>
                    <a:spLocks/>
                  </p:cNvSpPr>
                  <p:nvPr/>
                </p:nvSpPr>
                <p:spPr bwMode="auto">
                  <a:xfrm>
                    <a:off x="5724470" y="3361171"/>
                    <a:ext cx="630968" cy="630968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35" name="Freeform 30"/>
                  <p:cNvSpPr>
                    <a:spLocks/>
                  </p:cNvSpPr>
                  <p:nvPr/>
                </p:nvSpPr>
                <p:spPr bwMode="auto">
                  <a:xfrm>
                    <a:off x="5856792" y="3482858"/>
                    <a:ext cx="381238" cy="381238"/>
                  </a:xfrm>
                  <a:custGeom>
                    <a:avLst/>
                    <a:gdLst>
                      <a:gd name="connsiteX0" fmla="*/ 775450 w 1841500"/>
                      <a:gd name="connsiteY0" fmla="*/ 817751 h 1841500"/>
                      <a:gd name="connsiteX1" fmla="*/ 1019773 w 1841500"/>
                      <a:gd name="connsiteY1" fmla="*/ 817751 h 1841500"/>
                      <a:gd name="connsiteX2" fmla="*/ 1019773 w 1841500"/>
                      <a:gd name="connsiteY2" fmla="*/ 1212768 h 1841500"/>
                      <a:gd name="connsiteX3" fmla="*/ 1074738 w 1841500"/>
                      <a:gd name="connsiteY3" fmla="*/ 1212768 h 1841500"/>
                      <a:gd name="connsiteX4" fmla="*/ 1074738 w 1841500"/>
                      <a:gd name="connsiteY4" fmla="*/ 1358900 h 1841500"/>
                      <a:gd name="connsiteX5" fmla="*/ 774700 w 1841500"/>
                      <a:gd name="connsiteY5" fmla="*/ 1358900 h 1841500"/>
                      <a:gd name="connsiteX6" fmla="*/ 774700 w 1841500"/>
                      <a:gd name="connsiteY6" fmla="*/ 1212768 h 1841500"/>
                      <a:gd name="connsiteX7" fmla="*/ 829707 w 1841500"/>
                      <a:gd name="connsiteY7" fmla="*/ 1212768 h 1841500"/>
                      <a:gd name="connsiteX8" fmla="*/ 829707 w 1841500"/>
                      <a:gd name="connsiteY8" fmla="*/ 963923 h 1841500"/>
                      <a:gd name="connsiteX9" fmla="*/ 775450 w 1841500"/>
                      <a:gd name="connsiteY9" fmla="*/ 963923 h 1841500"/>
                      <a:gd name="connsiteX10" fmla="*/ 910884 w 1841500"/>
                      <a:gd name="connsiteY10" fmla="*/ 495300 h 1841500"/>
                      <a:gd name="connsiteX11" fmla="*/ 1019773 w 1841500"/>
                      <a:gd name="connsiteY11" fmla="*/ 604650 h 1841500"/>
                      <a:gd name="connsiteX12" fmla="*/ 910884 w 1841500"/>
                      <a:gd name="connsiteY12" fmla="*/ 714039 h 1841500"/>
                      <a:gd name="connsiteX13" fmla="*/ 802009 w 1841500"/>
                      <a:gd name="connsiteY13" fmla="*/ 604650 h 1841500"/>
                      <a:gd name="connsiteX14" fmla="*/ 910884 w 1841500"/>
                      <a:gd name="connsiteY14" fmla="*/ 495300 h 1841500"/>
                      <a:gd name="connsiteX15" fmla="*/ 915988 w 1841500"/>
                      <a:gd name="connsiteY15" fmla="*/ 241300 h 1841500"/>
                      <a:gd name="connsiteX16" fmla="*/ 228600 w 1841500"/>
                      <a:gd name="connsiteY16" fmla="*/ 928688 h 1841500"/>
                      <a:gd name="connsiteX17" fmla="*/ 915988 w 1841500"/>
                      <a:gd name="connsiteY17" fmla="*/ 1616075 h 1841500"/>
                      <a:gd name="connsiteX18" fmla="*/ 1603375 w 1841500"/>
                      <a:gd name="connsiteY18" fmla="*/ 928688 h 1841500"/>
                      <a:gd name="connsiteX19" fmla="*/ 915988 w 1841500"/>
                      <a:gd name="connsiteY19" fmla="*/ 241300 h 1841500"/>
                      <a:gd name="connsiteX20" fmla="*/ 920750 w 1841500"/>
                      <a:gd name="connsiteY20" fmla="*/ 0 h 1841500"/>
                      <a:gd name="connsiteX21" fmla="*/ 1841500 w 1841500"/>
                      <a:gd name="connsiteY21" fmla="*/ 920750 h 1841500"/>
                      <a:gd name="connsiteX22" fmla="*/ 920750 w 1841500"/>
                      <a:gd name="connsiteY22" fmla="*/ 1841500 h 1841500"/>
                      <a:gd name="connsiteX23" fmla="*/ 0 w 1841500"/>
                      <a:gd name="connsiteY23" fmla="*/ 920750 h 1841500"/>
                      <a:gd name="connsiteX24" fmla="*/ 920750 w 1841500"/>
                      <a:gd name="connsiteY24" fmla="*/ 0 h 1841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841500" h="1841500">
                        <a:moveTo>
                          <a:pt x="775450" y="817751"/>
                        </a:moveTo>
                        <a:lnTo>
                          <a:pt x="1019773" y="817751"/>
                        </a:lnTo>
                        <a:cubicBezTo>
                          <a:pt x="1019773" y="817751"/>
                          <a:pt x="1019773" y="1212768"/>
                          <a:pt x="1019773" y="1212768"/>
                        </a:cubicBezTo>
                        <a:lnTo>
                          <a:pt x="1074738" y="1212768"/>
                        </a:lnTo>
                        <a:lnTo>
                          <a:pt x="1074738" y="1358900"/>
                        </a:lnTo>
                        <a:lnTo>
                          <a:pt x="774700" y="1358900"/>
                        </a:lnTo>
                        <a:lnTo>
                          <a:pt x="774700" y="1212768"/>
                        </a:lnTo>
                        <a:lnTo>
                          <a:pt x="829707" y="1212768"/>
                        </a:lnTo>
                        <a:lnTo>
                          <a:pt x="829707" y="963923"/>
                        </a:lnTo>
                        <a:lnTo>
                          <a:pt x="775450" y="963923"/>
                        </a:lnTo>
                        <a:close/>
                        <a:moveTo>
                          <a:pt x="910884" y="495300"/>
                        </a:moveTo>
                        <a:cubicBezTo>
                          <a:pt x="971003" y="495300"/>
                          <a:pt x="1019773" y="544277"/>
                          <a:pt x="1019773" y="604650"/>
                        </a:cubicBezTo>
                        <a:cubicBezTo>
                          <a:pt x="1019773" y="665062"/>
                          <a:pt x="971003" y="714039"/>
                          <a:pt x="910884" y="714039"/>
                        </a:cubicBezTo>
                        <a:cubicBezTo>
                          <a:pt x="850793" y="714039"/>
                          <a:pt x="802009" y="665062"/>
                          <a:pt x="802009" y="604650"/>
                        </a:cubicBezTo>
                        <a:cubicBezTo>
                          <a:pt x="802009" y="544277"/>
                          <a:pt x="850793" y="495300"/>
                          <a:pt x="910884" y="495300"/>
                        </a:cubicBezTo>
                        <a:close/>
                        <a:moveTo>
                          <a:pt x="915988" y="241300"/>
                        </a:moveTo>
                        <a:cubicBezTo>
                          <a:pt x="536970" y="241300"/>
                          <a:pt x="228600" y="549733"/>
                          <a:pt x="228600" y="928688"/>
                        </a:cubicBezTo>
                        <a:cubicBezTo>
                          <a:pt x="228600" y="1307642"/>
                          <a:pt x="536970" y="1616075"/>
                          <a:pt x="915988" y="1616075"/>
                        </a:cubicBezTo>
                        <a:cubicBezTo>
                          <a:pt x="1294942" y="1616075"/>
                          <a:pt x="1603375" y="1307642"/>
                          <a:pt x="1603375" y="928688"/>
                        </a:cubicBezTo>
                        <a:cubicBezTo>
                          <a:pt x="1603375" y="549733"/>
                          <a:pt x="1294942" y="241300"/>
                          <a:pt x="915988" y="241300"/>
                        </a:cubicBezTo>
                        <a:close/>
                        <a:moveTo>
                          <a:pt x="920750" y="0"/>
                        </a:moveTo>
                        <a:cubicBezTo>
                          <a:pt x="1428527" y="0"/>
                          <a:pt x="1841500" y="413059"/>
                          <a:pt x="1841500" y="920750"/>
                        </a:cubicBezTo>
                        <a:cubicBezTo>
                          <a:pt x="1841500" y="1428442"/>
                          <a:pt x="1428527" y="1841500"/>
                          <a:pt x="920750" y="1841500"/>
                        </a:cubicBezTo>
                        <a:cubicBezTo>
                          <a:pt x="413059" y="1841500"/>
                          <a:pt x="0" y="1428442"/>
                          <a:pt x="0" y="920750"/>
                        </a:cubicBezTo>
                        <a:cubicBezTo>
                          <a:pt x="0" y="413059"/>
                          <a:pt x="413059" y="0"/>
                          <a:pt x="9207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0" tIns="0" rIns="0" bIns="0"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8" name="Rectangle 7"/>
                <p:cNvSpPr>
                  <a:spLocks/>
                </p:cNvSpPr>
                <p:nvPr/>
              </p:nvSpPr>
              <p:spPr bwMode="auto">
                <a:xfrm>
                  <a:off x="5211188" y="3840936"/>
                  <a:ext cx="1769623" cy="3990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8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Lato" charset="0"/>
                      <a:sym typeface="Montserrat-Regular" charset="0"/>
                    </a:rPr>
                    <a:t>This letterhead design is meant to project an image of professionalism.</a:t>
                  </a:r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81B2260-2857-41A2-9D5E-CDB8769A0C3D}"/>
                </a:ext>
              </a:extLst>
            </p:cNvPr>
            <p:cNvGrpSpPr/>
            <p:nvPr/>
          </p:nvGrpSpPr>
          <p:grpSpPr>
            <a:xfrm>
              <a:off x="8053278" y="1842654"/>
              <a:ext cx="2913189" cy="2715497"/>
              <a:chOff x="8053278" y="1842654"/>
              <a:chExt cx="2913189" cy="2715497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E71CCA4D-6824-4627-B179-D7D45F51C519}"/>
                  </a:ext>
                </a:extLst>
              </p:cNvPr>
              <p:cNvSpPr/>
              <p:nvPr/>
            </p:nvSpPr>
            <p:spPr>
              <a:xfrm>
                <a:off x="8053278" y="1842654"/>
                <a:ext cx="2913189" cy="27154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100000"/>
                      <a:alpha val="80000"/>
                    </a:schemeClr>
                  </a:gs>
                  <a:gs pos="44000">
                    <a:schemeClr val="accent4">
                      <a:lumMod val="100000"/>
                      <a:alpha val="80000"/>
                    </a:schemeClr>
                  </a:gs>
                  <a:gs pos="99000">
                    <a:schemeClr val="accent5">
                      <a:lumMod val="100000"/>
                      <a:alpha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BAF4B27E-4264-4252-BE59-CF4DE36350AC}"/>
                  </a:ext>
                </a:extLst>
              </p:cNvPr>
              <p:cNvGrpSpPr/>
              <p:nvPr/>
            </p:nvGrpSpPr>
            <p:grpSpPr>
              <a:xfrm>
                <a:off x="8408895" y="2160836"/>
                <a:ext cx="2201954" cy="2079132"/>
                <a:chOff x="8408897" y="2160837"/>
                <a:chExt cx="2201954" cy="2079132"/>
              </a:xfrm>
            </p:grpSpPr>
            <p:sp>
              <p:nvSpPr>
                <p:cNvPr id="34" name="Rectangle 9"/>
                <p:cNvSpPr>
                  <a:spLocks/>
                </p:cNvSpPr>
                <p:nvPr/>
              </p:nvSpPr>
              <p:spPr bwMode="auto">
                <a:xfrm>
                  <a:off x="8408897" y="2160837"/>
                  <a:ext cx="2201954" cy="792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ts val="1800"/>
                    </a:lnSpc>
                  </a:pPr>
                  <a:r>
                    <a:rPr lang="en-US" sz="1800" b="1" spc="2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Lato" charset="0"/>
                      <a:sym typeface="Montserrat-Regular" charset="0"/>
                    </a:rPr>
                    <a:t>HEADING ISMEANT TO PROJECT TEXT HERE</a:t>
                  </a:r>
                </a:p>
              </p:txBody>
            </p:sp>
            <p:grpSp>
              <p:nvGrpSpPr>
                <p:cNvPr id="15" name="Group 14"/>
                <p:cNvGrpSpPr/>
                <p:nvPr/>
              </p:nvGrpSpPr>
              <p:grpSpPr>
                <a:xfrm>
                  <a:off x="9194389" y="3179290"/>
                  <a:ext cx="630968" cy="630968"/>
                  <a:chOff x="8520057" y="3361171"/>
                  <a:chExt cx="630968" cy="630968"/>
                </a:xfrm>
              </p:grpSpPr>
              <p:sp>
                <p:nvSpPr>
                  <p:cNvPr id="33" name="Oval 23"/>
                  <p:cNvSpPr>
                    <a:spLocks/>
                  </p:cNvSpPr>
                  <p:nvPr/>
                </p:nvSpPr>
                <p:spPr bwMode="auto">
                  <a:xfrm>
                    <a:off x="8520057" y="3361171"/>
                    <a:ext cx="630968" cy="630968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/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37" name="AutoShape 51"/>
                  <p:cNvSpPr>
                    <a:spLocks/>
                  </p:cNvSpPr>
                  <p:nvPr/>
                </p:nvSpPr>
                <p:spPr bwMode="auto">
                  <a:xfrm>
                    <a:off x="8664332" y="3498007"/>
                    <a:ext cx="351963" cy="35196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21552" h="21576">
                        <a:moveTo>
                          <a:pt x="10792" y="14410"/>
                        </a:moveTo>
                        <a:cubicBezTo>
                          <a:pt x="8811" y="14410"/>
                          <a:pt x="7199" y="12795"/>
                          <a:pt x="7199" y="10812"/>
                        </a:cubicBezTo>
                        <a:cubicBezTo>
                          <a:pt x="7199" y="8827"/>
                          <a:pt x="8811" y="7213"/>
                          <a:pt x="10792" y="7213"/>
                        </a:cubicBezTo>
                        <a:cubicBezTo>
                          <a:pt x="12775" y="7213"/>
                          <a:pt x="14387" y="8827"/>
                          <a:pt x="14387" y="10812"/>
                        </a:cubicBezTo>
                        <a:cubicBezTo>
                          <a:pt x="14387" y="12795"/>
                          <a:pt x="12775" y="14410"/>
                          <a:pt x="10792" y="14410"/>
                        </a:cubicBezTo>
                        <a:cubicBezTo>
                          <a:pt x="10792" y="14410"/>
                          <a:pt x="10792" y="14410"/>
                          <a:pt x="10792" y="14410"/>
                        </a:cubicBezTo>
                        <a:close/>
                        <a:moveTo>
                          <a:pt x="21484" y="9591"/>
                        </a:moveTo>
                        <a:cubicBezTo>
                          <a:pt x="21450" y="9287"/>
                          <a:pt x="21097" y="9059"/>
                          <a:pt x="20791" y="9059"/>
                        </a:cubicBezTo>
                        <a:cubicBezTo>
                          <a:pt x="19804" y="9059"/>
                          <a:pt x="18928" y="8479"/>
                          <a:pt x="18561" y="7581"/>
                        </a:cubicBezTo>
                        <a:cubicBezTo>
                          <a:pt x="18185" y="6661"/>
                          <a:pt x="18427" y="5590"/>
                          <a:pt x="19163" y="4914"/>
                        </a:cubicBezTo>
                        <a:cubicBezTo>
                          <a:pt x="19394" y="4702"/>
                          <a:pt x="19423" y="4347"/>
                          <a:pt x="19228" y="4100"/>
                        </a:cubicBezTo>
                        <a:cubicBezTo>
                          <a:pt x="18723" y="3458"/>
                          <a:pt x="18148" y="2877"/>
                          <a:pt x="17521" y="2374"/>
                        </a:cubicBezTo>
                        <a:cubicBezTo>
                          <a:pt x="17276" y="2177"/>
                          <a:pt x="16915" y="2205"/>
                          <a:pt x="16702" y="2441"/>
                        </a:cubicBezTo>
                        <a:cubicBezTo>
                          <a:pt x="16060" y="3153"/>
                          <a:pt x="14906" y="3418"/>
                          <a:pt x="14014" y="3045"/>
                        </a:cubicBezTo>
                        <a:cubicBezTo>
                          <a:pt x="13087" y="2655"/>
                          <a:pt x="12502" y="1713"/>
                          <a:pt x="12559" y="703"/>
                        </a:cubicBezTo>
                        <a:cubicBezTo>
                          <a:pt x="12578" y="386"/>
                          <a:pt x="12346" y="110"/>
                          <a:pt x="12030" y="73"/>
                        </a:cubicBezTo>
                        <a:cubicBezTo>
                          <a:pt x="11226" y="-21"/>
                          <a:pt x="10413" y="-24"/>
                          <a:pt x="9605" y="66"/>
                        </a:cubicBezTo>
                        <a:cubicBezTo>
                          <a:pt x="9293" y="101"/>
                          <a:pt x="9062" y="370"/>
                          <a:pt x="9072" y="684"/>
                        </a:cubicBezTo>
                        <a:cubicBezTo>
                          <a:pt x="9107" y="1684"/>
                          <a:pt x="8515" y="2609"/>
                          <a:pt x="7596" y="2986"/>
                        </a:cubicBezTo>
                        <a:cubicBezTo>
                          <a:pt x="6715" y="3345"/>
                          <a:pt x="5569" y="3083"/>
                          <a:pt x="4929" y="2377"/>
                        </a:cubicBezTo>
                        <a:cubicBezTo>
                          <a:pt x="4717" y="2144"/>
                          <a:pt x="4362" y="2116"/>
                          <a:pt x="4116" y="2309"/>
                        </a:cubicBezTo>
                        <a:cubicBezTo>
                          <a:pt x="3470" y="2816"/>
                          <a:pt x="2882" y="3397"/>
                          <a:pt x="2373" y="4034"/>
                        </a:cubicBezTo>
                        <a:cubicBezTo>
                          <a:pt x="2173" y="4282"/>
                          <a:pt x="2203" y="4641"/>
                          <a:pt x="2437" y="4853"/>
                        </a:cubicBezTo>
                        <a:cubicBezTo>
                          <a:pt x="3186" y="5534"/>
                          <a:pt x="3428" y="6615"/>
                          <a:pt x="3039" y="7546"/>
                        </a:cubicBezTo>
                        <a:cubicBezTo>
                          <a:pt x="2667" y="8433"/>
                          <a:pt x="1747" y="9004"/>
                          <a:pt x="695" y="9004"/>
                        </a:cubicBezTo>
                        <a:cubicBezTo>
                          <a:pt x="353" y="8993"/>
                          <a:pt x="109" y="9223"/>
                          <a:pt x="72" y="9534"/>
                        </a:cubicBezTo>
                        <a:cubicBezTo>
                          <a:pt x="-23" y="10344"/>
                          <a:pt x="-24" y="11170"/>
                          <a:pt x="67" y="11987"/>
                        </a:cubicBezTo>
                        <a:cubicBezTo>
                          <a:pt x="101" y="12291"/>
                          <a:pt x="465" y="12518"/>
                          <a:pt x="774" y="12518"/>
                        </a:cubicBezTo>
                        <a:cubicBezTo>
                          <a:pt x="1712" y="12493"/>
                          <a:pt x="2612" y="13074"/>
                          <a:pt x="2991" y="13996"/>
                        </a:cubicBezTo>
                        <a:cubicBezTo>
                          <a:pt x="3367" y="14914"/>
                          <a:pt x="3125" y="15987"/>
                          <a:pt x="2389" y="16663"/>
                        </a:cubicBezTo>
                        <a:cubicBezTo>
                          <a:pt x="2158" y="16875"/>
                          <a:pt x="2128" y="17229"/>
                          <a:pt x="2323" y="17476"/>
                        </a:cubicBezTo>
                        <a:cubicBezTo>
                          <a:pt x="2823" y="18114"/>
                          <a:pt x="3399" y="18696"/>
                          <a:pt x="4028" y="19203"/>
                        </a:cubicBezTo>
                        <a:cubicBezTo>
                          <a:pt x="4275" y="19401"/>
                          <a:pt x="4634" y="19374"/>
                          <a:pt x="4848" y="19137"/>
                        </a:cubicBezTo>
                        <a:cubicBezTo>
                          <a:pt x="5493" y="18424"/>
                          <a:pt x="6647" y="18159"/>
                          <a:pt x="7535" y="18533"/>
                        </a:cubicBezTo>
                        <a:cubicBezTo>
                          <a:pt x="8464" y="18923"/>
                          <a:pt x="9050" y="19864"/>
                          <a:pt x="8993" y="20874"/>
                        </a:cubicBezTo>
                        <a:cubicBezTo>
                          <a:pt x="8974" y="21191"/>
                          <a:pt x="9206" y="21469"/>
                          <a:pt x="9521" y="21504"/>
                        </a:cubicBezTo>
                        <a:cubicBezTo>
                          <a:pt x="9933" y="21552"/>
                          <a:pt x="10347" y="21576"/>
                          <a:pt x="10762" y="21576"/>
                        </a:cubicBezTo>
                        <a:cubicBezTo>
                          <a:pt x="11157" y="21576"/>
                          <a:pt x="11552" y="21554"/>
                          <a:pt x="11946" y="21511"/>
                        </a:cubicBezTo>
                        <a:cubicBezTo>
                          <a:pt x="12258" y="21476"/>
                          <a:pt x="12489" y="21206"/>
                          <a:pt x="12479" y="20893"/>
                        </a:cubicBezTo>
                        <a:cubicBezTo>
                          <a:pt x="12444" y="19893"/>
                          <a:pt x="13036" y="18968"/>
                          <a:pt x="13953" y="18593"/>
                        </a:cubicBezTo>
                        <a:cubicBezTo>
                          <a:pt x="14840" y="18230"/>
                          <a:pt x="15981" y="18495"/>
                          <a:pt x="16623" y="19200"/>
                        </a:cubicBezTo>
                        <a:cubicBezTo>
                          <a:pt x="16835" y="19432"/>
                          <a:pt x="17187" y="19460"/>
                          <a:pt x="17436" y="19268"/>
                        </a:cubicBezTo>
                        <a:cubicBezTo>
                          <a:pt x="18081" y="18762"/>
                          <a:pt x="18667" y="18182"/>
                          <a:pt x="19179" y="17542"/>
                        </a:cubicBezTo>
                        <a:cubicBezTo>
                          <a:pt x="19378" y="17295"/>
                          <a:pt x="19350" y="16936"/>
                          <a:pt x="19115" y="16722"/>
                        </a:cubicBezTo>
                        <a:cubicBezTo>
                          <a:pt x="18365" y="16044"/>
                          <a:pt x="18121" y="14961"/>
                          <a:pt x="18511" y="14032"/>
                        </a:cubicBezTo>
                        <a:cubicBezTo>
                          <a:pt x="18877" y="13157"/>
                          <a:pt x="19763" y="12570"/>
                          <a:pt x="20716" y="12570"/>
                        </a:cubicBezTo>
                        <a:lnTo>
                          <a:pt x="20849" y="12573"/>
                        </a:lnTo>
                        <a:cubicBezTo>
                          <a:pt x="21159" y="12599"/>
                          <a:pt x="21442" y="12359"/>
                          <a:pt x="21480" y="12044"/>
                        </a:cubicBezTo>
                        <a:cubicBezTo>
                          <a:pt x="21575" y="11233"/>
                          <a:pt x="21576" y="10408"/>
                          <a:pt x="21484" y="9591"/>
                        </a:cubicBezTo>
                        <a:cubicBezTo>
                          <a:pt x="21484" y="9591"/>
                          <a:pt x="21484" y="9591"/>
                          <a:pt x="21484" y="9591"/>
                        </a:cubicBezTo>
                        <a:close/>
                        <a:moveTo>
                          <a:pt x="21484" y="9591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9" name="Rectangle 7"/>
                <p:cNvSpPr>
                  <a:spLocks/>
                </p:cNvSpPr>
                <p:nvPr/>
              </p:nvSpPr>
              <p:spPr bwMode="auto">
                <a:xfrm>
                  <a:off x="8625062" y="3840936"/>
                  <a:ext cx="1769623" cy="3990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8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Lato" charset="0"/>
                      <a:sym typeface="Montserrat-Regular" charset="0"/>
                    </a:rPr>
                    <a:t>This letterhead design is meant to project an image </a:t>
                  </a:r>
                  <a:r>
                    <a:rPr lang="en-US" sz="80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Lato" charset="0"/>
                      <a:sym typeface="Montserrat-Regular" charset="0"/>
                    </a:rPr>
                    <a:t>of professionalism.</a:t>
                  </a:r>
                  <a:endParaRPr lang="en-US" sz="8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charset="0"/>
                    <a:sym typeface="Montserrat-Regular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4810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5C512AB-88E6-4738-A5BA-1E2ACEE71A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7702" r="17702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CB0DB503-4DFC-4390-B137-76CA276654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7458" r="17458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01CA9FE8-BCE6-48F6-B597-C7E52E252E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24943" r="24943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83D9997-CB8E-4A51-AD1F-ED1CA67725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17458" r="17458"/>
          <a:stretch>
            <a:fillRect/>
          </a:stretch>
        </p:blipFill>
        <p:spPr/>
      </p:pic>
      <p:sp>
        <p:nvSpPr>
          <p:cNvPr id="12" name="Arc 11"/>
          <p:cNvSpPr/>
          <p:nvPr/>
        </p:nvSpPr>
        <p:spPr>
          <a:xfrm rot="1800000">
            <a:off x="-1739736" y="1425741"/>
            <a:ext cx="5316147" cy="5316147"/>
          </a:xfrm>
          <a:prstGeom prst="arc">
            <a:avLst>
              <a:gd name="adj1" fmla="val 16656944"/>
              <a:gd name="adj2" fmla="val 1145396"/>
            </a:avLst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800623" y="1789442"/>
            <a:ext cx="6038090" cy="4393411"/>
            <a:chOff x="3000935" y="1905554"/>
            <a:chExt cx="6038090" cy="4393411"/>
          </a:xfrm>
        </p:grpSpPr>
        <p:sp>
          <p:nvSpPr>
            <p:cNvPr id="23" name="Oval 22"/>
            <p:cNvSpPr/>
            <p:nvPr/>
          </p:nvSpPr>
          <p:spPr>
            <a:xfrm>
              <a:off x="3000935" y="3110471"/>
              <a:ext cx="1876274" cy="1876274"/>
            </a:xfrm>
            <a:prstGeom prst="ellipse">
              <a:avLst/>
            </a:prstGeom>
            <a:solidFill>
              <a:srgbClr val="D6DCE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375007" y="3515988"/>
              <a:ext cx="1128130" cy="1065242"/>
            </a:xfrm>
            <a:custGeom>
              <a:avLst/>
              <a:gdLst>
                <a:gd name="T0" fmla="*/ 303 w 385"/>
                <a:gd name="T1" fmla="*/ 63 h 365"/>
                <a:gd name="T2" fmla="*/ 321 w 385"/>
                <a:gd name="T3" fmla="*/ 35 h 365"/>
                <a:gd name="T4" fmla="*/ 318 w 385"/>
                <a:gd name="T5" fmla="*/ 89 h 365"/>
                <a:gd name="T6" fmla="*/ 313 w 385"/>
                <a:gd name="T7" fmla="*/ 93 h 365"/>
                <a:gd name="T8" fmla="*/ 313 w 385"/>
                <a:gd name="T9" fmla="*/ 93 h 365"/>
                <a:gd name="T10" fmla="*/ 313 w 385"/>
                <a:gd name="T11" fmla="*/ 93 h 365"/>
                <a:gd name="T12" fmla="*/ 310 w 385"/>
                <a:gd name="T13" fmla="*/ 93 h 365"/>
                <a:gd name="T14" fmla="*/ 303 w 385"/>
                <a:gd name="T15" fmla="*/ 90 h 365"/>
                <a:gd name="T16" fmla="*/ 15 w 385"/>
                <a:gd name="T17" fmla="*/ 167 h 365"/>
                <a:gd name="T18" fmla="*/ 256 w 385"/>
                <a:gd name="T19" fmla="*/ 100 h 365"/>
                <a:gd name="T20" fmla="*/ 232 w 385"/>
                <a:gd name="T21" fmla="*/ 171 h 365"/>
                <a:gd name="T22" fmla="*/ 215 w 385"/>
                <a:gd name="T23" fmla="*/ 158 h 365"/>
                <a:gd name="T24" fmla="*/ 140 w 385"/>
                <a:gd name="T25" fmla="*/ 182 h 365"/>
                <a:gd name="T26" fmla="*/ 176 w 385"/>
                <a:gd name="T27" fmla="*/ 298 h 365"/>
                <a:gd name="T28" fmla="*/ 178 w 385"/>
                <a:gd name="T29" fmla="*/ 305 h 365"/>
                <a:gd name="T30" fmla="*/ 178 w 385"/>
                <a:gd name="T31" fmla="*/ 305 h 365"/>
                <a:gd name="T32" fmla="*/ 178 w 385"/>
                <a:gd name="T33" fmla="*/ 308 h 365"/>
                <a:gd name="T34" fmla="*/ 176 w 385"/>
                <a:gd name="T35" fmla="*/ 310 h 365"/>
                <a:gd name="T36" fmla="*/ 170 w 385"/>
                <a:gd name="T37" fmla="*/ 313 h 365"/>
                <a:gd name="T38" fmla="*/ 178 w 385"/>
                <a:gd name="T39" fmla="*/ 52 h 365"/>
                <a:gd name="T40" fmla="*/ 268 w 385"/>
                <a:gd name="T41" fmla="*/ 100 h 365"/>
                <a:gd name="T42" fmla="*/ 126 w 385"/>
                <a:gd name="T43" fmla="*/ 218 h 365"/>
                <a:gd name="T44" fmla="*/ 71 w 385"/>
                <a:gd name="T45" fmla="*/ 143 h 365"/>
                <a:gd name="T46" fmla="*/ 129 w 385"/>
                <a:gd name="T47" fmla="*/ 235 h 365"/>
                <a:gd name="T48" fmla="*/ 129 w 385"/>
                <a:gd name="T49" fmla="*/ 235 h 365"/>
                <a:gd name="T50" fmla="*/ 126 w 385"/>
                <a:gd name="T51" fmla="*/ 139 h 365"/>
                <a:gd name="T52" fmla="*/ 143 w 385"/>
                <a:gd name="T53" fmla="*/ 141 h 365"/>
                <a:gd name="T54" fmla="*/ 178 w 385"/>
                <a:gd name="T55" fmla="*/ 69 h 365"/>
                <a:gd name="T56" fmla="*/ 24 w 385"/>
                <a:gd name="T57" fmla="*/ 211 h 365"/>
                <a:gd name="T58" fmla="*/ 16 w 385"/>
                <a:gd name="T59" fmla="*/ 206 h 365"/>
                <a:gd name="T60" fmla="*/ 8 w 385"/>
                <a:gd name="T61" fmla="*/ 212 h 365"/>
                <a:gd name="T62" fmla="*/ 8 w 385"/>
                <a:gd name="T63" fmla="*/ 273 h 365"/>
                <a:gd name="T64" fmla="*/ 72 w 385"/>
                <a:gd name="T65" fmla="*/ 318 h 365"/>
                <a:gd name="T66" fmla="*/ 194 w 385"/>
                <a:gd name="T67" fmla="*/ 345 h 365"/>
                <a:gd name="T68" fmla="*/ 356 w 385"/>
                <a:gd name="T69" fmla="*/ 322 h 365"/>
                <a:gd name="T70" fmla="*/ 327 w 385"/>
                <a:gd name="T71" fmla="*/ 365 h 365"/>
                <a:gd name="T72" fmla="*/ 220 w 385"/>
                <a:gd name="T73" fmla="*/ 344 h 365"/>
                <a:gd name="T74" fmla="*/ 178 w 385"/>
                <a:gd name="T75" fmla="*/ 259 h 365"/>
                <a:gd name="T76" fmla="*/ 171 w 385"/>
                <a:gd name="T77" fmla="*/ 189 h 365"/>
                <a:gd name="T78" fmla="*/ 222 w 385"/>
                <a:gd name="T79" fmla="*/ 209 h 365"/>
                <a:gd name="T80" fmla="*/ 231 w 385"/>
                <a:gd name="T81" fmla="*/ 233 h 365"/>
                <a:gd name="T82" fmla="*/ 253 w 385"/>
                <a:gd name="T83" fmla="*/ 170 h 365"/>
                <a:gd name="T84" fmla="*/ 304 w 385"/>
                <a:gd name="T85" fmla="*/ 113 h 365"/>
                <a:gd name="T86" fmla="*/ 322 w 385"/>
                <a:gd name="T87" fmla="*/ 129 h 365"/>
                <a:gd name="T88" fmla="*/ 356 w 385"/>
                <a:gd name="T89" fmla="*/ 170 h 365"/>
                <a:gd name="T90" fmla="*/ 366 w 385"/>
                <a:gd name="T91" fmla="*/ 291 h 365"/>
                <a:gd name="T92" fmla="*/ 353 w 385"/>
                <a:gd name="T93" fmla="*/ 187 h 365"/>
                <a:gd name="T94" fmla="*/ 349 w 385"/>
                <a:gd name="T95" fmla="*/ 195 h 365"/>
                <a:gd name="T96" fmla="*/ 327 w 385"/>
                <a:gd name="T97" fmla="*/ 254 h 365"/>
                <a:gd name="T98" fmla="*/ 332 w 385"/>
                <a:gd name="T99" fmla="*/ 192 h 365"/>
                <a:gd name="T100" fmla="*/ 316 w 385"/>
                <a:gd name="T101" fmla="*/ 145 h 365"/>
                <a:gd name="T102" fmla="*/ 299 w 385"/>
                <a:gd name="T103" fmla="*/ 240 h 365"/>
                <a:gd name="T104" fmla="*/ 295 w 385"/>
                <a:gd name="T105" fmla="*/ 186 h 365"/>
                <a:gd name="T106" fmla="*/ 277 w 385"/>
                <a:gd name="T107" fmla="*/ 133 h 365"/>
                <a:gd name="T108" fmla="*/ 235 w 385"/>
                <a:gd name="T109" fmla="*/ 252 h 365"/>
                <a:gd name="T110" fmla="*/ 210 w 385"/>
                <a:gd name="T111" fmla="*/ 227 h 365"/>
                <a:gd name="T112" fmla="*/ 187 w 385"/>
                <a:gd name="T113" fmla="*/ 199 h 365"/>
                <a:gd name="T114" fmla="*/ 180 w 385"/>
                <a:gd name="T115" fmla="*/ 213 h 365"/>
                <a:gd name="T116" fmla="*/ 216 w 385"/>
                <a:gd name="T117" fmla="*/ 300 h 365"/>
                <a:gd name="T118" fmla="*/ 236 w 385"/>
                <a:gd name="T119" fmla="*/ 344 h 365"/>
                <a:gd name="T120" fmla="*/ 326 w 385"/>
                <a:gd name="T121" fmla="*/ 348 h 365"/>
                <a:gd name="T122" fmla="*/ 339 w 385"/>
                <a:gd name="T123" fmla="*/ 316 h 365"/>
                <a:gd name="T124" fmla="*/ 364 w 385"/>
                <a:gd name="T125" fmla="*/ 21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65">
                  <a:moveTo>
                    <a:pt x="6" y="157"/>
                  </a:moveTo>
                  <a:cubicBezTo>
                    <a:pt x="16" y="85"/>
                    <a:pt x="71" y="27"/>
                    <a:pt x="142" y="12"/>
                  </a:cubicBezTo>
                  <a:cubicBezTo>
                    <a:pt x="201" y="0"/>
                    <a:pt x="262" y="19"/>
                    <a:pt x="303" y="63"/>
                  </a:cubicBezTo>
                  <a:cubicBezTo>
                    <a:pt x="304" y="34"/>
                    <a:pt x="304" y="34"/>
                    <a:pt x="304" y="34"/>
                  </a:cubicBezTo>
                  <a:cubicBezTo>
                    <a:pt x="304" y="29"/>
                    <a:pt x="308" y="26"/>
                    <a:pt x="313" y="26"/>
                  </a:cubicBezTo>
                  <a:cubicBezTo>
                    <a:pt x="318" y="26"/>
                    <a:pt x="321" y="30"/>
                    <a:pt x="321" y="35"/>
                  </a:cubicBezTo>
                  <a:cubicBezTo>
                    <a:pt x="319" y="85"/>
                    <a:pt x="319" y="85"/>
                    <a:pt x="319" y="85"/>
                  </a:cubicBezTo>
                  <a:cubicBezTo>
                    <a:pt x="319" y="85"/>
                    <a:pt x="319" y="85"/>
                    <a:pt x="319" y="86"/>
                  </a:cubicBezTo>
                  <a:cubicBezTo>
                    <a:pt x="319" y="87"/>
                    <a:pt x="318" y="88"/>
                    <a:pt x="318" y="89"/>
                  </a:cubicBezTo>
                  <a:cubicBezTo>
                    <a:pt x="317" y="90"/>
                    <a:pt x="316" y="91"/>
                    <a:pt x="315" y="92"/>
                  </a:cubicBezTo>
                  <a:cubicBezTo>
                    <a:pt x="315" y="92"/>
                    <a:pt x="314" y="92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2" y="93"/>
                    <a:pt x="311" y="93"/>
                    <a:pt x="310" y="93"/>
                  </a:cubicBezTo>
                  <a:cubicBezTo>
                    <a:pt x="308" y="93"/>
                    <a:pt x="307" y="93"/>
                    <a:pt x="306" y="92"/>
                  </a:cubicBezTo>
                  <a:cubicBezTo>
                    <a:pt x="305" y="92"/>
                    <a:pt x="304" y="91"/>
                    <a:pt x="304" y="90"/>
                  </a:cubicBezTo>
                  <a:cubicBezTo>
                    <a:pt x="304" y="90"/>
                    <a:pt x="303" y="90"/>
                    <a:pt x="303" y="90"/>
                  </a:cubicBezTo>
                  <a:cubicBezTo>
                    <a:pt x="267" y="40"/>
                    <a:pt x="206" y="16"/>
                    <a:pt x="146" y="29"/>
                  </a:cubicBezTo>
                  <a:cubicBezTo>
                    <a:pt x="82" y="42"/>
                    <a:pt x="32" y="94"/>
                    <a:pt x="23" y="159"/>
                  </a:cubicBezTo>
                  <a:cubicBezTo>
                    <a:pt x="22" y="164"/>
                    <a:pt x="19" y="167"/>
                    <a:pt x="15" y="167"/>
                  </a:cubicBezTo>
                  <a:cubicBezTo>
                    <a:pt x="14" y="167"/>
                    <a:pt x="14" y="167"/>
                    <a:pt x="13" y="167"/>
                  </a:cubicBezTo>
                  <a:cubicBezTo>
                    <a:pt x="9" y="166"/>
                    <a:pt x="6" y="162"/>
                    <a:pt x="6" y="157"/>
                  </a:cubicBezTo>
                  <a:close/>
                  <a:moveTo>
                    <a:pt x="256" y="100"/>
                  </a:moveTo>
                  <a:cubicBezTo>
                    <a:pt x="243" y="87"/>
                    <a:pt x="226" y="78"/>
                    <a:pt x="209" y="73"/>
                  </a:cubicBezTo>
                  <a:cubicBezTo>
                    <a:pt x="212" y="78"/>
                    <a:pt x="214" y="83"/>
                    <a:pt x="217" y="89"/>
                  </a:cubicBezTo>
                  <a:cubicBezTo>
                    <a:pt x="226" y="111"/>
                    <a:pt x="231" y="140"/>
                    <a:pt x="232" y="171"/>
                  </a:cubicBezTo>
                  <a:cubicBezTo>
                    <a:pt x="233" y="176"/>
                    <a:pt x="229" y="180"/>
                    <a:pt x="224" y="180"/>
                  </a:cubicBezTo>
                  <a:cubicBezTo>
                    <a:pt x="219" y="180"/>
                    <a:pt x="216" y="177"/>
                    <a:pt x="215" y="172"/>
                  </a:cubicBezTo>
                  <a:cubicBezTo>
                    <a:pt x="215" y="167"/>
                    <a:pt x="215" y="162"/>
                    <a:pt x="215" y="158"/>
                  </a:cubicBezTo>
                  <a:cubicBezTo>
                    <a:pt x="202" y="159"/>
                    <a:pt x="190" y="160"/>
                    <a:pt x="178" y="160"/>
                  </a:cubicBezTo>
                  <a:cubicBezTo>
                    <a:pt x="165" y="160"/>
                    <a:pt x="153" y="159"/>
                    <a:pt x="141" y="158"/>
                  </a:cubicBezTo>
                  <a:cubicBezTo>
                    <a:pt x="140" y="166"/>
                    <a:pt x="140" y="174"/>
                    <a:pt x="140" y="182"/>
                  </a:cubicBezTo>
                  <a:cubicBezTo>
                    <a:pt x="140" y="238"/>
                    <a:pt x="163" y="285"/>
                    <a:pt x="176" y="298"/>
                  </a:cubicBezTo>
                  <a:cubicBezTo>
                    <a:pt x="176" y="298"/>
                    <a:pt x="176" y="298"/>
                    <a:pt x="176" y="298"/>
                  </a:cubicBezTo>
                  <a:cubicBezTo>
                    <a:pt x="176" y="298"/>
                    <a:pt x="176" y="298"/>
                    <a:pt x="176" y="298"/>
                  </a:cubicBezTo>
                  <a:cubicBezTo>
                    <a:pt x="176" y="298"/>
                    <a:pt x="176" y="298"/>
                    <a:pt x="176" y="298"/>
                  </a:cubicBezTo>
                  <a:cubicBezTo>
                    <a:pt x="177" y="299"/>
                    <a:pt x="178" y="300"/>
                    <a:pt x="178" y="301"/>
                  </a:cubicBezTo>
                  <a:cubicBezTo>
                    <a:pt x="178" y="302"/>
                    <a:pt x="179" y="303"/>
                    <a:pt x="178" y="305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78" y="306"/>
                    <a:pt x="178" y="307"/>
                    <a:pt x="178" y="308"/>
                  </a:cubicBezTo>
                  <a:cubicBezTo>
                    <a:pt x="178" y="308"/>
                    <a:pt x="178" y="308"/>
                    <a:pt x="178" y="308"/>
                  </a:cubicBezTo>
                  <a:cubicBezTo>
                    <a:pt x="178" y="308"/>
                    <a:pt x="178" y="308"/>
                    <a:pt x="178" y="308"/>
                  </a:cubicBezTo>
                  <a:cubicBezTo>
                    <a:pt x="177" y="309"/>
                    <a:pt x="177" y="309"/>
                    <a:pt x="176" y="310"/>
                  </a:cubicBezTo>
                  <a:cubicBezTo>
                    <a:pt x="175" y="311"/>
                    <a:pt x="174" y="312"/>
                    <a:pt x="173" y="312"/>
                  </a:cubicBezTo>
                  <a:cubicBezTo>
                    <a:pt x="172" y="312"/>
                    <a:pt x="171" y="313"/>
                    <a:pt x="170" y="313"/>
                  </a:cubicBezTo>
                  <a:cubicBezTo>
                    <a:pt x="170" y="313"/>
                    <a:pt x="170" y="313"/>
                    <a:pt x="170" y="313"/>
                  </a:cubicBezTo>
                  <a:cubicBezTo>
                    <a:pt x="170" y="313"/>
                    <a:pt x="169" y="313"/>
                    <a:pt x="169" y="313"/>
                  </a:cubicBezTo>
                  <a:cubicBezTo>
                    <a:pt x="101" y="308"/>
                    <a:pt x="47" y="251"/>
                    <a:pt x="47" y="182"/>
                  </a:cubicBezTo>
                  <a:cubicBezTo>
                    <a:pt x="47" y="110"/>
                    <a:pt x="106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212" y="52"/>
                    <a:pt x="244" y="65"/>
                    <a:pt x="268" y="88"/>
                  </a:cubicBezTo>
                  <a:cubicBezTo>
                    <a:pt x="271" y="91"/>
                    <a:pt x="272" y="97"/>
                    <a:pt x="268" y="100"/>
                  </a:cubicBezTo>
                  <a:cubicBezTo>
                    <a:pt x="265" y="104"/>
                    <a:pt x="260" y="104"/>
                    <a:pt x="256" y="100"/>
                  </a:cubicBezTo>
                  <a:close/>
                  <a:moveTo>
                    <a:pt x="66" y="204"/>
                  </a:moveTo>
                  <a:cubicBezTo>
                    <a:pt x="85" y="210"/>
                    <a:pt x="105" y="215"/>
                    <a:pt x="126" y="218"/>
                  </a:cubicBezTo>
                  <a:cubicBezTo>
                    <a:pt x="124" y="207"/>
                    <a:pt x="123" y="195"/>
                    <a:pt x="123" y="182"/>
                  </a:cubicBezTo>
                  <a:cubicBezTo>
                    <a:pt x="123" y="174"/>
                    <a:pt x="123" y="165"/>
                    <a:pt x="124" y="156"/>
                  </a:cubicBezTo>
                  <a:cubicBezTo>
                    <a:pt x="106" y="153"/>
                    <a:pt x="88" y="149"/>
                    <a:pt x="71" y="143"/>
                  </a:cubicBezTo>
                  <a:cubicBezTo>
                    <a:pt x="67" y="156"/>
                    <a:pt x="64" y="169"/>
                    <a:pt x="64" y="182"/>
                  </a:cubicBezTo>
                  <a:cubicBezTo>
                    <a:pt x="64" y="190"/>
                    <a:pt x="65" y="197"/>
                    <a:pt x="66" y="204"/>
                  </a:cubicBezTo>
                  <a:close/>
                  <a:moveTo>
                    <a:pt x="129" y="235"/>
                  </a:moveTo>
                  <a:cubicBezTo>
                    <a:pt x="110" y="233"/>
                    <a:pt x="91" y="229"/>
                    <a:pt x="72" y="224"/>
                  </a:cubicBezTo>
                  <a:cubicBezTo>
                    <a:pt x="86" y="258"/>
                    <a:pt x="115" y="284"/>
                    <a:pt x="151" y="293"/>
                  </a:cubicBezTo>
                  <a:cubicBezTo>
                    <a:pt x="143" y="279"/>
                    <a:pt x="135" y="259"/>
                    <a:pt x="129" y="235"/>
                  </a:cubicBezTo>
                  <a:close/>
                  <a:moveTo>
                    <a:pt x="147" y="73"/>
                  </a:moveTo>
                  <a:cubicBezTo>
                    <a:pt x="117" y="82"/>
                    <a:pt x="93" y="102"/>
                    <a:pt x="78" y="128"/>
                  </a:cubicBezTo>
                  <a:cubicBezTo>
                    <a:pt x="94" y="133"/>
                    <a:pt x="110" y="136"/>
                    <a:pt x="126" y="139"/>
                  </a:cubicBezTo>
                  <a:cubicBezTo>
                    <a:pt x="130" y="113"/>
                    <a:pt x="137" y="89"/>
                    <a:pt x="147" y="73"/>
                  </a:cubicBezTo>
                  <a:close/>
                  <a:moveTo>
                    <a:pt x="178" y="69"/>
                  </a:moveTo>
                  <a:cubicBezTo>
                    <a:pt x="165" y="69"/>
                    <a:pt x="149" y="96"/>
                    <a:pt x="143" y="141"/>
                  </a:cubicBezTo>
                  <a:cubicBezTo>
                    <a:pt x="154" y="142"/>
                    <a:pt x="166" y="143"/>
                    <a:pt x="178" y="143"/>
                  </a:cubicBezTo>
                  <a:cubicBezTo>
                    <a:pt x="189" y="143"/>
                    <a:pt x="201" y="142"/>
                    <a:pt x="213" y="141"/>
                  </a:cubicBezTo>
                  <a:cubicBezTo>
                    <a:pt x="206" y="97"/>
                    <a:pt x="191" y="69"/>
                    <a:pt x="178" y="69"/>
                  </a:cubicBezTo>
                  <a:close/>
                  <a:moveTo>
                    <a:pt x="186" y="337"/>
                  </a:moveTo>
                  <a:cubicBezTo>
                    <a:pt x="108" y="341"/>
                    <a:pt x="41" y="289"/>
                    <a:pt x="25" y="213"/>
                  </a:cubicBezTo>
                  <a:cubicBezTo>
                    <a:pt x="25" y="212"/>
                    <a:pt x="25" y="212"/>
                    <a:pt x="24" y="211"/>
                  </a:cubicBezTo>
                  <a:cubicBezTo>
                    <a:pt x="24" y="210"/>
                    <a:pt x="23" y="209"/>
                    <a:pt x="22" y="208"/>
                  </a:cubicBezTo>
                  <a:cubicBezTo>
                    <a:pt x="21" y="207"/>
                    <a:pt x="20" y="207"/>
                    <a:pt x="19" y="206"/>
                  </a:cubicBezTo>
                  <a:cubicBezTo>
                    <a:pt x="18" y="206"/>
                    <a:pt x="17" y="206"/>
                    <a:pt x="16" y="206"/>
                  </a:cubicBezTo>
                  <a:cubicBezTo>
                    <a:pt x="15" y="206"/>
                    <a:pt x="14" y="206"/>
                    <a:pt x="13" y="206"/>
                  </a:cubicBezTo>
                  <a:cubicBezTo>
                    <a:pt x="12" y="207"/>
                    <a:pt x="11" y="208"/>
                    <a:pt x="10" y="209"/>
                  </a:cubicBezTo>
                  <a:cubicBezTo>
                    <a:pt x="9" y="209"/>
                    <a:pt x="9" y="210"/>
                    <a:pt x="8" y="212"/>
                  </a:cubicBezTo>
                  <a:cubicBezTo>
                    <a:pt x="8" y="212"/>
                    <a:pt x="8" y="213"/>
                    <a:pt x="8" y="213"/>
                  </a:cubicBezTo>
                  <a:cubicBezTo>
                    <a:pt x="1" y="263"/>
                    <a:pt x="1" y="263"/>
                    <a:pt x="1" y="263"/>
                  </a:cubicBezTo>
                  <a:cubicBezTo>
                    <a:pt x="0" y="268"/>
                    <a:pt x="4" y="272"/>
                    <a:pt x="8" y="273"/>
                  </a:cubicBezTo>
                  <a:cubicBezTo>
                    <a:pt x="13" y="273"/>
                    <a:pt x="17" y="270"/>
                    <a:pt x="18" y="265"/>
                  </a:cubicBezTo>
                  <a:cubicBezTo>
                    <a:pt x="20" y="252"/>
                    <a:pt x="20" y="252"/>
                    <a:pt x="20" y="252"/>
                  </a:cubicBezTo>
                  <a:cubicBezTo>
                    <a:pt x="31" y="278"/>
                    <a:pt x="49" y="301"/>
                    <a:pt x="72" y="318"/>
                  </a:cubicBezTo>
                  <a:cubicBezTo>
                    <a:pt x="102" y="341"/>
                    <a:pt x="139" y="354"/>
                    <a:pt x="177" y="354"/>
                  </a:cubicBezTo>
                  <a:cubicBezTo>
                    <a:pt x="180" y="354"/>
                    <a:pt x="183" y="354"/>
                    <a:pt x="186" y="353"/>
                  </a:cubicBezTo>
                  <a:cubicBezTo>
                    <a:pt x="191" y="353"/>
                    <a:pt x="195" y="349"/>
                    <a:pt x="194" y="345"/>
                  </a:cubicBezTo>
                  <a:cubicBezTo>
                    <a:pt x="194" y="340"/>
                    <a:pt x="190" y="336"/>
                    <a:pt x="186" y="337"/>
                  </a:cubicBezTo>
                  <a:close/>
                  <a:moveTo>
                    <a:pt x="366" y="291"/>
                  </a:moveTo>
                  <a:cubicBezTo>
                    <a:pt x="362" y="302"/>
                    <a:pt x="359" y="313"/>
                    <a:pt x="356" y="322"/>
                  </a:cubicBezTo>
                  <a:cubicBezTo>
                    <a:pt x="352" y="332"/>
                    <a:pt x="348" y="342"/>
                    <a:pt x="345" y="352"/>
                  </a:cubicBezTo>
                  <a:cubicBezTo>
                    <a:pt x="342" y="359"/>
                    <a:pt x="336" y="364"/>
                    <a:pt x="328" y="365"/>
                  </a:cubicBezTo>
                  <a:cubicBezTo>
                    <a:pt x="328" y="365"/>
                    <a:pt x="328" y="365"/>
                    <a:pt x="327" y="365"/>
                  </a:cubicBezTo>
                  <a:cubicBezTo>
                    <a:pt x="239" y="365"/>
                    <a:pt x="239" y="365"/>
                    <a:pt x="239" y="365"/>
                  </a:cubicBezTo>
                  <a:cubicBezTo>
                    <a:pt x="228" y="365"/>
                    <a:pt x="220" y="356"/>
                    <a:pt x="220" y="345"/>
                  </a:cubicBezTo>
                  <a:cubicBezTo>
                    <a:pt x="220" y="344"/>
                    <a:pt x="220" y="344"/>
                    <a:pt x="220" y="344"/>
                  </a:cubicBezTo>
                  <a:cubicBezTo>
                    <a:pt x="219" y="329"/>
                    <a:pt x="213" y="322"/>
                    <a:pt x="208" y="317"/>
                  </a:cubicBezTo>
                  <a:cubicBezTo>
                    <a:pt x="206" y="314"/>
                    <a:pt x="204" y="312"/>
                    <a:pt x="202" y="309"/>
                  </a:cubicBezTo>
                  <a:cubicBezTo>
                    <a:pt x="190" y="292"/>
                    <a:pt x="184" y="277"/>
                    <a:pt x="178" y="259"/>
                  </a:cubicBezTo>
                  <a:cubicBezTo>
                    <a:pt x="175" y="252"/>
                    <a:pt x="172" y="245"/>
                    <a:pt x="168" y="235"/>
                  </a:cubicBezTo>
                  <a:cubicBezTo>
                    <a:pt x="166" y="231"/>
                    <a:pt x="163" y="220"/>
                    <a:pt x="163" y="214"/>
                  </a:cubicBezTo>
                  <a:cubicBezTo>
                    <a:pt x="163" y="204"/>
                    <a:pt x="165" y="195"/>
                    <a:pt x="171" y="189"/>
                  </a:cubicBezTo>
                  <a:cubicBezTo>
                    <a:pt x="175" y="185"/>
                    <a:pt x="180" y="182"/>
                    <a:pt x="185" y="182"/>
                  </a:cubicBezTo>
                  <a:cubicBezTo>
                    <a:pt x="192" y="182"/>
                    <a:pt x="199" y="184"/>
                    <a:pt x="204" y="187"/>
                  </a:cubicBezTo>
                  <a:cubicBezTo>
                    <a:pt x="210" y="191"/>
                    <a:pt x="216" y="199"/>
                    <a:pt x="222" y="209"/>
                  </a:cubicBezTo>
                  <a:cubicBezTo>
                    <a:pt x="224" y="214"/>
                    <a:pt x="225" y="218"/>
                    <a:pt x="226" y="222"/>
                  </a:cubicBezTo>
                  <a:cubicBezTo>
                    <a:pt x="227" y="225"/>
                    <a:pt x="228" y="227"/>
                    <a:pt x="229" y="229"/>
                  </a:cubicBezTo>
                  <a:cubicBezTo>
                    <a:pt x="229" y="230"/>
                    <a:pt x="230" y="232"/>
                    <a:pt x="231" y="233"/>
                  </a:cubicBezTo>
                  <a:cubicBezTo>
                    <a:pt x="231" y="234"/>
                    <a:pt x="232" y="235"/>
                    <a:pt x="233" y="235"/>
                  </a:cubicBezTo>
                  <a:cubicBezTo>
                    <a:pt x="235" y="235"/>
                    <a:pt x="239" y="232"/>
                    <a:pt x="241" y="226"/>
                  </a:cubicBezTo>
                  <a:cubicBezTo>
                    <a:pt x="246" y="208"/>
                    <a:pt x="252" y="185"/>
                    <a:pt x="253" y="170"/>
                  </a:cubicBezTo>
                  <a:cubicBezTo>
                    <a:pt x="254" y="150"/>
                    <a:pt x="255" y="132"/>
                    <a:pt x="265" y="121"/>
                  </a:cubicBezTo>
                  <a:cubicBezTo>
                    <a:pt x="276" y="110"/>
                    <a:pt x="289" y="107"/>
                    <a:pt x="304" y="112"/>
                  </a:cubicBezTo>
                  <a:cubicBezTo>
                    <a:pt x="304" y="112"/>
                    <a:pt x="304" y="113"/>
                    <a:pt x="304" y="113"/>
                  </a:cubicBezTo>
                  <a:cubicBezTo>
                    <a:pt x="307" y="114"/>
                    <a:pt x="309" y="117"/>
                    <a:pt x="309" y="120"/>
                  </a:cubicBezTo>
                  <a:cubicBezTo>
                    <a:pt x="309" y="123"/>
                    <a:pt x="309" y="125"/>
                    <a:pt x="310" y="128"/>
                  </a:cubicBezTo>
                  <a:cubicBezTo>
                    <a:pt x="314" y="127"/>
                    <a:pt x="318" y="127"/>
                    <a:pt x="322" y="129"/>
                  </a:cubicBezTo>
                  <a:cubicBezTo>
                    <a:pt x="330" y="132"/>
                    <a:pt x="337" y="139"/>
                    <a:pt x="343" y="151"/>
                  </a:cubicBezTo>
                  <a:cubicBezTo>
                    <a:pt x="347" y="161"/>
                    <a:pt x="349" y="167"/>
                    <a:pt x="350" y="172"/>
                  </a:cubicBezTo>
                  <a:cubicBezTo>
                    <a:pt x="352" y="170"/>
                    <a:pt x="354" y="170"/>
                    <a:pt x="356" y="170"/>
                  </a:cubicBezTo>
                  <a:cubicBezTo>
                    <a:pt x="359" y="171"/>
                    <a:pt x="367" y="174"/>
                    <a:pt x="370" y="178"/>
                  </a:cubicBezTo>
                  <a:cubicBezTo>
                    <a:pt x="376" y="190"/>
                    <a:pt x="380" y="200"/>
                    <a:pt x="381" y="210"/>
                  </a:cubicBezTo>
                  <a:cubicBezTo>
                    <a:pt x="385" y="233"/>
                    <a:pt x="378" y="255"/>
                    <a:pt x="366" y="291"/>
                  </a:cubicBezTo>
                  <a:close/>
                  <a:moveTo>
                    <a:pt x="364" y="212"/>
                  </a:moveTo>
                  <a:cubicBezTo>
                    <a:pt x="363" y="205"/>
                    <a:pt x="360" y="197"/>
                    <a:pt x="355" y="188"/>
                  </a:cubicBezTo>
                  <a:cubicBezTo>
                    <a:pt x="355" y="188"/>
                    <a:pt x="354" y="187"/>
                    <a:pt x="353" y="187"/>
                  </a:cubicBezTo>
                  <a:cubicBezTo>
                    <a:pt x="352" y="187"/>
                    <a:pt x="351" y="186"/>
                    <a:pt x="351" y="186"/>
                  </a:cubicBezTo>
                  <a:cubicBezTo>
                    <a:pt x="350" y="187"/>
                    <a:pt x="350" y="188"/>
                    <a:pt x="350" y="189"/>
                  </a:cubicBezTo>
                  <a:cubicBezTo>
                    <a:pt x="350" y="191"/>
                    <a:pt x="350" y="193"/>
                    <a:pt x="349" y="195"/>
                  </a:cubicBezTo>
                  <a:cubicBezTo>
                    <a:pt x="348" y="201"/>
                    <a:pt x="347" y="207"/>
                    <a:pt x="346" y="212"/>
                  </a:cubicBezTo>
                  <a:cubicBezTo>
                    <a:pt x="344" y="225"/>
                    <a:pt x="341" y="237"/>
                    <a:pt x="338" y="248"/>
                  </a:cubicBezTo>
                  <a:cubicBezTo>
                    <a:pt x="337" y="253"/>
                    <a:pt x="332" y="255"/>
                    <a:pt x="327" y="254"/>
                  </a:cubicBezTo>
                  <a:cubicBezTo>
                    <a:pt x="323" y="253"/>
                    <a:pt x="320" y="248"/>
                    <a:pt x="322" y="243"/>
                  </a:cubicBezTo>
                  <a:cubicBezTo>
                    <a:pt x="325" y="233"/>
                    <a:pt x="327" y="222"/>
                    <a:pt x="329" y="209"/>
                  </a:cubicBezTo>
                  <a:cubicBezTo>
                    <a:pt x="330" y="204"/>
                    <a:pt x="331" y="198"/>
                    <a:pt x="332" y="192"/>
                  </a:cubicBezTo>
                  <a:cubicBezTo>
                    <a:pt x="333" y="190"/>
                    <a:pt x="333" y="188"/>
                    <a:pt x="333" y="187"/>
                  </a:cubicBezTo>
                  <a:cubicBezTo>
                    <a:pt x="335" y="177"/>
                    <a:pt x="335" y="176"/>
                    <a:pt x="327" y="158"/>
                  </a:cubicBezTo>
                  <a:cubicBezTo>
                    <a:pt x="324" y="151"/>
                    <a:pt x="320" y="146"/>
                    <a:pt x="316" y="145"/>
                  </a:cubicBezTo>
                  <a:cubicBezTo>
                    <a:pt x="316" y="144"/>
                    <a:pt x="314" y="144"/>
                    <a:pt x="311" y="145"/>
                  </a:cubicBezTo>
                  <a:cubicBezTo>
                    <a:pt x="313" y="160"/>
                    <a:pt x="314" y="177"/>
                    <a:pt x="312" y="190"/>
                  </a:cubicBezTo>
                  <a:cubicBezTo>
                    <a:pt x="307" y="211"/>
                    <a:pt x="303" y="228"/>
                    <a:pt x="299" y="240"/>
                  </a:cubicBezTo>
                  <a:cubicBezTo>
                    <a:pt x="298" y="245"/>
                    <a:pt x="293" y="247"/>
                    <a:pt x="289" y="246"/>
                  </a:cubicBezTo>
                  <a:cubicBezTo>
                    <a:pt x="284" y="244"/>
                    <a:pt x="282" y="240"/>
                    <a:pt x="283" y="235"/>
                  </a:cubicBezTo>
                  <a:cubicBezTo>
                    <a:pt x="286" y="224"/>
                    <a:pt x="290" y="206"/>
                    <a:pt x="295" y="186"/>
                  </a:cubicBezTo>
                  <a:cubicBezTo>
                    <a:pt x="298" y="174"/>
                    <a:pt x="296" y="155"/>
                    <a:pt x="294" y="140"/>
                  </a:cubicBezTo>
                  <a:cubicBezTo>
                    <a:pt x="293" y="135"/>
                    <a:pt x="293" y="131"/>
                    <a:pt x="293" y="127"/>
                  </a:cubicBezTo>
                  <a:cubicBezTo>
                    <a:pt x="287" y="126"/>
                    <a:pt x="282" y="128"/>
                    <a:pt x="277" y="133"/>
                  </a:cubicBezTo>
                  <a:cubicBezTo>
                    <a:pt x="271" y="139"/>
                    <a:pt x="271" y="155"/>
                    <a:pt x="270" y="170"/>
                  </a:cubicBezTo>
                  <a:cubicBezTo>
                    <a:pt x="269" y="191"/>
                    <a:pt x="260" y="222"/>
                    <a:pt x="257" y="231"/>
                  </a:cubicBezTo>
                  <a:cubicBezTo>
                    <a:pt x="253" y="242"/>
                    <a:pt x="244" y="251"/>
                    <a:pt x="235" y="252"/>
                  </a:cubicBezTo>
                  <a:cubicBezTo>
                    <a:pt x="227" y="253"/>
                    <a:pt x="220" y="249"/>
                    <a:pt x="216" y="241"/>
                  </a:cubicBezTo>
                  <a:cubicBezTo>
                    <a:pt x="215" y="239"/>
                    <a:pt x="214" y="237"/>
                    <a:pt x="213" y="235"/>
                  </a:cubicBezTo>
                  <a:cubicBezTo>
                    <a:pt x="212" y="233"/>
                    <a:pt x="211" y="230"/>
                    <a:pt x="210" y="227"/>
                  </a:cubicBezTo>
                  <a:cubicBezTo>
                    <a:pt x="209" y="224"/>
                    <a:pt x="208" y="220"/>
                    <a:pt x="207" y="217"/>
                  </a:cubicBezTo>
                  <a:cubicBezTo>
                    <a:pt x="202" y="209"/>
                    <a:pt x="198" y="204"/>
                    <a:pt x="194" y="201"/>
                  </a:cubicBezTo>
                  <a:cubicBezTo>
                    <a:pt x="193" y="200"/>
                    <a:pt x="190" y="199"/>
                    <a:pt x="187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5" y="199"/>
                    <a:pt x="184" y="199"/>
                    <a:pt x="183" y="200"/>
                  </a:cubicBezTo>
                  <a:cubicBezTo>
                    <a:pt x="181" y="203"/>
                    <a:pt x="180" y="208"/>
                    <a:pt x="180" y="213"/>
                  </a:cubicBezTo>
                  <a:cubicBezTo>
                    <a:pt x="180" y="216"/>
                    <a:pt x="182" y="225"/>
                    <a:pt x="184" y="229"/>
                  </a:cubicBezTo>
                  <a:cubicBezTo>
                    <a:pt x="188" y="238"/>
                    <a:pt x="191" y="246"/>
                    <a:pt x="194" y="254"/>
                  </a:cubicBezTo>
                  <a:cubicBezTo>
                    <a:pt x="200" y="270"/>
                    <a:pt x="205" y="284"/>
                    <a:pt x="216" y="300"/>
                  </a:cubicBezTo>
                  <a:cubicBezTo>
                    <a:pt x="217" y="301"/>
                    <a:pt x="219" y="303"/>
                    <a:pt x="221" y="305"/>
                  </a:cubicBezTo>
                  <a:cubicBezTo>
                    <a:pt x="227" y="312"/>
                    <a:pt x="236" y="322"/>
                    <a:pt x="236" y="344"/>
                  </a:cubicBezTo>
                  <a:cubicBezTo>
                    <a:pt x="237" y="344"/>
                    <a:pt x="237" y="344"/>
                    <a:pt x="236" y="344"/>
                  </a:cubicBezTo>
                  <a:cubicBezTo>
                    <a:pt x="236" y="345"/>
                    <a:pt x="236" y="345"/>
                    <a:pt x="236" y="345"/>
                  </a:cubicBezTo>
                  <a:cubicBezTo>
                    <a:pt x="236" y="347"/>
                    <a:pt x="238" y="348"/>
                    <a:pt x="239" y="348"/>
                  </a:cubicBezTo>
                  <a:cubicBezTo>
                    <a:pt x="326" y="348"/>
                    <a:pt x="326" y="348"/>
                    <a:pt x="326" y="348"/>
                  </a:cubicBezTo>
                  <a:cubicBezTo>
                    <a:pt x="326" y="348"/>
                    <a:pt x="327" y="348"/>
                    <a:pt x="327" y="348"/>
                  </a:cubicBezTo>
                  <a:cubicBezTo>
                    <a:pt x="328" y="348"/>
                    <a:pt x="328" y="347"/>
                    <a:pt x="329" y="346"/>
                  </a:cubicBezTo>
                  <a:cubicBezTo>
                    <a:pt x="332" y="336"/>
                    <a:pt x="336" y="326"/>
                    <a:pt x="339" y="316"/>
                  </a:cubicBezTo>
                  <a:cubicBezTo>
                    <a:pt x="343" y="307"/>
                    <a:pt x="346" y="297"/>
                    <a:pt x="350" y="285"/>
                  </a:cubicBezTo>
                  <a:cubicBezTo>
                    <a:pt x="361" y="252"/>
                    <a:pt x="367" y="232"/>
                    <a:pt x="364" y="212"/>
                  </a:cubicBezTo>
                  <a:close/>
                  <a:moveTo>
                    <a:pt x="364" y="212"/>
                  </a:moveTo>
                  <a:cubicBezTo>
                    <a:pt x="364" y="212"/>
                    <a:pt x="364" y="212"/>
                    <a:pt x="364" y="212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5244231" y="4292098"/>
              <a:ext cx="866029" cy="866029"/>
              <a:chOff x="8725275" y="2795975"/>
              <a:chExt cx="1071907" cy="1071907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8725275" y="2795975"/>
                <a:ext cx="1071907" cy="107190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AutoShape 16"/>
              <p:cNvSpPr>
                <a:spLocks/>
              </p:cNvSpPr>
              <p:nvPr/>
            </p:nvSpPr>
            <p:spPr bwMode="auto">
              <a:xfrm>
                <a:off x="9030623" y="3111301"/>
                <a:ext cx="461210" cy="44125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74" y="7028"/>
                    </a:moveTo>
                    <a:lnTo>
                      <a:pt x="4903" y="7028"/>
                    </a:lnTo>
                    <a:lnTo>
                      <a:pt x="4903" y="21600"/>
                    </a:lnTo>
                    <a:lnTo>
                      <a:pt x="274" y="21600"/>
                    </a:lnTo>
                    <a:cubicBezTo>
                      <a:pt x="274" y="21600"/>
                      <a:pt x="274" y="7028"/>
                      <a:pt x="274" y="7028"/>
                    </a:cubicBezTo>
                    <a:close/>
                    <a:moveTo>
                      <a:pt x="16271" y="6686"/>
                    </a:moveTo>
                    <a:cubicBezTo>
                      <a:pt x="19318" y="6686"/>
                      <a:pt x="21600" y="8766"/>
                      <a:pt x="21600" y="13243"/>
                    </a:cubicBezTo>
                    <a:lnTo>
                      <a:pt x="21600" y="21600"/>
                    </a:lnTo>
                    <a:lnTo>
                      <a:pt x="16972" y="21600"/>
                    </a:lnTo>
                    <a:lnTo>
                      <a:pt x="16972" y="13805"/>
                    </a:lnTo>
                    <a:cubicBezTo>
                      <a:pt x="16972" y="11845"/>
                      <a:pt x="16299" y="10509"/>
                      <a:pt x="14623" y="10509"/>
                    </a:cubicBezTo>
                    <a:cubicBezTo>
                      <a:pt x="13345" y="10509"/>
                      <a:pt x="12587" y="11408"/>
                      <a:pt x="12253" y="12279"/>
                    </a:cubicBezTo>
                    <a:cubicBezTo>
                      <a:pt x="12129" y="12590"/>
                      <a:pt x="12097" y="13025"/>
                      <a:pt x="12097" y="13461"/>
                    </a:cubicBezTo>
                    <a:lnTo>
                      <a:pt x="12097" y="21600"/>
                    </a:lnTo>
                    <a:lnTo>
                      <a:pt x="7468" y="21600"/>
                    </a:lnTo>
                    <a:cubicBezTo>
                      <a:pt x="7468" y="21600"/>
                      <a:pt x="7528" y="8395"/>
                      <a:pt x="7468" y="7030"/>
                    </a:cubicBezTo>
                    <a:lnTo>
                      <a:pt x="12097" y="7030"/>
                    </a:lnTo>
                    <a:lnTo>
                      <a:pt x="12097" y="9093"/>
                    </a:lnTo>
                    <a:cubicBezTo>
                      <a:pt x="12712" y="8101"/>
                      <a:pt x="13811" y="6686"/>
                      <a:pt x="16271" y="6686"/>
                    </a:cubicBezTo>
                    <a:cubicBezTo>
                      <a:pt x="16271" y="6686"/>
                      <a:pt x="16271" y="6686"/>
                      <a:pt x="16271" y="6686"/>
                    </a:cubicBezTo>
                    <a:close/>
                    <a:moveTo>
                      <a:pt x="2621" y="0"/>
                    </a:moveTo>
                    <a:cubicBezTo>
                      <a:pt x="4204" y="0"/>
                      <a:pt x="5181" y="1090"/>
                      <a:pt x="5210" y="2520"/>
                    </a:cubicBezTo>
                    <a:cubicBezTo>
                      <a:pt x="5210" y="3918"/>
                      <a:pt x="4202" y="5036"/>
                      <a:pt x="2589" y="5036"/>
                    </a:cubicBezTo>
                    <a:lnTo>
                      <a:pt x="2560" y="5036"/>
                    </a:lnTo>
                    <a:cubicBezTo>
                      <a:pt x="1007" y="5036"/>
                      <a:pt x="0" y="3918"/>
                      <a:pt x="0" y="2520"/>
                    </a:cubicBezTo>
                    <a:cubicBezTo>
                      <a:pt x="0" y="1090"/>
                      <a:pt x="1036" y="0"/>
                      <a:pt x="2621" y="0"/>
                    </a:cubicBezTo>
                    <a:cubicBezTo>
                      <a:pt x="2621" y="0"/>
                      <a:pt x="2621" y="0"/>
                      <a:pt x="2621" y="0"/>
                    </a:cubicBezTo>
                    <a:close/>
                    <a:moveTo>
                      <a:pt x="2621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5204904" y="3046391"/>
              <a:ext cx="866029" cy="866029"/>
              <a:chOff x="7325643" y="2260022"/>
              <a:chExt cx="1071907" cy="1071907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325643" y="2260022"/>
                <a:ext cx="1071907" cy="107190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AutoShape 18"/>
              <p:cNvSpPr>
                <a:spLocks/>
              </p:cNvSpPr>
              <p:nvPr/>
            </p:nvSpPr>
            <p:spPr bwMode="auto">
              <a:xfrm>
                <a:off x="7556630" y="2601159"/>
                <a:ext cx="609933" cy="389632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641248" y="5432936"/>
              <a:ext cx="866029" cy="866029"/>
              <a:chOff x="6739692" y="3638639"/>
              <a:chExt cx="1071907" cy="1071907"/>
            </a:xfrm>
          </p:grpSpPr>
          <p:sp>
            <p:nvSpPr>
              <p:cNvPr id="50" name="Oval 49"/>
              <p:cNvSpPr/>
              <p:nvPr/>
            </p:nvSpPr>
            <p:spPr>
              <a:xfrm>
                <a:off x="6739692" y="3638639"/>
                <a:ext cx="1071907" cy="107190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AutoShape 21"/>
              <p:cNvSpPr>
                <a:spLocks/>
              </p:cNvSpPr>
              <p:nvPr/>
            </p:nvSpPr>
            <p:spPr bwMode="auto">
              <a:xfrm>
                <a:off x="7070833" y="3969780"/>
                <a:ext cx="409625" cy="40962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4641248" y="1905554"/>
              <a:ext cx="866029" cy="866029"/>
              <a:chOff x="4471934" y="2213625"/>
              <a:chExt cx="1071907" cy="1071907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4471934" y="2213625"/>
                <a:ext cx="1071907" cy="10719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AutoShape 1"/>
              <p:cNvSpPr>
                <a:spLocks/>
              </p:cNvSpPr>
              <p:nvPr/>
            </p:nvSpPr>
            <p:spPr bwMode="auto">
              <a:xfrm>
                <a:off x="4729352" y="2523212"/>
                <a:ext cx="557070" cy="45273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57" name="Rectangle 7"/>
            <p:cNvSpPr>
              <a:spLocks/>
            </p:cNvSpPr>
            <p:nvPr/>
          </p:nvSpPr>
          <p:spPr bwMode="auto">
            <a:xfrm>
              <a:off x="5715253" y="2097153"/>
              <a:ext cx="2682064" cy="482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professionalism.</a:t>
              </a:r>
            </a:p>
          </p:txBody>
        </p:sp>
        <p:sp>
          <p:nvSpPr>
            <p:cNvPr id="58" name="Rectangle 7"/>
            <p:cNvSpPr>
              <a:spLocks/>
            </p:cNvSpPr>
            <p:nvPr/>
          </p:nvSpPr>
          <p:spPr bwMode="auto">
            <a:xfrm>
              <a:off x="6257555" y="3237990"/>
              <a:ext cx="2682064" cy="482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professionalism.</a:t>
              </a:r>
            </a:p>
          </p:txBody>
        </p:sp>
        <p:sp>
          <p:nvSpPr>
            <p:cNvPr id="59" name="Rectangle 7"/>
            <p:cNvSpPr>
              <a:spLocks/>
            </p:cNvSpPr>
            <p:nvPr/>
          </p:nvSpPr>
          <p:spPr bwMode="auto">
            <a:xfrm>
              <a:off x="6356961" y="4483697"/>
              <a:ext cx="2682064" cy="482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professionalism.</a:t>
              </a:r>
            </a:p>
          </p:txBody>
        </p:sp>
        <p:sp>
          <p:nvSpPr>
            <p:cNvPr id="60" name="Rectangle 7"/>
            <p:cNvSpPr>
              <a:spLocks/>
            </p:cNvSpPr>
            <p:nvPr/>
          </p:nvSpPr>
          <p:spPr bwMode="auto">
            <a:xfrm>
              <a:off x="5707313" y="5624535"/>
              <a:ext cx="2682064" cy="482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professionalism.</a:t>
              </a: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CE9CB0A6-701B-4DC5-999B-5935E934185B}"/>
              </a:ext>
            </a:extLst>
          </p:cNvPr>
          <p:cNvSpPr/>
          <p:nvPr/>
        </p:nvSpPr>
        <p:spPr>
          <a:xfrm>
            <a:off x="5500079" y="1013725"/>
            <a:ext cx="1191842" cy="732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5B53EC-A45A-4F3E-802C-EEBD178621A8}"/>
              </a:ext>
            </a:extLst>
          </p:cNvPr>
          <p:cNvSpPr/>
          <p:nvPr/>
        </p:nvSpPr>
        <p:spPr>
          <a:xfrm>
            <a:off x="5045589" y="385933"/>
            <a:ext cx="208582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About </a:t>
            </a:r>
            <a:r>
              <a:rPr lang="en-US" sz="3000" spc="3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us</a:t>
            </a:r>
          </a:p>
        </p:txBody>
      </p:sp>
    </p:spTree>
    <p:extLst>
      <p:ext uri="{BB962C8B-B14F-4D97-AF65-F5344CB8AC3E}">
        <p14:creationId xmlns:p14="http://schemas.microsoft.com/office/powerpoint/2010/main" val="366116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B9860C59-744F-4560-9303-B0F20577BC8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71" b="3571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A6D61F38-2E59-42E0-B926-3F81679133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31" r="31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EA16B32C-2CD2-40FA-8658-53F43BFA4C6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D6A0AE0-15A5-4C43-9106-A0BA96C34E3D}"/>
              </a:ext>
            </a:extLst>
          </p:cNvPr>
          <p:cNvGrpSpPr/>
          <p:nvPr/>
        </p:nvGrpSpPr>
        <p:grpSpPr>
          <a:xfrm>
            <a:off x="1383114" y="4738895"/>
            <a:ext cx="2572651" cy="1277790"/>
            <a:chOff x="877334" y="4492153"/>
            <a:chExt cx="2572651" cy="127779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CE74E01-FBF3-41AF-94E7-EF792456E769}"/>
                </a:ext>
              </a:extLst>
            </p:cNvPr>
            <p:cNvSpPr/>
            <p:nvPr/>
          </p:nvSpPr>
          <p:spPr>
            <a:xfrm>
              <a:off x="933347" y="5062057"/>
              <a:ext cx="24606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kern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your project an simple image of professional and reliability. By using simple lorem alignments.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8CF7021-1E18-4FBF-879E-04CE30F04C0E}"/>
                </a:ext>
              </a:extLst>
            </p:cNvPr>
            <p:cNvSpPr txBox="1"/>
            <p:nvPr/>
          </p:nvSpPr>
          <p:spPr>
            <a:xfrm>
              <a:off x="877334" y="4492153"/>
              <a:ext cx="257265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ROSENA JR.</a:t>
              </a:r>
            </a:p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Post Title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8D973B-C1AF-4AFA-AF8D-993B6881CA51}"/>
              </a:ext>
            </a:extLst>
          </p:cNvPr>
          <p:cNvGrpSpPr/>
          <p:nvPr/>
        </p:nvGrpSpPr>
        <p:grpSpPr>
          <a:xfrm>
            <a:off x="4812918" y="4738895"/>
            <a:ext cx="2572651" cy="1277790"/>
            <a:chOff x="3498894" y="4492153"/>
            <a:chExt cx="2572651" cy="127779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ADC29C3-B29F-40B4-A10E-32C9E2307F65}"/>
                </a:ext>
              </a:extLst>
            </p:cNvPr>
            <p:cNvSpPr/>
            <p:nvPr/>
          </p:nvSpPr>
          <p:spPr>
            <a:xfrm>
              <a:off x="3554907" y="5062057"/>
              <a:ext cx="24606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your project an simple image of professional and reliability. By using simple lorem alignments.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DD25A18-D47E-4146-B213-6E2AD2EAE244}"/>
                </a:ext>
              </a:extLst>
            </p:cNvPr>
            <p:cNvSpPr txBox="1"/>
            <p:nvPr/>
          </p:nvSpPr>
          <p:spPr>
            <a:xfrm>
              <a:off x="3498894" y="4492153"/>
              <a:ext cx="257265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JOHN DEO</a:t>
              </a:r>
            </a:p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Post Title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F64874D-F61D-4ACD-B821-BA0887BCB68B}"/>
              </a:ext>
            </a:extLst>
          </p:cNvPr>
          <p:cNvGrpSpPr/>
          <p:nvPr/>
        </p:nvGrpSpPr>
        <p:grpSpPr>
          <a:xfrm>
            <a:off x="8242721" y="4738895"/>
            <a:ext cx="2572651" cy="1277790"/>
            <a:chOff x="7511704" y="4622782"/>
            <a:chExt cx="2572651" cy="127779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719290C-AAA7-418F-A150-6FC7D7DEF296}"/>
                </a:ext>
              </a:extLst>
            </p:cNvPr>
            <p:cNvSpPr/>
            <p:nvPr/>
          </p:nvSpPr>
          <p:spPr>
            <a:xfrm>
              <a:off x="7567717" y="5192686"/>
              <a:ext cx="24606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your project an simple image of professional and reliability. By using simple lorem alignments.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602413B-A9F7-4FE5-9367-1106E469A1FA}"/>
                </a:ext>
              </a:extLst>
            </p:cNvPr>
            <p:cNvSpPr txBox="1"/>
            <p:nvPr/>
          </p:nvSpPr>
          <p:spPr>
            <a:xfrm>
              <a:off x="7511704" y="4622782"/>
              <a:ext cx="257265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</a:rPr>
                <a:t>JAKIYA POPE</a:t>
              </a:r>
            </a:p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</a:rPr>
                <a:t>Post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464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0E643DB2-463C-4B86-936F-3443682862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6903" b="6903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8AAA29FC-63FB-4219-BF54-E44E5A7C6C5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6903" b="6903"/>
          <a:stretch>
            <a:fillRect/>
          </a:stretch>
        </p:blipFill>
        <p:spPr/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7D093AD4-F6CE-422E-A3B2-65E8993D5D8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6903" b="6903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3AE89C5D-F9DD-40B2-8465-7E076EE3312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t="6903" b="6903"/>
          <a:stretch>
            <a:fillRect/>
          </a:stretch>
        </p:blipFill>
        <p:spPr/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C2F0C87-0E32-4943-870D-40F5C288CF82}"/>
              </a:ext>
            </a:extLst>
          </p:cNvPr>
          <p:cNvGrpSpPr/>
          <p:nvPr/>
        </p:nvGrpSpPr>
        <p:grpSpPr>
          <a:xfrm>
            <a:off x="877335" y="4662571"/>
            <a:ext cx="2572651" cy="1277790"/>
            <a:chOff x="877334" y="4492153"/>
            <a:chExt cx="2572651" cy="1277790"/>
          </a:xfrm>
        </p:grpSpPr>
        <p:sp>
          <p:nvSpPr>
            <p:cNvPr id="55" name="Rectangle 54"/>
            <p:cNvSpPr/>
            <p:nvPr/>
          </p:nvSpPr>
          <p:spPr>
            <a:xfrm>
              <a:off x="933347" y="5062057"/>
              <a:ext cx="24606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kern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your project an simple image of professional and reliability. By using simple lorem alignments.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77334" y="4492153"/>
              <a:ext cx="257265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ROSENA JR.</a:t>
              </a:r>
            </a:p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Post Title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05F2C85-AB11-41DD-BD73-ADB7B8431D56}"/>
              </a:ext>
            </a:extLst>
          </p:cNvPr>
          <p:cNvGrpSpPr/>
          <p:nvPr/>
        </p:nvGrpSpPr>
        <p:grpSpPr>
          <a:xfrm>
            <a:off x="3498895" y="4662571"/>
            <a:ext cx="2572651" cy="1277790"/>
            <a:chOff x="3498894" y="4492153"/>
            <a:chExt cx="2572651" cy="1277790"/>
          </a:xfrm>
        </p:grpSpPr>
        <p:sp>
          <p:nvSpPr>
            <p:cNvPr id="60" name="Rectangle 59"/>
            <p:cNvSpPr/>
            <p:nvPr/>
          </p:nvSpPr>
          <p:spPr>
            <a:xfrm>
              <a:off x="3554907" y="5062057"/>
              <a:ext cx="24606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your project an simple image of professional and reliability. By using simple lorem alignments.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498894" y="4492153"/>
              <a:ext cx="257265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JOHN DEO</a:t>
              </a:r>
            </a:p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Post Title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2089A5E-70B8-484A-91D9-B0AFE6C75884}"/>
              </a:ext>
            </a:extLst>
          </p:cNvPr>
          <p:cNvGrpSpPr/>
          <p:nvPr/>
        </p:nvGrpSpPr>
        <p:grpSpPr>
          <a:xfrm>
            <a:off x="6120455" y="4662571"/>
            <a:ext cx="2572651" cy="1277790"/>
            <a:chOff x="6120454" y="4492153"/>
            <a:chExt cx="2572651" cy="1277790"/>
          </a:xfrm>
        </p:grpSpPr>
        <p:sp>
          <p:nvSpPr>
            <p:cNvPr id="67" name="Rectangle 66"/>
            <p:cNvSpPr/>
            <p:nvPr/>
          </p:nvSpPr>
          <p:spPr>
            <a:xfrm>
              <a:off x="6176467" y="5062057"/>
              <a:ext cx="24606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your project an simple image of professional and reliability. By using simple lorem alignments.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20454" y="4492153"/>
              <a:ext cx="257265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</a:rPr>
                <a:t>JAKIYA POPE</a:t>
              </a:r>
            </a:p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</a:rPr>
                <a:t>Post Title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B2E1923-7B12-455B-96C6-DD9B847C938A}"/>
              </a:ext>
            </a:extLst>
          </p:cNvPr>
          <p:cNvGrpSpPr/>
          <p:nvPr/>
        </p:nvGrpSpPr>
        <p:grpSpPr>
          <a:xfrm>
            <a:off x="8742015" y="4662571"/>
            <a:ext cx="2572651" cy="1277790"/>
            <a:chOff x="8742014" y="4492153"/>
            <a:chExt cx="2572651" cy="1277790"/>
          </a:xfrm>
        </p:grpSpPr>
        <p:sp>
          <p:nvSpPr>
            <p:cNvPr id="86" name="Rectangle 85"/>
            <p:cNvSpPr/>
            <p:nvPr/>
          </p:nvSpPr>
          <p:spPr>
            <a:xfrm>
              <a:off x="8798027" y="5062057"/>
              <a:ext cx="24606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your project an simple image of professional and reliability. By using simple lorem alignments.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42014" y="4492153"/>
              <a:ext cx="257265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</a:rPr>
                <a:t>JAKIYA POPE</a:t>
              </a:r>
            </a:p>
            <a:p>
              <a:pPr algn="ctr">
                <a:lnSpc>
                  <a:spcPts val="2000"/>
                </a:lnSpc>
              </a:pPr>
              <a:r>
                <a:rPr lang="en-US" sz="2200" spc="100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</a:rPr>
                <a:t>Post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99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333645" y="1907666"/>
            <a:ext cx="9524709" cy="38886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33646" y="1913675"/>
            <a:ext cx="2172208" cy="388863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3784479" y="1907665"/>
            <a:ext cx="2172208" cy="156391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6235313" y="1907664"/>
            <a:ext cx="2172208" cy="15639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8686147" y="1907664"/>
            <a:ext cx="2172208" cy="1563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2025711" y="2369946"/>
            <a:ext cx="788078" cy="639350"/>
          </a:xfrm>
          <a:custGeom>
            <a:avLst/>
            <a:gdLst>
              <a:gd name="T0" fmla="*/ 434 w 451"/>
              <a:gd name="T1" fmla="*/ 0 h 367"/>
              <a:gd name="T2" fmla="*/ 155 w 451"/>
              <a:gd name="T3" fmla="*/ 5 h 367"/>
              <a:gd name="T4" fmla="*/ 150 w 451"/>
              <a:gd name="T5" fmla="*/ 67 h 367"/>
              <a:gd name="T6" fmla="*/ 93 w 451"/>
              <a:gd name="T7" fmla="*/ 70 h 367"/>
              <a:gd name="T8" fmla="*/ 28 w 451"/>
              <a:gd name="T9" fmla="*/ 130 h 367"/>
              <a:gd name="T10" fmla="*/ 19 w 451"/>
              <a:gd name="T11" fmla="*/ 146 h 367"/>
              <a:gd name="T12" fmla="*/ 17 w 451"/>
              <a:gd name="T13" fmla="*/ 165 h 367"/>
              <a:gd name="T14" fmla="*/ 17 w 451"/>
              <a:gd name="T15" fmla="*/ 184 h 367"/>
              <a:gd name="T16" fmla="*/ 5 w 451"/>
              <a:gd name="T17" fmla="*/ 272 h 367"/>
              <a:gd name="T18" fmla="*/ 1 w 451"/>
              <a:gd name="T19" fmla="*/ 291 h 367"/>
              <a:gd name="T20" fmla="*/ 9 w 451"/>
              <a:gd name="T21" fmla="*/ 298 h 367"/>
              <a:gd name="T22" fmla="*/ 21 w 451"/>
              <a:gd name="T23" fmla="*/ 300 h 367"/>
              <a:gd name="T24" fmla="*/ 33 w 451"/>
              <a:gd name="T25" fmla="*/ 300 h 367"/>
              <a:gd name="T26" fmla="*/ 70 w 451"/>
              <a:gd name="T27" fmla="*/ 348 h 367"/>
              <a:gd name="T28" fmla="*/ 164 w 451"/>
              <a:gd name="T29" fmla="*/ 348 h 367"/>
              <a:gd name="T30" fmla="*/ 284 w 451"/>
              <a:gd name="T31" fmla="*/ 300 h 367"/>
              <a:gd name="T32" fmla="*/ 350 w 451"/>
              <a:gd name="T33" fmla="*/ 367 h 367"/>
              <a:gd name="T34" fmla="*/ 417 w 451"/>
              <a:gd name="T35" fmla="*/ 300 h 367"/>
              <a:gd name="T36" fmla="*/ 430 w 451"/>
              <a:gd name="T37" fmla="*/ 300 h 367"/>
              <a:gd name="T38" fmla="*/ 442 w 451"/>
              <a:gd name="T39" fmla="*/ 298 h 367"/>
              <a:gd name="T40" fmla="*/ 449 w 451"/>
              <a:gd name="T41" fmla="*/ 291 h 367"/>
              <a:gd name="T42" fmla="*/ 451 w 451"/>
              <a:gd name="T43" fmla="*/ 17 h 367"/>
              <a:gd name="T44" fmla="*/ 140 w 451"/>
              <a:gd name="T45" fmla="*/ 324 h 367"/>
              <a:gd name="T46" fmla="*/ 93 w 451"/>
              <a:gd name="T47" fmla="*/ 324 h 367"/>
              <a:gd name="T48" fmla="*/ 93 w 451"/>
              <a:gd name="T49" fmla="*/ 277 h 367"/>
              <a:gd name="T50" fmla="*/ 140 w 451"/>
              <a:gd name="T51" fmla="*/ 277 h 367"/>
              <a:gd name="T52" fmla="*/ 140 w 451"/>
              <a:gd name="T53" fmla="*/ 324 h 367"/>
              <a:gd name="T54" fmla="*/ 50 w 451"/>
              <a:gd name="T55" fmla="*/ 167 h 367"/>
              <a:gd name="T56" fmla="*/ 52 w 451"/>
              <a:gd name="T57" fmla="*/ 153 h 367"/>
              <a:gd name="T58" fmla="*/ 109 w 451"/>
              <a:gd name="T59" fmla="*/ 100 h 367"/>
              <a:gd name="T60" fmla="*/ 150 w 451"/>
              <a:gd name="T61" fmla="*/ 167 h 367"/>
              <a:gd name="T62" fmla="*/ 350 w 451"/>
              <a:gd name="T63" fmla="*/ 334 h 367"/>
              <a:gd name="T64" fmla="*/ 317 w 451"/>
              <a:gd name="T65" fmla="*/ 300 h 367"/>
              <a:gd name="T66" fmla="*/ 350 w 451"/>
              <a:gd name="T67" fmla="*/ 267 h 367"/>
              <a:gd name="T68" fmla="*/ 384 w 451"/>
              <a:gd name="T69" fmla="*/ 300 h 367"/>
              <a:gd name="T70" fmla="*/ 374 w 451"/>
              <a:gd name="T71" fmla="*/ 324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1" h="367">
                <a:moveTo>
                  <a:pt x="446" y="5"/>
                </a:moveTo>
                <a:cubicBezTo>
                  <a:pt x="442" y="2"/>
                  <a:pt x="438" y="0"/>
                  <a:pt x="434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2" y="0"/>
                  <a:pt x="158" y="2"/>
                  <a:pt x="155" y="5"/>
                </a:cubicBezTo>
                <a:cubicBezTo>
                  <a:pt x="152" y="8"/>
                  <a:pt x="150" y="12"/>
                  <a:pt x="150" y="17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4" y="67"/>
                  <a:pt x="99" y="68"/>
                  <a:pt x="93" y="70"/>
                </a:cubicBezTo>
                <a:cubicBezTo>
                  <a:pt x="88" y="72"/>
                  <a:pt x="83" y="75"/>
                  <a:pt x="80" y="78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26" y="132"/>
                  <a:pt x="24" y="135"/>
                  <a:pt x="23" y="138"/>
                </a:cubicBezTo>
                <a:cubicBezTo>
                  <a:pt x="21" y="141"/>
                  <a:pt x="20" y="144"/>
                  <a:pt x="19" y="146"/>
                </a:cubicBezTo>
                <a:cubicBezTo>
                  <a:pt x="18" y="148"/>
                  <a:pt x="18" y="151"/>
                  <a:pt x="17" y="156"/>
                </a:cubicBezTo>
                <a:cubicBezTo>
                  <a:pt x="17" y="160"/>
                  <a:pt x="17" y="163"/>
                  <a:pt x="17" y="165"/>
                </a:cubicBezTo>
                <a:cubicBezTo>
                  <a:pt x="16" y="166"/>
                  <a:pt x="16" y="170"/>
                  <a:pt x="17" y="174"/>
                </a:cubicBezTo>
                <a:cubicBezTo>
                  <a:pt x="17" y="179"/>
                  <a:pt x="17" y="182"/>
                  <a:pt x="17" y="184"/>
                </a:cubicBezTo>
                <a:cubicBezTo>
                  <a:pt x="17" y="267"/>
                  <a:pt x="17" y="267"/>
                  <a:pt x="17" y="267"/>
                </a:cubicBezTo>
                <a:cubicBezTo>
                  <a:pt x="12" y="267"/>
                  <a:pt x="8" y="269"/>
                  <a:pt x="5" y="272"/>
                </a:cubicBezTo>
                <a:cubicBezTo>
                  <a:pt x="2" y="275"/>
                  <a:pt x="0" y="279"/>
                  <a:pt x="0" y="284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3"/>
                  <a:pt x="3" y="294"/>
                  <a:pt x="5" y="295"/>
                </a:cubicBezTo>
                <a:cubicBezTo>
                  <a:pt x="6" y="297"/>
                  <a:pt x="8" y="298"/>
                  <a:pt x="9" y="298"/>
                </a:cubicBezTo>
                <a:cubicBezTo>
                  <a:pt x="10" y="299"/>
                  <a:pt x="12" y="300"/>
                  <a:pt x="15" y="300"/>
                </a:cubicBezTo>
                <a:cubicBezTo>
                  <a:pt x="18" y="300"/>
                  <a:pt x="20" y="300"/>
                  <a:pt x="21" y="300"/>
                </a:cubicBezTo>
                <a:cubicBezTo>
                  <a:pt x="22" y="301"/>
                  <a:pt x="24" y="301"/>
                  <a:pt x="28" y="300"/>
                </a:cubicBezTo>
                <a:cubicBezTo>
                  <a:pt x="31" y="300"/>
                  <a:pt x="33" y="300"/>
                  <a:pt x="33" y="300"/>
                </a:cubicBezTo>
                <a:cubicBezTo>
                  <a:pt x="50" y="300"/>
                  <a:pt x="50" y="300"/>
                  <a:pt x="50" y="300"/>
                </a:cubicBezTo>
                <a:cubicBezTo>
                  <a:pt x="50" y="319"/>
                  <a:pt x="57" y="334"/>
                  <a:pt x="70" y="348"/>
                </a:cubicBezTo>
                <a:cubicBezTo>
                  <a:pt x="83" y="361"/>
                  <a:pt x="98" y="367"/>
                  <a:pt x="117" y="367"/>
                </a:cubicBezTo>
                <a:cubicBezTo>
                  <a:pt x="135" y="367"/>
                  <a:pt x="151" y="361"/>
                  <a:pt x="164" y="348"/>
                </a:cubicBezTo>
                <a:cubicBezTo>
                  <a:pt x="177" y="334"/>
                  <a:pt x="184" y="319"/>
                  <a:pt x="184" y="300"/>
                </a:cubicBezTo>
                <a:cubicBezTo>
                  <a:pt x="284" y="300"/>
                  <a:pt x="284" y="300"/>
                  <a:pt x="284" y="300"/>
                </a:cubicBezTo>
                <a:cubicBezTo>
                  <a:pt x="284" y="319"/>
                  <a:pt x="290" y="334"/>
                  <a:pt x="303" y="348"/>
                </a:cubicBezTo>
                <a:cubicBezTo>
                  <a:pt x="316" y="361"/>
                  <a:pt x="332" y="367"/>
                  <a:pt x="350" y="367"/>
                </a:cubicBezTo>
                <a:cubicBezTo>
                  <a:pt x="369" y="367"/>
                  <a:pt x="385" y="361"/>
                  <a:pt x="398" y="348"/>
                </a:cubicBezTo>
                <a:cubicBezTo>
                  <a:pt x="411" y="334"/>
                  <a:pt x="417" y="319"/>
                  <a:pt x="417" y="300"/>
                </a:cubicBezTo>
                <a:cubicBezTo>
                  <a:pt x="418" y="300"/>
                  <a:pt x="420" y="300"/>
                  <a:pt x="423" y="300"/>
                </a:cubicBezTo>
                <a:cubicBezTo>
                  <a:pt x="426" y="301"/>
                  <a:pt x="429" y="301"/>
                  <a:pt x="430" y="300"/>
                </a:cubicBezTo>
                <a:cubicBezTo>
                  <a:pt x="431" y="300"/>
                  <a:pt x="433" y="300"/>
                  <a:pt x="436" y="300"/>
                </a:cubicBezTo>
                <a:cubicBezTo>
                  <a:pt x="438" y="300"/>
                  <a:pt x="440" y="299"/>
                  <a:pt x="442" y="298"/>
                </a:cubicBezTo>
                <a:cubicBezTo>
                  <a:pt x="443" y="298"/>
                  <a:pt x="444" y="297"/>
                  <a:pt x="446" y="295"/>
                </a:cubicBezTo>
                <a:cubicBezTo>
                  <a:pt x="448" y="294"/>
                  <a:pt x="449" y="293"/>
                  <a:pt x="449" y="291"/>
                </a:cubicBezTo>
                <a:cubicBezTo>
                  <a:pt x="450" y="289"/>
                  <a:pt x="451" y="286"/>
                  <a:pt x="451" y="284"/>
                </a:cubicBezTo>
                <a:cubicBezTo>
                  <a:pt x="451" y="17"/>
                  <a:pt x="451" y="17"/>
                  <a:pt x="451" y="17"/>
                </a:cubicBezTo>
                <a:cubicBezTo>
                  <a:pt x="451" y="12"/>
                  <a:pt x="449" y="8"/>
                  <a:pt x="446" y="5"/>
                </a:cubicBezTo>
                <a:close/>
                <a:moveTo>
                  <a:pt x="140" y="324"/>
                </a:moveTo>
                <a:cubicBezTo>
                  <a:pt x="134" y="330"/>
                  <a:pt x="126" y="334"/>
                  <a:pt x="117" y="334"/>
                </a:cubicBezTo>
                <a:cubicBezTo>
                  <a:pt x="108" y="334"/>
                  <a:pt x="100" y="330"/>
                  <a:pt x="93" y="324"/>
                </a:cubicBezTo>
                <a:cubicBezTo>
                  <a:pt x="87" y="317"/>
                  <a:pt x="83" y="309"/>
                  <a:pt x="83" y="300"/>
                </a:cubicBezTo>
                <a:cubicBezTo>
                  <a:pt x="83" y="291"/>
                  <a:pt x="87" y="283"/>
                  <a:pt x="93" y="277"/>
                </a:cubicBezTo>
                <a:cubicBezTo>
                  <a:pt x="100" y="270"/>
                  <a:pt x="108" y="267"/>
                  <a:pt x="117" y="267"/>
                </a:cubicBezTo>
                <a:cubicBezTo>
                  <a:pt x="126" y="267"/>
                  <a:pt x="134" y="270"/>
                  <a:pt x="140" y="277"/>
                </a:cubicBezTo>
                <a:cubicBezTo>
                  <a:pt x="147" y="283"/>
                  <a:pt x="150" y="291"/>
                  <a:pt x="150" y="300"/>
                </a:cubicBezTo>
                <a:cubicBezTo>
                  <a:pt x="150" y="309"/>
                  <a:pt x="147" y="317"/>
                  <a:pt x="140" y="324"/>
                </a:cubicBezTo>
                <a:close/>
                <a:moveTo>
                  <a:pt x="150" y="167"/>
                </a:moveTo>
                <a:cubicBezTo>
                  <a:pt x="50" y="167"/>
                  <a:pt x="50" y="167"/>
                  <a:pt x="50" y="167"/>
                </a:cubicBezTo>
                <a:cubicBezTo>
                  <a:pt x="50" y="159"/>
                  <a:pt x="50" y="159"/>
                  <a:pt x="50" y="159"/>
                </a:cubicBezTo>
                <a:cubicBezTo>
                  <a:pt x="50" y="157"/>
                  <a:pt x="51" y="155"/>
                  <a:pt x="52" y="153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5" y="101"/>
                  <a:pt x="107" y="100"/>
                  <a:pt x="109" y="100"/>
                </a:cubicBezTo>
                <a:cubicBezTo>
                  <a:pt x="150" y="100"/>
                  <a:pt x="150" y="100"/>
                  <a:pt x="150" y="100"/>
                </a:cubicBezTo>
                <a:lnTo>
                  <a:pt x="150" y="167"/>
                </a:lnTo>
                <a:close/>
                <a:moveTo>
                  <a:pt x="374" y="324"/>
                </a:moveTo>
                <a:cubicBezTo>
                  <a:pt x="367" y="330"/>
                  <a:pt x="359" y="334"/>
                  <a:pt x="350" y="334"/>
                </a:cubicBezTo>
                <a:cubicBezTo>
                  <a:pt x="341" y="334"/>
                  <a:pt x="334" y="330"/>
                  <a:pt x="327" y="324"/>
                </a:cubicBezTo>
                <a:cubicBezTo>
                  <a:pt x="320" y="317"/>
                  <a:pt x="317" y="309"/>
                  <a:pt x="317" y="300"/>
                </a:cubicBezTo>
                <a:cubicBezTo>
                  <a:pt x="317" y="291"/>
                  <a:pt x="320" y="283"/>
                  <a:pt x="327" y="277"/>
                </a:cubicBezTo>
                <a:cubicBezTo>
                  <a:pt x="334" y="270"/>
                  <a:pt x="341" y="267"/>
                  <a:pt x="350" y="267"/>
                </a:cubicBezTo>
                <a:cubicBezTo>
                  <a:pt x="359" y="267"/>
                  <a:pt x="367" y="270"/>
                  <a:pt x="374" y="277"/>
                </a:cubicBezTo>
                <a:cubicBezTo>
                  <a:pt x="380" y="283"/>
                  <a:pt x="384" y="291"/>
                  <a:pt x="384" y="300"/>
                </a:cubicBezTo>
                <a:cubicBezTo>
                  <a:pt x="384" y="309"/>
                  <a:pt x="380" y="317"/>
                  <a:pt x="374" y="324"/>
                </a:cubicBezTo>
                <a:close/>
                <a:moveTo>
                  <a:pt x="374" y="324"/>
                </a:moveTo>
                <a:cubicBezTo>
                  <a:pt x="374" y="324"/>
                  <a:pt x="374" y="324"/>
                  <a:pt x="374" y="324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10"/>
          <p:cNvSpPr>
            <a:spLocks noEditPoints="1"/>
          </p:cNvSpPr>
          <p:nvPr/>
        </p:nvSpPr>
        <p:spPr bwMode="auto">
          <a:xfrm>
            <a:off x="6994976" y="2337079"/>
            <a:ext cx="652883" cy="705080"/>
          </a:xfrm>
          <a:custGeom>
            <a:avLst/>
            <a:gdLst>
              <a:gd name="T0" fmla="*/ 393 w 400"/>
              <a:gd name="T1" fmla="*/ 7 h 434"/>
              <a:gd name="T2" fmla="*/ 375 w 400"/>
              <a:gd name="T3" fmla="*/ 0 h 434"/>
              <a:gd name="T4" fmla="*/ 368 w 400"/>
              <a:gd name="T5" fmla="*/ 1 h 434"/>
              <a:gd name="T6" fmla="*/ 151 w 400"/>
              <a:gd name="T7" fmla="*/ 68 h 434"/>
              <a:gd name="T8" fmla="*/ 138 w 400"/>
              <a:gd name="T9" fmla="*/ 77 h 434"/>
              <a:gd name="T10" fmla="*/ 133 w 400"/>
              <a:gd name="T11" fmla="*/ 92 h 434"/>
              <a:gd name="T12" fmla="*/ 133 w 400"/>
              <a:gd name="T13" fmla="*/ 344 h 434"/>
              <a:gd name="T14" fmla="*/ 83 w 400"/>
              <a:gd name="T15" fmla="*/ 334 h 434"/>
              <a:gd name="T16" fmla="*/ 58 w 400"/>
              <a:gd name="T17" fmla="*/ 336 h 434"/>
              <a:gd name="T18" fmla="*/ 31 w 400"/>
              <a:gd name="T19" fmla="*/ 345 h 434"/>
              <a:gd name="T20" fmla="*/ 9 w 400"/>
              <a:gd name="T21" fmla="*/ 361 h 434"/>
              <a:gd name="T22" fmla="*/ 0 w 400"/>
              <a:gd name="T23" fmla="*/ 384 h 434"/>
              <a:gd name="T24" fmla="*/ 9 w 400"/>
              <a:gd name="T25" fmla="*/ 407 h 434"/>
              <a:gd name="T26" fmla="*/ 31 w 400"/>
              <a:gd name="T27" fmla="*/ 423 h 434"/>
              <a:gd name="T28" fmla="*/ 58 w 400"/>
              <a:gd name="T29" fmla="*/ 431 h 434"/>
              <a:gd name="T30" fmla="*/ 83 w 400"/>
              <a:gd name="T31" fmla="*/ 434 h 434"/>
              <a:gd name="T32" fmla="*/ 109 w 400"/>
              <a:gd name="T33" fmla="*/ 431 h 434"/>
              <a:gd name="T34" fmla="*/ 136 w 400"/>
              <a:gd name="T35" fmla="*/ 423 h 434"/>
              <a:gd name="T36" fmla="*/ 158 w 400"/>
              <a:gd name="T37" fmla="*/ 407 h 434"/>
              <a:gd name="T38" fmla="*/ 167 w 400"/>
              <a:gd name="T39" fmla="*/ 384 h 434"/>
              <a:gd name="T40" fmla="*/ 167 w 400"/>
              <a:gd name="T41" fmla="*/ 199 h 434"/>
              <a:gd name="T42" fmla="*/ 367 w 400"/>
              <a:gd name="T43" fmla="*/ 137 h 434"/>
              <a:gd name="T44" fmla="*/ 367 w 400"/>
              <a:gd name="T45" fmla="*/ 277 h 434"/>
              <a:gd name="T46" fmla="*/ 317 w 400"/>
              <a:gd name="T47" fmla="*/ 267 h 434"/>
              <a:gd name="T48" fmla="*/ 292 w 400"/>
              <a:gd name="T49" fmla="*/ 270 h 434"/>
              <a:gd name="T50" fmla="*/ 265 w 400"/>
              <a:gd name="T51" fmla="*/ 278 h 434"/>
              <a:gd name="T52" fmla="*/ 242 w 400"/>
              <a:gd name="T53" fmla="*/ 294 h 434"/>
              <a:gd name="T54" fmla="*/ 234 w 400"/>
              <a:gd name="T55" fmla="*/ 317 h 434"/>
              <a:gd name="T56" fmla="*/ 242 w 400"/>
              <a:gd name="T57" fmla="*/ 340 h 434"/>
              <a:gd name="T58" fmla="*/ 265 w 400"/>
              <a:gd name="T59" fmla="*/ 356 h 434"/>
              <a:gd name="T60" fmla="*/ 292 w 400"/>
              <a:gd name="T61" fmla="*/ 364 h 434"/>
              <a:gd name="T62" fmla="*/ 317 w 400"/>
              <a:gd name="T63" fmla="*/ 367 h 434"/>
              <a:gd name="T64" fmla="*/ 342 w 400"/>
              <a:gd name="T65" fmla="*/ 364 h 434"/>
              <a:gd name="T66" fmla="*/ 369 w 400"/>
              <a:gd name="T67" fmla="*/ 356 h 434"/>
              <a:gd name="T68" fmla="*/ 392 w 400"/>
              <a:gd name="T69" fmla="*/ 340 h 434"/>
              <a:gd name="T70" fmla="*/ 400 w 400"/>
              <a:gd name="T71" fmla="*/ 317 h 434"/>
              <a:gd name="T72" fmla="*/ 400 w 400"/>
              <a:gd name="T73" fmla="*/ 25 h 434"/>
              <a:gd name="T74" fmla="*/ 393 w 400"/>
              <a:gd name="T75" fmla="*/ 7 h 434"/>
              <a:gd name="T76" fmla="*/ 393 w 400"/>
              <a:gd name="T77" fmla="*/ 7 h 434"/>
              <a:gd name="T78" fmla="*/ 393 w 400"/>
              <a:gd name="T79" fmla="*/ 7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0" h="434">
                <a:moveTo>
                  <a:pt x="393" y="7"/>
                </a:moveTo>
                <a:cubicBezTo>
                  <a:pt x="388" y="2"/>
                  <a:pt x="382" y="0"/>
                  <a:pt x="375" y="0"/>
                </a:cubicBezTo>
                <a:cubicBezTo>
                  <a:pt x="373" y="0"/>
                  <a:pt x="370" y="0"/>
                  <a:pt x="368" y="1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46" y="70"/>
                  <a:pt x="142" y="73"/>
                  <a:pt x="138" y="77"/>
                </a:cubicBezTo>
                <a:cubicBezTo>
                  <a:pt x="135" y="81"/>
                  <a:pt x="133" y="86"/>
                  <a:pt x="133" y="92"/>
                </a:cubicBezTo>
                <a:cubicBezTo>
                  <a:pt x="133" y="344"/>
                  <a:pt x="133" y="344"/>
                  <a:pt x="133" y="344"/>
                </a:cubicBezTo>
                <a:cubicBezTo>
                  <a:pt x="118" y="337"/>
                  <a:pt x="102" y="334"/>
                  <a:pt x="83" y="334"/>
                </a:cubicBezTo>
                <a:cubicBezTo>
                  <a:pt x="76" y="334"/>
                  <a:pt x="67" y="335"/>
                  <a:pt x="58" y="336"/>
                </a:cubicBezTo>
                <a:cubicBezTo>
                  <a:pt x="49" y="338"/>
                  <a:pt x="40" y="341"/>
                  <a:pt x="31" y="345"/>
                </a:cubicBezTo>
                <a:cubicBezTo>
                  <a:pt x="22" y="349"/>
                  <a:pt x="15" y="354"/>
                  <a:pt x="9" y="361"/>
                </a:cubicBezTo>
                <a:cubicBezTo>
                  <a:pt x="3" y="367"/>
                  <a:pt x="0" y="375"/>
                  <a:pt x="0" y="384"/>
                </a:cubicBezTo>
                <a:cubicBezTo>
                  <a:pt x="0" y="392"/>
                  <a:pt x="3" y="400"/>
                  <a:pt x="9" y="407"/>
                </a:cubicBezTo>
                <a:cubicBezTo>
                  <a:pt x="15" y="414"/>
                  <a:pt x="22" y="419"/>
                  <a:pt x="31" y="423"/>
                </a:cubicBezTo>
                <a:cubicBezTo>
                  <a:pt x="40" y="426"/>
                  <a:pt x="49" y="429"/>
                  <a:pt x="58" y="431"/>
                </a:cubicBezTo>
                <a:cubicBezTo>
                  <a:pt x="67" y="433"/>
                  <a:pt x="76" y="434"/>
                  <a:pt x="83" y="434"/>
                </a:cubicBezTo>
                <a:cubicBezTo>
                  <a:pt x="91" y="434"/>
                  <a:pt x="100" y="433"/>
                  <a:pt x="109" y="431"/>
                </a:cubicBezTo>
                <a:cubicBezTo>
                  <a:pt x="118" y="429"/>
                  <a:pt x="127" y="426"/>
                  <a:pt x="136" y="423"/>
                </a:cubicBezTo>
                <a:cubicBezTo>
                  <a:pt x="145" y="419"/>
                  <a:pt x="152" y="414"/>
                  <a:pt x="158" y="407"/>
                </a:cubicBezTo>
                <a:cubicBezTo>
                  <a:pt x="164" y="400"/>
                  <a:pt x="167" y="392"/>
                  <a:pt x="167" y="384"/>
                </a:cubicBezTo>
                <a:cubicBezTo>
                  <a:pt x="167" y="199"/>
                  <a:pt x="167" y="199"/>
                  <a:pt x="167" y="199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7" y="277"/>
                  <a:pt x="367" y="277"/>
                  <a:pt x="367" y="277"/>
                </a:cubicBezTo>
                <a:cubicBezTo>
                  <a:pt x="352" y="270"/>
                  <a:pt x="335" y="267"/>
                  <a:pt x="317" y="267"/>
                </a:cubicBezTo>
                <a:cubicBezTo>
                  <a:pt x="309" y="267"/>
                  <a:pt x="301" y="268"/>
                  <a:pt x="292" y="270"/>
                </a:cubicBezTo>
                <a:cubicBezTo>
                  <a:pt x="283" y="272"/>
                  <a:pt x="274" y="274"/>
                  <a:pt x="265" y="278"/>
                </a:cubicBezTo>
                <a:cubicBezTo>
                  <a:pt x="256" y="282"/>
                  <a:pt x="248" y="287"/>
                  <a:pt x="242" y="294"/>
                </a:cubicBezTo>
                <a:cubicBezTo>
                  <a:pt x="237" y="301"/>
                  <a:pt x="234" y="308"/>
                  <a:pt x="234" y="317"/>
                </a:cubicBezTo>
                <a:cubicBezTo>
                  <a:pt x="234" y="326"/>
                  <a:pt x="237" y="333"/>
                  <a:pt x="242" y="340"/>
                </a:cubicBezTo>
                <a:cubicBezTo>
                  <a:pt x="248" y="347"/>
                  <a:pt x="256" y="352"/>
                  <a:pt x="265" y="356"/>
                </a:cubicBezTo>
                <a:cubicBezTo>
                  <a:pt x="274" y="360"/>
                  <a:pt x="283" y="363"/>
                  <a:pt x="292" y="364"/>
                </a:cubicBezTo>
                <a:cubicBezTo>
                  <a:pt x="301" y="366"/>
                  <a:pt x="309" y="367"/>
                  <a:pt x="317" y="367"/>
                </a:cubicBezTo>
                <a:cubicBezTo>
                  <a:pt x="325" y="367"/>
                  <a:pt x="333" y="366"/>
                  <a:pt x="342" y="364"/>
                </a:cubicBezTo>
                <a:cubicBezTo>
                  <a:pt x="351" y="363"/>
                  <a:pt x="360" y="360"/>
                  <a:pt x="369" y="356"/>
                </a:cubicBezTo>
                <a:cubicBezTo>
                  <a:pt x="378" y="352"/>
                  <a:pt x="386" y="347"/>
                  <a:pt x="392" y="340"/>
                </a:cubicBezTo>
                <a:cubicBezTo>
                  <a:pt x="398" y="333"/>
                  <a:pt x="400" y="326"/>
                  <a:pt x="400" y="317"/>
                </a:cubicBezTo>
                <a:cubicBezTo>
                  <a:pt x="400" y="25"/>
                  <a:pt x="400" y="25"/>
                  <a:pt x="400" y="25"/>
                </a:cubicBezTo>
                <a:cubicBezTo>
                  <a:pt x="400" y="18"/>
                  <a:pt x="398" y="12"/>
                  <a:pt x="393" y="7"/>
                </a:cubicBezTo>
                <a:close/>
                <a:moveTo>
                  <a:pt x="393" y="7"/>
                </a:moveTo>
                <a:cubicBezTo>
                  <a:pt x="393" y="7"/>
                  <a:pt x="393" y="7"/>
                  <a:pt x="393" y="7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4545966" y="2338281"/>
            <a:ext cx="649234" cy="702679"/>
            <a:chOff x="-698500" y="-1852613"/>
            <a:chExt cx="1446213" cy="1565275"/>
          </a:xfrm>
          <a:solidFill>
            <a:srgbClr val="FFFFFF"/>
          </a:solidFill>
        </p:grpSpPr>
        <p:sp>
          <p:nvSpPr>
            <p:cNvPr id="74" name="Freeform 15"/>
            <p:cNvSpPr>
              <a:spLocks noEditPoints="1"/>
            </p:cNvSpPr>
            <p:nvPr/>
          </p:nvSpPr>
          <p:spPr bwMode="auto">
            <a:xfrm>
              <a:off x="-93662" y="-1852613"/>
              <a:ext cx="241300" cy="844550"/>
            </a:xfrm>
            <a:custGeom>
              <a:avLst/>
              <a:gdLst>
                <a:gd name="T0" fmla="*/ 33 w 67"/>
                <a:gd name="T1" fmla="*/ 234 h 234"/>
                <a:gd name="T2" fmla="*/ 57 w 67"/>
                <a:gd name="T3" fmla="*/ 224 h 234"/>
                <a:gd name="T4" fmla="*/ 67 w 67"/>
                <a:gd name="T5" fmla="*/ 200 h 234"/>
                <a:gd name="T6" fmla="*/ 67 w 67"/>
                <a:gd name="T7" fmla="*/ 33 h 234"/>
                <a:gd name="T8" fmla="*/ 57 w 67"/>
                <a:gd name="T9" fmla="*/ 10 h 234"/>
                <a:gd name="T10" fmla="*/ 33 w 67"/>
                <a:gd name="T11" fmla="*/ 0 h 234"/>
                <a:gd name="T12" fmla="*/ 10 w 67"/>
                <a:gd name="T13" fmla="*/ 10 h 234"/>
                <a:gd name="T14" fmla="*/ 0 w 67"/>
                <a:gd name="T15" fmla="*/ 33 h 234"/>
                <a:gd name="T16" fmla="*/ 0 w 67"/>
                <a:gd name="T17" fmla="*/ 200 h 234"/>
                <a:gd name="T18" fmla="*/ 10 w 67"/>
                <a:gd name="T19" fmla="*/ 224 h 234"/>
                <a:gd name="T20" fmla="*/ 33 w 67"/>
                <a:gd name="T21" fmla="*/ 234 h 234"/>
                <a:gd name="T22" fmla="*/ 33 w 67"/>
                <a:gd name="T23" fmla="*/ 234 h 234"/>
                <a:gd name="T24" fmla="*/ 33 w 67"/>
                <a:gd name="T25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234">
                  <a:moveTo>
                    <a:pt x="33" y="234"/>
                  </a:moveTo>
                  <a:cubicBezTo>
                    <a:pt x="42" y="234"/>
                    <a:pt x="50" y="230"/>
                    <a:pt x="57" y="224"/>
                  </a:cubicBezTo>
                  <a:cubicBezTo>
                    <a:pt x="63" y="217"/>
                    <a:pt x="67" y="209"/>
                    <a:pt x="67" y="200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24"/>
                    <a:pt x="63" y="17"/>
                    <a:pt x="57" y="10"/>
                  </a:cubicBezTo>
                  <a:cubicBezTo>
                    <a:pt x="50" y="3"/>
                    <a:pt x="42" y="0"/>
                    <a:pt x="33" y="0"/>
                  </a:cubicBezTo>
                  <a:cubicBezTo>
                    <a:pt x="24" y="0"/>
                    <a:pt x="16" y="3"/>
                    <a:pt x="10" y="10"/>
                  </a:cubicBezTo>
                  <a:cubicBezTo>
                    <a:pt x="3" y="17"/>
                    <a:pt x="0" y="24"/>
                    <a:pt x="0" y="3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9"/>
                    <a:pt x="3" y="217"/>
                    <a:pt x="10" y="224"/>
                  </a:cubicBezTo>
                  <a:cubicBezTo>
                    <a:pt x="16" y="230"/>
                    <a:pt x="24" y="234"/>
                    <a:pt x="33" y="234"/>
                  </a:cubicBezTo>
                  <a:close/>
                  <a:moveTo>
                    <a:pt x="33" y="234"/>
                  </a:moveTo>
                  <a:cubicBezTo>
                    <a:pt x="33" y="234"/>
                    <a:pt x="33" y="234"/>
                    <a:pt x="33" y="2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16"/>
            <p:cNvSpPr>
              <a:spLocks noEditPoints="1"/>
            </p:cNvSpPr>
            <p:nvPr/>
          </p:nvSpPr>
          <p:spPr bwMode="auto">
            <a:xfrm>
              <a:off x="-698500" y="-1614488"/>
              <a:ext cx="1446213" cy="1327150"/>
            </a:xfrm>
            <a:custGeom>
              <a:avLst/>
              <a:gdLst>
                <a:gd name="T0" fmla="*/ 379 w 400"/>
                <a:gd name="T1" fmla="*/ 78 h 368"/>
                <a:gd name="T2" fmla="*/ 320 w 400"/>
                <a:gd name="T3" fmla="*/ 8 h 368"/>
                <a:gd name="T4" fmla="*/ 296 w 400"/>
                <a:gd name="T5" fmla="*/ 1 h 368"/>
                <a:gd name="T6" fmla="*/ 274 w 400"/>
                <a:gd name="T7" fmla="*/ 14 h 368"/>
                <a:gd name="T8" fmla="*/ 267 w 400"/>
                <a:gd name="T9" fmla="*/ 39 h 368"/>
                <a:gd name="T10" fmla="*/ 280 w 400"/>
                <a:gd name="T11" fmla="*/ 61 h 368"/>
                <a:gd name="T12" fmla="*/ 320 w 400"/>
                <a:gd name="T13" fmla="*/ 108 h 368"/>
                <a:gd name="T14" fmla="*/ 334 w 400"/>
                <a:gd name="T15" fmla="*/ 168 h 368"/>
                <a:gd name="T16" fmla="*/ 323 w 400"/>
                <a:gd name="T17" fmla="*/ 219 h 368"/>
                <a:gd name="T18" fmla="*/ 295 w 400"/>
                <a:gd name="T19" fmla="*/ 262 h 368"/>
                <a:gd name="T20" fmla="*/ 252 w 400"/>
                <a:gd name="T21" fmla="*/ 291 h 368"/>
                <a:gd name="T22" fmla="*/ 200 w 400"/>
                <a:gd name="T23" fmla="*/ 301 h 368"/>
                <a:gd name="T24" fmla="*/ 148 w 400"/>
                <a:gd name="T25" fmla="*/ 291 h 368"/>
                <a:gd name="T26" fmla="*/ 106 w 400"/>
                <a:gd name="T27" fmla="*/ 262 h 368"/>
                <a:gd name="T28" fmla="*/ 77 w 400"/>
                <a:gd name="T29" fmla="*/ 219 h 368"/>
                <a:gd name="T30" fmla="*/ 67 w 400"/>
                <a:gd name="T31" fmla="*/ 168 h 368"/>
                <a:gd name="T32" fmla="*/ 81 w 400"/>
                <a:gd name="T33" fmla="*/ 108 h 368"/>
                <a:gd name="T34" fmla="*/ 120 w 400"/>
                <a:gd name="T35" fmla="*/ 61 h 368"/>
                <a:gd name="T36" fmla="*/ 133 w 400"/>
                <a:gd name="T37" fmla="*/ 39 h 368"/>
                <a:gd name="T38" fmla="*/ 127 w 400"/>
                <a:gd name="T39" fmla="*/ 14 h 368"/>
                <a:gd name="T40" fmla="*/ 105 w 400"/>
                <a:gd name="T41" fmla="*/ 1 h 368"/>
                <a:gd name="T42" fmla="*/ 80 w 400"/>
                <a:gd name="T43" fmla="*/ 8 h 368"/>
                <a:gd name="T44" fmla="*/ 21 w 400"/>
                <a:gd name="T45" fmla="*/ 78 h 368"/>
                <a:gd name="T46" fmla="*/ 0 w 400"/>
                <a:gd name="T47" fmla="*/ 168 h 368"/>
                <a:gd name="T48" fmla="*/ 16 w 400"/>
                <a:gd name="T49" fmla="*/ 245 h 368"/>
                <a:gd name="T50" fmla="*/ 59 w 400"/>
                <a:gd name="T51" fmla="*/ 309 h 368"/>
                <a:gd name="T52" fmla="*/ 123 w 400"/>
                <a:gd name="T53" fmla="*/ 352 h 368"/>
                <a:gd name="T54" fmla="*/ 200 w 400"/>
                <a:gd name="T55" fmla="*/ 368 h 368"/>
                <a:gd name="T56" fmla="*/ 278 w 400"/>
                <a:gd name="T57" fmla="*/ 352 h 368"/>
                <a:gd name="T58" fmla="*/ 342 w 400"/>
                <a:gd name="T59" fmla="*/ 309 h 368"/>
                <a:gd name="T60" fmla="*/ 385 w 400"/>
                <a:gd name="T61" fmla="*/ 245 h 368"/>
                <a:gd name="T62" fmla="*/ 400 w 400"/>
                <a:gd name="T63" fmla="*/ 168 h 368"/>
                <a:gd name="T64" fmla="*/ 379 w 400"/>
                <a:gd name="T65" fmla="*/ 78 h 368"/>
                <a:gd name="T66" fmla="*/ 379 w 400"/>
                <a:gd name="T67" fmla="*/ 78 h 368"/>
                <a:gd name="T68" fmla="*/ 379 w 400"/>
                <a:gd name="T69" fmla="*/ 7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68">
                  <a:moveTo>
                    <a:pt x="379" y="78"/>
                  </a:moveTo>
                  <a:cubicBezTo>
                    <a:pt x="365" y="50"/>
                    <a:pt x="346" y="27"/>
                    <a:pt x="320" y="8"/>
                  </a:cubicBezTo>
                  <a:cubicBezTo>
                    <a:pt x="313" y="2"/>
                    <a:pt x="305" y="0"/>
                    <a:pt x="296" y="1"/>
                  </a:cubicBezTo>
                  <a:cubicBezTo>
                    <a:pt x="286" y="2"/>
                    <a:pt x="279" y="7"/>
                    <a:pt x="274" y="14"/>
                  </a:cubicBezTo>
                  <a:cubicBezTo>
                    <a:pt x="268" y="22"/>
                    <a:pt x="266" y="30"/>
                    <a:pt x="267" y="39"/>
                  </a:cubicBezTo>
                  <a:cubicBezTo>
                    <a:pt x="269" y="48"/>
                    <a:pt x="273" y="55"/>
                    <a:pt x="280" y="61"/>
                  </a:cubicBezTo>
                  <a:cubicBezTo>
                    <a:pt x="297" y="74"/>
                    <a:pt x="310" y="90"/>
                    <a:pt x="320" y="108"/>
                  </a:cubicBezTo>
                  <a:cubicBezTo>
                    <a:pt x="329" y="127"/>
                    <a:pt x="334" y="147"/>
                    <a:pt x="334" y="168"/>
                  </a:cubicBezTo>
                  <a:cubicBezTo>
                    <a:pt x="334" y="186"/>
                    <a:pt x="330" y="203"/>
                    <a:pt x="323" y="219"/>
                  </a:cubicBezTo>
                  <a:cubicBezTo>
                    <a:pt x="316" y="236"/>
                    <a:pt x="307" y="250"/>
                    <a:pt x="295" y="262"/>
                  </a:cubicBezTo>
                  <a:cubicBezTo>
                    <a:pt x="283" y="274"/>
                    <a:pt x="268" y="283"/>
                    <a:pt x="252" y="291"/>
                  </a:cubicBezTo>
                  <a:cubicBezTo>
                    <a:pt x="236" y="298"/>
                    <a:pt x="218" y="301"/>
                    <a:pt x="200" y="301"/>
                  </a:cubicBezTo>
                  <a:cubicBezTo>
                    <a:pt x="182" y="301"/>
                    <a:pt x="165" y="298"/>
                    <a:pt x="148" y="291"/>
                  </a:cubicBezTo>
                  <a:cubicBezTo>
                    <a:pt x="132" y="283"/>
                    <a:pt x="118" y="274"/>
                    <a:pt x="106" y="262"/>
                  </a:cubicBezTo>
                  <a:cubicBezTo>
                    <a:pt x="94" y="250"/>
                    <a:pt x="84" y="236"/>
                    <a:pt x="77" y="219"/>
                  </a:cubicBezTo>
                  <a:cubicBezTo>
                    <a:pt x="70" y="203"/>
                    <a:pt x="67" y="186"/>
                    <a:pt x="67" y="168"/>
                  </a:cubicBezTo>
                  <a:cubicBezTo>
                    <a:pt x="67" y="147"/>
                    <a:pt x="71" y="127"/>
                    <a:pt x="81" y="108"/>
                  </a:cubicBezTo>
                  <a:cubicBezTo>
                    <a:pt x="90" y="90"/>
                    <a:pt x="103" y="74"/>
                    <a:pt x="120" y="61"/>
                  </a:cubicBezTo>
                  <a:cubicBezTo>
                    <a:pt x="127" y="55"/>
                    <a:pt x="132" y="48"/>
                    <a:pt x="133" y="39"/>
                  </a:cubicBezTo>
                  <a:cubicBezTo>
                    <a:pt x="134" y="30"/>
                    <a:pt x="132" y="22"/>
                    <a:pt x="127" y="14"/>
                  </a:cubicBezTo>
                  <a:cubicBezTo>
                    <a:pt x="121" y="7"/>
                    <a:pt x="114" y="2"/>
                    <a:pt x="105" y="1"/>
                  </a:cubicBezTo>
                  <a:cubicBezTo>
                    <a:pt x="96" y="0"/>
                    <a:pt x="88" y="2"/>
                    <a:pt x="80" y="8"/>
                  </a:cubicBezTo>
                  <a:cubicBezTo>
                    <a:pt x="55" y="27"/>
                    <a:pt x="35" y="50"/>
                    <a:pt x="21" y="78"/>
                  </a:cubicBezTo>
                  <a:cubicBezTo>
                    <a:pt x="7" y="106"/>
                    <a:pt x="0" y="136"/>
                    <a:pt x="0" y="168"/>
                  </a:cubicBezTo>
                  <a:cubicBezTo>
                    <a:pt x="0" y="195"/>
                    <a:pt x="5" y="221"/>
                    <a:pt x="16" y="245"/>
                  </a:cubicBezTo>
                  <a:cubicBezTo>
                    <a:pt x="27" y="270"/>
                    <a:pt x="41" y="291"/>
                    <a:pt x="59" y="309"/>
                  </a:cubicBezTo>
                  <a:cubicBezTo>
                    <a:pt x="77" y="327"/>
                    <a:pt x="98" y="341"/>
                    <a:pt x="123" y="352"/>
                  </a:cubicBezTo>
                  <a:cubicBezTo>
                    <a:pt x="147" y="363"/>
                    <a:pt x="173" y="368"/>
                    <a:pt x="200" y="368"/>
                  </a:cubicBezTo>
                  <a:cubicBezTo>
                    <a:pt x="227" y="368"/>
                    <a:pt x="253" y="363"/>
                    <a:pt x="278" y="352"/>
                  </a:cubicBezTo>
                  <a:cubicBezTo>
                    <a:pt x="303" y="341"/>
                    <a:pt x="324" y="327"/>
                    <a:pt x="342" y="309"/>
                  </a:cubicBezTo>
                  <a:cubicBezTo>
                    <a:pt x="360" y="291"/>
                    <a:pt x="374" y="270"/>
                    <a:pt x="385" y="245"/>
                  </a:cubicBezTo>
                  <a:cubicBezTo>
                    <a:pt x="395" y="221"/>
                    <a:pt x="400" y="195"/>
                    <a:pt x="400" y="168"/>
                  </a:cubicBezTo>
                  <a:cubicBezTo>
                    <a:pt x="400" y="136"/>
                    <a:pt x="393" y="106"/>
                    <a:pt x="379" y="78"/>
                  </a:cubicBezTo>
                  <a:close/>
                  <a:moveTo>
                    <a:pt x="379" y="78"/>
                  </a:moveTo>
                  <a:cubicBezTo>
                    <a:pt x="379" y="78"/>
                    <a:pt x="379" y="78"/>
                    <a:pt x="379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9413422" y="2331965"/>
            <a:ext cx="717659" cy="715308"/>
            <a:chOff x="2336800" y="-1193801"/>
            <a:chExt cx="3362325" cy="3355976"/>
          </a:xfrm>
          <a:solidFill>
            <a:srgbClr val="FFFFFF"/>
          </a:solidFill>
        </p:grpSpPr>
        <p:sp>
          <p:nvSpPr>
            <p:cNvPr id="77" name="Freeform 22"/>
            <p:cNvSpPr>
              <a:spLocks noEditPoints="1"/>
            </p:cNvSpPr>
            <p:nvPr/>
          </p:nvSpPr>
          <p:spPr bwMode="auto">
            <a:xfrm>
              <a:off x="2336800" y="-1193801"/>
              <a:ext cx="3082925" cy="2236788"/>
            </a:xfrm>
            <a:custGeom>
              <a:avLst/>
              <a:gdLst>
                <a:gd name="T0" fmla="*/ 55 w 1502"/>
                <a:gd name="T1" fmla="*/ 819 h 1092"/>
                <a:gd name="T2" fmla="*/ 819 w 1502"/>
                <a:gd name="T3" fmla="*/ 55 h 1092"/>
                <a:gd name="T4" fmla="*/ 1422 w 1502"/>
                <a:gd name="T5" fmla="*/ 355 h 1092"/>
                <a:gd name="T6" fmla="*/ 1256 w 1502"/>
                <a:gd name="T7" fmla="*/ 355 h 1092"/>
                <a:gd name="T8" fmla="*/ 1229 w 1502"/>
                <a:gd name="T9" fmla="*/ 382 h 1092"/>
                <a:gd name="T10" fmla="*/ 1256 w 1502"/>
                <a:gd name="T11" fmla="*/ 410 h 1092"/>
                <a:gd name="T12" fmla="*/ 1475 w 1502"/>
                <a:gd name="T13" fmla="*/ 410 h 1092"/>
                <a:gd name="T14" fmla="*/ 1477 w 1502"/>
                <a:gd name="T15" fmla="*/ 409 h 1092"/>
                <a:gd name="T16" fmla="*/ 1482 w 1502"/>
                <a:gd name="T17" fmla="*/ 408 h 1092"/>
                <a:gd name="T18" fmla="*/ 1487 w 1502"/>
                <a:gd name="T19" fmla="*/ 406 h 1092"/>
                <a:gd name="T20" fmla="*/ 1490 w 1502"/>
                <a:gd name="T21" fmla="*/ 405 h 1092"/>
                <a:gd name="T22" fmla="*/ 1492 w 1502"/>
                <a:gd name="T23" fmla="*/ 403 h 1092"/>
                <a:gd name="T24" fmla="*/ 1495 w 1502"/>
                <a:gd name="T25" fmla="*/ 399 h 1092"/>
                <a:gd name="T26" fmla="*/ 1498 w 1502"/>
                <a:gd name="T27" fmla="*/ 395 h 1092"/>
                <a:gd name="T28" fmla="*/ 1500 w 1502"/>
                <a:gd name="T29" fmla="*/ 390 h 1092"/>
                <a:gd name="T30" fmla="*/ 1501 w 1502"/>
                <a:gd name="T31" fmla="*/ 385 h 1092"/>
                <a:gd name="T32" fmla="*/ 1502 w 1502"/>
                <a:gd name="T33" fmla="*/ 382 h 1092"/>
                <a:gd name="T34" fmla="*/ 1502 w 1502"/>
                <a:gd name="T35" fmla="*/ 164 h 1092"/>
                <a:gd name="T36" fmla="*/ 1475 w 1502"/>
                <a:gd name="T37" fmla="*/ 137 h 1092"/>
                <a:gd name="T38" fmla="*/ 1447 w 1502"/>
                <a:gd name="T39" fmla="*/ 164 h 1092"/>
                <a:gd name="T40" fmla="*/ 1447 w 1502"/>
                <a:gd name="T41" fmla="*/ 300 h 1092"/>
                <a:gd name="T42" fmla="*/ 819 w 1502"/>
                <a:gd name="T43" fmla="*/ 0 h 1092"/>
                <a:gd name="T44" fmla="*/ 0 w 1502"/>
                <a:gd name="T45" fmla="*/ 819 h 1092"/>
                <a:gd name="T46" fmla="*/ 40 w 1502"/>
                <a:gd name="T47" fmla="*/ 1073 h 1092"/>
                <a:gd name="T48" fmla="*/ 66 w 1502"/>
                <a:gd name="T49" fmla="*/ 1092 h 1092"/>
                <a:gd name="T50" fmla="*/ 75 w 1502"/>
                <a:gd name="T51" fmla="*/ 1091 h 1092"/>
                <a:gd name="T52" fmla="*/ 92 w 1502"/>
                <a:gd name="T53" fmla="*/ 1056 h 1092"/>
                <a:gd name="T54" fmla="*/ 55 w 1502"/>
                <a:gd name="T55" fmla="*/ 819 h 1092"/>
                <a:gd name="T56" fmla="*/ 55 w 1502"/>
                <a:gd name="T57" fmla="*/ 819 h 1092"/>
                <a:gd name="T58" fmla="*/ 55 w 1502"/>
                <a:gd name="T59" fmla="*/ 819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02" h="1092">
                  <a:moveTo>
                    <a:pt x="55" y="819"/>
                  </a:moveTo>
                  <a:cubicBezTo>
                    <a:pt x="55" y="398"/>
                    <a:pt x="398" y="55"/>
                    <a:pt x="819" y="55"/>
                  </a:cubicBezTo>
                  <a:cubicBezTo>
                    <a:pt x="1056" y="55"/>
                    <a:pt x="1277" y="166"/>
                    <a:pt x="1422" y="355"/>
                  </a:cubicBezTo>
                  <a:cubicBezTo>
                    <a:pt x="1256" y="355"/>
                    <a:pt x="1256" y="355"/>
                    <a:pt x="1256" y="355"/>
                  </a:cubicBezTo>
                  <a:cubicBezTo>
                    <a:pt x="1241" y="355"/>
                    <a:pt x="1229" y="367"/>
                    <a:pt x="1229" y="382"/>
                  </a:cubicBezTo>
                  <a:cubicBezTo>
                    <a:pt x="1229" y="397"/>
                    <a:pt x="1241" y="410"/>
                    <a:pt x="1256" y="410"/>
                  </a:cubicBezTo>
                  <a:cubicBezTo>
                    <a:pt x="1475" y="410"/>
                    <a:pt x="1475" y="410"/>
                    <a:pt x="1475" y="410"/>
                  </a:cubicBezTo>
                  <a:cubicBezTo>
                    <a:pt x="1475" y="410"/>
                    <a:pt x="1476" y="409"/>
                    <a:pt x="1477" y="409"/>
                  </a:cubicBezTo>
                  <a:cubicBezTo>
                    <a:pt x="1479" y="409"/>
                    <a:pt x="1481" y="409"/>
                    <a:pt x="1482" y="408"/>
                  </a:cubicBezTo>
                  <a:cubicBezTo>
                    <a:pt x="1484" y="407"/>
                    <a:pt x="1486" y="407"/>
                    <a:pt x="1487" y="406"/>
                  </a:cubicBezTo>
                  <a:cubicBezTo>
                    <a:pt x="1488" y="406"/>
                    <a:pt x="1489" y="406"/>
                    <a:pt x="1490" y="405"/>
                  </a:cubicBezTo>
                  <a:cubicBezTo>
                    <a:pt x="1490" y="405"/>
                    <a:pt x="1491" y="404"/>
                    <a:pt x="1492" y="403"/>
                  </a:cubicBezTo>
                  <a:cubicBezTo>
                    <a:pt x="1493" y="402"/>
                    <a:pt x="1494" y="401"/>
                    <a:pt x="1495" y="399"/>
                  </a:cubicBezTo>
                  <a:cubicBezTo>
                    <a:pt x="1497" y="398"/>
                    <a:pt x="1498" y="397"/>
                    <a:pt x="1498" y="395"/>
                  </a:cubicBezTo>
                  <a:cubicBezTo>
                    <a:pt x="1499" y="394"/>
                    <a:pt x="1500" y="392"/>
                    <a:pt x="1500" y="390"/>
                  </a:cubicBezTo>
                  <a:cubicBezTo>
                    <a:pt x="1501" y="389"/>
                    <a:pt x="1501" y="387"/>
                    <a:pt x="1501" y="385"/>
                  </a:cubicBezTo>
                  <a:cubicBezTo>
                    <a:pt x="1501" y="384"/>
                    <a:pt x="1502" y="383"/>
                    <a:pt x="1502" y="382"/>
                  </a:cubicBezTo>
                  <a:cubicBezTo>
                    <a:pt x="1502" y="164"/>
                    <a:pt x="1502" y="164"/>
                    <a:pt x="1502" y="164"/>
                  </a:cubicBezTo>
                  <a:cubicBezTo>
                    <a:pt x="1502" y="149"/>
                    <a:pt x="1490" y="137"/>
                    <a:pt x="1475" y="137"/>
                  </a:cubicBezTo>
                  <a:cubicBezTo>
                    <a:pt x="1459" y="137"/>
                    <a:pt x="1447" y="149"/>
                    <a:pt x="1447" y="164"/>
                  </a:cubicBezTo>
                  <a:cubicBezTo>
                    <a:pt x="1447" y="300"/>
                    <a:pt x="1447" y="300"/>
                    <a:pt x="1447" y="300"/>
                  </a:cubicBezTo>
                  <a:cubicBezTo>
                    <a:pt x="1293" y="111"/>
                    <a:pt x="1064" y="0"/>
                    <a:pt x="819" y="0"/>
                  </a:cubicBezTo>
                  <a:cubicBezTo>
                    <a:pt x="368" y="0"/>
                    <a:pt x="0" y="367"/>
                    <a:pt x="0" y="819"/>
                  </a:cubicBezTo>
                  <a:cubicBezTo>
                    <a:pt x="0" y="906"/>
                    <a:pt x="14" y="992"/>
                    <a:pt x="40" y="1073"/>
                  </a:cubicBezTo>
                  <a:cubicBezTo>
                    <a:pt x="44" y="1085"/>
                    <a:pt x="55" y="1092"/>
                    <a:pt x="66" y="1092"/>
                  </a:cubicBezTo>
                  <a:cubicBezTo>
                    <a:pt x="69" y="1092"/>
                    <a:pt x="72" y="1092"/>
                    <a:pt x="75" y="1091"/>
                  </a:cubicBezTo>
                  <a:cubicBezTo>
                    <a:pt x="89" y="1086"/>
                    <a:pt x="97" y="1071"/>
                    <a:pt x="92" y="1056"/>
                  </a:cubicBezTo>
                  <a:cubicBezTo>
                    <a:pt x="67" y="980"/>
                    <a:pt x="55" y="900"/>
                    <a:pt x="55" y="819"/>
                  </a:cubicBezTo>
                  <a:close/>
                  <a:moveTo>
                    <a:pt x="55" y="819"/>
                  </a:moveTo>
                  <a:cubicBezTo>
                    <a:pt x="55" y="819"/>
                    <a:pt x="55" y="819"/>
                    <a:pt x="55" y="8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3"/>
            <p:cNvSpPr>
              <a:spLocks noEditPoints="1"/>
            </p:cNvSpPr>
            <p:nvPr/>
          </p:nvSpPr>
          <p:spPr bwMode="auto">
            <a:xfrm>
              <a:off x="3287713" y="-641350"/>
              <a:ext cx="1463675" cy="2244725"/>
            </a:xfrm>
            <a:custGeom>
              <a:avLst/>
              <a:gdLst>
                <a:gd name="T0" fmla="*/ 264 w 713"/>
                <a:gd name="T1" fmla="*/ 1093 h 1095"/>
                <a:gd name="T2" fmla="*/ 274 w 713"/>
                <a:gd name="T3" fmla="*/ 1095 h 1095"/>
                <a:gd name="T4" fmla="*/ 297 w 713"/>
                <a:gd name="T5" fmla="*/ 1083 h 1095"/>
                <a:gd name="T6" fmla="*/ 707 w 713"/>
                <a:gd name="T7" fmla="*/ 455 h 1095"/>
                <a:gd name="T8" fmla="*/ 707 w 713"/>
                <a:gd name="T9" fmla="*/ 425 h 1095"/>
                <a:gd name="T10" fmla="*/ 679 w 713"/>
                <a:gd name="T11" fmla="*/ 413 h 1095"/>
                <a:gd name="T12" fmla="*/ 390 w 713"/>
                <a:gd name="T13" fmla="*/ 461 h 1095"/>
                <a:gd name="T14" fmla="*/ 465 w 713"/>
                <a:gd name="T15" fmla="*/ 35 h 1095"/>
                <a:gd name="T16" fmla="*/ 448 w 713"/>
                <a:gd name="T17" fmla="*/ 5 h 1095"/>
                <a:gd name="T18" fmla="*/ 415 w 713"/>
                <a:gd name="T19" fmla="*/ 16 h 1095"/>
                <a:gd name="T20" fmla="*/ 5 w 713"/>
                <a:gd name="T21" fmla="*/ 699 h 1095"/>
                <a:gd name="T22" fmla="*/ 6 w 713"/>
                <a:gd name="T23" fmla="*/ 728 h 1095"/>
                <a:gd name="T24" fmla="*/ 33 w 713"/>
                <a:gd name="T25" fmla="*/ 740 h 1095"/>
                <a:gd name="T26" fmla="*/ 322 w 713"/>
                <a:gd name="T27" fmla="*/ 692 h 1095"/>
                <a:gd name="T28" fmla="*/ 247 w 713"/>
                <a:gd name="T29" fmla="*/ 1063 h 1095"/>
                <a:gd name="T30" fmla="*/ 264 w 713"/>
                <a:gd name="T31" fmla="*/ 1093 h 1095"/>
                <a:gd name="T32" fmla="*/ 82 w 713"/>
                <a:gd name="T33" fmla="*/ 676 h 1095"/>
                <a:gd name="T34" fmla="*/ 386 w 713"/>
                <a:gd name="T35" fmla="*/ 171 h 1095"/>
                <a:gd name="T36" fmla="*/ 329 w 713"/>
                <a:gd name="T37" fmla="*/ 490 h 1095"/>
                <a:gd name="T38" fmla="*/ 337 w 713"/>
                <a:gd name="T39" fmla="*/ 514 h 1095"/>
                <a:gd name="T40" fmla="*/ 361 w 713"/>
                <a:gd name="T41" fmla="*/ 522 h 1095"/>
                <a:gd name="T42" fmla="*/ 627 w 713"/>
                <a:gd name="T43" fmla="*/ 477 h 1095"/>
                <a:gd name="T44" fmla="*/ 329 w 713"/>
                <a:gd name="T45" fmla="*/ 934 h 1095"/>
                <a:gd name="T46" fmla="*/ 383 w 713"/>
                <a:gd name="T47" fmla="*/ 664 h 1095"/>
                <a:gd name="T48" fmla="*/ 376 w 713"/>
                <a:gd name="T49" fmla="*/ 639 h 1095"/>
                <a:gd name="T50" fmla="*/ 356 w 713"/>
                <a:gd name="T51" fmla="*/ 631 h 1095"/>
                <a:gd name="T52" fmla="*/ 352 w 713"/>
                <a:gd name="T53" fmla="*/ 631 h 1095"/>
                <a:gd name="T54" fmla="*/ 82 w 713"/>
                <a:gd name="T55" fmla="*/ 676 h 1095"/>
                <a:gd name="T56" fmla="*/ 82 w 713"/>
                <a:gd name="T57" fmla="*/ 676 h 1095"/>
                <a:gd name="T58" fmla="*/ 82 w 713"/>
                <a:gd name="T59" fmla="*/ 676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3" h="1095">
                  <a:moveTo>
                    <a:pt x="264" y="1093"/>
                  </a:moveTo>
                  <a:cubicBezTo>
                    <a:pt x="267" y="1095"/>
                    <a:pt x="271" y="1095"/>
                    <a:pt x="274" y="1095"/>
                  </a:cubicBezTo>
                  <a:cubicBezTo>
                    <a:pt x="283" y="1095"/>
                    <a:pt x="292" y="1091"/>
                    <a:pt x="297" y="1083"/>
                  </a:cubicBezTo>
                  <a:cubicBezTo>
                    <a:pt x="707" y="455"/>
                    <a:pt x="707" y="455"/>
                    <a:pt x="707" y="455"/>
                  </a:cubicBezTo>
                  <a:cubicBezTo>
                    <a:pt x="713" y="446"/>
                    <a:pt x="713" y="434"/>
                    <a:pt x="707" y="425"/>
                  </a:cubicBezTo>
                  <a:cubicBezTo>
                    <a:pt x="701" y="416"/>
                    <a:pt x="690" y="411"/>
                    <a:pt x="679" y="413"/>
                  </a:cubicBezTo>
                  <a:cubicBezTo>
                    <a:pt x="390" y="461"/>
                    <a:pt x="390" y="461"/>
                    <a:pt x="390" y="461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7" y="22"/>
                    <a:pt x="460" y="9"/>
                    <a:pt x="448" y="5"/>
                  </a:cubicBezTo>
                  <a:cubicBezTo>
                    <a:pt x="435" y="0"/>
                    <a:pt x="421" y="5"/>
                    <a:pt x="415" y="16"/>
                  </a:cubicBezTo>
                  <a:cubicBezTo>
                    <a:pt x="5" y="699"/>
                    <a:pt x="5" y="699"/>
                    <a:pt x="5" y="699"/>
                  </a:cubicBezTo>
                  <a:cubicBezTo>
                    <a:pt x="0" y="708"/>
                    <a:pt x="0" y="720"/>
                    <a:pt x="6" y="728"/>
                  </a:cubicBezTo>
                  <a:cubicBezTo>
                    <a:pt x="12" y="737"/>
                    <a:pt x="23" y="742"/>
                    <a:pt x="33" y="740"/>
                  </a:cubicBezTo>
                  <a:cubicBezTo>
                    <a:pt x="322" y="692"/>
                    <a:pt x="322" y="692"/>
                    <a:pt x="322" y="692"/>
                  </a:cubicBezTo>
                  <a:cubicBezTo>
                    <a:pt x="247" y="1063"/>
                    <a:pt x="247" y="1063"/>
                    <a:pt x="247" y="1063"/>
                  </a:cubicBezTo>
                  <a:cubicBezTo>
                    <a:pt x="245" y="1075"/>
                    <a:pt x="252" y="1088"/>
                    <a:pt x="264" y="1093"/>
                  </a:cubicBezTo>
                  <a:close/>
                  <a:moveTo>
                    <a:pt x="82" y="676"/>
                  </a:moveTo>
                  <a:cubicBezTo>
                    <a:pt x="386" y="171"/>
                    <a:pt x="386" y="171"/>
                    <a:pt x="386" y="171"/>
                  </a:cubicBezTo>
                  <a:cubicBezTo>
                    <a:pt x="329" y="490"/>
                    <a:pt x="329" y="490"/>
                    <a:pt x="329" y="490"/>
                  </a:cubicBezTo>
                  <a:cubicBezTo>
                    <a:pt x="328" y="499"/>
                    <a:pt x="331" y="507"/>
                    <a:pt x="337" y="514"/>
                  </a:cubicBezTo>
                  <a:cubicBezTo>
                    <a:pt x="343" y="520"/>
                    <a:pt x="352" y="523"/>
                    <a:pt x="361" y="522"/>
                  </a:cubicBezTo>
                  <a:cubicBezTo>
                    <a:pt x="627" y="477"/>
                    <a:pt x="627" y="477"/>
                    <a:pt x="627" y="477"/>
                  </a:cubicBezTo>
                  <a:cubicBezTo>
                    <a:pt x="329" y="934"/>
                    <a:pt x="329" y="934"/>
                    <a:pt x="329" y="934"/>
                  </a:cubicBezTo>
                  <a:cubicBezTo>
                    <a:pt x="383" y="664"/>
                    <a:pt x="383" y="664"/>
                    <a:pt x="383" y="664"/>
                  </a:cubicBezTo>
                  <a:cubicBezTo>
                    <a:pt x="385" y="655"/>
                    <a:pt x="382" y="646"/>
                    <a:pt x="376" y="639"/>
                  </a:cubicBezTo>
                  <a:cubicBezTo>
                    <a:pt x="371" y="634"/>
                    <a:pt x="364" y="631"/>
                    <a:pt x="356" y="631"/>
                  </a:cubicBezTo>
                  <a:cubicBezTo>
                    <a:pt x="355" y="631"/>
                    <a:pt x="353" y="631"/>
                    <a:pt x="352" y="631"/>
                  </a:cubicBezTo>
                  <a:lnTo>
                    <a:pt x="82" y="676"/>
                  </a:lnTo>
                  <a:close/>
                  <a:moveTo>
                    <a:pt x="82" y="676"/>
                  </a:moveTo>
                  <a:cubicBezTo>
                    <a:pt x="82" y="676"/>
                    <a:pt x="82" y="676"/>
                    <a:pt x="82" y="6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4"/>
            <p:cNvSpPr>
              <a:spLocks noEditPoints="1"/>
            </p:cNvSpPr>
            <p:nvPr/>
          </p:nvSpPr>
          <p:spPr bwMode="auto">
            <a:xfrm>
              <a:off x="2619375" y="-92075"/>
              <a:ext cx="3079750" cy="2254250"/>
            </a:xfrm>
            <a:custGeom>
              <a:avLst/>
              <a:gdLst>
                <a:gd name="T0" fmla="*/ 1460 w 1501"/>
                <a:gd name="T1" fmla="*/ 22 h 1100"/>
                <a:gd name="T2" fmla="*/ 1425 w 1501"/>
                <a:gd name="T3" fmla="*/ 5 h 1100"/>
                <a:gd name="T4" fmla="*/ 1408 w 1501"/>
                <a:gd name="T5" fmla="*/ 40 h 1100"/>
                <a:gd name="T6" fmla="*/ 1447 w 1501"/>
                <a:gd name="T7" fmla="*/ 281 h 1100"/>
                <a:gd name="T8" fmla="*/ 682 w 1501"/>
                <a:gd name="T9" fmla="*/ 1046 h 1100"/>
                <a:gd name="T10" fmla="*/ 80 w 1501"/>
                <a:gd name="T11" fmla="*/ 745 h 1100"/>
                <a:gd name="T12" fmla="*/ 245 w 1501"/>
                <a:gd name="T13" fmla="*/ 745 h 1100"/>
                <a:gd name="T14" fmla="*/ 273 w 1501"/>
                <a:gd name="T15" fmla="*/ 718 h 1100"/>
                <a:gd name="T16" fmla="*/ 245 w 1501"/>
                <a:gd name="T17" fmla="*/ 691 h 1100"/>
                <a:gd name="T18" fmla="*/ 27 w 1501"/>
                <a:gd name="T19" fmla="*/ 691 h 1100"/>
                <a:gd name="T20" fmla="*/ 24 w 1501"/>
                <a:gd name="T21" fmla="*/ 691 h 1100"/>
                <a:gd name="T22" fmla="*/ 19 w 1501"/>
                <a:gd name="T23" fmla="*/ 692 h 1100"/>
                <a:gd name="T24" fmla="*/ 14 w 1501"/>
                <a:gd name="T25" fmla="*/ 694 h 1100"/>
                <a:gd name="T26" fmla="*/ 12 w 1501"/>
                <a:gd name="T27" fmla="*/ 695 h 1100"/>
                <a:gd name="T28" fmla="*/ 10 w 1501"/>
                <a:gd name="T29" fmla="*/ 697 h 1100"/>
                <a:gd name="T30" fmla="*/ 6 w 1501"/>
                <a:gd name="T31" fmla="*/ 701 h 1100"/>
                <a:gd name="T32" fmla="*/ 3 w 1501"/>
                <a:gd name="T33" fmla="*/ 705 h 1100"/>
                <a:gd name="T34" fmla="*/ 1 w 1501"/>
                <a:gd name="T35" fmla="*/ 710 h 1100"/>
                <a:gd name="T36" fmla="*/ 0 w 1501"/>
                <a:gd name="T37" fmla="*/ 716 h 1100"/>
                <a:gd name="T38" fmla="*/ 0 w 1501"/>
                <a:gd name="T39" fmla="*/ 718 h 1100"/>
                <a:gd name="T40" fmla="*/ 0 w 1501"/>
                <a:gd name="T41" fmla="*/ 937 h 1100"/>
                <a:gd name="T42" fmla="*/ 27 w 1501"/>
                <a:gd name="T43" fmla="*/ 964 h 1100"/>
                <a:gd name="T44" fmla="*/ 54 w 1501"/>
                <a:gd name="T45" fmla="*/ 937 h 1100"/>
                <a:gd name="T46" fmla="*/ 54 w 1501"/>
                <a:gd name="T47" fmla="*/ 800 h 1100"/>
                <a:gd name="T48" fmla="*/ 682 w 1501"/>
                <a:gd name="T49" fmla="*/ 1100 h 1100"/>
                <a:gd name="T50" fmla="*/ 1501 w 1501"/>
                <a:gd name="T51" fmla="*/ 281 h 1100"/>
                <a:gd name="T52" fmla="*/ 1460 w 1501"/>
                <a:gd name="T53" fmla="*/ 22 h 1100"/>
                <a:gd name="T54" fmla="*/ 1460 w 1501"/>
                <a:gd name="T55" fmla="*/ 22 h 1100"/>
                <a:gd name="T56" fmla="*/ 1460 w 1501"/>
                <a:gd name="T57" fmla="*/ 22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1" h="1100">
                  <a:moveTo>
                    <a:pt x="1460" y="22"/>
                  </a:moveTo>
                  <a:cubicBezTo>
                    <a:pt x="1455" y="8"/>
                    <a:pt x="1440" y="0"/>
                    <a:pt x="1425" y="5"/>
                  </a:cubicBezTo>
                  <a:cubicBezTo>
                    <a:pt x="1411" y="10"/>
                    <a:pt x="1403" y="25"/>
                    <a:pt x="1408" y="40"/>
                  </a:cubicBezTo>
                  <a:cubicBezTo>
                    <a:pt x="1434" y="117"/>
                    <a:pt x="1447" y="199"/>
                    <a:pt x="1447" y="281"/>
                  </a:cubicBezTo>
                  <a:cubicBezTo>
                    <a:pt x="1447" y="703"/>
                    <a:pt x="1104" y="1046"/>
                    <a:pt x="682" y="1046"/>
                  </a:cubicBezTo>
                  <a:cubicBezTo>
                    <a:pt x="446" y="1046"/>
                    <a:pt x="224" y="934"/>
                    <a:pt x="80" y="745"/>
                  </a:cubicBezTo>
                  <a:cubicBezTo>
                    <a:pt x="245" y="745"/>
                    <a:pt x="245" y="745"/>
                    <a:pt x="245" y="745"/>
                  </a:cubicBezTo>
                  <a:cubicBezTo>
                    <a:pt x="260" y="745"/>
                    <a:pt x="273" y="733"/>
                    <a:pt x="273" y="718"/>
                  </a:cubicBezTo>
                  <a:cubicBezTo>
                    <a:pt x="273" y="703"/>
                    <a:pt x="260" y="691"/>
                    <a:pt x="245" y="691"/>
                  </a:cubicBezTo>
                  <a:cubicBezTo>
                    <a:pt x="27" y="691"/>
                    <a:pt x="27" y="691"/>
                    <a:pt x="27" y="691"/>
                  </a:cubicBezTo>
                  <a:cubicBezTo>
                    <a:pt x="26" y="691"/>
                    <a:pt x="25" y="691"/>
                    <a:pt x="24" y="691"/>
                  </a:cubicBezTo>
                  <a:cubicBezTo>
                    <a:pt x="23" y="691"/>
                    <a:pt x="21" y="692"/>
                    <a:pt x="19" y="692"/>
                  </a:cubicBezTo>
                  <a:cubicBezTo>
                    <a:pt x="17" y="693"/>
                    <a:pt x="16" y="694"/>
                    <a:pt x="14" y="694"/>
                  </a:cubicBezTo>
                  <a:cubicBezTo>
                    <a:pt x="13" y="695"/>
                    <a:pt x="12" y="695"/>
                    <a:pt x="12" y="695"/>
                  </a:cubicBezTo>
                  <a:cubicBezTo>
                    <a:pt x="11" y="696"/>
                    <a:pt x="11" y="697"/>
                    <a:pt x="10" y="697"/>
                  </a:cubicBezTo>
                  <a:cubicBezTo>
                    <a:pt x="8" y="698"/>
                    <a:pt x="7" y="700"/>
                    <a:pt x="6" y="701"/>
                  </a:cubicBezTo>
                  <a:cubicBezTo>
                    <a:pt x="5" y="702"/>
                    <a:pt x="4" y="704"/>
                    <a:pt x="3" y="705"/>
                  </a:cubicBezTo>
                  <a:cubicBezTo>
                    <a:pt x="2" y="707"/>
                    <a:pt x="2" y="708"/>
                    <a:pt x="1" y="710"/>
                  </a:cubicBezTo>
                  <a:cubicBezTo>
                    <a:pt x="1" y="712"/>
                    <a:pt x="0" y="714"/>
                    <a:pt x="0" y="716"/>
                  </a:cubicBezTo>
                  <a:cubicBezTo>
                    <a:pt x="0" y="716"/>
                    <a:pt x="0" y="717"/>
                    <a:pt x="0" y="718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52"/>
                    <a:pt x="12" y="964"/>
                    <a:pt x="27" y="964"/>
                  </a:cubicBezTo>
                  <a:cubicBezTo>
                    <a:pt x="42" y="964"/>
                    <a:pt x="54" y="952"/>
                    <a:pt x="54" y="937"/>
                  </a:cubicBezTo>
                  <a:cubicBezTo>
                    <a:pt x="54" y="800"/>
                    <a:pt x="54" y="800"/>
                    <a:pt x="54" y="800"/>
                  </a:cubicBezTo>
                  <a:cubicBezTo>
                    <a:pt x="209" y="989"/>
                    <a:pt x="438" y="1100"/>
                    <a:pt x="682" y="1100"/>
                  </a:cubicBezTo>
                  <a:cubicBezTo>
                    <a:pt x="1134" y="1100"/>
                    <a:pt x="1501" y="733"/>
                    <a:pt x="1501" y="281"/>
                  </a:cubicBezTo>
                  <a:cubicBezTo>
                    <a:pt x="1501" y="193"/>
                    <a:pt x="1487" y="106"/>
                    <a:pt x="1460" y="22"/>
                  </a:cubicBezTo>
                  <a:close/>
                  <a:moveTo>
                    <a:pt x="1460" y="22"/>
                  </a:moveTo>
                  <a:cubicBezTo>
                    <a:pt x="1460" y="22"/>
                    <a:pt x="1460" y="22"/>
                    <a:pt x="1460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1660105" y="4371548"/>
            <a:ext cx="1519290" cy="1098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kern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This letterhead design is meant to your project simple image of professional and reliability. By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660105" y="3941543"/>
            <a:ext cx="1519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Delivery</a:t>
            </a:r>
          </a:p>
        </p:txBody>
      </p:sp>
      <p:sp>
        <p:nvSpPr>
          <p:cNvPr id="66" name="Rectangle 65"/>
          <p:cNvSpPr/>
          <p:nvPr/>
        </p:nvSpPr>
        <p:spPr>
          <a:xfrm>
            <a:off x="8952972" y="4371548"/>
            <a:ext cx="1578924" cy="1098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kern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This letterhead design is meant to your project simple image of professional and reliability. By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995300" y="3941543"/>
            <a:ext cx="14942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Energy</a:t>
            </a:r>
          </a:p>
        </p:txBody>
      </p:sp>
      <p:sp>
        <p:nvSpPr>
          <p:cNvPr id="70" name="Rectangle 69"/>
          <p:cNvSpPr/>
          <p:nvPr/>
        </p:nvSpPr>
        <p:spPr>
          <a:xfrm>
            <a:off x="4093631" y="4371548"/>
            <a:ext cx="1553904" cy="1098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kern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This letterhead design is meant to your project simple image of professional and reliability. By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967870" y="3941543"/>
            <a:ext cx="18054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6"/>
                </a:solidFill>
                <a:latin typeface="Roboto Slab" pitchFamily="2" charset="0"/>
                <a:ea typeface="Roboto Slab" pitchFamily="2" charset="0"/>
              </a:rPr>
              <a:t>Powerful</a:t>
            </a:r>
          </a:p>
        </p:txBody>
      </p:sp>
      <p:sp>
        <p:nvSpPr>
          <p:cNvPr id="64" name="Rectangle 63"/>
          <p:cNvSpPr/>
          <p:nvPr/>
        </p:nvSpPr>
        <p:spPr>
          <a:xfrm>
            <a:off x="6439737" y="4371548"/>
            <a:ext cx="1763360" cy="1098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kern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Lato" charset="0"/>
                <a:sym typeface="Montserrat-Regular" charset="0"/>
              </a:rPr>
              <a:t>This letterhead design is meant to your project simple image of professional and reliability. By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50452" y="3941543"/>
            <a:ext cx="1141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pc="200" dirty="0">
                <a:solidFill>
                  <a:schemeClr val="accent3"/>
                </a:solidFill>
                <a:latin typeface="Roboto Slab" pitchFamily="2" charset="0"/>
                <a:ea typeface="Roboto Slab" pitchFamily="2" charset="0"/>
              </a:rPr>
              <a:t>Music</a:t>
            </a:r>
          </a:p>
        </p:txBody>
      </p:sp>
    </p:spTree>
    <p:extLst>
      <p:ext uri="{BB962C8B-B14F-4D97-AF65-F5344CB8AC3E}">
        <p14:creationId xmlns:p14="http://schemas.microsoft.com/office/powerpoint/2010/main" val="390360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4D69862-E00F-40C1-9AC8-EE2EB74D070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336" b="19336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D1C93CE-57D2-46F7-BDA7-F3FDB7720FC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9336" b="19336"/>
          <a:stretch>
            <a:fillRect/>
          </a:stretch>
        </p:blipFill>
        <p:spPr/>
      </p:pic>
      <p:sp>
        <p:nvSpPr>
          <p:cNvPr id="37" name="Rectangle 36"/>
          <p:cNvSpPr/>
          <p:nvPr/>
        </p:nvSpPr>
        <p:spPr>
          <a:xfrm>
            <a:off x="6096000" y="1870074"/>
            <a:ext cx="3048000" cy="24922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048000" y="4364037"/>
            <a:ext cx="3048000" cy="2492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467100" y="4722935"/>
            <a:ext cx="2209800" cy="1774434"/>
            <a:chOff x="3467100" y="2317520"/>
            <a:chExt cx="2209800" cy="1774434"/>
          </a:xfrm>
        </p:grpSpPr>
        <p:sp>
          <p:nvSpPr>
            <p:cNvPr id="46" name="AutoShape 14"/>
            <p:cNvSpPr>
              <a:spLocks/>
            </p:cNvSpPr>
            <p:nvPr/>
          </p:nvSpPr>
          <p:spPr bwMode="auto">
            <a:xfrm>
              <a:off x="4319806" y="2317520"/>
              <a:ext cx="504388" cy="5043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428" y="7328"/>
                  </a:moveTo>
                  <a:lnTo>
                    <a:pt x="6172" y="7328"/>
                  </a:lnTo>
                  <a:cubicBezTo>
                    <a:pt x="5746" y="7328"/>
                    <a:pt x="5399" y="6983"/>
                    <a:pt x="5399" y="6558"/>
                  </a:cubicBezTo>
                  <a:cubicBezTo>
                    <a:pt x="5399" y="6132"/>
                    <a:pt x="5746" y="5785"/>
                    <a:pt x="6172" y="5785"/>
                  </a:cubicBezTo>
                  <a:lnTo>
                    <a:pt x="15428" y="5785"/>
                  </a:lnTo>
                  <a:cubicBezTo>
                    <a:pt x="15854" y="5785"/>
                    <a:pt x="16200" y="6132"/>
                    <a:pt x="16200" y="6558"/>
                  </a:cubicBezTo>
                  <a:cubicBezTo>
                    <a:pt x="16200" y="6983"/>
                    <a:pt x="15854" y="7328"/>
                    <a:pt x="15428" y="7328"/>
                  </a:cubicBezTo>
                  <a:cubicBezTo>
                    <a:pt x="15428" y="7328"/>
                    <a:pt x="15428" y="7328"/>
                    <a:pt x="15428" y="7328"/>
                  </a:cubicBezTo>
                  <a:close/>
                  <a:moveTo>
                    <a:pt x="15428" y="11571"/>
                  </a:moveTo>
                  <a:lnTo>
                    <a:pt x="6172" y="11571"/>
                  </a:lnTo>
                  <a:cubicBezTo>
                    <a:pt x="5746" y="11571"/>
                    <a:pt x="5399" y="11224"/>
                    <a:pt x="5399" y="10798"/>
                  </a:cubicBezTo>
                  <a:cubicBezTo>
                    <a:pt x="5399" y="10374"/>
                    <a:pt x="5746" y="10029"/>
                    <a:pt x="6172" y="10029"/>
                  </a:cubicBezTo>
                  <a:lnTo>
                    <a:pt x="15428" y="10029"/>
                  </a:lnTo>
                  <a:cubicBezTo>
                    <a:pt x="15854" y="10029"/>
                    <a:pt x="16200" y="10374"/>
                    <a:pt x="16200" y="10798"/>
                  </a:cubicBezTo>
                  <a:cubicBezTo>
                    <a:pt x="16200" y="11224"/>
                    <a:pt x="15854" y="11571"/>
                    <a:pt x="15428" y="11571"/>
                  </a:cubicBezTo>
                  <a:cubicBezTo>
                    <a:pt x="15428" y="11571"/>
                    <a:pt x="15428" y="11571"/>
                    <a:pt x="15428" y="11571"/>
                  </a:cubicBezTo>
                  <a:close/>
                  <a:moveTo>
                    <a:pt x="15428" y="15814"/>
                  </a:moveTo>
                  <a:lnTo>
                    <a:pt x="6172" y="15814"/>
                  </a:lnTo>
                  <a:cubicBezTo>
                    <a:pt x="5746" y="15814"/>
                    <a:pt x="5399" y="15468"/>
                    <a:pt x="5399" y="15042"/>
                  </a:cubicBezTo>
                  <a:cubicBezTo>
                    <a:pt x="5399" y="14616"/>
                    <a:pt x="5746" y="14271"/>
                    <a:pt x="6172" y="14271"/>
                  </a:cubicBezTo>
                  <a:lnTo>
                    <a:pt x="15428" y="14271"/>
                  </a:lnTo>
                  <a:cubicBezTo>
                    <a:pt x="15854" y="14271"/>
                    <a:pt x="16200" y="14616"/>
                    <a:pt x="16200" y="15042"/>
                  </a:cubicBezTo>
                  <a:cubicBezTo>
                    <a:pt x="16200" y="15468"/>
                    <a:pt x="15854" y="15814"/>
                    <a:pt x="15428" y="15814"/>
                  </a:cubicBezTo>
                  <a:cubicBezTo>
                    <a:pt x="15428" y="15814"/>
                    <a:pt x="15428" y="15814"/>
                    <a:pt x="15428" y="15814"/>
                  </a:cubicBezTo>
                  <a:close/>
                  <a:moveTo>
                    <a:pt x="10799" y="0"/>
                  </a:moveTo>
                  <a:cubicBezTo>
                    <a:pt x="4844" y="0"/>
                    <a:pt x="0" y="4844"/>
                    <a:pt x="0" y="10798"/>
                  </a:cubicBezTo>
                  <a:cubicBezTo>
                    <a:pt x="0" y="16754"/>
                    <a:pt x="4844" y="21600"/>
                    <a:pt x="10799" y="21600"/>
                  </a:cubicBezTo>
                  <a:cubicBezTo>
                    <a:pt x="16754" y="21600"/>
                    <a:pt x="21600" y="16754"/>
                    <a:pt x="21600" y="10798"/>
                  </a:cubicBezTo>
                  <a:cubicBezTo>
                    <a:pt x="21600" y="4844"/>
                    <a:pt x="16754" y="0"/>
                    <a:pt x="10799" y="0"/>
                  </a:cubicBezTo>
                  <a:cubicBezTo>
                    <a:pt x="10799" y="0"/>
                    <a:pt x="10799" y="0"/>
                    <a:pt x="10799" y="0"/>
                  </a:cubicBezTo>
                  <a:close/>
                  <a:moveTo>
                    <a:pt x="10799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58" name="Rectangle 6"/>
            <p:cNvSpPr>
              <a:spLocks/>
            </p:cNvSpPr>
            <p:nvPr/>
          </p:nvSpPr>
          <p:spPr bwMode="auto">
            <a:xfrm>
              <a:off x="3467100" y="2943458"/>
              <a:ext cx="2209800" cy="55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2200"/>
                </a:lnSpc>
              </a:pPr>
              <a:r>
                <a:rPr lang="en-US" sz="2200" b="1" dirty="0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Three</a:t>
              </a:r>
            </a:p>
            <a:p>
              <a:pPr algn="ctr">
                <a:lnSpc>
                  <a:spcPts val="2200"/>
                </a:lnSpc>
              </a:pPr>
              <a:r>
                <a:rPr lang="en-US" sz="2200" b="1" dirty="0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SERVICES offer</a:t>
              </a:r>
            </a:p>
          </p:txBody>
        </p:sp>
        <p:sp>
          <p:nvSpPr>
            <p:cNvPr id="63" name="Rectangle 20"/>
            <p:cNvSpPr>
              <a:spLocks/>
            </p:cNvSpPr>
            <p:nvPr/>
          </p:nvSpPr>
          <p:spPr bwMode="auto">
            <a:xfrm>
              <a:off x="3826334" y="3651494"/>
              <a:ext cx="1491332" cy="440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 to project an image of profession text.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386263" y="3560821"/>
              <a:ext cx="371475" cy="4571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553200" y="2207448"/>
            <a:ext cx="2133600" cy="1817482"/>
            <a:chOff x="6553201" y="2274472"/>
            <a:chExt cx="2133600" cy="1817482"/>
          </a:xfrm>
        </p:grpSpPr>
        <p:sp>
          <p:nvSpPr>
            <p:cNvPr id="49" name="AutoShape 63"/>
            <p:cNvSpPr>
              <a:spLocks/>
            </p:cNvSpPr>
            <p:nvPr/>
          </p:nvSpPr>
          <p:spPr bwMode="auto">
            <a:xfrm>
              <a:off x="7415640" y="2274472"/>
              <a:ext cx="408722" cy="59048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9000" y="9554"/>
                  </a:moveTo>
                  <a:cubicBezTo>
                    <a:pt x="9000" y="9676"/>
                    <a:pt x="8943" y="9774"/>
                    <a:pt x="8831" y="9853"/>
                  </a:cubicBezTo>
                  <a:cubicBezTo>
                    <a:pt x="8719" y="9931"/>
                    <a:pt x="8575" y="9970"/>
                    <a:pt x="8399" y="9970"/>
                  </a:cubicBezTo>
                  <a:cubicBezTo>
                    <a:pt x="8226" y="9970"/>
                    <a:pt x="8082" y="9931"/>
                    <a:pt x="7968" y="9853"/>
                  </a:cubicBezTo>
                  <a:cubicBezTo>
                    <a:pt x="7856" y="9775"/>
                    <a:pt x="7799" y="9676"/>
                    <a:pt x="7799" y="9554"/>
                  </a:cubicBezTo>
                  <a:lnTo>
                    <a:pt x="7799" y="3739"/>
                  </a:lnTo>
                  <a:cubicBezTo>
                    <a:pt x="7799" y="3617"/>
                    <a:pt x="7856" y="3518"/>
                    <a:pt x="7968" y="3440"/>
                  </a:cubicBezTo>
                  <a:cubicBezTo>
                    <a:pt x="8082" y="3362"/>
                    <a:pt x="8226" y="3323"/>
                    <a:pt x="8399" y="3323"/>
                  </a:cubicBezTo>
                  <a:cubicBezTo>
                    <a:pt x="8575" y="3323"/>
                    <a:pt x="8719" y="3362"/>
                    <a:pt x="8831" y="3440"/>
                  </a:cubicBezTo>
                  <a:cubicBezTo>
                    <a:pt x="8943" y="3518"/>
                    <a:pt x="9000" y="3617"/>
                    <a:pt x="9000" y="3739"/>
                  </a:cubicBezTo>
                  <a:cubicBezTo>
                    <a:pt x="9000" y="3739"/>
                    <a:pt x="9000" y="9554"/>
                    <a:pt x="9000" y="9554"/>
                  </a:cubicBezTo>
                  <a:close/>
                  <a:moveTo>
                    <a:pt x="20128" y="11248"/>
                  </a:moveTo>
                  <a:cubicBezTo>
                    <a:pt x="19147" y="10396"/>
                    <a:pt x="18038" y="9970"/>
                    <a:pt x="16799" y="9970"/>
                  </a:cubicBezTo>
                  <a:lnTo>
                    <a:pt x="16799" y="3323"/>
                  </a:lnTo>
                  <a:cubicBezTo>
                    <a:pt x="17450" y="3323"/>
                    <a:pt x="18012" y="3158"/>
                    <a:pt x="18487" y="2830"/>
                  </a:cubicBezTo>
                  <a:cubicBezTo>
                    <a:pt x="18962" y="2501"/>
                    <a:pt x="19200" y="2111"/>
                    <a:pt x="19200" y="1662"/>
                  </a:cubicBezTo>
                  <a:cubicBezTo>
                    <a:pt x="19200" y="1211"/>
                    <a:pt x="18962" y="822"/>
                    <a:pt x="18487" y="493"/>
                  </a:cubicBezTo>
                  <a:cubicBezTo>
                    <a:pt x="18012" y="164"/>
                    <a:pt x="17450" y="0"/>
                    <a:pt x="16799" y="0"/>
                  </a:cubicBezTo>
                  <a:lnTo>
                    <a:pt x="4801" y="0"/>
                  </a:lnTo>
                  <a:cubicBezTo>
                    <a:pt x="4150" y="0"/>
                    <a:pt x="3587" y="164"/>
                    <a:pt x="3112" y="493"/>
                  </a:cubicBezTo>
                  <a:cubicBezTo>
                    <a:pt x="2637" y="822"/>
                    <a:pt x="2400" y="1211"/>
                    <a:pt x="2400" y="1662"/>
                  </a:cubicBezTo>
                  <a:cubicBezTo>
                    <a:pt x="2400" y="2111"/>
                    <a:pt x="2637" y="2501"/>
                    <a:pt x="3112" y="2830"/>
                  </a:cubicBezTo>
                  <a:cubicBezTo>
                    <a:pt x="3587" y="3158"/>
                    <a:pt x="4150" y="3323"/>
                    <a:pt x="4801" y="3323"/>
                  </a:cubicBezTo>
                  <a:lnTo>
                    <a:pt x="4801" y="9970"/>
                  </a:lnTo>
                  <a:cubicBezTo>
                    <a:pt x="3562" y="9970"/>
                    <a:pt x="2453" y="10396"/>
                    <a:pt x="1472" y="11248"/>
                  </a:cubicBezTo>
                  <a:cubicBezTo>
                    <a:pt x="491" y="12100"/>
                    <a:pt x="0" y="13059"/>
                    <a:pt x="0" y="14123"/>
                  </a:cubicBezTo>
                  <a:cubicBezTo>
                    <a:pt x="0" y="14348"/>
                    <a:pt x="119" y="14543"/>
                    <a:pt x="356" y="14707"/>
                  </a:cubicBezTo>
                  <a:cubicBezTo>
                    <a:pt x="594" y="14872"/>
                    <a:pt x="875" y="14954"/>
                    <a:pt x="1200" y="14954"/>
                  </a:cubicBezTo>
                  <a:lnTo>
                    <a:pt x="8775" y="14954"/>
                  </a:lnTo>
                  <a:lnTo>
                    <a:pt x="10200" y="21250"/>
                  </a:lnTo>
                  <a:cubicBezTo>
                    <a:pt x="10263" y="21484"/>
                    <a:pt x="10463" y="21600"/>
                    <a:pt x="10800" y="21600"/>
                  </a:cubicBezTo>
                  <a:lnTo>
                    <a:pt x="10819" y="21600"/>
                  </a:lnTo>
                  <a:cubicBezTo>
                    <a:pt x="10968" y="21600"/>
                    <a:pt x="11097" y="21564"/>
                    <a:pt x="11203" y="21491"/>
                  </a:cubicBezTo>
                  <a:cubicBezTo>
                    <a:pt x="11309" y="21417"/>
                    <a:pt x="11375" y="21328"/>
                    <a:pt x="11400" y="21224"/>
                  </a:cubicBezTo>
                  <a:lnTo>
                    <a:pt x="12356" y="14954"/>
                  </a:lnTo>
                  <a:lnTo>
                    <a:pt x="20400" y="14954"/>
                  </a:lnTo>
                  <a:cubicBezTo>
                    <a:pt x="20725" y="14954"/>
                    <a:pt x="21007" y="14872"/>
                    <a:pt x="21244" y="14707"/>
                  </a:cubicBezTo>
                  <a:cubicBezTo>
                    <a:pt x="21481" y="14543"/>
                    <a:pt x="21600" y="14348"/>
                    <a:pt x="21600" y="14123"/>
                  </a:cubicBezTo>
                  <a:cubicBezTo>
                    <a:pt x="21600" y="13059"/>
                    <a:pt x="21109" y="12100"/>
                    <a:pt x="20128" y="11248"/>
                  </a:cubicBezTo>
                  <a:cubicBezTo>
                    <a:pt x="20128" y="11248"/>
                    <a:pt x="20128" y="11248"/>
                    <a:pt x="20128" y="11248"/>
                  </a:cubicBezTo>
                  <a:close/>
                  <a:moveTo>
                    <a:pt x="20128" y="1124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7" name="Rectangle 6"/>
            <p:cNvSpPr>
              <a:spLocks/>
            </p:cNvSpPr>
            <p:nvPr/>
          </p:nvSpPr>
          <p:spPr bwMode="auto">
            <a:xfrm>
              <a:off x="6553201" y="2909911"/>
              <a:ext cx="2133600" cy="626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2200"/>
                </a:lnSpc>
              </a:pPr>
              <a:r>
                <a:rPr lang="en-US" sz="2200" b="1" dirty="0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Two</a:t>
              </a:r>
            </a:p>
            <a:p>
              <a:pPr algn="ctr">
                <a:lnSpc>
                  <a:spcPts val="2200"/>
                </a:lnSpc>
              </a:pPr>
              <a:r>
                <a:rPr lang="en-US" sz="2200" b="1" dirty="0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Bold" charset="0"/>
                </a:rPr>
                <a:t>SERVICES offer</a:t>
              </a:r>
            </a:p>
          </p:txBody>
        </p:sp>
        <p:sp>
          <p:nvSpPr>
            <p:cNvPr id="65" name="Rectangle 20"/>
            <p:cNvSpPr>
              <a:spLocks/>
            </p:cNvSpPr>
            <p:nvPr/>
          </p:nvSpPr>
          <p:spPr bwMode="auto">
            <a:xfrm>
              <a:off x="6874335" y="3651494"/>
              <a:ext cx="1491332" cy="440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 to project an image of profession text.</a:t>
              </a: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434264" y="3560821"/>
              <a:ext cx="371475" cy="4571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165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292626" y="3360899"/>
            <a:ext cx="7606748" cy="1660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5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YOUR COMPANY &amp;</a:t>
            </a:r>
          </a:p>
          <a:p>
            <a:pPr algn="ctr">
              <a:lnSpc>
                <a:spcPts val="6000"/>
              </a:lnSpc>
            </a:pPr>
            <a:r>
              <a:rPr lang="en-US" sz="7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Creative</a:t>
            </a:r>
            <a:r>
              <a:rPr lang="en-US" sz="7000" b="1" dirty="0">
                <a:solidFill>
                  <a:schemeClr val="accent4"/>
                </a:solidFill>
                <a:latin typeface="Roboto Slab" pitchFamily="2" charset="0"/>
                <a:ea typeface="Roboto Slab" pitchFamily="2" charset="0"/>
              </a:rPr>
              <a:t> portfolio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857" y="1865886"/>
            <a:ext cx="1306286" cy="13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Theme_Master">
  <a:themeElements>
    <a:clrScheme name="Socialike_Br_Df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5408F"/>
      </a:accent1>
      <a:accent2>
        <a:srgbClr val="00B6F1"/>
      </a:accent2>
      <a:accent3>
        <a:srgbClr val="62BA46"/>
      </a:accent3>
      <a:accent4>
        <a:srgbClr val="F6921E"/>
      </a:accent4>
      <a:accent5>
        <a:srgbClr val="E1E319"/>
      </a:accent5>
      <a:accent6>
        <a:srgbClr val="37CA9D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4853</TotalTime>
  <Words>1079</Words>
  <Application>Microsoft Office PowerPoint</Application>
  <PresentationFormat>Widescreen</PresentationFormat>
  <Paragraphs>162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Bebas Neue Bold</vt:lpstr>
      <vt:lpstr>Bebas Neue Light</vt:lpstr>
      <vt:lpstr>Calibri</vt:lpstr>
      <vt:lpstr>Gill Sans</vt:lpstr>
      <vt:lpstr>Lato</vt:lpstr>
      <vt:lpstr>Lato Black</vt:lpstr>
      <vt:lpstr>Montserrat</vt:lpstr>
      <vt:lpstr>Montserrat-Bold</vt:lpstr>
      <vt:lpstr>Montserrat-Regular</vt:lpstr>
      <vt:lpstr>Roboto Slab</vt:lpstr>
      <vt:lpstr>ヒラギノ角ゴ ProN W3</vt:lpstr>
      <vt:lpstr>Theme_Master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Suman Sunar</cp:lastModifiedBy>
  <cp:revision>749</cp:revision>
  <dcterms:created xsi:type="dcterms:W3CDTF">2016-12-30T12:29:18Z</dcterms:created>
  <dcterms:modified xsi:type="dcterms:W3CDTF">2018-10-22T07:13:08Z</dcterms:modified>
</cp:coreProperties>
</file>