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handoutMasterIdLst>
    <p:handoutMasterId r:id="rId14"/>
  </p:handoutMasterIdLst>
  <p:sldIdLst>
    <p:sldId id="256" r:id="rId2"/>
    <p:sldId id="257" r:id="rId3"/>
    <p:sldId id="258" r:id="rId4"/>
    <p:sldId id="260" r:id="rId5"/>
    <p:sldId id="259"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855"/>
    <a:srgbClr val="FFFFFF"/>
    <a:srgbClr val="A6CE39"/>
    <a:srgbClr val="222A35"/>
    <a:srgbClr val="FAA61A"/>
    <a:srgbClr val="181717"/>
    <a:srgbClr val="22C4C0"/>
    <a:srgbClr val="000000"/>
    <a:srgbClr val="E6E6E6"/>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32" autoAdjust="0"/>
    <p:restoredTop sz="92083" autoAdjust="0"/>
  </p:normalViewPr>
  <p:slideViewPr>
    <p:cSldViewPr snapToGrid="0" snapToObjects="1">
      <p:cViewPr varScale="1">
        <p:scale>
          <a:sx n="66" d="100"/>
          <a:sy n="66" d="100"/>
        </p:scale>
        <p:origin x="810"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1B5C-48F2-8800-0A55C9987C71}"/>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1B5C-48F2-8800-0A55C9987C71}"/>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1B5C-48F2-8800-0A55C9987C71}"/>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1B5C-48F2-8800-0A55C9987C7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1B5C-48F2-8800-0A55C9987C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1B5C-48F2-8800-0A55C9987C71}"/>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1B5C-48F2-8800-0A55C9987C71}"/>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1B5C-48F2-8800-0A55C9987C71}"/>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1B5C-48F2-8800-0A55C9987C7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1B5C-48F2-8800-0A55C9987C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50000"/>
                  <a:lumOff val="5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BC9B-419D-ADD6-3EC632072C9E}"/>
            </c:ext>
          </c:extLst>
        </c:ser>
        <c:ser>
          <c:idx val="1"/>
          <c:order val="1"/>
          <c:tx>
            <c:strRef>
              <c:f>Sheet1!$C$1</c:f>
              <c:strCache>
                <c:ptCount val="1"/>
                <c:pt idx="0">
                  <c:v>Series 2</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BC9B-419D-ADD6-3EC632072C9E}"/>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BC9B-419D-ADD6-3EC632072C9E}"/>
            </c:ext>
          </c:extLst>
        </c:ser>
        <c:dLbls>
          <c:showLegendKey val="0"/>
          <c:showVal val="0"/>
          <c:showCatName val="0"/>
          <c:showSerName val="0"/>
          <c:showPercent val="0"/>
          <c:showBubbleSize val="0"/>
        </c:dLbls>
        <c:smooth val="0"/>
        <c:axId val="47274464"/>
        <c:axId val="357117048"/>
      </c:lineChart>
      <c:catAx>
        <c:axId val="47274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357117048"/>
        <c:crosses val="autoZero"/>
        <c:auto val="1"/>
        <c:lblAlgn val="ctr"/>
        <c:lblOffset val="100"/>
        <c:noMultiLvlLbl val="0"/>
      </c:catAx>
      <c:valAx>
        <c:axId val="357117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7274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50000"/>
                  <a:lumOff val="5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CB9-434D-8FEE-516148B626C8}"/>
            </c:ext>
          </c:extLst>
        </c:ser>
        <c:ser>
          <c:idx val="1"/>
          <c:order val="1"/>
          <c:tx>
            <c:strRef>
              <c:f>Sheet1!$C$1</c:f>
              <c:strCache>
                <c:ptCount val="1"/>
                <c:pt idx="0">
                  <c:v>Series 2</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CB9-434D-8FEE-516148B626C8}"/>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CB9-434D-8FEE-516148B626C8}"/>
            </c:ext>
          </c:extLst>
        </c:ser>
        <c:dLbls>
          <c:showLegendKey val="0"/>
          <c:showVal val="0"/>
          <c:showCatName val="0"/>
          <c:showSerName val="0"/>
          <c:showPercent val="0"/>
          <c:showBubbleSize val="0"/>
        </c:dLbls>
        <c:smooth val="0"/>
        <c:axId val="47274464"/>
        <c:axId val="357117048"/>
      </c:lineChart>
      <c:catAx>
        <c:axId val="47274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357117048"/>
        <c:crosses val="autoZero"/>
        <c:auto val="1"/>
        <c:lblAlgn val="ctr"/>
        <c:lblOffset val="100"/>
        <c:noMultiLvlLbl val="0"/>
      </c:catAx>
      <c:valAx>
        <c:axId val="357117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7274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50000"/>
                  <a:lumOff val="5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F903-4AE4-9EDD-A5114758CF73}"/>
            </c:ext>
          </c:extLst>
        </c:ser>
        <c:ser>
          <c:idx val="1"/>
          <c:order val="1"/>
          <c:tx>
            <c:strRef>
              <c:f>Sheet1!$C$1</c:f>
              <c:strCache>
                <c:ptCount val="1"/>
                <c:pt idx="0">
                  <c:v>Series 2</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F903-4AE4-9EDD-A5114758CF73}"/>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903-4AE4-9EDD-A5114758CF73}"/>
            </c:ext>
          </c:extLst>
        </c:ser>
        <c:dLbls>
          <c:showLegendKey val="0"/>
          <c:showVal val="0"/>
          <c:showCatName val="0"/>
          <c:showSerName val="0"/>
          <c:showPercent val="0"/>
          <c:showBubbleSize val="0"/>
        </c:dLbls>
        <c:smooth val="0"/>
        <c:axId val="47274464"/>
        <c:axId val="357117048"/>
      </c:lineChart>
      <c:catAx>
        <c:axId val="47274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357117048"/>
        <c:crosses val="autoZero"/>
        <c:auto val="1"/>
        <c:lblAlgn val="ctr"/>
        <c:lblOffset val="100"/>
        <c:noMultiLvlLbl val="0"/>
      </c:catAx>
      <c:valAx>
        <c:axId val="357117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7274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889986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066430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631249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253150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91872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889815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081023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134353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534846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4022000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318766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E91CA4-3125-4D83-8F05-F1D5C16793C2}"/>
              </a:ext>
            </a:extLst>
          </p:cNvPr>
          <p:cNvSpPr>
            <a:spLocks noGrp="1"/>
          </p:cNvSpPr>
          <p:nvPr>
            <p:ph type="pic" sz="quarter" idx="22" hasCustomPrompt="1"/>
          </p:nvPr>
        </p:nvSpPr>
        <p:spPr>
          <a:xfrm>
            <a:off x="838200" y="5105398"/>
            <a:ext cx="10571448" cy="1752601"/>
          </a:xfrm>
          <a:custGeom>
            <a:avLst/>
            <a:gdLst>
              <a:gd name="connsiteX0" fmla="*/ 0 w 3675348"/>
              <a:gd name="connsiteY0" fmla="*/ 0 h 3351230"/>
              <a:gd name="connsiteX1" fmla="*/ 3675348 w 3675348"/>
              <a:gd name="connsiteY1" fmla="*/ 0 h 3351230"/>
              <a:gd name="connsiteX2" fmla="*/ 3675348 w 3675348"/>
              <a:gd name="connsiteY2" fmla="*/ 3351230 h 3351230"/>
              <a:gd name="connsiteX3" fmla="*/ 0 w 3675348"/>
              <a:gd name="connsiteY3" fmla="*/ 3351230 h 3351230"/>
            </a:gdLst>
            <a:ahLst/>
            <a:cxnLst>
              <a:cxn ang="0">
                <a:pos x="connsiteX0" y="connsiteY0"/>
              </a:cxn>
              <a:cxn ang="0">
                <a:pos x="connsiteX1" y="connsiteY1"/>
              </a:cxn>
              <a:cxn ang="0">
                <a:pos x="connsiteX2" y="connsiteY2"/>
              </a:cxn>
              <a:cxn ang="0">
                <a:pos x="connsiteX3" y="connsiteY3"/>
              </a:cxn>
            </a:cxnLst>
            <a:rect l="l" t="t" r="r" b="b"/>
            <a:pathLst>
              <a:path w="3675348" h="3351230">
                <a:moveTo>
                  <a:pt x="0" y="0"/>
                </a:moveTo>
                <a:lnTo>
                  <a:pt x="3675348" y="0"/>
                </a:lnTo>
                <a:lnTo>
                  <a:pt x="3675348" y="3351230"/>
                </a:lnTo>
                <a:lnTo>
                  <a:pt x="0" y="3351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2210915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E91CA4-3125-4D83-8F05-F1D5C16793C2}"/>
              </a:ext>
            </a:extLst>
          </p:cNvPr>
          <p:cNvSpPr>
            <a:spLocks noGrp="1"/>
          </p:cNvSpPr>
          <p:nvPr>
            <p:ph type="pic" sz="quarter" idx="22" hasCustomPrompt="1"/>
          </p:nvPr>
        </p:nvSpPr>
        <p:spPr>
          <a:xfrm>
            <a:off x="838199" y="1899378"/>
            <a:ext cx="6229351" cy="3758472"/>
          </a:xfrm>
          <a:custGeom>
            <a:avLst/>
            <a:gdLst>
              <a:gd name="connsiteX0" fmla="*/ 0 w 3675348"/>
              <a:gd name="connsiteY0" fmla="*/ 0 h 3351230"/>
              <a:gd name="connsiteX1" fmla="*/ 3675348 w 3675348"/>
              <a:gd name="connsiteY1" fmla="*/ 0 h 3351230"/>
              <a:gd name="connsiteX2" fmla="*/ 3675348 w 3675348"/>
              <a:gd name="connsiteY2" fmla="*/ 3351230 h 3351230"/>
              <a:gd name="connsiteX3" fmla="*/ 0 w 3675348"/>
              <a:gd name="connsiteY3" fmla="*/ 3351230 h 3351230"/>
            </a:gdLst>
            <a:ahLst/>
            <a:cxnLst>
              <a:cxn ang="0">
                <a:pos x="connsiteX0" y="connsiteY0"/>
              </a:cxn>
              <a:cxn ang="0">
                <a:pos x="connsiteX1" y="connsiteY1"/>
              </a:cxn>
              <a:cxn ang="0">
                <a:pos x="connsiteX2" y="connsiteY2"/>
              </a:cxn>
              <a:cxn ang="0">
                <a:pos x="connsiteX3" y="connsiteY3"/>
              </a:cxn>
            </a:cxnLst>
            <a:rect l="l" t="t" r="r" b="b"/>
            <a:pathLst>
              <a:path w="3675348" h="3351230">
                <a:moveTo>
                  <a:pt x="0" y="0"/>
                </a:moveTo>
                <a:lnTo>
                  <a:pt x="3675348" y="0"/>
                </a:lnTo>
                <a:lnTo>
                  <a:pt x="3675348" y="3351230"/>
                </a:lnTo>
                <a:lnTo>
                  <a:pt x="0" y="3351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1922602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8" name="Picture Placeholder 7">
            <a:extLst>
              <a:ext uri="{FF2B5EF4-FFF2-40B4-BE49-F238E27FC236}">
                <a16:creationId xmlns:a16="http://schemas.microsoft.com/office/drawing/2014/main" id="{CF1325B8-86ED-4869-AB8A-6EE486674251}"/>
              </a:ext>
            </a:extLst>
          </p:cNvPr>
          <p:cNvSpPr>
            <a:spLocks noGrp="1"/>
          </p:cNvSpPr>
          <p:nvPr>
            <p:ph type="pic" sz="quarter" idx="22" hasCustomPrompt="1"/>
          </p:nvPr>
        </p:nvSpPr>
        <p:spPr>
          <a:xfrm>
            <a:off x="838199" y="1935081"/>
            <a:ext cx="3486151" cy="2987839"/>
          </a:xfrm>
          <a:custGeom>
            <a:avLst/>
            <a:gdLst>
              <a:gd name="connsiteX0" fmla="*/ 0 w 3675348"/>
              <a:gd name="connsiteY0" fmla="*/ 0 h 3351230"/>
              <a:gd name="connsiteX1" fmla="*/ 3675348 w 3675348"/>
              <a:gd name="connsiteY1" fmla="*/ 0 h 3351230"/>
              <a:gd name="connsiteX2" fmla="*/ 3675348 w 3675348"/>
              <a:gd name="connsiteY2" fmla="*/ 3351230 h 3351230"/>
              <a:gd name="connsiteX3" fmla="*/ 0 w 3675348"/>
              <a:gd name="connsiteY3" fmla="*/ 3351230 h 3351230"/>
            </a:gdLst>
            <a:ahLst/>
            <a:cxnLst>
              <a:cxn ang="0">
                <a:pos x="connsiteX0" y="connsiteY0"/>
              </a:cxn>
              <a:cxn ang="0">
                <a:pos x="connsiteX1" y="connsiteY1"/>
              </a:cxn>
              <a:cxn ang="0">
                <a:pos x="connsiteX2" y="connsiteY2"/>
              </a:cxn>
              <a:cxn ang="0">
                <a:pos x="connsiteX3" y="connsiteY3"/>
              </a:cxn>
            </a:cxnLst>
            <a:rect l="l" t="t" r="r" b="b"/>
            <a:pathLst>
              <a:path w="3675348" h="3351230">
                <a:moveTo>
                  <a:pt x="0" y="0"/>
                </a:moveTo>
                <a:lnTo>
                  <a:pt x="3675348" y="0"/>
                </a:lnTo>
                <a:lnTo>
                  <a:pt x="3675348" y="3351230"/>
                </a:lnTo>
                <a:lnTo>
                  <a:pt x="0" y="3351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555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C61A6753-6A9B-4AB1-8D2F-7607A3D2C33F}"/>
              </a:ext>
            </a:extLst>
          </p:cNvPr>
          <p:cNvSpPr>
            <a:spLocks noGrp="1"/>
          </p:cNvSpPr>
          <p:nvPr>
            <p:ph type="pic" sz="quarter" idx="19" hasCustomPrompt="1"/>
          </p:nvPr>
        </p:nvSpPr>
        <p:spPr>
          <a:xfrm>
            <a:off x="-1" y="-2"/>
            <a:ext cx="12192002" cy="6858000"/>
          </a:xfrm>
          <a:custGeom>
            <a:avLst/>
            <a:gdLst>
              <a:gd name="connsiteX0" fmla="*/ 5773160 w 12192002"/>
              <a:gd name="connsiteY0" fmla="*/ 4636647 h 6858000"/>
              <a:gd name="connsiteX1" fmla="*/ 8192510 w 12192002"/>
              <a:gd name="connsiteY1" fmla="*/ 4636647 h 6858000"/>
              <a:gd name="connsiteX2" fmla="*/ 8192510 w 12192002"/>
              <a:gd name="connsiteY2" fmla="*/ 4636648 h 6858000"/>
              <a:gd name="connsiteX3" fmla="*/ 12192002 w 12192002"/>
              <a:gd name="connsiteY3" fmla="*/ 4636648 h 6858000"/>
              <a:gd name="connsiteX4" fmla="*/ 12192002 w 12192002"/>
              <a:gd name="connsiteY4" fmla="*/ 6857999 h 6858000"/>
              <a:gd name="connsiteX5" fmla="*/ 8192510 w 12192002"/>
              <a:gd name="connsiteY5" fmla="*/ 6857999 h 6858000"/>
              <a:gd name="connsiteX6" fmla="*/ 8192510 w 12192002"/>
              <a:gd name="connsiteY6" fmla="*/ 6858000 h 6858000"/>
              <a:gd name="connsiteX7" fmla="*/ 5773160 w 12192002"/>
              <a:gd name="connsiteY7" fmla="*/ 6858000 h 6858000"/>
              <a:gd name="connsiteX8" fmla="*/ 2019301 w 12192002"/>
              <a:gd name="connsiteY8" fmla="*/ 4636647 h 6858000"/>
              <a:gd name="connsiteX9" fmla="*/ 5773158 w 12192002"/>
              <a:gd name="connsiteY9" fmla="*/ 4636647 h 6858000"/>
              <a:gd name="connsiteX10" fmla="*/ 5773158 w 12192002"/>
              <a:gd name="connsiteY10" fmla="*/ 6857999 h 6858000"/>
              <a:gd name="connsiteX11" fmla="*/ 2019301 w 12192002"/>
              <a:gd name="connsiteY11" fmla="*/ 6857999 h 6858000"/>
              <a:gd name="connsiteX12" fmla="*/ 8192510 w 12192002"/>
              <a:gd name="connsiteY12" fmla="*/ 2356922 h 6858000"/>
              <a:gd name="connsiteX13" fmla="*/ 10172702 w 12192002"/>
              <a:gd name="connsiteY13" fmla="*/ 2356922 h 6858000"/>
              <a:gd name="connsiteX14" fmla="*/ 10172702 w 12192002"/>
              <a:gd name="connsiteY14" fmla="*/ 4501072 h 6858000"/>
              <a:gd name="connsiteX15" fmla="*/ 8192510 w 12192002"/>
              <a:gd name="connsiteY15" fmla="*/ 4501072 h 6858000"/>
              <a:gd name="connsiteX16" fmla="*/ 0 w 12192002"/>
              <a:gd name="connsiteY16" fmla="*/ 2356921 h 6858000"/>
              <a:gd name="connsiteX17" fmla="*/ 1883728 w 12192002"/>
              <a:gd name="connsiteY17" fmla="*/ 2356921 h 6858000"/>
              <a:gd name="connsiteX18" fmla="*/ 1883727 w 12192002"/>
              <a:gd name="connsiteY18" fmla="*/ 6858000 h 6858000"/>
              <a:gd name="connsiteX19" fmla="*/ 0 w 12192002"/>
              <a:gd name="connsiteY19" fmla="*/ 6858000 h 6858000"/>
              <a:gd name="connsiteX20" fmla="*/ 2019302 w 12192002"/>
              <a:gd name="connsiteY20" fmla="*/ 2356920 h 6858000"/>
              <a:gd name="connsiteX21" fmla="*/ 3999494 w 12192002"/>
              <a:gd name="connsiteY21" fmla="*/ 2356920 h 6858000"/>
              <a:gd name="connsiteX22" fmla="*/ 3999494 w 12192002"/>
              <a:gd name="connsiteY22" fmla="*/ 4501074 h 6858000"/>
              <a:gd name="connsiteX23" fmla="*/ 2019302 w 12192002"/>
              <a:gd name="connsiteY23" fmla="*/ 4501074 h 6858000"/>
              <a:gd name="connsiteX24" fmla="*/ 3999494 w 12192002"/>
              <a:gd name="connsiteY24" fmla="*/ 1 h 6858000"/>
              <a:gd name="connsiteX25" fmla="*/ 6418842 w 12192002"/>
              <a:gd name="connsiteY25" fmla="*/ 1 h 6858000"/>
              <a:gd name="connsiteX26" fmla="*/ 6418842 w 12192002"/>
              <a:gd name="connsiteY26" fmla="*/ 3 h 6858000"/>
              <a:gd name="connsiteX27" fmla="*/ 10172702 w 12192002"/>
              <a:gd name="connsiteY27" fmla="*/ 3 h 6858000"/>
              <a:gd name="connsiteX28" fmla="*/ 10172702 w 12192002"/>
              <a:gd name="connsiteY28" fmla="*/ 2221355 h 6858000"/>
              <a:gd name="connsiteX29" fmla="*/ 6418842 w 12192002"/>
              <a:gd name="connsiteY29" fmla="*/ 2221355 h 6858000"/>
              <a:gd name="connsiteX30" fmla="*/ 6418842 w 12192002"/>
              <a:gd name="connsiteY30" fmla="*/ 2221354 h 6858000"/>
              <a:gd name="connsiteX31" fmla="*/ 3999494 w 12192002"/>
              <a:gd name="connsiteY31" fmla="*/ 2221354 h 6858000"/>
              <a:gd name="connsiteX32" fmla="*/ 3999494 w 12192002"/>
              <a:gd name="connsiteY32" fmla="*/ 2221353 h 6858000"/>
              <a:gd name="connsiteX33" fmla="*/ 2 w 12192002"/>
              <a:gd name="connsiteY33" fmla="*/ 2221353 h 6858000"/>
              <a:gd name="connsiteX34" fmla="*/ 2 w 12192002"/>
              <a:gd name="connsiteY34" fmla="*/ 3 h 6858000"/>
              <a:gd name="connsiteX35" fmla="*/ 3999494 w 12192002"/>
              <a:gd name="connsiteY35" fmla="*/ 3 h 6858000"/>
              <a:gd name="connsiteX36" fmla="*/ 10308262 w 12192002"/>
              <a:gd name="connsiteY36" fmla="*/ 0 h 6858000"/>
              <a:gd name="connsiteX37" fmla="*/ 12192000 w 12192002"/>
              <a:gd name="connsiteY37" fmla="*/ 0 h 6858000"/>
              <a:gd name="connsiteX38" fmla="*/ 12192000 w 12192002"/>
              <a:gd name="connsiteY38" fmla="*/ 4501078 h 6858000"/>
              <a:gd name="connsiteX39" fmla="*/ 10308262 w 12192002"/>
              <a:gd name="connsiteY39" fmla="*/ 450107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192002" h="6858000">
                <a:moveTo>
                  <a:pt x="5773160" y="4636647"/>
                </a:moveTo>
                <a:lnTo>
                  <a:pt x="8192510" y="4636647"/>
                </a:lnTo>
                <a:lnTo>
                  <a:pt x="8192510" y="4636648"/>
                </a:lnTo>
                <a:lnTo>
                  <a:pt x="12192002" y="4636648"/>
                </a:lnTo>
                <a:lnTo>
                  <a:pt x="12192002" y="6857999"/>
                </a:lnTo>
                <a:lnTo>
                  <a:pt x="8192510" y="6857999"/>
                </a:lnTo>
                <a:lnTo>
                  <a:pt x="8192510" y="6858000"/>
                </a:lnTo>
                <a:lnTo>
                  <a:pt x="5773160" y="6858000"/>
                </a:lnTo>
                <a:close/>
                <a:moveTo>
                  <a:pt x="2019301" y="4636647"/>
                </a:moveTo>
                <a:lnTo>
                  <a:pt x="5773158" y="4636647"/>
                </a:lnTo>
                <a:lnTo>
                  <a:pt x="5773158" y="6857999"/>
                </a:lnTo>
                <a:lnTo>
                  <a:pt x="2019301" y="6857999"/>
                </a:lnTo>
                <a:close/>
                <a:moveTo>
                  <a:pt x="8192510" y="2356922"/>
                </a:moveTo>
                <a:lnTo>
                  <a:pt x="10172702" y="2356922"/>
                </a:lnTo>
                <a:lnTo>
                  <a:pt x="10172702" y="4501072"/>
                </a:lnTo>
                <a:lnTo>
                  <a:pt x="8192510" y="4501072"/>
                </a:lnTo>
                <a:close/>
                <a:moveTo>
                  <a:pt x="0" y="2356921"/>
                </a:moveTo>
                <a:lnTo>
                  <a:pt x="1883728" y="2356921"/>
                </a:lnTo>
                <a:lnTo>
                  <a:pt x="1883727" y="6858000"/>
                </a:lnTo>
                <a:lnTo>
                  <a:pt x="0" y="6858000"/>
                </a:lnTo>
                <a:close/>
                <a:moveTo>
                  <a:pt x="2019302" y="2356920"/>
                </a:moveTo>
                <a:lnTo>
                  <a:pt x="3999494" y="2356920"/>
                </a:lnTo>
                <a:lnTo>
                  <a:pt x="3999494" y="4501074"/>
                </a:lnTo>
                <a:lnTo>
                  <a:pt x="2019302" y="4501074"/>
                </a:lnTo>
                <a:close/>
                <a:moveTo>
                  <a:pt x="3999494" y="1"/>
                </a:moveTo>
                <a:lnTo>
                  <a:pt x="6418842" y="1"/>
                </a:lnTo>
                <a:lnTo>
                  <a:pt x="6418842" y="3"/>
                </a:lnTo>
                <a:lnTo>
                  <a:pt x="10172702" y="3"/>
                </a:lnTo>
                <a:lnTo>
                  <a:pt x="10172702" y="2221355"/>
                </a:lnTo>
                <a:lnTo>
                  <a:pt x="6418842" y="2221355"/>
                </a:lnTo>
                <a:lnTo>
                  <a:pt x="6418842" y="2221354"/>
                </a:lnTo>
                <a:lnTo>
                  <a:pt x="3999494" y="2221354"/>
                </a:lnTo>
                <a:lnTo>
                  <a:pt x="3999494" y="2221353"/>
                </a:lnTo>
                <a:lnTo>
                  <a:pt x="2" y="2221353"/>
                </a:lnTo>
                <a:lnTo>
                  <a:pt x="2" y="3"/>
                </a:lnTo>
                <a:lnTo>
                  <a:pt x="3999494" y="3"/>
                </a:lnTo>
                <a:close/>
                <a:moveTo>
                  <a:pt x="10308262" y="0"/>
                </a:moveTo>
                <a:lnTo>
                  <a:pt x="12192000" y="0"/>
                </a:lnTo>
                <a:lnTo>
                  <a:pt x="12192000" y="4501078"/>
                </a:lnTo>
                <a:lnTo>
                  <a:pt x="10308262" y="450107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C4D1AC76-39FD-4A8C-B08D-91AF3019C271}"/>
              </a:ext>
            </a:extLst>
          </p:cNvPr>
          <p:cNvSpPr>
            <a:spLocks noGrp="1"/>
          </p:cNvSpPr>
          <p:nvPr>
            <p:ph type="pic" sz="quarter" idx="20" hasCustomPrompt="1"/>
          </p:nvPr>
        </p:nvSpPr>
        <p:spPr>
          <a:xfrm>
            <a:off x="2019300" y="2356918"/>
            <a:ext cx="1980192" cy="2144155"/>
          </a:xfrm>
          <a:custGeom>
            <a:avLst/>
            <a:gdLst>
              <a:gd name="connsiteX0" fmla="*/ 0 w 1980192"/>
              <a:gd name="connsiteY0" fmla="*/ 0 h 2144155"/>
              <a:gd name="connsiteX1" fmla="*/ 1980192 w 1980192"/>
              <a:gd name="connsiteY1" fmla="*/ 0 h 2144155"/>
              <a:gd name="connsiteX2" fmla="*/ 1980192 w 1980192"/>
              <a:gd name="connsiteY2" fmla="*/ 2144155 h 2144155"/>
              <a:gd name="connsiteX3" fmla="*/ 0 w 1980192"/>
              <a:gd name="connsiteY3" fmla="*/ 2144155 h 2144155"/>
            </a:gdLst>
            <a:ahLst/>
            <a:cxnLst>
              <a:cxn ang="0">
                <a:pos x="connsiteX0" y="connsiteY0"/>
              </a:cxn>
              <a:cxn ang="0">
                <a:pos x="connsiteX1" y="connsiteY1"/>
              </a:cxn>
              <a:cxn ang="0">
                <a:pos x="connsiteX2" y="connsiteY2"/>
              </a:cxn>
              <a:cxn ang="0">
                <a:pos x="connsiteX3" y="connsiteY3"/>
              </a:cxn>
            </a:cxnLst>
            <a:rect l="l" t="t" r="r" b="b"/>
            <a:pathLst>
              <a:path w="1980192" h="2144155">
                <a:moveTo>
                  <a:pt x="0" y="0"/>
                </a:moveTo>
                <a:lnTo>
                  <a:pt x="1980192" y="0"/>
                </a:lnTo>
                <a:lnTo>
                  <a:pt x="1980192" y="2144155"/>
                </a:lnTo>
                <a:lnTo>
                  <a:pt x="0" y="21441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681334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7C0AE865-F282-4679-A3DE-87509EACA857}"/>
              </a:ext>
            </a:extLst>
          </p:cNvPr>
          <p:cNvSpPr>
            <a:spLocks noGrp="1"/>
          </p:cNvSpPr>
          <p:nvPr>
            <p:ph type="pic" sz="quarter" idx="19" hasCustomPrompt="1"/>
          </p:nvPr>
        </p:nvSpPr>
        <p:spPr>
          <a:xfrm>
            <a:off x="0" y="0"/>
            <a:ext cx="4933948" cy="6858000"/>
          </a:xfrm>
          <a:custGeom>
            <a:avLst/>
            <a:gdLst>
              <a:gd name="connsiteX0" fmla="*/ 0 w 4933948"/>
              <a:gd name="connsiteY0" fmla="*/ 0 h 6858000"/>
              <a:gd name="connsiteX1" fmla="*/ 4933948 w 4933948"/>
              <a:gd name="connsiteY1" fmla="*/ 0 h 6858000"/>
              <a:gd name="connsiteX2" fmla="*/ 4933948 w 4933948"/>
              <a:gd name="connsiteY2" fmla="*/ 6858000 h 6858000"/>
              <a:gd name="connsiteX3" fmla="*/ 0 w 49339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33948" h="6858000">
                <a:moveTo>
                  <a:pt x="0" y="0"/>
                </a:moveTo>
                <a:lnTo>
                  <a:pt x="4933948" y="0"/>
                </a:lnTo>
                <a:lnTo>
                  <a:pt x="493394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246311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17" name="Picture Placeholder 16">
            <a:extLst>
              <a:ext uri="{FF2B5EF4-FFF2-40B4-BE49-F238E27FC236}">
                <a16:creationId xmlns:a16="http://schemas.microsoft.com/office/drawing/2014/main" id="{8AC0156F-CC04-4E08-AB4D-E49B0B68EDEB}"/>
              </a:ext>
            </a:extLst>
          </p:cNvPr>
          <p:cNvSpPr>
            <a:spLocks noGrp="1"/>
          </p:cNvSpPr>
          <p:nvPr>
            <p:ph type="pic" sz="quarter" idx="19" hasCustomPrompt="1"/>
          </p:nvPr>
        </p:nvSpPr>
        <p:spPr>
          <a:xfrm>
            <a:off x="0" y="0"/>
            <a:ext cx="12192000" cy="6858000"/>
          </a:xfrm>
          <a:custGeom>
            <a:avLst/>
            <a:gdLst>
              <a:gd name="connsiteX0" fmla="*/ 0 w 4933948"/>
              <a:gd name="connsiteY0" fmla="*/ 0 h 6858000"/>
              <a:gd name="connsiteX1" fmla="*/ 4933948 w 4933948"/>
              <a:gd name="connsiteY1" fmla="*/ 0 h 6858000"/>
              <a:gd name="connsiteX2" fmla="*/ 4933948 w 4933948"/>
              <a:gd name="connsiteY2" fmla="*/ 6858000 h 6858000"/>
              <a:gd name="connsiteX3" fmla="*/ 0 w 49339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33948" h="6858000">
                <a:moveTo>
                  <a:pt x="0" y="0"/>
                </a:moveTo>
                <a:lnTo>
                  <a:pt x="4933948" y="0"/>
                </a:lnTo>
                <a:lnTo>
                  <a:pt x="493394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EF60C868-8191-42BF-A177-CDAC3D4B552B}"/>
              </a:ext>
            </a:extLst>
          </p:cNvPr>
          <p:cNvSpPr>
            <a:spLocks noGrp="1"/>
          </p:cNvSpPr>
          <p:nvPr>
            <p:ph type="pic" sz="quarter" idx="20" hasCustomPrompt="1"/>
          </p:nvPr>
        </p:nvSpPr>
        <p:spPr>
          <a:xfrm>
            <a:off x="1191998" y="2114550"/>
            <a:ext cx="2530904" cy="2471109"/>
          </a:xfrm>
          <a:custGeom>
            <a:avLst/>
            <a:gdLst>
              <a:gd name="connsiteX0" fmla="*/ 0 w 4933948"/>
              <a:gd name="connsiteY0" fmla="*/ 0 h 6858000"/>
              <a:gd name="connsiteX1" fmla="*/ 4933948 w 4933948"/>
              <a:gd name="connsiteY1" fmla="*/ 0 h 6858000"/>
              <a:gd name="connsiteX2" fmla="*/ 4933948 w 4933948"/>
              <a:gd name="connsiteY2" fmla="*/ 6858000 h 6858000"/>
              <a:gd name="connsiteX3" fmla="*/ 0 w 49339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33948" h="6858000">
                <a:moveTo>
                  <a:pt x="0" y="0"/>
                </a:moveTo>
                <a:lnTo>
                  <a:pt x="4933948" y="0"/>
                </a:lnTo>
                <a:lnTo>
                  <a:pt x="493394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AEA7299-6A36-4528-AB02-2A914A1CCF63}"/>
              </a:ext>
            </a:extLst>
          </p:cNvPr>
          <p:cNvSpPr>
            <a:spLocks noGrp="1"/>
          </p:cNvSpPr>
          <p:nvPr>
            <p:ph type="pic" sz="quarter" idx="21" hasCustomPrompt="1"/>
          </p:nvPr>
        </p:nvSpPr>
        <p:spPr>
          <a:xfrm>
            <a:off x="3231241" y="1751252"/>
            <a:ext cx="1562100" cy="1562100"/>
          </a:xfrm>
          <a:custGeom>
            <a:avLst/>
            <a:gdLst>
              <a:gd name="connsiteX0" fmla="*/ 781050 w 1562100"/>
              <a:gd name="connsiteY0" fmla="*/ 0 h 1562100"/>
              <a:gd name="connsiteX1" fmla="*/ 1562100 w 1562100"/>
              <a:gd name="connsiteY1" fmla="*/ 781050 h 1562100"/>
              <a:gd name="connsiteX2" fmla="*/ 781050 w 1562100"/>
              <a:gd name="connsiteY2" fmla="*/ 1562100 h 1562100"/>
              <a:gd name="connsiteX3" fmla="*/ 0 w 1562100"/>
              <a:gd name="connsiteY3" fmla="*/ 781050 h 1562100"/>
              <a:gd name="connsiteX4" fmla="*/ 781050 w 1562100"/>
              <a:gd name="connsiteY4" fmla="*/ 0 h 156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100" h="1562100">
                <a:moveTo>
                  <a:pt x="781050" y="0"/>
                </a:moveTo>
                <a:cubicBezTo>
                  <a:pt x="1212412" y="0"/>
                  <a:pt x="1562100" y="349688"/>
                  <a:pt x="1562100" y="781050"/>
                </a:cubicBezTo>
                <a:cubicBezTo>
                  <a:pt x="1562100" y="1212412"/>
                  <a:pt x="1212412" y="1562100"/>
                  <a:pt x="781050" y="1562100"/>
                </a:cubicBezTo>
                <a:cubicBezTo>
                  <a:pt x="349688" y="1562100"/>
                  <a:pt x="0" y="1212412"/>
                  <a:pt x="0" y="781050"/>
                </a:cubicBezTo>
                <a:cubicBezTo>
                  <a:pt x="0" y="349688"/>
                  <a:pt x="349688" y="0"/>
                  <a:pt x="7810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7C5D389F-D192-46D5-B12F-6A169DA66F3F}"/>
              </a:ext>
            </a:extLst>
          </p:cNvPr>
          <p:cNvSpPr>
            <a:spLocks noGrp="1"/>
          </p:cNvSpPr>
          <p:nvPr>
            <p:ph type="pic" sz="quarter" idx="22" hasCustomPrompt="1"/>
          </p:nvPr>
        </p:nvSpPr>
        <p:spPr>
          <a:xfrm>
            <a:off x="2034720" y="1751252"/>
            <a:ext cx="1562100" cy="1562100"/>
          </a:xfrm>
          <a:custGeom>
            <a:avLst/>
            <a:gdLst>
              <a:gd name="connsiteX0" fmla="*/ 781050 w 1562100"/>
              <a:gd name="connsiteY0" fmla="*/ 0 h 1562100"/>
              <a:gd name="connsiteX1" fmla="*/ 1562100 w 1562100"/>
              <a:gd name="connsiteY1" fmla="*/ 781050 h 1562100"/>
              <a:gd name="connsiteX2" fmla="*/ 781050 w 1562100"/>
              <a:gd name="connsiteY2" fmla="*/ 1562100 h 1562100"/>
              <a:gd name="connsiteX3" fmla="*/ 0 w 1562100"/>
              <a:gd name="connsiteY3" fmla="*/ 781050 h 1562100"/>
              <a:gd name="connsiteX4" fmla="*/ 781050 w 1562100"/>
              <a:gd name="connsiteY4" fmla="*/ 0 h 156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100" h="1562100">
                <a:moveTo>
                  <a:pt x="781050" y="0"/>
                </a:moveTo>
                <a:cubicBezTo>
                  <a:pt x="1212412" y="0"/>
                  <a:pt x="1562100" y="349688"/>
                  <a:pt x="1562100" y="781050"/>
                </a:cubicBezTo>
                <a:cubicBezTo>
                  <a:pt x="1562100" y="1212412"/>
                  <a:pt x="1212412" y="1562100"/>
                  <a:pt x="781050" y="1562100"/>
                </a:cubicBezTo>
                <a:cubicBezTo>
                  <a:pt x="349688" y="1562100"/>
                  <a:pt x="0" y="1212412"/>
                  <a:pt x="0" y="781050"/>
                </a:cubicBezTo>
                <a:cubicBezTo>
                  <a:pt x="0" y="349688"/>
                  <a:pt x="349688" y="0"/>
                  <a:pt x="7810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2BDF6731-AED3-4B98-8974-C1C027F8695C}"/>
              </a:ext>
            </a:extLst>
          </p:cNvPr>
          <p:cNvSpPr>
            <a:spLocks noGrp="1"/>
          </p:cNvSpPr>
          <p:nvPr>
            <p:ph type="pic" sz="quarter" idx="23" hasCustomPrompt="1"/>
          </p:nvPr>
        </p:nvSpPr>
        <p:spPr>
          <a:xfrm>
            <a:off x="838199" y="1751252"/>
            <a:ext cx="1562100" cy="1562100"/>
          </a:xfrm>
          <a:custGeom>
            <a:avLst/>
            <a:gdLst>
              <a:gd name="connsiteX0" fmla="*/ 781050 w 1562100"/>
              <a:gd name="connsiteY0" fmla="*/ 0 h 1562100"/>
              <a:gd name="connsiteX1" fmla="*/ 1562100 w 1562100"/>
              <a:gd name="connsiteY1" fmla="*/ 781050 h 1562100"/>
              <a:gd name="connsiteX2" fmla="*/ 781050 w 1562100"/>
              <a:gd name="connsiteY2" fmla="*/ 1562100 h 1562100"/>
              <a:gd name="connsiteX3" fmla="*/ 0 w 1562100"/>
              <a:gd name="connsiteY3" fmla="*/ 781050 h 1562100"/>
              <a:gd name="connsiteX4" fmla="*/ 781050 w 1562100"/>
              <a:gd name="connsiteY4" fmla="*/ 0 h 156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100" h="1562100">
                <a:moveTo>
                  <a:pt x="781050" y="0"/>
                </a:moveTo>
                <a:cubicBezTo>
                  <a:pt x="1212412" y="0"/>
                  <a:pt x="1562100" y="349688"/>
                  <a:pt x="1562100" y="781050"/>
                </a:cubicBezTo>
                <a:cubicBezTo>
                  <a:pt x="1562100" y="1212412"/>
                  <a:pt x="1212412" y="1562100"/>
                  <a:pt x="781050" y="1562100"/>
                </a:cubicBezTo>
                <a:cubicBezTo>
                  <a:pt x="349688" y="1562100"/>
                  <a:pt x="0" y="1212412"/>
                  <a:pt x="0" y="781050"/>
                </a:cubicBezTo>
                <a:cubicBezTo>
                  <a:pt x="0" y="349688"/>
                  <a:pt x="349688" y="0"/>
                  <a:pt x="7810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19" name="Picture Placeholder 18">
            <a:extLst>
              <a:ext uri="{FF2B5EF4-FFF2-40B4-BE49-F238E27FC236}">
                <a16:creationId xmlns:a16="http://schemas.microsoft.com/office/drawing/2014/main" id="{EF60C868-8191-42BF-A177-CDAC3D4B552B}"/>
              </a:ext>
            </a:extLst>
          </p:cNvPr>
          <p:cNvSpPr>
            <a:spLocks noGrp="1"/>
          </p:cNvSpPr>
          <p:nvPr>
            <p:ph type="pic" sz="quarter" idx="20" hasCustomPrompt="1"/>
          </p:nvPr>
        </p:nvSpPr>
        <p:spPr>
          <a:xfrm>
            <a:off x="9260648" y="1751253"/>
            <a:ext cx="2149000" cy="4280552"/>
          </a:xfrm>
          <a:custGeom>
            <a:avLst/>
            <a:gdLst>
              <a:gd name="connsiteX0" fmla="*/ 0 w 4933948"/>
              <a:gd name="connsiteY0" fmla="*/ 0 h 6858000"/>
              <a:gd name="connsiteX1" fmla="*/ 4933948 w 4933948"/>
              <a:gd name="connsiteY1" fmla="*/ 0 h 6858000"/>
              <a:gd name="connsiteX2" fmla="*/ 4933948 w 4933948"/>
              <a:gd name="connsiteY2" fmla="*/ 6858000 h 6858000"/>
              <a:gd name="connsiteX3" fmla="*/ 0 w 49339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33948" h="6858000">
                <a:moveTo>
                  <a:pt x="0" y="0"/>
                </a:moveTo>
                <a:lnTo>
                  <a:pt x="4933948" y="0"/>
                </a:lnTo>
                <a:lnTo>
                  <a:pt x="493394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96247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F60C868-8191-42BF-A177-CDAC3D4B552B}"/>
              </a:ext>
            </a:extLst>
          </p:cNvPr>
          <p:cNvSpPr>
            <a:spLocks noGrp="1"/>
          </p:cNvSpPr>
          <p:nvPr>
            <p:ph type="pic" sz="quarter" idx="20" hasCustomPrompt="1"/>
          </p:nvPr>
        </p:nvSpPr>
        <p:spPr>
          <a:xfrm>
            <a:off x="838200" y="1905000"/>
            <a:ext cx="2190750" cy="3810000"/>
          </a:xfrm>
          <a:custGeom>
            <a:avLst/>
            <a:gdLst>
              <a:gd name="connsiteX0" fmla="*/ 0 w 4933948"/>
              <a:gd name="connsiteY0" fmla="*/ 0 h 6858000"/>
              <a:gd name="connsiteX1" fmla="*/ 4933948 w 4933948"/>
              <a:gd name="connsiteY1" fmla="*/ 0 h 6858000"/>
              <a:gd name="connsiteX2" fmla="*/ 4933948 w 4933948"/>
              <a:gd name="connsiteY2" fmla="*/ 6858000 h 6858000"/>
              <a:gd name="connsiteX3" fmla="*/ 0 w 49339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33948" h="6858000">
                <a:moveTo>
                  <a:pt x="0" y="0"/>
                </a:moveTo>
                <a:lnTo>
                  <a:pt x="4933948" y="0"/>
                </a:lnTo>
                <a:lnTo>
                  <a:pt x="493394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475A0348-DF88-45D0-994C-468CFE27CDD2}"/>
              </a:ext>
            </a:extLst>
          </p:cNvPr>
          <p:cNvSpPr>
            <a:spLocks noGrp="1"/>
          </p:cNvSpPr>
          <p:nvPr>
            <p:ph type="pic" sz="quarter" idx="21" hasCustomPrompt="1"/>
          </p:nvPr>
        </p:nvSpPr>
        <p:spPr>
          <a:xfrm>
            <a:off x="3238500" y="4267200"/>
            <a:ext cx="2190750" cy="1447800"/>
          </a:xfrm>
          <a:custGeom>
            <a:avLst/>
            <a:gdLst>
              <a:gd name="connsiteX0" fmla="*/ 0 w 4933948"/>
              <a:gd name="connsiteY0" fmla="*/ 0 h 6858000"/>
              <a:gd name="connsiteX1" fmla="*/ 4933948 w 4933948"/>
              <a:gd name="connsiteY1" fmla="*/ 0 h 6858000"/>
              <a:gd name="connsiteX2" fmla="*/ 4933948 w 4933948"/>
              <a:gd name="connsiteY2" fmla="*/ 6858000 h 6858000"/>
              <a:gd name="connsiteX3" fmla="*/ 0 w 49339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33948" h="6858000">
                <a:moveTo>
                  <a:pt x="0" y="0"/>
                </a:moveTo>
                <a:lnTo>
                  <a:pt x="4933948" y="0"/>
                </a:lnTo>
                <a:lnTo>
                  <a:pt x="493394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0C68C74-B2AD-468C-94CA-5502A92E301D}"/>
              </a:ext>
            </a:extLst>
          </p:cNvPr>
          <p:cNvSpPr>
            <a:spLocks noGrp="1"/>
          </p:cNvSpPr>
          <p:nvPr>
            <p:ph type="pic" sz="quarter" idx="22" hasCustomPrompt="1"/>
          </p:nvPr>
        </p:nvSpPr>
        <p:spPr>
          <a:xfrm>
            <a:off x="5638800" y="1905000"/>
            <a:ext cx="5770848" cy="3810000"/>
          </a:xfrm>
          <a:custGeom>
            <a:avLst/>
            <a:gdLst>
              <a:gd name="connsiteX0" fmla="*/ 0 w 4933948"/>
              <a:gd name="connsiteY0" fmla="*/ 0 h 6858000"/>
              <a:gd name="connsiteX1" fmla="*/ 4933948 w 4933948"/>
              <a:gd name="connsiteY1" fmla="*/ 0 h 6858000"/>
              <a:gd name="connsiteX2" fmla="*/ 4933948 w 4933948"/>
              <a:gd name="connsiteY2" fmla="*/ 6858000 h 6858000"/>
              <a:gd name="connsiteX3" fmla="*/ 0 w 493394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33948" h="6858000">
                <a:moveTo>
                  <a:pt x="0" y="0"/>
                </a:moveTo>
                <a:lnTo>
                  <a:pt x="4933948" y="0"/>
                </a:lnTo>
                <a:lnTo>
                  <a:pt x="4933948"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3682249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BEF50CA1-7C58-419E-B8B7-FC1F74469917}"/>
              </a:ext>
            </a:extLst>
          </p:cNvPr>
          <p:cNvSpPr>
            <a:spLocks noGrp="1"/>
          </p:cNvSpPr>
          <p:nvPr>
            <p:ph type="pic" sz="quarter" idx="22" hasCustomPrompt="1"/>
          </p:nvPr>
        </p:nvSpPr>
        <p:spPr>
          <a:xfrm>
            <a:off x="838198" y="1658122"/>
            <a:ext cx="10571448" cy="4227554"/>
          </a:xfrm>
          <a:custGeom>
            <a:avLst/>
            <a:gdLst>
              <a:gd name="connsiteX0" fmla="*/ 7062874 w 10571448"/>
              <a:gd name="connsiteY0" fmla="*/ 2833609 h 4227554"/>
              <a:gd name="connsiteX1" fmla="*/ 10571448 w 10571448"/>
              <a:gd name="connsiteY1" fmla="*/ 2833609 h 4227554"/>
              <a:gd name="connsiteX2" fmla="*/ 10571448 w 10571448"/>
              <a:gd name="connsiteY2" fmla="*/ 4227554 h 4227554"/>
              <a:gd name="connsiteX3" fmla="*/ 7062874 w 10571448"/>
              <a:gd name="connsiteY3" fmla="*/ 4227554 h 4227554"/>
              <a:gd name="connsiteX4" fmla="*/ 3554296 w 10571448"/>
              <a:gd name="connsiteY4" fmla="*/ 2833609 h 4227554"/>
              <a:gd name="connsiteX5" fmla="*/ 7017154 w 10571448"/>
              <a:gd name="connsiteY5" fmla="*/ 2833609 h 4227554"/>
              <a:gd name="connsiteX6" fmla="*/ 7017154 w 10571448"/>
              <a:gd name="connsiteY6" fmla="*/ 4227554 h 4227554"/>
              <a:gd name="connsiteX7" fmla="*/ 3554296 w 10571448"/>
              <a:gd name="connsiteY7" fmla="*/ 4227554 h 4227554"/>
              <a:gd name="connsiteX8" fmla="*/ 0 w 10571448"/>
              <a:gd name="connsiteY8" fmla="*/ 2833609 h 4227554"/>
              <a:gd name="connsiteX9" fmla="*/ 3508578 w 10571448"/>
              <a:gd name="connsiteY9" fmla="*/ 2833609 h 4227554"/>
              <a:gd name="connsiteX10" fmla="*/ 3508578 w 10571448"/>
              <a:gd name="connsiteY10" fmla="*/ 4227554 h 4227554"/>
              <a:gd name="connsiteX11" fmla="*/ 0 w 10571448"/>
              <a:gd name="connsiteY11" fmla="*/ 4227554 h 4227554"/>
              <a:gd name="connsiteX12" fmla="*/ 7062874 w 10571448"/>
              <a:gd name="connsiteY12" fmla="*/ 1439663 h 4227554"/>
              <a:gd name="connsiteX13" fmla="*/ 10571448 w 10571448"/>
              <a:gd name="connsiteY13" fmla="*/ 1439663 h 4227554"/>
              <a:gd name="connsiteX14" fmla="*/ 10571448 w 10571448"/>
              <a:gd name="connsiteY14" fmla="*/ 2787889 h 4227554"/>
              <a:gd name="connsiteX15" fmla="*/ 7062874 w 10571448"/>
              <a:gd name="connsiteY15" fmla="*/ 2787889 h 4227554"/>
              <a:gd name="connsiteX16" fmla="*/ 3554296 w 10571448"/>
              <a:gd name="connsiteY16" fmla="*/ 1439663 h 4227554"/>
              <a:gd name="connsiteX17" fmla="*/ 7017154 w 10571448"/>
              <a:gd name="connsiteY17" fmla="*/ 1439663 h 4227554"/>
              <a:gd name="connsiteX18" fmla="*/ 7017154 w 10571448"/>
              <a:gd name="connsiteY18" fmla="*/ 2787889 h 4227554"/>
              <a:gd name="connsiteX19" fmla="*/ 3554296 w 10571448"/>
              <a:gd name="connsiteY19" fmla="*/ 2787889 h 4227554"/>
              <a:gd name="connsiteX20" fmla="*/ 1 w 10571448"/>
              <a:gd name="connsiteY20" fmla="*/ 1439663 h 4227554"/>
              <a:gd name="connsiteX21" fmla="*/ 3508578 w 10571448"/>
              <a:gd name="connsiteY21" fmla="*/ 1439663 h 4227554"/>
              <a:gd name="connsiteX22" fmla="*/ 3508578 w 10571448"/>
              <a:gd name="connsiteY22" fmla="*/ 2787889 h 4227554"/>
              <a:gd name="connsiteX23" fmla="*/ 1 w 10571448"/>
              <a:gd name="connsiteY23" fmla="*/ 2787889 h 4227554"/>
              <a:gd name="connsiteX24" fmla="*/ 7062874 w 10571448"/>
              <a:gd name="connsiteY24" fmla="*/ 0 h 4227554"/>
              <a:gd name="connsiteX25" fmla="*/ 10571448 w 10571448"/>
              <a:gd name="connsiteY25" fmla="*/ 0 h 4227554"/>
              <a:gd name="connsiteX26" fmla="*/ 10571448 w 10571448"/>
              <a:gd name="connsiteY26" fmla="*/ 1393945 h 4227554"/>
              <a:gd name="connsiteX27" fmla="*/ 7062874 w 10571448"/>
              <a:gd name="connsiteY27" fmla="*/ 1393945 h 4227554"/>
              <a:gd name="connsiteX28" fmla="*/ 3554296 w 10571448"/>
              <a:gd name="connsiteY28" fmla="*/ 0 h 4227554"/>
              <a:gd name="connsiteX29" fmla="*/ 7017154 w 10571448"/>
              <a:gd name="connsiteY29" fmla="*/ 0 h 4227554"/>
              <a:gd name="connsiteX30" fmla="*/ 7017154 w 10571448"/>
              <a:gd name="connsiteY30" fmla="*/ 1393945 h 4227554"/>
              <a:gd name="connsiteX31" fmla="*/ 3554296 w 10571448"/>
              <a:gd name="connsiteY31" fmla="*/ 1393945 h 4227554"/>
              <a:gd name="connsiteX32" fmla="*/ 1 w 10571448"/>
              <a:gd name="connsiteY32" fmla="*/ 0 h 4227554"/>
              <a:gd name="connsiteX33" fmla="*/ 3508578 w 10571448"/>
              <a:gd name="connsiteY33" fmla="*/ 0 h 4227554"/>
              <a:gd name="connsiteX34" fmla="*/ 3508578 w 10571448"/>
              <a:gd name="connsiteY34" fmla="*/ 1393945 h 4227554"/>
              <a:gd name="connsiteX35" fmla="*/ 1 w 10571448"/>
              <a:gd name="connsiteY35" fmla="*/ 1393945 h 422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71448" h="4227554">
                <a:moveTo>
                  <a:pt x="7062874" y="2833609"/>
                </a:moveTo>
                <a:lnTo>
                  <a:pt x="10571448" y="2833609"/>
                </a:lnTo>
                <a:lnTo>
                  <a:pt x="10571448" y="4227554"/>
                </a:lnTo>
                <a:lnTo>
                  <a:pt x="7062874" y="4227554"/>
                </a:lnTo>
                <a:close/>
                <a:moveTo>
                  <a:pt x="3554296" y="2833609"/>
                </a:moveTo>
                <a:lnTo>
                  <a:pt x="7017154" y="2833609"/>
                </a:lnTo>
                <a:lnTo>
                  <a:pt x="7017154" y="4227554"/>
                </a:lnTo>
                <a:lnTo>
                  <a:pt x="3554296" y="4227554"/>
                </a:lnTo>
                <a:close/>
                <a:moveTo>
                  <a:pt x="0" y="2833609"/>
                </a:moveTo>
                <a:lnTo>
                  <a:pt x="3508578" y="2833609"/>
                </a:lnTo>
                <a:lnTo>
                  <a:pt x="3508578" y="4227554"/>
                </a:lnTo>
                <a:lnTo>
                  <a:pt x="0" y="4227554"/>
                </a:lnTo>
                <a:close/>
                <a:moveTo>
                  <a:pt x="7062874" y="1439663"/>
                </a:moveTo>
                <a:lnTo>
                  <a:pt x="10571448" y="1439663"/>
                </a:lnTo>
                <a:lnTo>
                  <a:pt x="10571448" y="2787889"/>
                </a:lnTo>
                <a:lnTo>
                  <a:pt x="7062874" y="2787889"/>
                </a:lnTo>
                <a:close/>
                <a:moveTo>
                  <a:pt x="3554296" y="1439663"/>
                </a:moveTo>
                <a:lnTo>
                  <a:pt x="7017154" y="1439663"/>
                </a:lnTo>
                <a:lnTo>
                  <a:pt x="7017154" y="2787889"/>
                </a:lnTo>
                <a:lnTo>
                  <a:pt x="3554296" y="2787889"/>
                </a:lnTo>
                <a:close/>
                <a:moveTo>
                  <a:pt x="1" y="1439663"/>
                </a:moveTo>
                <a:lnTo>
                  <a:pt x="3508578" y="1439663"/>
                </a:lnTo>
                <a:lnTo>
                  <a:pt x="3508578" y="2787889"/>
                </a:lnTo>
                <a:lnTo>
                  <a:pt x="1" y="2787889"/>
                </a:lnTo>
                <a:close/>
                <a:moveTo>
                  <a:pt x="7062874" y="0"/>
                </a:moveTo>
                <a:lnTo>
                  <a:pt x="10571448" y="0"/>
                </a:lnTo>
                <a:lnTo>
                  <a:pt x="10571448" y="1393945"/>
                </a:lnTo>
                <a:lnTo>
                  <a:pt x="7062874" y="1393945"/>
                </a:lnTo>
                <a:close/>
                <a:moveTo>
                  <a:pt x="3554296" y="0"/>
                </a:moveTo>
                <a:lnTo>
                  <a:pt x="7017154" y="0"/>
                </a:lnTo>
                <a:lnTo>
                  <a:pt x="7017154" y="1393945"/>
                </a:lnTo>
                <a:lnTo>
                  <a:pt x="3554296" y="1393945"/>
                </a:lnTo>
                <a:close/>
                <a:moveTo>
                  <a:pt x="1" y="0"/>
                </a:moveTo>
                <a:lnTo>
                  <a:pt x="3508578" y="0"/>
                </a:lnTo>
                <a:lnTo>
                  <a:pt x="3508578" y="1393945"/>
                </a:lnTo>
                <a:lnTo>
                  <a:pt x="1" y="139394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3996953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E91CA4-3125-4D83-8F05-F1D5C16793C2}"/>
              </a:ext>
            </a:extLst>
          </p:cNvPr>
          <p:cNvSpPr>
            <a:spLocks noGrp="1"/>
          </p:cNvSpPr>
          <p:nvPr>
            <p:ph type="pic" sz="quarter" idx="22" hasCustomPrompt="1"/>
          </p:nvPr>
        </p:nvSpPr>
        <p:spPr>
          <a:xfrm>
            <a:off x="7734300" y="2147026"/>
            <a:ext cx="3675348" cy="3351230"/>
          </a:xfrm>
          <a:custGeom>
            <a:avLst/>
            <a:gdLst>
              <a:gd name="connsiteX0" fmla="*/ 0 w 3675348"/>
              <a:gd name="connsiteY0" fmla="*/ 0 h 3351230"/>
              <a:gd name="connsiteX1" fmla="*/ 3675348 w 3675348"/>
              <a:gd name="connsiteY1" fmla="*/ 0 h 3351230"/>
              <a:gd name="connsiteX2" fmla="*/ 3675348 w 3675348"/>
              <a:gd name="connsiteY2" fmla="*/ 3351230 h 3351230"/>
              <a:gd name="connsiteX3" fmla="*/ 0 w 3675348"/>
              <a:gd name="connsiteY3" fmla="*/ 3351230 h 3351230"/>
            </a:gdLst>
            <a:ahLst/>
            <a:cxnLst>
              <a:cxn ang="0">
                <a:pos x="connsiteX0" y="connsiteY0"/>
              </a:cxn>
              <a:cxn ang="0">
                <a:pos x="connsiteX1" y="connsiteY1"/>
              </a:cxn>
              <a:cxn ang="0">
                <a:pos x="connsiteX2" y="connsiteY2"/>
              </a:cxn>
              <a:cxn ang="0">
                <a:pos x="connsiteX3" y="connsiteY3"/>
              </a:cxn>
            </a:cxnLst>
            <a:rect l="l" t="t" r="r" b="b"/>
            <a:pathLst>
              <a:path w="3675348" h="3351230">
                <a:moveTo>
                  <a:pt x="0" y="0"/>
                </a:moveTo>
                <a:lnTo>
                  <a:pt x="3675348" y="0"/>
                </a:lnTo>
                <a:lnTo>
                  <a:pt x="3675348" y="3351230"/>
                </a:lnTo>
                <a:lnTo>
                  <a:pt x="0" y="3351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1176082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E91CA4-3125-4D83-8F05-F1D5C16793C2}"/>
              </a:ext>
            </a:extLst>
          </p:cNvPr>
          <p:cNvSpPr>
            <a:spLocks noGrp="1"/>
          </p:cNvSpPr>
          <p:nvPr>
            <p:ph type="pic" sz="quarter" idx="22" hasCustomPrompt="1"/>
          </p:nvPr>
        </p:nvSpPr>
        <p:spPr>
          <a:xfrm>
            <a:off x="7734300" y="2147026"/>
            <a:ext cx="3675348" cy="3351230"/>
          </a:xfrm>
          <a:custGeom>
            <a:avLst/>
            <a:gdLst>
              <a:gd name="connsiteX0" fmla="*/ 0 w 3675348"/>
              <a:gd name="connsiteY0" fmla="*/ 0 h 3351230"/>
              <a:gd name="connsiteX1" fmla="*/ 3675348 w 3675348"/>
              <a:gd name="connsiteY1" fmla="*/ 0 h 3351230"/>
              <a:gd name="connsiteX2" fmla="*/ 3675348 w 3675348"/>
              <a:gd name="connsiteY2" fmla="*/ 3351230 h 3351230"/>
              <a:gd name="connsiteX3" fmla="*/ 0 w 3675348"/>
              <a:gd name="connsiteY3" fmla="*/ 3351230 h 3351230"/>
            </a:gdLst>
            <a:ahLst/>
            <a:cxnLst>
              <a:cxn ang="0">
                <a:pos x="connsiteX0" y="connsiteY0"/>
              </a:cxn>
              <a:cxn ang="0">
                <a:pos x="connsiteX1" y="connsiteY1"/>
              </a:cxn>
              <a:cxn ang="0">
                <a:pos x="connsiteX2" y="connsiteY2"/>
              </a:cxn>
              <a:cxn ang="0">
                <a:pos x="connsiteX3" y="connsiteY3"/>
              </a:cxn>
            </a:cxnLst>
            <a:rect l="l" t="t" r="r" b="b"/>
            <a:pathLst>
              <a:path w="3675348" h="3351230">
                <a:moveTo>
                  <a:pt x="0" y="0"/>
                </a:moveTo>
                <a:lnTo>
                  <a:pt x="3675348" y="0"/>
                </a:lnTo>
                <a:lnTo>
                  <a:pt x="3675348" y="3351230"/>
                </a:lnTo>
                <a:lnTo>
                  <a:pt x="0" y="3351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Roboto Slab" pitchFamily="2" charset="0"/>
                <a:ea typeface="Roboto Slab"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933865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1016343" y="6388034"/>
            <a:ext cx="337457" cy="30175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p:cNvSpPr>
            <a:spLocks noGrp="1"/>
          </p:cNvSpPr>
          <p:nvPr>
            <p:ph type="ftr" sz="quarter" idx="3"/>
          </p:nvPr>
        </p:nvSpPr>
        <p:spPr>
          <a:xfrm>
            <a:off x="838199" y="6357309"/>
            <a:ext cx="1977571"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dirty="0"/>
              <a:t>www.yourwebsite.com</a:t>
            </a:r>
          </a:p>
        </p:txBody>
      </p:sp>
      <p:sp>
        <p:nvSpPr>
          <p:cNvPr id="10" name="Slide Number Placeholder 9"/>
          <p:cNvSpPr>
            <a:spLocks noGrp="1"/>
          </p:cNvSpPr>
          <p:nvPr>
            <p:ph type="sldNum" sz="quarter" idx="4"/>
          </p:nvPr>
        </p:nvSpPr>
        <p:spPr>
          <a:xfrm>
            <a:off x="10960493" y="6338093"/>
            <a:ext cx="449155" cy="401638"/>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35" r:id="rId1"/>
    <p:sldLayoutId id="2147483730" r:id="rId2"/>
    <p:sldLayoutId id="2147483731" r:id="rId3"/>
    <p:sldLayoutId id="2147483729" r:id="rId4"/>
    <p:sldLayoutId id="2147483733" r:id="rId5"/>
    <p:sldLayoutId id="2147483732" r:id="rId6"/>
    <p:sldLayoutId id="2147483734" r:id="rId7"/>
    <p:sldLayoutId id="2147483736" r:id="rId8"/>
    <p:sldLayoutId id="2147483737" r:id="rId9"/>
    <p:sldLayoutId id="2147483738" r:id="rId10"/>
    <p:sldLayoutId id="2147483739" r:id="rId11"/>
    <p:sldLayoutId id="2147483740" r:id="rId12"/>
  </p:sldLayoutIdLst>
  <p:hf hdr="0" dt="0"/>
  <p:txStyles>
    <p:titleStyle>
      <a:lvl1pPr algn="ctr" defTabSz="914400" rtl="0" eaLnBrk="1" latinLnBrk="0" hangingPunct="1">
        <a:lnSpc>
          <a:spcPct val="90000"/>
        </a:lnSpc>
        <a:spcBef>
          <a:spcPct val="0"/>
        </a:spcBef>
        <a:buNone/>
        <a:defRPr sz="30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chart" Target="../charts/chart5.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solidFill>
                  <a:schemeClr val="bg1">
                    <a:lumMod val="95000"/>
                  </a:schemeClr>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1</a:t>
            </a:fld>
            <a:endParaRPr lang="en-US" sz="1000" dirty="0">
              <a:solidFill>
                <a:schemeClr val="bg1">
                  <a:lumMod val="95000"/>
                </a:schemeClr>
              </a:solidFill>
              <a:latin typeface="Roboto Slab" pitchFamily="2" charset="0"/>
              <a:ea typeface="Roboto Slab" pitchFamily="2" charset="0"/>
            </a:endParaRPr>
          </a:p>
        </p:txBody>
      </p:sp>
      <p:sp>
        <p:nvSpPr>
          <p:cNvPr id="10" name="Rectangle 9">
            <a:extLst>
              <a:ext uri="{FF2B5EF4-FFF2-40B4-BE49-F238E27FC236}">
                <a16:creationId xmlns:a16="http://schemas.microsoft.com/office/drawing/2014/main" id="{115961E9-D62E-4486-BF31-D2408A9EB72C}"/>
              </a:ext>
            </a:extLst>
          </p:cNvPr>
          <p:cNvSpPr/>
          <p:nvPr/>
        </p:nvSpPr>
        <p:spPr>
          <a:xfrm>
            <a:off x="3999492" y="2356922"/>
            <a:ext cx="4193016" cy="21441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5005387" y="2737713"/>
            <a:ext cx="2181226" cy="1382574"/>
          </a:xfrm>
          <a:prstGeom prst="rect">
            <a:avLst/>
          </a:prstGeom>
        </p:spPr>
      </p:pic>
      <p:sp>
        <p:nvSpPr>
          <p:cNvPr id="4" name="Picture Placeholder 3">
            <a:extLst>
              <a:ext uri="{FF2B5EF4-FFF2-40B4-BE49-F238E27FC236}">
                <a16:creationId xmlns:a16="http://schemas.microsoft.com/office/drawing/2014/main" id="{E66CC361-59EA-4C98-A272-78CEAD68B1E3}"/>
              </a:ext>
            </a:extLst>
          </p:cNvPr>
          <p:cNvSpPr>
            <a:spLocks noGrp="1"/>
          </p:cNvSpPr>
          <p:nvPr>
            <p:ph type="pic" sz="quarter" idx="19"/>
          </p:nvPr>
        </p:nvSpPr>
        <p:spPr/>
      </p:sp>
      <p:sp>
        <p:nvSpPr>
          <p:cNvPr id="41" name="Rectangle 40">
            <a:extLst>
              <a:ext uri="{FF2B5EF4-FFF2-40B4-BE49-F238E27FC236}">
                <a16:creationId xmlns:a16="http://schemas.microsoft.com/office/drawing/2014/main" id="{1AB60949-4F75-4995-9903-2739827860E6}"/>
              </a:ext>
            </a:extLst>
          </p:cNvPr>
          <p:cNvSpPr/>
          <p:nvPr/>
        </p:nvSpPr>
        <p:spPr>
          <a:xfrm>
            <a:off x="8192508" y="2356920"/>
            <a:ext cx="1980192" cy="2144151"/>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00416CAC-1304-4EED-9481-B091CD3B604A}"/>
              </a:ext>
            </a:extLst>
          </p:cNvPr>
          <p:cNvSpPr/>
          <p:nvPr/>
        </p:nvSpPr>
        <p:spPr>
          <a:xfrm>
            <a:off x="6418842" y="1"/>
            <a:ext cx="3753858" cy="2221352"/>
          </a:xfrm>
          <a:prstGeom prst="rect">
            <a:avLst/>
          </a:prstGeom>
          <a:solidFill>
            <a:schemeClr val="accent3">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AD1C3B41-7BB3-4031-B189-6BB95C4B5CB6}"/>
              </a:ext>
            </a:extLst>
          </p:cNvPr>
          <p:cNvSpPr/>
          <p:nvPr/>
        </p:nvSpPr>
        <p:spPr>
          <a:xfrm rot="10800000">
            <a:off x="2019299" y="4636646"/>
            <a:ext cx="6173207" cy="2221352"/>
          </a:xfrm>
          <a:prstGeom prst="rect">
            <a:avLst/>
          </a:prstGeom>
          <a:solidFill>
            <a:schemeClr val="accent3">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4F3E5D30-53AE-40CD-8C5A-0D7070CA6E31}"/>
              </a:ext>
            </a:extLst>
          </p:cNvPr>
          <p:cNvSpPr/>
          <p:nvPr/>
        </p:nvSpPr>
        <p:spPr>
          <a:xfrm rot="10800000">
            <a:off x="8192508" y="4636647"/>
            <a:ext cx="3999492" cy="2221351"/>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EA0ABEF2-1B43-4D31-B1BF-0065F7D122E9}"/>
              </a:ext>
            </a:extLst>
          </p:cNvPr>
          <p:cNvSpPr txBox="1"/>
          <p:nvPr/>
        </p:nvSpPr>
        <p:spPr>
          <a:xfrm>
            <a:off x="7222369" y="833678"/>
            <a:ext cx="2146804" cy="553998"/>
          </a:xfrm>
          <a:prstGeom prst="rect">
            <a:avLst/>
          </a:prstGeom>
          <a:noFill/>
        </p:spPr>
        <p:txBody>
          <a:bodyPr wrap="square" rtlCol="0">
            <a:spAutoFit/>
          </a:bodyPr>
          <a:lstStyle/>
          <a:p>
            <a:pPr algn="ctr"/>
            <a:r>
              <a:rPr lang="en-US" sz="3000" b="1" dirty="0">
                <a:solidFill>
                  <a:schemeClr val="bg1"/>
                </a:solidFill>
                <a:latin typeface="Roboto Slab" pitchFamily="2" charset="0"/>
                <a:ea typeface="Roboto Slab" pitchFamily="2" charset="0"/>
              </a:rPr>
              <a:t>Welcome</a:t>
            </a:r>
          </a:p>
        </p:txBody>
      </p:sp>
      <p:grpSp>
        <p:nvGrpSpPr>
          <p:cNvPr id="84" name="Group 83">
            <a:extLst>
              <a:ext uri="{FF2B5EF4-FFF2-40B4-BE49-F238E27FC236}">
                <a16:creationId xmlns:a16="http://schemas.microsoft.com/office/drawing/2014/main" id="{7F3AD8A0-74CF-4ABD-9424-E45D0774DEF8}"/>
              </a:ext>
            </a:extLst>
          </p:cNvPr>
          <p:cNvGrpSpPr/>
          <p:nvPr/>
        </p:nvGrpSpPr>
        <p:grpSpPr>
          <a:xfrm>
            <a:off x="2775825" y="5102608"/>
            <a:ext cx="4660155" cy="1289429"/>
            <a:chOff x="2377708" y="4996751"/>
            <a:chExt cx="4660155" cy="1289429"/>
          </a:xfrm>
        </p:grpSpPr>
        <p:grpSp>
          <p:nvGrpSpPr>
            <p:cNvPr id="78" name="Group 77">
              <a:extLst>
                <a:ext uri="{FF2B5EF4-FFF2-40B4-BE49-F238E27FC236}">
                  <a16:creationId xmlns:a16="http://schemas.microsoft.com/office/drawing/2014/main" id="{11DD45A4-DB3C-42E2-8004-D108EA6B5F15}"/>
                </a:ext>
              </a:extLst>
            </p:cNvPr>
            <p:cNvGrpSpPr/>
            <p:nvPr/>
          </p:nvGrpSpPr>
          <p:grpSpPr>
            <a:xfrm>
              <a:off x="2377708" y="4996751"/>
              <a:ext cx="3106770" cy="682781"/>
              <a:chOff x="2468336" y="2009958"/>
              <a:chExt cx="2564202" cy="682781"/>
            </a:xfrm>
          </p:grpSpPr>
          <p:sp>
            <p:nvSpPr>
              <p:cNvPr id="79" name="TextBox 78">
                <a:extLst>
                  <a:ext uri="{FF2B5EF4-FFF2-40B4-BE49-F238E27FC236}">
                    <a16:creationId xmlns:a16="http://schemas.microsoft.com/office/drawing/2014/main" id="{687680FD-26BA-41A1-ACD7-D2A81EE0D0A1}"/>
                  </a:ext>
                </a:extLst>
              </p:cNvPr>
              <p:cNvSpPr txBox="1"/>
              <p:nvPr/>
            </p:nvSpPr>
            <p:spPr>
              <a:xfrm>
                <a:off x="2468336" y="2009958"/>
                <a:ext cx="1378857" cy="400110"/>
              </a:xfrm>
              <a:prstGeom prst="rect">
                <a:avLst/>
              </a:prstGeom>
              <a:noFill/>
            </p:spPr>
            <p:txBody>
              <a:bodyPr wrap="square" rtlCol="0">
                <a:spAutoFit/>
              </a:bodyPr>
              <a:lstStyle/>
              <a:p>
                <a:r>
                  <a:rPr lang="en-US" sz="2000" b="1" spc="200" dirty="0">
                    <a:solidFill>
                      <a:schemeClr val="bg1"/>
                    </a:solidFill>
                    <a:latin typeface="Roboto Slab" pitchFamily="2" charset="0"/>
                    <a:ea typeface="Roboto Slab" pitchFamily="2" charset="0"/>
                  </a:rPr>
                  <a:t>HELLO”</a:t>
                </a:r>
              </a:p>
            </p:txBody>
          </p:sp>
          <p:sp>
            <p:nvSpPr>
              <p:cNvPr id="80" name="TextBox 79">
                <a:extLst>
                  <a:ext uri="{FF2B5EF4-FFF2-40B4-BE49-F238E27FC236}">
                    <a16:creationId xmlns:a16="http://schemas.microsoft.com/office/drawing/2014/main" id="{69C69607-1AA2-49F1-8869-60BE1FB80425}"/>
                  </a:ext>
                </a:extLst>
              </p:cNvPr>
              <p:cNvSpPr txBox="1"/>
              <p:nvPr/>
            </p:nvSpPr>
            <p:spPr>
              <a:xfrm>
                <a:off x="2468337" y="2354185"/>
                <a:ext cx="2564201" cy="338554"/>
              </a:xfrm>
              <a:prstGeom prst="rect">
                <a:avLst/>
              </a:prstGeom>
              <a:noFill/>
            </p:spPr>
            <p:txBody>
              <a:bodyPr wrap="square" rtlCol="0">
                <a:spAutoFit/>
              </a:bodyPr>
              <a:lstStyle/>
              <a:p>
                <a:r>
                  <a:rPr lang="en-US" sz="1600" dirty="0" err="1">
                    <a:latin typeface="Roboto Slab" pitchFamily="2" charset="0"/>
                    <a:ea typeface="Roboto Slab" pitchFamily="2" charset="0"/>
                  </a:rPr>
                  <a:t>Iam</a:t>
                </a:r>
                <a:r>
                  <a:rPr lang="en-US" sz="1600" dirty="0">
                    <a:latin typeface="Roboto Slab" pitchFamily="2" charset="0"/>
                    <a:ea typeface="Roboto Slab" pitchFamily="2" charset="0"/>
                  </a:rPr>
                  <a:t> John Deo, Your Presenter!</a:t>
                </a:r>
              </a:p>
            </p:txBody>
          </p:sp>
        </p:grpSp>
        <p:sp>
          <p:nvSpPr>
            <p:cNvPr id="81" name="Rectangle 9">
              <a:extLst>
                <a:ext uri="{FF2B5EF4-FFF2-40B4-BE49-F238E27FC236}">
                  <a16:creationId xmlns:a16="http://schemas.microsoft.com/office/drawing/2014/main" id="{94AEBE31-8AD0-4905-B47A-DA0AC8077754}"/>
                </a:ext>
              </a:extLst>
            </p:cNvPr>
            <p:cNvSpPr>
              <a:spLocks/>
            </p:cNvSpPr>
            <p:nvPr/>
          </p:nvSpPr>
          <p:spPr bwMode="auto">
            <a:xfrm>
              <a:off x="2476511" y="5815100"/>
              <a:ext cx="4561352" cy="47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a:t>
              </a:r>
            </a:p>
          </p:txBody>
        </p:sp>
        <p:cxnSp>
          <p:nvCxnSpPr>
            <p:cNvPr id="83" name="Straight Connector 82">
              <a:extLst>
                <a:ext uri="{FF2B5EF4-FFF2-40B4-BE49-F238E27FC236}">
                  <a16:creationId xmlns:a16="http://schemas.microsoft.com/office/drawing/2014/main" id="{3A3AF6E8-E7A1-45A4-9A69-6AE6A5A3610F}"/>
                </a:ext>
              </a:extLst>
            </p:cNvPr>
            <p:cNvCxnSpPr/>
            <p:nvPr/>
          </p:nvCxnSpPr>
          <p:spPr>
            <a:xfrm>
              <a:off x="2480850" y="5742782"/>
              <a:ext cx="6603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 name="Picture Placeholder 7">
            <a:extLst>
              <a:ext uri="{FF2B5EF4-FFF2-40B4-BE49-F238E27FC236}">
                <a16:creationId xmlns:a16="http://schemas.microsoft.com/office/drawing/2014/main" id="{869245C6-37A4-4B7C-8995-9CA132560962}"/>
              </a:ext>
            </a:extLst>
          </p:cNvPr>
          <p:cNvSpPr>
            <a:spLocks noGrp="1"/>
          </p:cNvSpPr>
          <p:nvPr>
            <p:ph type="pic" sz="quarter" idx="20"/>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10</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Project</a:t>
            </a:r>
            <a:r>
              <a:rPr lang="en-US" dirty="0"/>
              <a:t> Location</a:t>
            </a:r>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pic>
        <p:nvPicPr>
          <p:cNvPr id="16" name="Picture 15">
            <a:extLst>
              <a:ext uri="{FF2B5EF4-FFF2-40B4-BE49-F238E27FC236}">
                <a16:creationId xmlns:a16="http://schemas.microsoft.com/office/drawing/2014/main" id="{85DDDFD0-2FE5-438B-8977-6AEA64B6E51F}"/>
              </a:ext>
            </a:extLst>
          </p:cNvPr>
          <p:cNvPicPr>
            <a:picLocks noChangeAspect="1"/>
          </p:cNvPicPr>
          <p:nvPr/>
        </p:nvPicPr>
        <p:blipFill>
          <a:blip r:embed="rId3"/>
          <a:stretch>
            <a:fillRect/>
          </a:stretch>
        </p:blipFill>
        <p:spPr>
          <a:xfrm>
            <a:off x="7596187" y="1899377"/>
            <a:ext cx="2181226" cy="1382574"/>
          </a:xfrm>
          <a:prstGeom prst="rect">
            <a:avLst/>
          </a:prstGeom>
        </p:spPr>
      </p:pic>
      <p:cxnSp>
        <p:nvCxnSpPr>
          <p:cNvPr id="8" name="Straight Connector 7">
            <a:extLst>
              <a:ext uri="{FF2B5EF4-FFF2-40B4-BE49-F238E27FC236}">
                <a16:creationId xmlns:a16="http://schemas.microsoft.com/office/drawing/2014/main" id="{344898C6-1E35-4C23-A2EA-688C2AD45F22}"/>
              </a:ext>
            </a:extLst>
          </p:cNvPr>
          <p:cNvCxnSpPr>
            <a:cxnSpLocks/>
          </p:cNvCxnSpPr>
          <p:nvPr/>
        </p:nvCxnSpPr>
        <p:spPr>
          <a:xfrm>
            <a:off x="7596187" y="3829050"/>
            <a:ext cx="381346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Rectangle 9">
            <a:extLst>
              <a:ext uri="{FF2B5EF4-FFF2-40B4-BE49-F238E27FC236}">
                <a16:creationId xmlns:a16="http://schemas.microsoft.com/office/drawing/2014/main" id="{B2DD10F4-5F0A-4467-BBCF-47CED5EDC1CD}"/>
              </a:ext>
            </a:extLst>
          </p:cNvPr>
          <p:cNvSpPr>
            <a:spLocks/>
          </p:cNvSpPr>
          <p:nvPr/>
        </p:nvSpPr>
        <p:spPr bwMode="auto">
          <a:xfrm>
            <a:off x="7596187" y="4246232"/>
            <a:ext cx="3813461" cy="141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 alignments are This letterhead design is meant to project an image of professionalism and lorem to reliability. By</a:t>
            </a:r>
          </a:p>
        </p:txBody>
      </p:sp>
      <p:sp>
        <p:nvSpPr>
          <p:cNvPr id="3" name="Picture Placeholder 2">
            <a:extLst>
              <a:ext uri="{FF2B5EF4-FFF2-40B4-BE49-F238E27FC236}">
                <a16:creationId xmlns:a16="http://schemas.microsoft.com/office/drawing/2014/main" id="{1A45479E-6983-4EE4-ACDC-1A82639ED070}"/>
              </a:ext>
            </a:extLst>
          </p:cNvPr>
          <p:cNvSpPr>
            <a:spLocks noGrp="1"/>
          </p:cNvSpPr>
          <p:nvPr>
            <p:ph type="pic" sz="quarter" idx="22"/>
          </p:nvPr>
        </p:nvSpPr>
        <p:spPr/>
      </p:sp>
    </p:spTree>
    <p:extLst>
      <p:ext uri="{BB962C8B-B14F-4D97-AF65-F5344CB8AC3E}">
        <p14:creationId xmlns:p14="http://schemas.microsoft.com/office/powerpoint/2010/main" val="412801976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11</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grpSp>
        <p:nvGrpSpPr>
          <p:cNvPr id="14" name="Group 13">
            <a:extLst>
              <a:ext uri="{FF2B5EF4-FFF2-40B4-BE49-F238E27FC236}">
                <a16:creationId xmlns:a16="http://schemas.microsoft.com/office/drawing/2014/main" id="{DE692AE1-E5E7-4BB3-A339-DC156FF89456}"/>
              </a:ext>
            </a:extLst>
          </p:cNvPr>
          <p:cNvGrpSpPr/>
          <p:nvPr/>
        </p:nvGrpSpPr>
        <p:grpSpPr>
          <a:xfrm>
            <a:off x="5005386" y="1935081"/>
            <a:ext cx="6404262" cy="2987839"/>
            <a:chOff x="5005386" y="2737713"/>
            <a:chExt cx="6404262" cy="2987839"/>
          </a:xfrm>
        </p:grpSpPr>
        <p:pic>
          <p:nvPicPr>
            <p:cNvPr id="17" name="Picture 16">
              <a:extLst>
                <a:ext uri="{FF2B5EF4-FFF2-40B4-BE49-F238E27FC236}">
                  <a16:creationId xmlns:a16="http://schemas.microsoft.com/office/drawing/2014/main" id="{C19FD790-E55C-4EAE-9376-4124859637D3}"/>
                </a:ext>
              </a:extLst>
            </p:cNvPr>
            <p:cNvPicPr>
              <a:picLocks noChangeAspect="1"/>
            </p:cNvPicPr>
            <p:nvPr/>
          </p:nvPicPr>
          <p:blipFill>
            <a:blip r:embed="rId3"/>
            <a:stretch>
              <a:fillRect/>
            </a:stretch>
          </p:blipFill>
          <p:spPr>
            <a:xfrm>
              <a:off x="5005387" y="2737713"/>
              <a:ext cx="2181226" cy="1382574"/>
            </a:xfrm>
            <a:prstGeom prst="rect">
              <a:avLst/>
            </a:prstGeom>
          </p:spPr>
        </p:pic>
        <p:sp>
          <p:nvSpPr>
            <p:cNvPr id="13" name="TextBox 12">
              <a:extLst>
                <a:ext uri="{FF2B5EF4-FFF2-40B4-BE49-F238E27FC236}">
                  <a16:creationId xmlns:a16="http://schemas.microsoft.com/office/drawing/2014/main" id="{BC386185-6863-4CD7-BF7F-261124FEC59D}"/>
                </a:ext>
              </a:extLst>
            </p:cNvPr>
            <p:cNvSpPr txBox="1"/>
            <p:nvPr/>
          </p:nvSpPr>
          <p:spPr>
            <a:xfrm>
              <a:off x="5005386" y="4495800"/>
              <a:ext cx="4329113" cy="477054"/>
            </a:xfrm>
            <a:prstGeom prst="rect">
              <a:avLst/>
            </a:prstGeom>
            <a:noFill/>
          </p:spPr>
          <p:txBody>
            <a:bodyPr wrap="square" rtlCol="0">
              <a:spAutoFit/>
            </a:bodyPr>
            <a:lstStyle/>
            <a:p>
              <a:r>
                <a:rPr lang="en-US" sz="2500" b="1" dirty="0">
                  <a:solidFill>
                    <a:schemeClr val="tx1">
                      <a:lumMod val="85000"/>
                      <a:lumOff val="15000"/>
                    </a:schemeClr>
                  </a:solidFill>
                  <a:latin typeface="Roboto Slab" pitchFamily="2" charset="0"/>
                  <a:ea typeface="Roboto Slab" pitchFamily="2" charset="0"/>
                </a:rPr>
                <a:t>Thanks For Your Watching</a:t>
              </a:r>
            </a:p>
          </p:txBody>
        </p:sp>
        <p:sp>
          <p:nvSpPr>
            <p:cNvPr id="18" name="Rectangle 9">
              <a:extLst>
                <a:ext uri="{FF2B5EF4-FFF2-40B4-BE49-F238E27FC236}">
                  <a16:creationId xmlns:a16="http://schemas.microsoft.com/office/drawing/2014/main" id="{B3A61672-1A8A-4C53-B372-329E52182AB1}"/>
                </a:ext>
              </a:extLst>
            </p:cNvPr>
            <p:cNvSpPr>
              <a:spLocks/>
            </p:cNvSpPr>
            <p:nvPr/>
          </p:nvSpPr>
          <p:spPr bwMode="auto">
            <a:xfrm>
              <a:off x="5087951" y="5123284"/>
              <a:ext cx="6321697" cy="602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 alignments are This letterhead design is meant to project an image of</a:t>
              </a:r>
            </a:p>
          </p:txBody>
        </p:sp>
      </p:grpSp>
      <p:sp>
        <p:nvSpPr>
          <p:cNvPr id="3" name="Picture Placeholder 2">
            <a:extLst>
              <a:ext uri="{FF2B5EF4-FFF2-40B4-BE49-F238E27FC236}">
                <a16:creationId xmlns:a16="http://schemas.microsoft.com/office/drawing/2014/main" id="{DF5BE040-5C8A-4901-A76E-A2307A4ED295}"/>
              </a:ext>
            </a:extLst>
          </p:cNvPr>
          <p:cNvSpPr>
            <a:spLocks noGrp="1"/>
          </p:cNvSpPr>
          <p:nvPr>
            <p:ph type="pic" sz="quarter" idx="22"/>
          </p:nvPr>
        </p:nvSpPr>
        <p:spPr/>
      </p:sp>
    </p:spTree>
    <p:extLst>
      <p:ext uri="{BB962C8B-B14F-4D97-AF65-F5344CB8AC3E}">
        <p14:creationId xmlns:p14="http://schemas.microsoft.com/office/powerpoint/2010/main" val="91337842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solidFill>
                  <a:schemeClr val="bg1">
                    <a:lumMod val="95000"/>
                  </a:schemeClr>
                </a:solidFill>
                <a:latin typeface="Roboto Slab" pitchFamily="2" charset="0"/>
                <a:ea typeface="Roboto Slab" pitchFamily="2" charset="0"/>
              </a:rPr>
              <a:pPr/>
              <a:t>2</a:t>
            </a:fld>
            <a:endParaRPr lang="en-US" sz="1000" dirty="0">
              <a:solidFill>
                <a:schemeClr val="bg1">
                  <a:lumMod val="95000"/>
                </a:schemeClr>
              </a:solidFill>
              <a:latin typeface="Roboto Slab" pitchFamily="2" charset="0"/>
              <a:ea typeface="Roboto Slab" pitchFamily="2" charset="0"/>
            </a:endParaRPr>
          </a:p>
        </p:txBody>
      </p:sp>
      <p:sp>
        <p:nvSpPr>
          <p:cNvPr id="36" name="Rectangle 35">
            <a:extLst>
              <a:ext uri="{FF2B5EF4-FFF2-40B4-BE49-F238E27FC236}">
                <a16:creationId xmlns:a16="http://schemas.microsoft.com/office/drawing/2014/main" id="{E08CD345-BE59-459B-9270-DFA6A0883BD9}"/>
              </a:ext>
            </a:extLst>
          </p:cNvPr>
          <p:cNvSpPr/>
          <p:nvPr/>
        </p:nvSpPr>
        <p:spPr>
          <a:xfrm>
            <a:off x="5067300" y="0"/>
            <a:ext cx="7124700" cy="1695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3819B0CB-736C-4EF1-AA38-578EE19F4BF7}"/>
              </a:ext>
            </a:extLst>
          </p:cNvPr>
          <p:cNvSpPr/>
          <p:nvPr/>
        </p:nvSpPr>
        <p:spPr>
          <a:xfrm>
            <a:off x="5067300" y="1828800"/>
            <a:ext cx="7124700" cy="5029200"/>
          </a:xfrm>
          <a:prstGeom prst="rect">
            <a:avLst/>
          </a:prstGeom>
          <a:solidFill>
            <a:srgbClr val="181717">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00DD12E4-8FBF-4065-B6A5-3F3A0848205A}"/>
              </a:ext>
            </a:extLst>
          </p:cNvPr>
          <p:cNvSpPr/>
          <p:nvPr/>
        </p:nvSpPr>
        <p:spPr>
          <a:xfrm>
            <a:off x="4133850" y="3495675"/>
            <a:ext cx="1733550" cy="16954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28CF4C6-F1E6-4A1E-830E-D77546E7FD00}"/>
              </a:ext>
            </a:extLst>
          </p:cNvPr>
          <p:cNvSpPr txBox="1"/>
          <p:nvPr/>
        </p:nvSpPr>
        <p:spPr>
          <a:xfrm>
            <a:off x="6516913" y="486088"/>
            <a:ext cx="3367316" cy="723275"/>
          </a:xfrm>
          <a:prstGeom prst="rect">
            <a:avLst/>
          </a:prstGeom>
          <a:noFill/>
        </p:spPr>
        <p:txBody>
          <a:bodyPr wrap="square" rtlCol="0">
            <a:spAutoFit/>
          </a:bodyPr>
          <a:lstStyle/>
          <a:p>
            <a:r>
              <a:rPr lang="en-US" sz="3000" b="1" spc="200" dirty="0">
                <a:solidFill>
                  <a:schemeClr val="accent4"/>
                </a:solidFill>
                <a:latin typeface="Roboto Slab" pitchFamily="2" charset="0"/>
                <a:ea typeface="Roboto Slab" pitchFamily="2" charset="0"/>
              </a:rPr>
              <a:t>About</a:t>
            </a:r>
            <a:r>
              <a:rPr lang="en-US" sz="3000" spc="200" dirty="0">
                <a:latin typeface="Roboto Slab" pitchFamily="2" charset="0"/>
                <a:ea typeface="Roboto Slab" pitchFamily="2" charset="0"/>
              </a:rPr>
              <a:t> Us</a:t>
            </a:r>
          </a:p>
          <a:p>
            <a:r>
              <a:rPr lang="en-US" sz="1100" spc="400" dirty="0">
                <a:solidFill>
                  <a:schemeClr val="tx1">
                    <a:lumMod val="50000"/>
                    <a:lumOff val="50000"/>
                  </a:schemeClr>
                </a:solidFill>
                <a:latin typeface="Roboto Slab" pitchFamily="2" charset="0"/>
                <a:ea typeface="Roboto Slab" pitchFamily="2" charset="0"/>
              </a:rPr>
              <a:t>www.companyabout us.com</a:t>
            </a:r>
          </a:p>
        </p:txBody>
      </p:sp>
      <p:grpSp>
        <p:nvGrpSpPr>
          <p:cNvPr id="26" name="Group 25">
            <a:extLst>
              <a:ext uri="{FF2B5EF4-FFF2-40B4-BE49-F238E27FC236}">
                <a16:creationId xmlns:a16="http://schemas.microsoft.com/office/drawing/2014/main" id="{B4390836-149D-4596-9207-C9D6E61F9C43}"/>
              </a:ext>
            </a:extLst>
          </p:cNvPr>
          <p:cNvGrpSpPr/>
          <p:nvPr/>
        </p:nvGrpSpPr>
        <p:grpSpPr>
          <a:xfrm>
            <a:off x="6516913" y="2710043"/>
            <a:ext cx="5675087" cy="3266715"/>
            <a:chOff x="6516913" y="2978071"/>
            <a:chExt cx="5675087" cy="3266715"/>
          </a:xfrm>
        </p:grpSpPr>
        <p:sp>
          <p:nvSpPr>
            <p:cNvPr id="22" name="TextBox 21">
              <a:extLst>
                <a:ext uri="{FF2B5EF4-FFF2-40B4-BE49-F238E27FC236}">
                  <a16:creationId xmlns:a16="http://schemas.microsoft.com/office/drawing/2014/main" id="{07287792-9507-4FD4-A3DA-BEC998D8E541}"/>
                </a:ext>
              </a:extLst>
            </p:cNvPr>
            <p:cNvSpPr txBox="1"/>
            <p:nvPr/>
          </p:nvSpPr>
          <p:spPr>
            <a:xfrm>
              <a:off x="6516913" y="2978071"/>
              <a:ext cx="2177143" cy="553998"/>
            </a:xfrm>
            <a:prstGeom prst="rect">
              <a:avLst/>
            </a:prstGeom>
            <a:noFill/>
          </p:spPr>
          <p:txBody>
            <a:bodyPr wrap="square" rtlCol="0">
              <a:spAutoFit/>
            </a:bodyPr>
            <a:lstStyle/>
            <a:p>
              <a:r>
                <a:rPr lang="en-US" sz="3000" b="1" dirty="0">
                  <a:solidFill>
                    <a:schemeClr val="bg1"/>
                  </a:solidFill>
                  <a:latin typeface="Roboto Slab" pitchFamily="2" charset="0"/>
                  <a:ea typeface="Roboto Slab" pitchFamily="2" charset="0"/>
                </a:rPr>
                <a:t>Some Text</a:t>
              </a:r>
            </a:p>
          </p:txBody>
        </p:sp>
        <p:sp>
          <p:nvSpPr>
            <p:cNvPr id="43" name="TextBox 42">
              <a:extLst>
                <a:ext uri="{FF2B5EF4-FFF2-40B4-BE49-F238E27FC236}">
                  <a16:creationId xmlns:a16="http://schemas.microsoft.com/office/drawing/2014/main" id="{E100472A-EA58-40B3-8999-35BA4B3E7F19}"/>
                </a:ext>
              </a:extLst>
            </p:cNvPr>
            <p:cNvSpPr txBox="1"/>
            <p:nvPr/>
          </p:nvSpPr>
          <p:spPr>
            <a:xfrm>
              <a:off x="6516914" y="3550761"/>
              <a:ext cx="3367315" cy="246221"/>
            </a:xfrm>
            <a:prstGeom prst="rect">
              <a:avLst/>
            </a:prstGeom>
            <a:noFill/>
          </p:spPr>
          <p:txBody>
            <a:bodyPr wrap="square" rtlCol="0">
              <a:spAutoFit/>
            </a:bodyPr>
            <a:lstStyle/>
            <a:p>
              <a:r>
                <a:rPr lang="en-US" sz="1000" b="1" spc="400" dirty="0">
                  <a:solidFill>
                    <a:schemeClr val="accent4"/>
                  </a:solidFill>
                  <a:latin typeface="Roboto Slab" pitchFamily="2" charset="0"/>
                  <a:ea typeface="Roboto Slab" pitchFamily="2" charset="0"/>
                </a:rPr>
                <a:t>WWW.COMPANYABOUTUS.COM</a:t>
              </a:r>
            </a:p>
          </p:txBody>
        </p:sp>
        <p:sp>
          <p:nvSpPr>
            <p:cNvPr id="45" name="Rectangle 9">
              <a:extLst>
                <a:ext uri="{FF2B5EF4-FFF2-40B4-BE49-F238E27FC236}">
                  <a16:creationId xmlns:a16="http://schemas.microsoft.com/office/drawing/2014/main" id="{91B915F9-1901-4B06-B011-FF632DA03AFD}"/>
                </a:ext>
              </a:extLst>
            </p:cNvPr>
            <p:cNvSpPr>
              <a:spLocks/>
            </p:cNvSpPr>
            <p:nvPr/>
          </p:nvSpPr>
          <p:spPr bwMode="auto">
            <a:xfrm>
              <a:off x="6610803" y="4319106"/>
              <a:ext cx="3744687" cy="1925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a:p>
              <a:pPr>
                <a:lnSpc>
                  <a:spcPts val="1700"/>
                </a:lnSpc>
              </a:pPr>
              <a:endPar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endParaRPr>
            </a:p>
            <a:p>
              <a:pPr>
                <a:lnSpc>
                  <a:spcPts val="1700"/>
                </a:lnSpc>
              </a:pPr>
              <a:endPar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endParaRPr>
            </a:p>
            <a:p>
              <a:pPr>
                <a:lnSpc>
                  <a:spcPts val="1700"/>
                </a:lnSpc>
              </a:pPr>
              <a:r>
                <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using simple alignments are This letterhead design is meant to project an image of professionalism and lorem to reliability. By</a:t>
              </a:r>
            </a:p>
          </p:txBody>
        </p:sp>
        <p:cxnSp>
          <p:nvCxnSpPr>
            <p:cNvPr id="24" name="Straight Connector 23">
              <a:extLst>
                <a:ext uri="{FF2B5EF4-FFF2-40B4-BE49-F238E27FC236}">
                  <a16:creationId xmlns:a16="http://schemas.microsoft.com/office/drawing/2014/main" id="{216F1D1E-0D59-4786-9900-796C2EA2E788}"/>
                </a:ext>
              </a:extLst>
            </p:cNvPr>
            <p:cNvCxnSpPr>
              <a:cxnSpLocks/>
            </p:cNvCxnSpPr>
            <p:nvPr/>
          </p:nvCxnSpPr>
          <p:spPr>
            <a:xfrm>
              <a:off x="6610803" y="4036792"/>
              <a:ext cx="558119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2" name="Freeform 5">
            <a:extLst>
              <a:ext uri="{FF2B5EF4-FFF2-40B4-BE49-F238E27FC236}">
                <a16:creationId xmlns:a16="http://schemas.microsoft.com/office/drawing/2014/main" id="{6F40D4F8-4A95-4659-9B09-D63E06EA09B6}"/>
              </a:ext>
            </a:extLst>
          </p:cNvPr>
          <p:cNvSpPr>
            <a:spLocks noEditPoints="1"/>
          </p:cNvSpPr>
          <p:nvPr/>
        </p:nvSpPr>
        <p:spPr bwMode="auto">
          <a:xfrm>
            <a:off x="4452323" y="3823420"/>
            <a:ext cx="1096604" cy="1039960"/>
          </a:xfrm>
          <a:custGeom>
            <a:avLst/>
            <a:gdLst>
              <a:gd name="T0" fmla="*/ 1026 w 1304"/>
              <a:gd name="T1" fmla="*/ 213 h 1238"/>
              <a:gd name="T2" fmla="*/ 1088 w 1304"/>
              <a:gd name="T3" fmla="*/ 119 h 1238"/>
              <a:gd name="T4" fmla="*/ 1077 w 1304"/>
              <a:gd name="T5" fmla="*/ 302 h 1238"/>
              <a:gd name="T6" fmla="*/ 1062 w 1304"/>
              <a:gd name="T7" fmla="*/ 315 h 1238"/>
              <a:gd name="T8" fmla="*/ 1061 w 1304"/>
              <a:gd name="T9" fmla="*/ 315 h 1238"/>
              <a:gd name="T10" fmla="*/ 1061 w 1304"/>
              <a:gd name="T11" fmla="*/ 315 h 1238"/>
              <a:gd name="T12" fmla="*/ 1049 w 1304"/>
              <a:gd name="T13" fmla="*/ 317 h 1238"/>
              <a:gd name="T14" fmla="*/ 1028 w 1304"/>
              <a:gd name="T15" fmla="*/ 305 h 1238"/>
              <a:gd name="T16" fmla="*/ 48 w 1304"/>
              <a:gd name="T17" fmla="*/ 566 h 1238"/>
              <a:gd name="T18" fmla="*/ 868 w 1304"/>
              <a:gd name="T19" fmla="*/ 341 h 1238"/>
              <a:gd name="T20" fmla="*/ 787 w 1304"/>
              <a:gd name="T21" fmla="*/ 582 h 1238"/>
              <a:gd name="T22" fmla="*/ 727 w 1304"/>
              <a:gd name="T23" fmla="*/ 536 h 1238"/>
              <a:gd name="T24" fmla="*/ 474 w 1304"/>
              <a:gd name="T25" fmla="*/ 619 h 1238"/>
              <a:gd name="T26" fmla="*/ 596 w 1304"/>
              <a:gd name="T27" fmla="*/ 1012 h 1238"/>
              <a:gd name="T28" fmla="*/ 604 w 1304"/>
              <a:gd name="T29" fmla="*/ 1034 h 1238"/>
              <a:gd name="T30" fmla="*/ 604 w 1304"/>
              <a:gd name="T31" fmla="*/ 1036 h 1238"/>
              <a:gd name="T32" fmla="*/ 602 w 1304"/>
              <a:gd name="T33" fmla="*/ 1044 h 1238"/>
              <a:gd name="T34" fmla="*/ 596 w 1304"/>
              <a:gd name="T35" fmla="*/ 1053 h 1238"/>
              <a:gd name="T36" fmla="*/ 574 w 1304"/>
              <a:gd name="T37" fmla="*/ 1061 h 1238"/>
              <a:gd name="T38" fmla="*/ 602 w 1304"/>
              <a:gd name="T39" fmla="*/ 176 h 1238"/>
              <a:gd name="T40" fmla="*/ 909 w 1304"/>
              <a:gd name="T41" fmla="*/ 340 h 1238"/>
              <a:gd name="T42" fmla="*/ 426 w 1304"/>
              <a:gd name="T43" fmla="*/ 740 h 1238"/>
              <a:gd name="T44" fmla="*/ 240 w 1304"/>
              <a:gd name="T45" fmla="*/ 487 h 1238"/>
              <a:gd name="T46" fmla="*/ 437 w 1304"/>
              <a:gd name="T47" fmla="*/ 799 h 1238"/>
              <a:gd name="T48" fmla="*/ 437 w 1304"/>
              <a:gd name="T49" fmla="*/ 799 h 1238"/>
              <a:gd name="T50" fmla="*/ 426 w 1304"/>
              <a:gd name="T51" fmla="*/ 472 h 1238"/>
              <a:gd name="T52" fmla="*/ 483 w 1304"/>
              <a:gd name="T53" fmla="*/ 479 h 1238"/>
              <a:gd name="T54" fmla="*/ 602 w 1304"/>
              <a:gd name="T55" fmla="*/ 234 h 1238"/>
              <a:gd name="T56" fmla="*/ 81 w 1304"/>
              <a:gd name="T57" fmla="*/ 717 h 1238"/>
              <a:gd name="T58" fmla="*/ 54 w 1304"/>
              <a:gd name="T59" fmla="*/ 699 h 1238"/>
              <a:gd name="T60" fmla="*/ 27 w 1304"/>
              <a:gd name="T61" fmla="*/ 718 h 1238"/>
              <a:gd name="T62" fmla="*/ 27 w 1304"/>
              <a:gd name="T63" fmla="*/ 925 h 1238"/>
              <a:gd name="T64" fmla="*/ 244 w 1304"/>
              <a:gd name="T65" fmla="*/ 1080 h 1238"/>
              <a:gd name="T66" fmla="*/ 658 w 1304"/>
              <a:gd name="T67" fmla="*/ 1169 h 1238"/>
              <a:gd name="T68" fmla="*/ 1205 w 1304"/>
              <a:gd name="T69" fmla="*/ 1092 h 1238"/>
              <a:gd name="T70" fmla="*/ 1108 w 1304"/>
              <a:gd name="T71" fmla="*/ 1238 h 1238"/>
              <a:gd name="T72" fmla="*/ 743 w 1304"/>
              <a:gd name="T73" fmla="*/ 1168 h 1238"/>
              <a:gd name="T74" fmla="*/ 602 w 1304"/>
              <a:gd name="T75" fmla="*/ 881 h 1238"/>
              <a:gd name="T76" fmla="*/ 578 w 1304"/>
              <a:gd name="T77" fmla="*/ 641 h 1238"/>
              <a:gd name="T78" fmla="*/ 750 w 1304"/>
              <a:gd name="T79" fmla="*/ 710 h 1238"/>
              <a:gd name="T80" fmla="*/ 781 w 1304"/>
              <a:gd name="T81" fmla="*/ 790 h 1238"/>
              <a:gd name="T82" fmla="*/ 857 w 1304"/>
              <a:gd name="T83" fmla="*/ 576 h 1238"/>
              <a:gd name="T84" fmla="*/ 1030 w 1304"/>
              <a:gd name="T85" fmla="*/ 382 h 1238"/>
              <a:gd name="T86" fmla="*/ 1090 w 1304"/>
              <a:gd name="T87" fmla="*/ 437 h 1238"/>
              <a:gd name="T88" fmla="*/ 1205 w 1304"/>
              <a:gd name="T89" fmla="*/ 578 h 1238"/>
              <a:gd name="T90" fmla="*/ 1241 w 1304"/>
              <a:gd name="T91" fmla="*/ 986 h 1238"/>
              <a:gd name="T92" fmla="*/ 1197 w 1304"/>
              <a:gd name="T93" fmla="*/ 635 h 1238"/>
              <a:gd name="T94" fmla="*/ 1183 w 1304"/>
              <a:gd name="T95" fmla="*/ 664 h 1238"/>
              <a:gd name="T96" fmla="*/ 1110 w 1304"/>
              <a:gd name="T97" fmla="*/ 862 h 1238"/>
              <a:gd name="T98" fmla="*/ 1126 w 1304"/>
              <a:gd name="T99" fmla="*/ 652 h 1238"/>
              <a:gd name="T100" fmla="*/ 1072 w 1304"/>
              <a:gd name="T101" fmla="*/ 491 h 1238"/>
              <a:gd name="T102" fmla="*/ 1014 w 1304"/>
              <a:gd name="T103" fmla="*/ 815 h 1238"/>
              <a:gd name="T104" fmla="*/ 999 w 1304"/>
              <a:gd name="T105" fmla="*/ 631 h 1238"/>
              <a:gd name="T106" fmla="*/ 939 w 1304"/>
              <a:gd name="T107" fmla="*/ 451 h 1238"/>
              <a:gd name="T108" fmla="*/ 795 w 1304"/>
              <a:gd name="T109" fmla="*/ 855 h 1238"/>
              <a:gd name="T110" fmla="*/ 712 w 1304"/>
              <a:gd name="T111" fmla="*/ 771 h 1238"/>
              <a:gd name="T112" fmla="*/ 631 w 1304"/>
              <a:gd name="T113" fmla="*/ 675 h 1238"/>
              <a:gd name="T114" fmla="*/ 609 w 1304"/>
              <a:gd name="T115" fmla="*/ 724 h 1238"/>
              <a:gd name="T116" fmla="*/ 731 w 1304"/>
              <a:gd name="T117" fmla="*/ 1016 h 1238"/>
              <a:gd name="T118" fmla="*/ 801 w 1304"/>
              <a:gd name="T119" fmla="*/ 1169 h 1238"/>
              <a:gd name="T120" fmla="*/ 1105 w 1304"/>
              <a:gd name="T121" fmla="*/ 1181 h 1238"/>
              <a:gd name="T122" fmla="*/ 1150 w 1304"/>
              <a:gd name="T123" fmla="*/ 1073 h 1238"/>
              <a:gd name="T124" fmla="*/ 1235 w 1304"/>
              <a:gd name="T125" fmla="*/ 721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1238">
                <a:moveTo>
                  <a:pt x="20" y="533"/>
                </a:moveTo>
                <a:cubicBezTo>
                  <a:pt x="54" y="289"/>
                  <a:pt x="240" y="91"/>
                  <a:pt x="481" y="41"/>
                </a:cubicBezTo>
                <a:cubicBezTo>
                  <a:pt x="682" y="0"/>
                  <a:pt x="888" y="66"/>
                  <a:pt x="1026" y="213"/>
                </a:cubicBezTo>
                <a:cubicBezTo>
                  <a:pt x="1030" y="116"/>
                  <a:pt x="1030" y="116"/>
                  <a:pt x="1030" y="116"/>
                </a:cubicBezTo>
                <a:cubicBezTo>
                  <a:pt x="1031" y="100"/>
                  <a:pt x="1045" y="88"/>
                  <a:pt x="1061" y="89"/>
                </a:cubicBezTo>
                <a:cubicBezTo>
                  <a:pt x="1076" y="89"/>
                  <a:pt x="1089" y="103"/>
                  <a:pt x="1088" y="119"/>
                </a:cubicBezTo>
                <a:cubicBezTo>
                  <a:pt x="1080" y="289"/>
                  <a:pt x="1080" y="289"/>
                  <a:pt x="1080" y="289"/>
                </a:cubicBezTo>
                <a:cubicBezTo>
                  <a:pt x="1080" y="290"/>
                  <a:pt x="1080" y="290"/>
                  <a:pt x="1080" y="291"/>
                </a:cubicBezTo>
                <a:cubicBezTo>
                  <a:pt x="1080" y="295"/>
                  <a:pt x="1078" y="298"/>
                  <a:pt x="1077" y="302"/>
                </a:cubicBezTo>
                <a:cubicBezTo>
                  <a:pt x="1075" y="305"/>
                  <a:pt x="1072" y="308"/>
                  <a:pt x="1069" y="311"/>
                </a:cubicBezTo>
                <a:cubicBezTo>
                  <a:pt x="1067" y="313"/>
                  <a:pt x="1064" y="314"/>
                  <a:pt x="1062" y="315"/>
                </a:cubicBezTo>
                <a:cubicBezTo>
                  <a:pt x="1062" y="315"/>
                  <a:pt x="1062" y="315"/>
                  <a:pt x="1062" y="315"/>
                </a:cubicBezTo>
                <a:cubicBezTo>
                  <a:pt x="1062" y="315"/>
                  <a:pt x="1062" y="315"/>
                  <a:pt x="1062" y="315"/>
                </a:cubicBezTo>
                <a:cubicBezTo>
                  <a:pt x="1062"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57" y="317"/>
                  <a:pt x="1053" y="317"/>
                  <a:pt x="1049" y="317"/>
                </a:cubicBezTo>
                <a:cubicBezTo>
                  <a:pt x="1045" y="317"/>
                  <a:pt x="1041" y="315"/>
                  <a:pt x="1038" y="314"/>
                </a:cubicBezTo>
                <a:cubicBezTo>
                  <a:pt x="1034" y="312"/>
                  <a:pt x="1031" y="309"/>
                  <a:pt x="1029" y="306"/>
                </a:cubicBezTo>
                <a:cubicBezTo>
                  <a:pt x="1028" y="306"/>
                  <a:pt x="1028" y="305"/>
                  <a:pt x="1028" y="305"/>
                </a:cubicBezTo>
                <a:cubicBezTo>
                  <a:pt x="906" y="137"/>
                  <a:pt x="696" y="55"/>
                  <a:pt x="493" y="97"/>
                </a:cubicBezTo>
                <a:cubicBezTo>
                  <a:pt x="275" y="143"/>
                  <a:pt x="108" y="321"/>
                  <a:pt x="77" y="541"/>
                </a:cubicBezTo>
                <a:cubicBezTo>
                  <a:pt x="75" y="555"/>
                  <a:pt x="62" y="566"/>
                  <a:pt x="48" y="566"/>
                </a:cubicBezTo>
                <a:cubicBezTo>
                  <a:pt x="47" y="566"/>
                  <a:pt x="46" y="566"/>
                  <a:pt x="44" y="566"/>
                </a:cubicBezTo>
                <a:cubicBezTo>
                  <a:pt x="29" y="563"/>
                  <a:pt x="18" y="549"/>
                  <a:pt x="20" y="533"/>
                </a:cubicBezTo>
                <a:close/>
                <a:moveTo>
                  <a:pt x="868" y="341"/>
                </a:moveTo>
                <a:cubicBezTo>
                  <a:pt x="822" y="297"/>
                  <a:pt x="767" y="265"/>
                  <a:pt x="707" y="248"/>
                </a:cubicBezTo>
                <a:cubicBezTo>
                  <a:pt x="716" y="264"/>
                  <a:pt x="726" y="282"/>
                  <a:pt x="735" y="304"/>
                </a:cubicBezTo>
                <a:cubicBezTo>
                  <a:pt x="765" y="377"/>
                  <a:pt x="783" y="476"/>
                  <a:pt x="787" y="582"/>
                </a:cubicBezTo>
                <a:cubicBezTo>
                  <a:pt x="787" y="598"/>
                  <a:pt x="775" y="611"/>
                  <a:pt x="759" y="612"/>
                </a:cubicBezTo>
                <a:cubicBezTo>
                  <a:pt x="743" y="612"/>
                  <a:pt x="730" y="600"/>
                  <a:pt x="729" y="584"/>
                </a:cubicBezTo>
                <a:cubicBezTo>
                  <a:pt x="729" y="567"/>
                  <a:pt x="728" y="551"/>
                  <a:pt x="727" y="536"/>
                </a:cubicBezTo>
                <a:cubicBezTo>
                  <a:pt x="685" y="540"/>
                  <a:pt x="643" y="542"/>
                  <a:pt x="601" y="542"/>
                </a:cubicBezTo>
                <a:cubicBezTo>
                  <a:pt x="559" y="542"/>
                  <a:pt x="518" y="540"/>
                  <a:pt x="477" y="536"/>
                </a:cubicBezTo>
                <a:cubicBezTo>
                  <a:pt x="475" y="562"/>
                  <a:pt x="474" y="590"/>
                  <a:pt x="474" y="619"/>
                </a:cubicBezTo>
                <a:cubicBezTo>
                  <a:pt x="474" y="809"/>
                  <a:pt x="553" y="969"/>
                  <a:pt x="596" y="1012"/>
                </a:cubicBezTo>
                <a:cubicBezTo>
                  <a:pt x="596" y="1012"/>
                  <a:pt x="596" y="1012"/>
                  <a:pt x="596" y="1012"/>
                </a:cubicBezTo>
                <a:cubicBezTo>
                  <a:pt x="596" y="1012"/>
                  <a:pt x="596" y="1012"/>
                  <a:pt x="596" y="1012"/>
                </a:cubicBezTo>
                <a:cubicBezTo>
                  <a:pt x="596" y="1012"/>
                  <a:pt x="596" y="1012"/>
                  <a:pt x="596" y="1012"/>
                </a:cubicBezTo>
                <a:cubicBezTo>
                  <a:pt x="599" y="1015"/>
                  <a:pt x="601" y="1019"/>
                  <a:pt x="602" y="1022"/>
                </a:cubicBezTo>
                <a:cubicBezTo>
                  <a:pt x="604" y="1026"/>
                  <a:pt x="604" y="1030"/>
                  <a:pt x="604" y="1034"/>
                </a:cubicBezTo>
                <a:cubicBezTo>
                  <a:pt x="604" y="1034"/>
                  <a:pt x="604" y="1034"/>
                  <a:pt x="604" y="1034"/>
                </a:cubicBezTo>
                <a:cubicBezTo>
                  <a:pt x="604" y="1034"/>
                  <a:pt x="604" y="1034"/>
                  <a:pt x="604" y="1034"/>
                </a:cubicBezTo>
                <a:cubicBezTo>
                  <a:pt x="604" y="1035"/>
                  <a:pt x="604" y="1035"/>
                  <a:pt x="604" y="1036"/>
                </a:cubicBezTo>
                <a:cubicBezTo>
                  <a:pt x="604" y="1036"/>
                  <a:pt x="604" y="1036"/>
                  <a:pt x="604" y="1036"/>
                </a:cubicBezTo>
                <a:cubicBezTo>
                  <a:pt x="604" y="1036"/>
                  <a:pt x="604" y="1036"/>
                  <a:pt x="604" y="1036"/>
                </a:cubicBezTo>
                <a:cubicBezTo>
                  <a:pt x="603" y="1039"/>
                  <a:pt x="603" y="1041"/>
                  <a:pt x="602" y="1044"/>
                </a:cubicBezTo>
                <a:cubicBezTo>
                  <a:pt x="602" y="1044"/>
                  <a:pt x="602" y="1044"/>
                  <a:pt x="602" y="1044"/>
                </a:cubicBezTo>
                <a:cubicBezTo>
                  <a:pt x="602" y="1044"/>
                  <a:pt x="602" y="1044"/>
                  <a:pt x="602" y="1044"/>
                </a:cubicBezTo>
                <a:cubicBezTo>
                  <a:pt x="600" y="1047"/>
                  <a:pt x="598" y="1050"/>
                  <a:pt x="596" y="1053"/>
                </a:cubicBezTo>
                <a:cubicBezTo>
                  <a:pt x="592" y="1056"/>
                  <a:pt x="589" y="1058"/>
                  <a:pt x="585" y="1059"/>
                </a:cubicBezTo>
                <a:cubicBezTo>
                  <a:pt x="582" y="1060"/>
                  <a:pt x="579" y="1061"/>
                  <a:pt x="575" y="1061"/>
                </a:cubicBezTo>
                <a:cubicBezTo>
                  <a:pt x="575" y="1061"/>
                  <a:pt x="575" y="1061"/>
                  <a:pt x="574" y="1061"/>
                </a:cubicBezTo>
                <a:cubicBezTo>
                  <a:pt x="574" y="1061"/>
                  <a:pt x="574" y="1061"/>
                  <a:pt x="573" y="1061"/>
                </a:cubicBezTo>
                <a:cubicBezTo>
                  <a:pt x="341" y="1046"/>
                  <a:pt x="159" y="852"/>
                  <a:pt x="159" y="619"/>
                </a:cubicBezTo>
                <a:cubicBezTo>
                  <a:pt x="159" y="375"/>
                  <a:pt x="358" y="176"/>
                  <a:pt x="602" y="176"/>
                </a:cubicBezTo>
                <a:cubicBezTo>
                  <a:pt x="602" y="176"/>
                  <a:pt x="602" y="176"/>
                  <a:pt x="602" y="176"/>
                </a:cubicBezTo>
                <a:cubicBezTo>
                  <a:pt x="717" y="176"/>
                  <a:pt x="825" y="220"/>
                  <a:pt x="908" y="299"/>
                </a:cubicBezTo>
                <a:cubicBezTo>
                  <a:pt x="920" y="310"/>
                  <a:pt x="920" y="329"/>
                  <a:pt x="909" y="340"/>
                </a:cubicBezTo>
                <a:cubicBezTo>
                  <a:pt x="898" y="352"/>
                  <a:pt x="880" y="352"/>
                  <a:pt x="868" y="341"/>
                </a:cubicBezTo>
                <a:close/>
                <a:moveTo>
                  <a:pt x="224" y="693"/>
                </a:moveTo>
                <a:cubicBezTo>
                  <a:pt x="288" y="714"/>
                  <a:pt x="356" y="730"/>
                  <a:pt x="426" y="740"/>
                </a:cubicBezTo>
                <a:cubicBezTo>
                  <a:pt x="420" y="701"/>
                  <a:pt x="416" y="661"/>
                  <a:pt x="416" y="619"/>
                </a:cubicBezTo>
                <a:cubicBezTo>
                  <a:pt x="416" y="589"/>
                  <a:pt x="417" y="559"/>
                  <a:pt x="420" y="529"/>
                </a:cubicBezTo>
                <a:cubicBezTo>
                  <a:pt x="358" y="520"/>
                  <a:pt x="298" y="506"/>
                  <a:pt x="240" y="487"/>
                </a:cubicBezTo>
                <a:cubicBezTo>
                  <a:pt x="225" y="528"/>
                  <a:pt x="217" y="573"/>
                  <a:pt x="217" y="619"/>
                </a:cubicBezTo>
                <a:cubicBezTo>
                  <a:pt x="217" y="644"/>
                  <a:pt x="219" y="669"/>
                  <a:pt x="224" y="693"/>
                </a:cubicBezTo>
                <a:close/>
                <a:moveTo>
                  <a:pt x="437" y="799"/>
                </a:moveTo>
                <a:cubicBezTo>
                  <a:pt x="371" y="791"/>
                  <a:pt x="306" y="778"/>
                  <a:pt x="243" y="760"/>
                </a:cubicBezTo>
                <a:cubicBezTo>
                  <a:pt x="289" y="875"/>
                  <a:pt x="388" y="964"/>
                  <a:pt x="512" y="994"/>
                </a:cubicBezTo>
                <a:cubicBezTo>
                  <a:pt x="484" y="945"/>
                  <a:pt x="455" y="878"/>
                  <a:pt x="437" y="799"/>
                </a:cubicBezTo>
                <a:close/>
                <a:moveTo>
                  <a:pt x="497" y="248"/>
                </a:moveTo>
                <a:cubicBezTo>
                  <a:pt x="397" y="277"/>
                  <a:pt x="313" y="345"/>
                  <a:pt x="264" y="434"/>
                </a:cubicBezTo>
                <a:cubicBezTo>
                  <a:pt x="316" y="451"/>
                  <a:pt x="371" y="463"/>
                  <a:pt x="426" y="472"/>
                </a:cubicBezTo>
                <a:cubicBezTo>
                  <a:pt x="439" y="384"/>
                  <a:pt x="463" y="303"/>
                  <a:pt x="497" y="248"/>
                </a:cubicBezTo>
                <a:close/>
                <a:moveTo>
                  <a:pt x="602" y="234"/>
                </a:moveTo>
                <a:cubicBezTo>
                  <a:pt x="560" y="234"/>
                  <a:pt x="505" y="324"/>
                  <a:pt x="483" y="479"/>
                </a:cubicBezTo>
                <a:cubicBezTo>
                  <a:pt x="522" y="483"/>
                  <a:pt x="561" y="485"/>
                  <a:pt x="601" y="485"/>
                </a:cubicBezTo>
                <a:cubicBezTo>
                  <a:pt x="641" y="485"/>
                  <a:pt x="681" y="483"/>
                  <a:pt x="720" y="479"/>
                </a:cubicBezTo>
                <a:cubicBezTo>
                  <a:pt x="699" y="330"/>
                  <a:pt x="647" y="234"/>
                  <a:pt x="602" y="234"/>
                </a:cubicBezTo>
                <a:close/>
                <a:moveTo>
                  <a:pt x="628" y="1142"/>
                </a:moveTo>
                <a:cubicBezTo>
                  <a:pt x="366" y="1156"/>
                  <a:pt x="136" y="980"/>
                  <a:pt x="83" y="722"/>
                </a:cubicBezTo>
                <a:cubicBezTo>
                  <a:pt x="83" y="720"/>
                  <a:pt x="82" y="718"/>
                  <a:pt x="81" y="717"/>
                </a:cubicBezTo>
                <a:cubicBezTo>
                  <a:pt x="80" y="713"/>
                  <a:pt x="77" y="709"/>
                  <a:pt x="74" y="706"/>
                </a:cubicBezTo>
                <a:cubicBezTo>
                  <a:pt x="71" y="704"/>
                  <a:pt x="68" y="701"/>
                  <a:pt x="63" y="700"/>
                </a:cubicBezTo>
                <a:cubicBezTo>
                  <a:pt x="60" y="699"/>
                  <a:pt x="57" y="698"/>
                  <a:pt x="54" y="699"/>
                </a:cubicBezTo>
                <a:cubicBezTo>
                  <a:pt x="50" y="699"/>
                  <a:pt x="47" y="699"/>
                  <a:pt x="44" y="701"/>
                </a:cubicBezTo>
                <a:cubicBezTo>
                  <a:pt x="40" y="702"/>
                  <a:pt x="36" y="705"/>
                  <a:pt x="33" y="708"/>
                </a:cubicBezTo>
                <a:cubicBezTo>
                  <a:pt x="31" y="711"/>
                  <a:pt x="28" y="714"/>
                  <a:pt x="27" y="718"/>
                </a:cubicBezTo>
                <a:cubicBezTo>
                  <a:pt x="27" y="720"/>
                  <a:pt x="26" y="722"/>
                  <a:pt x="26" y="724"/>
                </a:cubicBezTo>
                <a:cubicBezTo>
                  <a:pt x="2" y="893"/>
                  <a:pt x="2" y="893"/>
                  <a:pt x="2" y="893"/>
                </a:cubicBezTo>
                <a:cubicBezTo>
                  <a:pt x="0" y="908"/>
                  <a:pt x="11" y="923"/>
                  <a:pt x="27" y="925"/>
                </a:cubicBezTo>
                <a:cubicBezTo>
                  <a:pt x="43" y="927"/>
                  <a:pt x="57" y="916"/>
                  <a:pt x="59" y="901"/>
                </a:cubicBezTo>
                <a:cubicBezTo>
                  <a:pt x="66" y="855"/>
                  <a:pt x="66" y="855"/>
                  <a:pt x="66" y="855"/>
                </a:cubicBezTo>
                <a:cubicBezTo>
                  <a:pt x="105" y="943"/>
                  <a:pt x="166" y="1021"/>
                  <a:pt x="244" y="1080"/>
                </a:cubicBezTo>
                <a:cubicBezTo>
                  <a:pt x="346" y="1158"/>
                  <a:pt x="472" y="1200"/>
                  <a:pt x="600" y="1200"/>
                </a:cubicBezTo>
                <a:cubicBezTo>
                  <a:pt x="610" y="1200"/>
                  <a:pt x="621" y="1200"/>
                  <a:pt x="631" y="1200"/>
                </a:cubicBezTo>
                <a:cubicBezTo>
                  <a:pt x="647" y="1199"/>
                  <a:pt x="659" y="1185"/>
                  <a:pt x="658" y="1169"/>
                </a:cubicBezTo>
                <a:cubicBezTo>
                  <a:pt x="657" y="1153"/>
                  <a:pt x="644" y="1141"/>
                  <a:pt x="628" y="1142"/>
                </a:cubicBezTo>
                <a:close/>
                <a:moveTo>
                  <a:pt x="1241" y="986"/>
                </a:moveTo>
                <a:cubicBezTo>
                  <a:pt x="1227" y="1026"/>
                  <a:pt x="1216" y="1061"/>
                  <a:pt x="1205" y="1092"/>
                </a:cubicBezTo>
                <a:cubicBezTo>
                  <a:pt x="1193" y="1127"/>
                  <a:pt x="1180" y="1161"/>
                  <a:pt x="1168" y="1194"/>
                </a:cubicBezTo>
                <a:cubicBezTo>
                  <a:pt x="1159" y="1220"/>
                  <a:pt x="1138" y="1236"/>
                  <a:pt x="1113" y="1238"/>
                </a:cubicBezTo>
                <a:cubicBezTo>
                  <a:pt x="1111" y="1238"/>
                  <a:pt x="1110" y="1238"/>
                  <a:pt x="1108" y="1238"/>
                </a:cubicBezTo>
                <a:cubicBezTo>
                  <a:pt x="808" y="1238"/>
                  <a:pt x="808" y="1238"/>
                  <a:pt x="808" y="1238"/>
                </a:cubicBezTo>
                <a:cubicBezTo>
                  <a:pt x="772" y="1238"/>
                  <a:pt x="743" y="1207"/>
                  <a:pt x="743" y="1170"/>
                </a:cubicBezTo>
                <a:cubicBezTo>
                  <a:pt x="743" y="1169"/>
                  <a:pt x="743" y="1168"/>
                  <a:pt x="743" y="1168"/>
                </a:cubicBezTo>
                <a:cubicBezTo>
                  <a:pt x="741" y="1116"/>
                  <a:pt x="721" y="1094"/>
                  <a:pt x="704" y="1075"/>
                </a:cubicBezTo>
                <a:cubicBezTo>
                  <a:pt x="697" y="1066"/>
                  <a:pt x="690" y="1058"/>
                  <a:pt x="683" y="1049"/>
                </a:cubicBezTo>
                <a:cubicBezTo>
                  <a:pt x="642" y="989"/>
                  <a:pt x="624" y="939"/>
                  <a:pt x="602" y="881"/>
                </a:cubicBezTo>
                <a:cubicBezTo>
                  <a:pt x="593" y="856"/>
                  <a:pt x="584" y="831"/>
                  <a:pt x="570" y="799"/>
                </a:cubicBezTo>
                <a:cubicBezTo>
                  <a:pt x="563" y="783"/>
                  <a:pt x="553" y="747"/>
                  <a:pt x="552" y="727"/>
                </a:cubicBezTo>
                <a:cubicBezTo>
                  <a:pt x="550" y="693"/>
                  <a:pt x="560" y="660"/>
                  <a:pt x="578" y="641"/>
                </a:cubicBezTo>
                <a:cubicBezTo>
                  <a:pt x="591" y="626"/>
                  <a:pt x="608" y="619"/>
                  <a:pt x="628" y="618"/>
                </a:cubicBezTo>
                <a:cubicBezTo>
                  <a:pt x="650" y="617"/>
                  <a:pt x="674" y="623"/>
                  <a:pt x="690" y="635"/>
                </a:cubicBezTo>
                <a:cubicBezTo>
                  <a:pt x="712" y="650"/>
                  <a:pt x="732" y="675"/>
                  <a:pt x="750" y="710"/>
                </a:cubicBezTo>
                <a:cubicBezTo>
                  <a:pt x="758" y="725"/>
                  <a:pt x="763" y="740"/>
                  <a:pt x="767" y="754"/>
                </a:cubicBezTo>
                <a:cubicBezTo>
                  <a:pt x="769" y="762"/>
                  <a:pt x="772" y="770"/>
                  <a:pt x="774" y="776"/>
                </a:cubicBezTo>
                <a:cubicBezTo>
                  <a:pt x="776" y="781"/>
                  <a:pt x="779" y="786"/>
                  <a:pt x="781" y="790"/>
                </a:cubicBezTo>
                <a:cubicBezTo>
                  <a:pt x="784" y="796"/>
                  <a:pt x="787" y="798"/>
                  <a:pt x="789" y="798"/>
                </a:cubicBezTo>
                <a:cubicBezTo>
                  <a:pt x="796" y="797"/>
                  <a:pt x="810" y="786"/>
                  <a:pt x="816" y="766"/>
                </a:cubicBezTo>
                <a:cubicBezTo>
                  <a:pt x="835" y="707"/>
                  <a:pt x="855" y="626"/>
                  <a:pt x="857" y="576"/>
                </a:cubicBezTo>
                <a:cubicBezTo>
                  <a:pt x="860" y="510"/>
                  <a:pt x="862" y="449"/>
                  <a:pt x="897" y="412"/>
                </a:cubicBezTo>
                <a:cubicBezTo>
                  <a:pt x="935" y="372"/>
                  <a:pt x="979" y="362"/>
                  <a:pt x="1029" y="382"/>
                </a:cubicBezTo>
                <a:cubicBezTo>
                  <a:pt x="1029" y="382"/>
                  <a:pt x="1030" y="382"/>
                  <a:pt x="1030" y="382"/>
                </a:cubicBezTo>
                <a:cubicBezTo>
                  <a:pt x="1041" y="387"/>
                  <a:pt x="1047" y="397"/>
                  <a:pt x="1047" y="408"/>
                </a:cubicBezTo>
                <a:cubicBezTo>
                  <a:pt x="1048" y="416"/>
                  <a:pt x="1048" y="425"/>
                  <a:pt x="1049" y="434"/>
                </a:cubicBezTo>
                <a:cubicBezTo>
                  <a:pt x="1063" y="431"/>
                  <a:pt x="1077" y="432"/>
                  <a:pt x="1090" y="437"/>
                </a:cubicBezTo>
                <a:cubicBezTo>
                  <a:pt x="1119" y="447"/>
                  <a:pt x="1143" y="472"/>
                  <a:pt x="1161" y="513"/>
                </a:cubicBezTo>
                <a:cubicBezTo>
                  <a:pt x="1175" y="546"/>
                  <a:pt x="1183" y="566"/>
                  <a:pt x="1187" y="582"/>
                </a:cubicBezTo>
                <a:cubicBezTo>
                  <a:pt x="1192" y="579"/>
                  <a:pt x="1199" y="577"/>
                  <a:pt x="1205" y="578"/>
                </a:cubicBezTo>
                <a:cubicBezTo>
                  <a:pt x="1217" y="579"/>
                  <a:pt x="1244" y="591"/>
                  <a:pt x="1252" y="606"/>
                </a:cubicBezTo>
                <a:cubicBezTo>
                  <a:pt x="1274" y="646"/>
                  <a:pt x="1287" y="679"/>
                  <a:pt x="1292" y="712"/>
                </a:cubicBezTo>
                <a:cubicBezTo>
                  <a:pt x="1304" y="792"/>
                  <a:pt x="1282" y="865"/>
                  <a:pt x="1241" y="986"/>
                </a:cubicBezTo>
                <a:close/>
                <a:moveTo>
                  <a:pt x="1235" y="721"/>
                </a:moveTo>
                <a:cubicBezTo>
                  <a:pt x="1231" y="696"/>
                  <a:pt x="1221" y="670"/>
                  <a:pt x="1204" y="638"/>
                </a:cubicBezTo>
                <a:cubicBezTo>
                  <a:pt x="1202" y="637"/>
                  <a:pt x="1199" y="635"/>
                  <a:pt x="1197" y="635"/>
                </a:cubicBezTo>
                <a:cubicBezTo>
                  <a:pt x="1194" y="634"/>
                  <a:pt x="1191" y="633"/>
                  <a:pt x="1188" y="631"/>
                </a:cubicBezTo>
                <a:cubicBezTo>
                  <a:pt x="1188" y="635"/>
                  <a:pt x="1187" y="638"/>
                  <a:pt x="1187" y="642"/>
                </a:cubicBezTo>
                <a:cubicBezTo>
                  <a:pt x="1186" y="648"/>
                  <a:pt x="1184" y="655"/>
                  <a:pt x="1183" y="664"/>
                </a:cubicBezTo>
                <a:cubicBezTo>
                  <a:pt x="1179" y="683"/>
                  <a:pt x="1176" y="702"/>
                  <a:pt x="1172" y="720"/>
                </a:cubicBezTo>
                <a:cubicBezTo>
                  <a:pt x="1164" y="764"/>
                  <a:pt x="1157" y="806"/>
                  <a:pt x="1145" y="843"/>
                </a:cubicBezTo>
                <a:cubicBezTo>
                  <a:pt x="1141" y="858"/>
                  <a:pt x="1125" y="867"/>
                  <a:pt x="1110" y="862"/>
                </a:cubicBezTo>
                <a:cubicBezTo>
                  <a:pt x="1094" y="858"/>
                  <a:pt x="1086" y="842"/>
                  <a:pt x="1090" y="826"/>
                </a:cubicBezTo>
                <a:cubicBezTo>
                  <a:pt x="1101" y="792"/>
                  <a:pt x="1108" y="752"/>
                  <a:pt x="1116" y="709"/>
                </a:cubicBezTo>
                <a:cubicBezTo>
                  <a:pt x="1119" y="691"/>
                  <a:pt x="1122" y="672"/>
                  <a:pt x="1126" y="652"/>
                </a:cubicBezTo>
                <a:cubicBezTo>
                  <a:pt x="1128" y="645"/>
                  <a:pt x="1129" y="639"/>
                  <a:pt x="1130" y="634"/>
                </a:cubicBezTo>
                <a:cubicBezTo>
                  <a:pt x="1134" y="601"/>
                  <a:pt x="1135" y="598"/>
                  <a:pt x="1108" y="536"/>
                </a:cubicBezTo>
                <a:cubicBezTo>
                  <a:pt x="1097" y="512"/>
                  <a:pt x="1084" y="496"/>
                  <a:pt x="1072" y="491"/>
                </a:cubicBezTo>
                <a:cubicBezTo>
                  <a:pt x="1070" y="491"/>
                  <a:pt x="1064" y="489"/>
                  <a:pt x="1055" y="491"/>
                </a:cubicBezTo>
                <a:cubicBezTo>
                  <a:pt x="1061" y="545"/>
                  <a:pt x="1065" y="601"/>
                  <a:pt x="1055" y="644"/>
                </a:cubicBezTo>
                <a:cubicBezTo>
                  <a:pt x="1039" y="717"/>
                  <a:pt x="1026" y="775"/>
                  <a:pt x="1014" y="815"/>
                </a:cubicBezTo>
                <a:cubicBezTo>
                  <a:pt x="1009" y="830"/>
                  <a:pt x="993" y="839"/>
                  <a:pt x="978" y="834"/>
                </a:cubicBezTo>
                <a:cubicBezTo>
                  <a:pt x="963" y="829"/>
                  <a:pt x="954" y="813"/>
                  <a:pt x="959" y="798"/>
                </a:cubicBezTo>
                <a:cubicBezTo>
                  <a:pt x="970" y="761"/>
                  <a:pt x="984" y="700"/>
                  <a:pt x="999" y="631"/>
                </a:cubicBezTo>
                <a:cubicBezTo>
                  <a:pt x="1008" y="591"/>
                  <a:pt x="1001" y="526"/>
                  <a:pt x="995" y="474"/>
                </a:cubicBezTo>
                <a:cubicBezTo>
                  <a:pt x="994" y="459"/>
                  <a:pt x="992" y="444"/>
                  <a:pt x="991" y="431"/>
                </a:cubicBezTo>
                <a:cubicBezTo>
                  <a:pt x="972" y="427"/>
                  <a:pt x="956" y="434"/>
                  <a:pt x="939" y="451"/>
                </a:cubicBezTo>
                <a:cubicBezTo>
                  <a:pt x="919" y="473"/>
                  <a:pt x="917" y="526"/>
                  <a:pt x="915" y="578"/>
                </a:cubicBezTo>
                <a:cubicBezTo>
                  <a:pt x="912" y="649"/>
                  <a:pt x="881" y="753"/>
                  <a:pt x="871" y="783"/>
                </a:cubicBezTo>
                <a:cubicBezTo>
                  <a:pt x="859" y="823"/>
                  <a:pt x="828" y="852"/>
                  <a:pt x="795" y="855"/>
                </a:cubicBezTo>
                <a:cubicBezTo>
                  <a:pt x="768" y="858"/>
                  <a:pt x="745" y="844"/>
                  <a:pt x="730" y="818"/>
                </a:cubicBezTo>
                <a:cubicBezTo>
                  <a:pt x="727" y="812"/>
                  <a:pt x="724" y="805"/>
                  <a:pt x="721" y="798"/>
                </a:cubicBezTo>
                <a:cubicBezTo>
                  <a:pt x="717" y="789"/>
                  <a:pt x="715" y="780"/>
                  <a:pt x="712" y="771"/>
                </a:cubicBezTo>
                <a:cubicBezTo>
                  <a:pt x="708" y="759"/>
                  <a:pt x="704" y="746"/>
                  <a:pt x="699" y="737"/>
                </a:cubicBezTo>
                <a:cubicBezTo>
                  <a:pt x="685" y="710"/>
                  <a:pt x="672" y="692"/>
                  <a:pt x="657" y="682"/>
                </a:cubicBezTo>
                <a:cubicBezTo>
                  <a:pt x="652" y="679"/>
                  <a:pt x="642" y="675"/>
                  <a:pt x="631" y="675"/>
                </a:cubicBezTo>
                <a:cubicBezTo>
                  <a:pt x="631" y="675"/>
                  <a:pt x="630" y="675"/>
                  <a:pt x="630" y="675"/>
                </a:cubicBezTo>
                <a:cubicBezTo>
                  <a:pt x="626" y="676"/>
                  <a:pt x="623" y="677"/>
                  <a:pt x="620" y="680"/>
                </a:cubicBezTo>
                <a:cubicBezTo>
                  <a:pt x="613" y="688"/>
                  <a:pt x="608" y="706"/>
                  <a:pt x="609" y="724"/>
                </a:cubicBezTo>
                <a:cubicBezTo>
                  <a:pt x="610" y="734"/>
                  <a:pt x="618" y="764"/>
                  <a:pt x="623" y="776"/>
                </a:cubicBezTo>
                <a:cubicBezTo>
                  <a:pt x="637" y="809"/>
                  <a:pt x="647" y="836"/>
                  <a:pt x="656" y="860"/>
                </a:cubicBezTo>
                <a:cubicBezTo>
                  <a:pt x="677" y="918"/>
                  <a:pt x="694" y="963"/>
                  <a:pt x="731" y="1016"/>
                </a:cubicBezTo>
                <a:cubicBezTo>
                  <a:pt x="735" y="1023"/>
                  <a:pt x="741" y="1029"/>
                  <a:pt x="747" y="1036"/>
                </a:cubicBezTo>
                <a:cubicBezTo>
                  <a:pt x="767" y="1059"/>
                  <a:pt x="798" y="1093"/>
                  <a:pt x="801" y="1167"/>
                </a:cubicBezTo>
                <a:cubicBezTo>
                  <a:pt x="801" y="1167"/>
                  <a:pt x="801" y="1168"/>
                  <a:pt x="801" y="1169"/>
                </a:cubicBezTo>
                <a:cubicBezTo>
                  <a:pt x="801" y="1170"/>
                  <a:pt x="801" y="1170"/>
                  <a:pt x="801" y="1170"/>
                </a:cubicBezTo>
                <a:cubicBezTo>
                  <a:pt x="801" y="1176"/>
                  <a:pt x="805" y="1181"/>
                  <a:pt x="808" y="1181"/>
                </a:cubicBezTo>
                <a:cubicBezTo>
                  <a:pt x="1105" y="1181"/>
                  <a:pt x="1105" y="1181"/>
                  <a:pt x="1105" y="1181"/>
                </a:cubicBezTo>
                <a:cubicBezTo>
                  <a:pt x="1106" y="1181"/>
                  <a:pt x="1107" y="1181"/>
                  <a:pt x="1108" y="1181"/>
                </a:cubicBezTo>
                <a:cubicBezTo>
                  <a:pt x="1110" y="1181"/>
                  <a:pt x="1113" y="1179"/>
                  <a:pt x="1114" y="1175"/>
                </a:cubicBezTo>
                <a:cubicBezTo>
                  <a:pt x="1126" y="1142"/>
                  <a:pt x="1138" y="1108"/>
                  <a:pt x="1150" y="1073"/>
                </a:cubicBezTo>
                <a:cubicBezTo>
                  <a:pt x="1161" y="1042"/>
                  <a:pt x="1173" y="1008"/>
                  <a:pt x="1186" y="968"/>
                </a:cubicBezTo>
                <a:cubicBezTo>
                  <a:pt x="1224" y="855"/>
                  <a:pt x="1245" y="787"/>
                  <a:pt x="1235" y="721"/>
                </a:cubicBezTo>
                <a:close/>
                <a:moveTo>
                  <a:pt x="1235" y="721"/>
                </a:moveTo>
                <a:cubicBezTo>
                  <a:pt x="1235" y="721"/>
                  <a:pt x="1235" y="721"/>
                  <a:pt x="1235" y="72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7993935C-A7F5-44CB-8A7B-0C76A063C373}"/>
              </a:ext>
            </a:extLst>
          </p:cNvPr>
          <p:cNvSpPr>
            <a:spLocks noGrp="1"/>
          </p:cNvSpPr>
          <p:nvPr>
            <p:ph type="pic" sz="quarter" idx="19"/>
          </p:nvPr>
        </p:nvSpPr>
        <p:spPr/>
      </p:sp>
    </p:spTree>
    <p:extLst>
      <p:ext uri="{BB962C8B-B14F-4D97-AF65-F5344CB8AC3E}">
        <p14:creationId xmlns:p14="http://schemas.microsoft.com/office/powerpoint/2010/main" val="3690901846"/>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8B96562-26A5-4FC1-9D30-F7040EBCEA37}"/>
              </a:ext>
            </a:extLst>
          </p:cNvPr>
          <p:cNvSpPr/>
          <p:nvPr/>
        </p:nvSpPr>
        <p:spPr>
          <a:xfrm>
            <a:off x="0" y="0"/>
            <a:ext cx="12192000" cy="6858000"/>
          </a:xfrm>
          <a:prstGeom prst="rect">
            <a:avLst/>
          </a:prstGeom>
          <a:solidFill>
            <a:schemeClr val="tx2">
              <a:lumMod val="5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Company</a:t>
            </a:r>
            <a:r>
              <a:rPr lang="en-US" dirty="0"/>
              <a:t> </a:t>
            </a:r>
            <a:r>
              <a:rPr lang="en-US" dirty="0">
                <a:solidFill>
                  <a:schemeClr val="bg1"/>
                </a:solidFill>
              </a:rPr>
              <a:t>Service</a:t>
            </a:r>
          </a:p>
        </p:txBody>
      </p:sp>
      <p:sp>
        <p:nvSpPr>
          <p:cNvPr id="8" name="Rectangle 7">
            <a:extLst>
              <a:ext uri="{FF2B5EF4-FFF2-40B4-BE49-F238E27FC236}">
                <a16:creationId xmlns:a16="http://schemas.microsoft.com/office/drawing/2014/main" id="{D813DF49-A9F8-4174-8B94-9FDBC15036B3}"/>
              </a:ext>
            </a:extLst>
          </p:cNvPr>
          <p:cNvSpPr/>
          <p:nvPr/>
        </p:nvSpPr>
        <p:spPr>
          <a:xfrm>
            <a:off x="838200" y="1809750"/>
            <a:ext cx="3238500" cy="50482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bg1"/>
                </a:solidFill>
              </a:rPr>
              <a:t>Lorem ipsum your title here some text so dummy and your </a:t>
            </a:r>
            <a:r>
              <a:rPr lang="en-US" dirty="0" err="1">
                <a:solidFill>
                  <a:schemeClr val="bg1"/>
                </a:solidFill>
              </a:rPr>
              <a:t>powerpoint</a:t>
            </a:r>
            <a:r>
              <a:rPr lang="en-US" dirty="0">
                <a:solidFill>
                  <a:schemeClr val="bg1"/>
                </a:solidFill>
              </a:rPr>
              <a:t> presentation</a:t>
            </a:r>
          </a:p>
        </p:txBody>
      </p:sp>
      <p:sp>
        <p:nvSpPr>
          <p:cNvPr id="21" name="Rectangle 20">
            <a:extLst>
              <a:ext uri="{FF2B5EF4-FFF2-40B4-BE49-F238E27FC236}">
                <a16:creationId xmlns:a16="http://schemas.microsoft.com/office/drawing/2014/main" id="{D2D09278-784A-4CF2-A643-602EF5E2A232}"/>
              </a:ext>
            </a:extLst>
          </p:cNvPr>
          <p:cNvSpPr/>
          <p:nvPr/>
        </p:nvSpPr>
        <p:spPr>
          <a:xfrm>
            <a:off x="4029076" y="2966346"/>
            <a:ext cx="7380572" cy="2735059"/>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E7A77D8C-BCE8-4FD2-B5AB-5D5CB53DF3D4}"/>
              </a:ext>
            </a:extLst>
          </p:cNvPr>
          <p:cNvGrpSpPr/>
          <p:nvPr/>
        </p:nvGrpSpPr>
        <p:grpSpPr>
          <a:xfrm>
            <a:off x="4519326" y="3678734"/>
            <a:ext cx="1991837" cy="1310282"/>
            <a:chOff x="1874348" y="7911905"/>
            <a:chExt cx="1991837" cy="1310282"/>
          </a:xfrm>
        </p:grpSpPr>
        <p:sp>
          <p:nvSpPr>
            <p:cNvPr id="41" name="Freeform 5">
              <a:extLst>
                <a:ext uri="{FF2B5EF4-FFF2-40B4-BE49-F238E27FC236}">
                  <a16:creationId xmlns:a16="http://schemas.microsoft.com/office/drawing/2014/main" id="{227194B3-47BE-4BE6-8465-039429C88276}"/>
                </a:ext>
              </a:extLst>
            </p:cNvPr>
            <p:cNvSpPr>
              <a:spLocks noEditPoints="1"/>
            </p:cNvSpPr>
            <p:nvPr/>
          </p:nvSpPr>
          <p:spPr bwMode="auto">
            <a:xfrm>
              <a:off x="1874348" y="7988092"/>
              <a:ext cx="401638" cy="409575"/>
            </a:xfrm>
            <a:custGeom>
              <a:avLst/>
              <a:gdLst>
                <a:gd name="T0" fmla="*/ 109 w 111"/>
                <a:gd name="T1" fmla="*/ 1 h 111"/>
                <a:gd name="T2" fmla="*/ 108 w 111"/>
                <a:gd name="T3" fmla="*/ 0 h 111"/>
                <a:gd name="T4" fmla="*/ 106 w 111"/>
                <a:gd name="T5" fmla="*/ 1 h 111"/>
                <a:gd name="T6" fmla="*/ 2 w 111"/>
                <a:gd name="T7" fmla="*/ 70 h 111"/>
                <a:gd name="T8" fmla="*/ 0 w 111"/>
                <a:gd name="T9" fmla="*/ 73 h 111"/>
                <a:gd name="T10" fmla="*/ 3 w 111"/>
                <a:gd name="T11" fmla="*/ 76 h 111"/>
                <a:gd name="T12" fmla="*/ 30 w 111"/>
                <a:gd name="T13" fmla="*/ 87 h 111"/>
                <a:gd name="T14" fmla="*/ 42 w 111"/>
                <a:gd name="T15" fmla="*/ 109 h 111"/>
                <a:gd name="T16" fmla="*/ 45 w 111"/>
                <a:gd name="T17" fmla="*/ 111 h 111"/>
                <a:gd name="T18" fmla="*/ 45 w 111"/>
                <a:gd name="T19" fmla="*/ 111 h 111"/>
                <a:gd name="T20" fmla="*/ 48 w 111"/>
                <a:gd name="T21" fmla="*/ 109 h 111"/>
                <a:gd name="T22" fmla="*/ 55 w 111"/>
                <a:gd name="T23" fmla="*/ 97 h 111"/>
                <a:gd name="T24" fmla="*/ 89 w 111"/>
                <a:gd name="T25" fmla="*/ 111 h 111"/>
                <a:gd name="T26" fmla="*/ 90 w 111"/>
                <a:gd name="T27" fmla="*/ 111 h 111"/>
                <a:gd name="T28" fmla="*/ 92 w 111"/>
                <a:gd name="T29" fmla="*/ 110 h 111"/>
                <a:gd name="T30" fmla="*/ 94 w 111"/>
                <a:gd name="T31" fmla="*/ 108 h 111"/>
                <a:gd name="T32" fmla="*/ 111 w 111"/>
                <a:gd name="T33" fmla="*/ 4 h 111"/>
                <a:gd name="T34" fmla="*/ 109 w 111"/>
                <a:gd name="T35" fmla="*/ 1 h 111"/>
                <a:gd name="T36" fmla="*/ 11 w 111"/>
                <a:gd name="T37" fmla="*/ 72 h 111"/>
                <a:gd name="T38" fmla="*/ 91 w 111"/>
                <a:gd name="T39" fmla="*/ 19 h 111"/>
                <a:gd name="T40" fmla="*/ 33 w 111"/>
                <a:gd name="T41" fmla="*/ 81 h 111"/>
                <a:gd name="T42" fmla="*/ 32 w 111"/>
                <a:gd name="T43" fmla="*/ 80 h 111"/>
                <a:gd name="T44" fmla="*/ 11 w 111"/>
                <a:gd name="T45" fmla="*/ 72 h 111"/>
                <a:gd name="T46" fmla="*/ 36 w 111"/>
                <a:gd name="T47" fmla="*/ 83 h 111"/>
                <a:gd name="T48" fmla="*/ 36 w 111"/>
                <a:gd name="T49" fmla="*/ 83 h 111"/>
                <a:gd name="T50" fmla="*/ 101 w 111"/>
                <a:gd name="T51" fmla="*/ 13 h 111"/>
                <a:gd name="T52" fmla="*/ 45 w 111"/>
                <a:gd name="T53" fmla="*/ 100 h 111"/>
                <a:gd name="T54" fmla="*/ 36 w 111"/>
                <a:gd name="T55" fmla="*/ 83 h 111"/>
                <a:gd name="T56" fmla="*/ 88 w 111"/>
                <a:gd name="T57" fmla="*/ 103 h 111"/>
                <a:gd name="T58" fmla="*/ 58 w 111"/>
                <a:gd name="T59" fmla="*/ 91 h 111"/>
                <a:gd name="T60" fmla="*/ 56 w 111"/>
                <a:gd name="T61" fmla="*/ 90 h 111"/>
                <a:gd name="T62" fmla="*/ 101 w 111"/>
                <a:gd name="T63" fmla="*/ 20 h 111"/>
                <a:gd name="T64" fmla="*/ 88 w 111"/>
                <a:gd name="T65" fmla="*/ 103 h 111"/>
                <a:gd name="T66" fmla="*/ 88 w 111"/>
                <a:gd name="T67" fmla="*/ 103 h 111"/>
                <a:gd name="T68" fmla="*/ 88 w 111"/>
                <a:gd name="T69" fmla="*/ 10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1">
                  <a:moveTo>
                    <a:pt x="109" y="1"/>
                  </a:moveTo>
                  <a:cubicBezTo>
                    <a:pt x="109" y="1"/>
                    <a:pt x="108" y="0"/>
                    <a:pt x="108" y="0"/>
                  </a:cubicBezTo>
                  <a:cubicBezTo>
                    <a:pt x="107" y="0"/>
                    <a:pt x="106" y="1"/>
                    <a:pt x="106" y="1"/>
                  </a:cubicBezTo>
                  <a:cubicBezTo>
                    <a:pt x="2" y="70"/>
                    <a:pt x="2" y="70"/>
                    <a:pt x="2" y="70"/>
                  </a:cubicBezTo>
                  <a:cubicBezTo>
                    <a:pt x="1" y="71"/>
                    <a:pt x="0" y="72"/>
                    <a:pt x="0" y="73"/>
                  </a:cubicBezTo>
                  <a:cubicBezTo>
                    <a:pt x="1" y="75"/>
                    <a:pt x="1" y="76"/>
                    <a:pt x="3" y="76"/>
                  </a:cubicBezTo>
                  <a:cubicBezTo>
                    <a:pt x="30" y="87"/>
                    <a:pt x="30" y="87"/>
                    <a:pt x="30" y="87"/>
                  </a:cubicBezTo>
                  <a:cubicBezTo>
                    <a:pt x="42" y="109"/>
                    <a:pt x="42" y="109"/>
                    <a:pt x="42" y="109"/>
                  </a:cubicBezTo>
                  <a:cubicBezTo>
                    <a:pt x="43" y="110"/>
                    <a:pt x="44" y="111"/>
                    <a:pt x="45" y="111"/>
                  </a:cubicBezTo>
                  <a:cubicBezTo>
                    <a:pt x="45" y="111"/>
                    <a:pt x="45" y="111"/>
                    <a:pt x="45" y="111"/>
                  </a:cubicBezTo>
                  <a:cubicBezTo>
                    <a:pt x="47" y="111"/>
                    <a:pt x="48" y="110"/>
                    <a:pt x="48" y="109"/>
                  </a:cubicBezTo>
                  <a:cubicBezTo>
                    <a:pt x="55" y="97"/>
                    <a:pt x="55" y="97"/>
                    <a:pt x="55" y="97"/>
                  </a:cubicBezTo>
                  <a:cubicBezTo>
                    <a:pt x="89" y="111"/>
                    <a:pt x="89" y="111"/>
                    <a:pt x="89" y="111"/>
                  </a:cubicBezTo>
                  <a:cubicBezTo>
                    <a:pt x="89" y="111"/>
                    <a:pt x="90" y="111"/>
                    <a:pt x="90" y="111"/>
                  </a:cubicBezTo>
                  <a:cubicBezTo>
                    <a:pt x="91" y="111"/>
                    <a:pt x="91" y="111"/>
                    <a:pt x="92" y="110"/>
                  </a:cubicBezTo>
                  <a:cubicBezTo>
                    <a:pt x="93" y="110"/>
                    <a:pt x="93" y="109"/>
                    <a:pt x="94" y="108"/>
                  </a:cubicBezTo>
                  <a:cubicBezTo>
                    <a:pt x="111" y="4"/>
                    <a:pt x="111" y="4"/>
                    <a:pt x="111" y="4"/>
                  </a:cubicBezTo>
                  <a:cubicBezTo>
                    <a:pt x="111" y="3"/>
                    <a:pt x="111" y="2"/>
                    <a:pt x="109" y="1"/>
                  </a:cubicBezTo>
                  <a:close/>
                  <a:moveTo>
                    <a:pt x="11" y="72"/>
                  </a:moveTo>
                  <a:cubicBezTo>
                    <a:pt x="91" y="19"/>
                    <a:pt x="91" y="19"/>
                    <a:pt x="91" y="19"/>
                  </a:cubicBezTo>
                  <a:cubicBezTo>
                    <a:pt x="33" y="81"/>
                    <a:pt x="33" y="81"/>
                    <a:pt x="33" y="81"/>
                  </a:cubicBezTo>
                  <a:cubicBezTo>
                    <a:pt x="33" y="81"/>
                    <a:pt x="33" y="81"/>
                    <a:pt x="32" y="80"/>
                  </a:cubicBezTo>
                  <a:lnTo>
                    <a:pt x="11" y="72"/>
                  </a:lnTo>
                  <a:close/>
                  <a:moveTo>
                    <a:pt x="36" y="83"/>
                  </a:moveTo>
                  <a:cubicBezTo>
                    <a:pt x="36" y="83"/>
                    <a:pt x="36" y="83"/>
                    <a:pt x="36" y="83"/>
                  </a:cubicBezTo>
                  <a:cubicBezTo>
                    <a:pt x="101" y="13"/>
                    <a:pt x="101" y="13"/>
                    <a:pt x="101" y="13"/>
                  </a:cubicBezTo>
                  <a:cubicBezTo>
                    <a:pt x="45" y="100"/>
                    <a:pt x="45" y="100"/>
                    <a:pt x="45" y="100"/>
                  </a:cubicBezTo>
                  <a:lnTo>
                    <a:pt x="36" y="83"/>
                  </a:lnTo>
                  <a:close/>
                  <a:moveTo>
                    <a:pt x="88" y="103"/>
                  </a:moveTo>
                  <a:cubicBezTo>
                    <a:pt x="58" y="91"/>
                    <a:pt x="58" y="91"/>
                    <a:pt x="58" y="91"/>
                  </a:cubicBezTo>
                  <a:cubicBezTo>
                    <a:pt x="57" y="91"/>
                    <a:pt x="57" y="90"/>
                    <a:pt x="56" y="90"/>
                  </a:cubicBezTo>
                  <a:cubicBezTo>
                    <a:pt x="101" y="20"/>
                    <a:pt x="101" y="20"/>
                    <a:pt x="101" y="20"/>
                  </a:cubicBezTo>
                  <a:lnTo>
                    <a:pt x="88" y="103"/>
                  </a:lnTo>
                  <a:close/>
                  <a:moveTo>
                    <a:pt x="88" y="103"/>
                  </a:moveTo>
                  <a:cubicBezTo>
                    <a:pt x="88" y="103"/>
                    <a:pt x="88" y="103"/>
                    <a:pt x="88" y="10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2" name="TextBox 41">
              <a:extLst>
                <a:ext uri="{FF2B5EF4-FFF2-40B4-BE49-F238E27FC236}">
                  <a16:creationId xmlns:a16="http://schemas.microsoft.com/office/drawing/2014/main" id="{7A2F3E99-C64E-41CA-9CD4-E7D062ADD3FC}"/>
                </a:ext>
              </a:extLst>
            </p:cNvPr>
            <p:cNvSpPr txBox="1"/>
            <p:nvPr/>
          </p:nvSpPr>
          <p:spPr>
            <a:xfrm>
              <a:off x="2375875" y="7911905"/>
              <a:ext cx="1199618" cy="553998"/>
            </a:xfrm>
            <a:prstGeom prst="rect">
              <a:avLst/>
            </a:prstGeom>
            <a:noFill/>
          </p:spPr>
          <p:txBody>
            <a:bodyPr wrap="square" rtlCol="0">
              <a:spAutoFit/>
            </a:bodyPr>
            <a:lstStyle/>
            <a:p>
              <a:pPr>
                <a:lnSpc>
                  <a:spcPts val="1800"/>
                </a:lnSpc>
              </a:pPr>
              <a:r>
                <a:rPr lang="en-US" dirty="0">
                  <a:solidFill>
                    <a:schemeClr val="bg1"/>
                  </a:solidFill>
                  <a:latin typeface="Roboto Slab" pitchFamily="2" charset="0"/>
                  <a:ea typeface="Roboto Slab" pitchFamily="2" charset="0"/>
                </a:rPr>
                <a:t>Business</a:t>
              </a:r>
            </a:p>
            <a:p>
              <a:pPr>
                <a:lnSpc>
                  <a:spcPts val="1800"/>
                </a:lnSpc>
              </a:pPr>
              <a:r>
                <a:rPr lang="en-US" b="1" dirty="0">
                  <a:solidFill>
                    <a:schemeClr val="accent4"/>
                  </a:solidFill>
                  <a:latin typeface="Roboto Slab" pitchFamily="2" charset="0"/>
                  <a:ea typeface="Roboto Slab" pitchFamily="2" charset="0"/>
                </a:rPr>
                <a:t>Solution</a:t>
              </a:r>
            </a:p>
          </p:txBody>
        </p:sp>
        <p:sp>
          <p:nvSpPr>
            <p:cNvPr id="43" name="Rectangle 9">
              <a:extLst>
                <a:ext uri="{FF2B5EF4-FFF2-40B4-BE49-F238E27FC236}">
                  <a16:creationId xmlns:a16="http://schemas.microsoft.com/office/drawing/2014/main" id="{42089B30-F8B4-42D4-A5DE-81D2A9A34DF7}"/>
                </a:ext>
              </a:extLst>
            </p:cNvPr>
            <p:cNvSpPr>
              <a:spLocks/>
            </p:cNvSpPr>
            <p:nvPr/>
          </p:nvSpPr>
          <p:spPr bwMode="auto">
            <a:xfrm>
              <a:off x="1874349" y="8561144"/>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grpSp>
        <p:nvGrpSpPr>
          <p:cNvPr id="45" name="Group 44">
            <a:extLst>
              <a:ext uri="{FF2B5EF4-FFF2-40B4-BE49-F238E27FC236}">
                <a16:creationId xmlns:a16="http://schemas.microsoft.com/office/drawing/2014/main" id="{386F628C-4C3C-4F34-99F8-7106E279B1B6}"/>
              </a:ext>
            </a:extLst>
          </p:cNvPr>
          <p:cNvGrpSpPr/>
          <p:nvPr/>
        </p:nvGrpSpPr>
        <p:grpSpPr>
          <a:xfrm>
            <a:off x="6863371" y="3678734"/>
            <a:ext cx="1991836" cy="1310282"/>
            <a:chOff x="5100083" y="7911905"/>
            <a:chExt cx="1991836" cy="1310282"/>
          </a:xfrm>
        </p:grpSpPr>
        <p:grpSp>
          <p:nvGrpSpPr>
            <p:cNvPr id="34" name="Group 33">
              <a:extLst>
                <a:ext uri="{FF2B5EF4-FFF2-40B4-BE49-F238E27FC236}">
                  <a16:creationId xmlns:a16="http://schemas.microsoft.com/office/drawing/2014/main" id="{F581A63A-CFF5-440A-B816-F55D584A2B75}"/>
                </a:ext>
              </a:extLst>
            </p:cNvPr>
            <p:cNvGrpSpPr/>
            <p:nvPr/>
          </p:nvGrpSpPr>
          <p:grpSpPr>
            <a:xfrm>
              <a:off x="5100083" y="7988092"/>
              <a:ext cx="400050" cy="409575"/>
              <a:chOff x="5883276" y="3227388"/>
              <a:chExt cx="400050" cy="409575"/>
            </a:xfrm>
            <a:solidFill>
              <a:schemeClr val="bg1"/>
            </a:solidFill>
          </p:grpSpPr>
          <p:sp>
            <p:nvSpPr>
              <p:cNvPr id="37" name="Freeform 6">
                <a:extLst>
                  <a:ext uri="{FF2B5EF4-FFF2-40B4-BE49-F238E27FC236}">
                    <a16:creationId xmlns:a16="http://schemas.microsoft.com/office/drawing/2014/main" id="{B096C4AC-CFAE-4D27-9B7E-FA3B411C90EF}"/>
                  </a:ext>
                </a:extLst>
              </p:cNvPr>
              <p:cNvSpPr>
                <a:spLocks noEditPoints="1"/>
              </p:cNvSpPr>
              <p:nvPr/>
            </p:nvSpPr>
            <p:spPr bwMode="auto">
              <a:xfrm>
                <a:off x="5883276" y="3227388"/>
                <a:ext cx="400050" cy="409575"/>
              </a:xfrm>
              <a:custGeom>
                <a:avLst/>
                <a:gdLst>
                  <a:gd name="T0" fmla="*/ 110 w 111"/>
                  <a:gd name="T1" fmla="*/ 39 h 111"/>
                  <a:gd name="T2" fmla="*/ 104 w 111"/>
                  <a:gd name="T3" fmla="*/ 39 h 111"/>
                  <a:gd name="T4" fmla="*/ 72 w 111"/>
                  <a:gd name="T5" fmla="*/ 71 h 111"/>
                  <a:gd name="T6" fmla="*/ 27 w 111"/>
                  <a:gd name="T7" fmla="*/ 91 h 111"/>
                  <a:gd name="T8" fmla="*/ 20 w 111"/>
                  <a:gd name="T9" fmla="*/ 84 h 111"/>
                  <a:gd name="T10" fmla="*/ 40 w 111"/>
                  <a:gd name="T11" fmla="*/ 39 h 111"/>
                  <a:gd name="T12" fmla="*/ 72 w 111"/>
                  <a:gd name="T13" fmla="*/ 7 h 111"/>
                  <a:gd name="T14" fmla="*/ 72 w 111"/>
                  <a:gd name="T15" fmla="*/ 1 h 111"/>
                  <a:gd name="T16" fmla="*/ 67 w 111"/>
                  <a:gd name="T17" fmla="*/ 1 h 111"/>
                  <a:gd name="T18" fmla="*/ 34 w 111"/>
                  <a:gd name="T19" fmla="*/ 35 h 111"/>
                  <a:gd name="T20" fmla="*/ 0 w 111"/>
                  <a:gd name="T21" fmla="*/ 111 h 111"/>
                  <a:gd name="T22" fmla="*/ 76 w 111"/>
                  <a:gd name="T23" fmla="*/ 77 h 111"/>
                  <a:gd name="T24" fmla="*/ 110 w 111"/>
                  <a:gd name="T25" fmla="*/ 44 h 111"/>
                  <a:gd name="T26" fmla="*/ 110 w 111"/>
                  <a:gd name="T27" fmla="*/ 39 h 111"/>
                  <a:gd name="T28" fmla="*/ 110 w 111"/>
                  <a:gd name="T29" fmla="*/ 39 h 111"/>
                  <a:gd name="T30" fmla="*/ 110 w 111"/>
                  <a:gd name="T31"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111">
                    <a:moveTo>
                      <a:pt x="110" y="39"/>
                    </a:moveTo>
                    <a:cubicBezTo>
                      <a:pt x="108" y="37"/>
                      <a:pt x="106" y="37"/>
                      <a:pt x="104" y="39"/>
                    </a:cubicBezTo>
                    <a:cubicBezTo>
                      <a:pt x="72" y="71"/>
                      <a:pt x="72" y="71"/>
                      <a:pt x="72" y="71"/>
                    </a:cubicBezTo>
                    <a:cubicBezTo>
                      <a:pt x="27" y="91"/>
                      <a:pt x="27" y="91"/>
                      <a:pt x="27" y="91"/>
                    </a:cubicBezTo>
                    <a:cubicBezTo>
                      <a:pt x="20" y="84"/>
                      <a:pt x="20" y="84"/>
                      <a:pt x="20" y="84"/>
                    </a:cubicBezTo>
                    <a:cubicBezTo>
                      <a:pt x="40" y="39"/>
                      <a:pt x="40" y="39"/>
                      <a:pt x="40" y="39"/>
                    </a:cubicBezTo>
                    <a:cubicBezTo>
                      <a:pt x="72" y="7"/>
                      <a:pt x="72" y="7"/>
                      <a:pt x="72" y="7"/>
                    </a:cubicBezTo>
                    <a:cubicBezTo>
                      <a:pt x="73" y="5"/>
                      <a:pt x="73" y="3"/>
                      <a:pt x="72" y="1"/>
                    </a:cubicBezTo>
                    <a:cubicBezTo>
                      <a:pt x="71" y="0"/>
                      <a:pt x="68" y="0"/>
                      <a:pt x="67" y="1"/>
                    </a:cubicBezTo>
                    <a:cubicBezTo>
                      <a:pt x="34" y="35"/>
                      <a:pt x="34" y="35"/>
                      <a:pt x="34" y="35"/>
                    </a:cubicBezTo>
                    <a:cubicBezTo>
                      <a:pt x="0" y="111"/>
                      <a:pt x="0" y="111"/>
                      <a:pt x="0" y="111"/>
                    </a:cubicBezTo>
                    <a:cubicBezTo>
                      <a:pt x="76" y="77"/>
                      <a:pt x="76" y="77"/>
                      <a:pt x="76" y="77"/>
                    </a:cubicBezTo>
                    <a:cubicBezTo>
                      <a:pt x="110" y="44"/>
                      <a:pt x="110" y="44"/>
                      <a:pt x="110" y="44"/>
                    </a:cubicBezTo>
                    <a:cubicBezTo>
                      <a:pt x="111" y="43"/>
                      <a:pt x="111" y="40"/>
                      <a:pt x="110" y="39"/>
                    </a:cubicBezTo>
                    <a:close/>
                    <a:moveTo>
                      <a:pt x="110" y="39"/>
                    </a:moveTo>
                    <a:cubicBezTo>
                      <a:pt x="110" y="39"/>
                      <a:pt x="110" y="39"/>
                      <a:pt x="110" y="39"/>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7">
                <a:extLst>
                  <a:ext uri="{FF2B5EF4-FFF2-40B4-BE49-F238E27FC236}">
                    <a16:creationId xmlns:a16="http://schemas.microsoft.com/office/drawing/2014/main" id="{B79CB55E-F176-42F5-AABD-5D6BBE7E4C5E}"/>
                  </a:ext>
                </a:extLst>
              </p:cNvPr>
              <p:cNvSpPr>
                <a:spLocks noEditPoints="1"/>
              </p:cNvSpPr>
              <p:nvPr/>
            </p:nvSpPr>
            <p:spPr bwMode="auto">
              <a:xfrm>
                <a:off x="6103938" y="3327401"/>
                <a:ext cx="139700" cy="144463"/>
              </a:xfrm>
              <a:custGeom>
                <a:avLst/>
                <a:gdLst>
                  <a:gd name="T0" fmla="*/ 2 w 39"/>
                  <a:gd name="T1" fmla="*/ 37 h 39"/>
                  <a:gd name="T2" fmla="*/ 4 w 39"/>
                  <a:gd name="T3" fmla="*/ 39 h 39"/>
                  <a:gd name="T4" fmla="*/ 7 w 39"/>
                  <a:gd name="T5" fmla="*/ 37 h 39"/>
                  <a:gd name="T6" fmla="*/ 38 w 39"/>
                  <a:gd name="T7" fmla="*/ 6 h 39"/>
                  <a:gd name="T8" fmla="*/ 38 w 39"/>
                  <a:gd name="T9" fmla="*/ 1 h 39"/>
                  <a:gd name="T10" fmla="*/ 33 w 39"/>
                  <a:gd name="T11" fmla="*/ 1 h 39"/>
                  <a:gd name="T12" fmla="*/ 2 w 39"/>
                  <a:gd name="T13" fmla="*/ 32 h 39"/>
                  <a:gd name="T14" fmla="*/ 2 w 39"/>
                  <a:gd name="T15" fmla="*/ 37 h 39"/>
                  <a:gd name="T16" fmla="*/ 2 w 39"/>
                  <a:gd name="T17" fmla="*/ 37 h 39"/>
                  <a:gd name="T18" fmla="*/ 2 w 39"/>
                  <a:gd name="T19"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2" y="37"/>
                    </a:moveTo>
                    <a:cubicBezTo>
                      <a:pt x="2" y="38"/>
                      <a:pt x="3" y="39"/>
                      <a:pt x="4" y="39"/>
                    </a:cubicBezTo>
                    <a:cubicBezTo>
                      <a:pt x="5" y="39"/>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8">
                <a:extLst>
                  <a:ext uri="{FF2B5EF4-FFF2-40B4-BE49-F238E27FC236}">
                    <a16:creationId xmlns:a16="http://schemas.microsoft.com/office/drawing/2014/main" id="{2260120A-A228-49F1-B3BE-8F82E0DC475E}"/>
                  </a:ext>
                </a:extLst>
              </p:cNvPr>
              <p:cNvSpPr>
                <a:spLocks noEditPoints="1"/>
              </p:cNvSpPr>
              <p:nvPr/>
            </p:nvSpPr>
            <p:spPr bwMode="auto">
              <a:xfrm>
                <a:off x="6073776" y="3297238"/>
                <a:ext cx="141288" cy="141288"/>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3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9">
                <a:extLst>
                  <a:ext uri="{FF2B5EF4-FFF2-40B4-BE49-F238E27FC236}">
                    <a16:creationId xmlns:a16="http://schemas.microsoft.com/office/drawing/2014/main" id="{CD0436E3-D0D0-401E-BED1-F4FB367AEEA7}"/>
                  </a:ext>
                </a:extLst>
              </p:cNvPr>
              <p:cNvSpPr>
                <a:spLocks noEditPoints="1"/>
              </p:cNvSpPr>
              <p:nvPr/>
            </p:nvSpPr>
            <p:spPr bwMode="auto">
              <a:xfrm>
                <a:off x="6045201" y="3268663"/>
                <a:ext cx="141288" cy="139700"/>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2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2" y="1"/>
                    </a:cubicBezTo>
                    <a:cubicBezTo>
                      <a:pt x="2" y="32"/>
                      <a:pt x="2" y="32"/>
                      <a:pt x="2" y="32"/>
                    </a:cubicBezTo>
                    <a:cubicBezTo>
                      <a:pt x="0" y="33"/>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TextBox 34">
              <a:extLst>
                <a:ext uri="{FF2B5EF4-FFF2-40B4-BE49-F238E27FC236}">
                  <a16:creationId xmlns:a16="http://schemas.microsoft.com/office/drawing/2014/main" id="{3DD254AF-1565-4767-9A1E-24706AC36560}"/>
                </a:ext>
              </a:extLst>
            </p:cNvPr>
            <p:cNvSpPr txBox="1"/>
            <p:nvPr/>
          </p:nvSpPr>
          <p:spPr>
            <a:xfrm>
              <a:off x="5600816" y="7911905"/>
              <a:ext cx="1444896" cy="553998"/>
            </a:xfrm>
            <a:prstGeom prst="rect">
              <a:avLst/>
            </a:prstGeom>
            <a:noFill/>
          </p:spPr>
          <p:txBody>
            <a:bodyPr wrap="square" rtlCol="0">
              <a:spAutoFit/>
            </a:bodyPr>
            <a:lstStyle/>
            <a:p>
              <a:pPr>
                <a:lnSpc>
                  <a:spcPts val="1800"/>
                </a:lnSpc>
              </a:pPr>
              <a:r>
                <a:rPr lang="en-US" dirty="0">
                  <a:solidFill>
                    <a:schemeClr val="bg1"/>
                  </a:solidFill>
                  <a:latin typeface="Roboto Slab" pitchFamily="2" charset="0"/>
                  <a:ea typeface="Roboto Slab" pitchFamily="2" charset="0"/>
                </a:rPr>
                <a:t>Marketing</a:t>
              </a:r>
            </a:p>
            <a:p>
              <a:pPr>
                <a:lnSpc>
                  <a:spcPts val="1800"/>
                </a:lnSpc>
              </a:pPr>
              <a:r>
                <a:rPr lang="en-US" b="1" dirty="0">
                  <a:solidFill>
                    <a:schemeClr val="accent4"/>
                  </a:solidFill>
                  <a:latin typeface="Roboto Slab" pitchFamily="2" charset="0"/>
                  <a:ea typeface="Roboto Slab" pitchFamily="2" charset="0"/>
                </a:rPr>
                <a:t>Strategy</a:t>
              </a:r>
            </a:p>
          </p:txBody>
        </p:sp>
        <p:sp>
          <p:nvSpPr>
            <p:cNvPr id="36" name="Rectangle 9">
              <a:extLst>
                <a:ext uri="{FF2B5EF4-FFF2-40B4-BE49-F238E27FC236}">
                  <a16:creationId xmlns:a16="http://schemas.microsoft.com/office/drawing/2014/main" id="{7188DB36-FE02-41DB-9F87-9ACD7FC7A205}"/>
                </a:ext>
              </a:extLst>
            </p:cNvPr>
            <p:cNvSpPr>
              <a:spLocks/>
            </p:cNvSpPr>
            <p:nvPr/>
          </p:nvSpPr>
          <p:spPr bwMode="auto">
            <a:xfrm>
              <a:off x="5100083" y="8561144"/>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sp>
        <p:nvSpPr>
          <p:cNvPr id="7" name="Picture Placeholder 6">
            <a:extLst>
              <a:ext uri="{FF2B5EF4-FFF2-40B4-BE49-F238E27FC236}">
                <a16:creationId xmlns:a16="http://schemas.microsoft.com/office/drawing/2014/main" id="{8B704C2B-D639-4D10-96F8-0E9145309A6E}"/>
              </a:ext>
            </a:extLst>
          </p:cNvPr>
          <p:cNvSpPr>
            <a:spLocks noGrp="1"/>
          </p:cNvSpPr>
          <p:nvPr>
            <p:ph type="pic" sz="quarter" idx="19"/>
          </p:nvPr>
        </p:nvSpPr>
        <p:spPr/>
      </p:sp>
      <p:grpSp>
        <p:nvGrpSpPr>
          <p:cNvPr id="46" name="Group 45">
            <a:extLst>
              <a:ext uri="{FF2B5EF4-FFF2-40B4-BE49-F238E27FC236}">
                <a16:creationId xmlns:a16="http://schemas.microsoft.com/office/drawing/2014/main" id="{D84C6807-BD49-4B7D-8034-E4901793B8C2}"/>
              </a:ext>
            </a:extLst>
          </p:cNvPr>
          <p:cNvGrpSpPr/>
          <p:nvPr/>
        </p:nvGrpSpPr>
        <p:grpSpPr>
          <a:xfrm>
            <a:off x="9207414" y="3680369"/>
            <a:ext cx="1991836" cy="1307012"/>
            <a:chOff x="8325818" y="7913540"/>
            <a:chExt cx="1991836" cy="1307012"/>
          </a:xfrm>
        </p:grpSpPr>
        <p:grpSp>
          <p:nvGrpSpPr>
            <p:cNvPr id="28" name="Group 27">
              <a:extLst>
                <a:ext uri="{FF2B5EF4-FFF2-40B4-BE49-F238E27FC236}">
                  <a16:creationId xmlns:a16="http://schemas.microsoft.com/office/drawing/2014/main" id="{95660ED3-F80D-4DF9-801D-5348DB626BCC}"/>
                </a:ext>
              </a:extLst>
            </p:cNvPr>
            <p:cNvGrpSpPr/>
            <p:nvPr/>
          </p:nvGrpSpPr>
          <p:grpSpPr>
            <a:xfrm>
              <a:off x="8325818" y="8006396"/>
              <a:ext cx="441325" cy="376237"/>
              <a:chOff x="8845551" y="3238501"/>
              <a:chExt cx="441325" cy="376237"/>
            </a:xfrm>
            <a:solidFill>
              <a:schemeClr val="bg1"/>
            </a:solidFill>
          </p:grpSpPr>
          <p:sp>
            <p:nvSpPr>
              <p:cNvPr id="31" name="Freeform 10">
                <a:extLst>
                  <a:ext uri="{FF2B5EF4-FFF2-40B4-BE49-F238E27FC236}">
                    <a16:creationId xmlns:a16="http://schemas.microsoft.com/office/drawing/2014/main" id="{A113C53A-233F-4F17-A892-79BEBA60918E}"/>
                  </a:ext>
                </a:extLst>
              </p:cNvPr>
              <p:cNvSpPr>
                <a:spLocks/>
              </p:cNvSpPr>
              <p:nvPr/>
            </p:nvSpPr>
            <p:spPr bwMode="auto">
              <a:xfrm>
                <a:off x="8845551" y="3494088"/>
                <a:ext cx="441325" cy="120650"/>
              </a:xfrm>
              <a:custGeom>
                <a:avLst/>
                <a:gdLst>
                  <a:gd name="T0" fmla="*/ 66 w 122"/>
                  <a:gd name="T1" fmla="*/ 33 h 33"/>
                  <a:gd name="T2" fmla="*/ 64 w 122"/>
                  <a:gd name="T3" fmla="*/ 33 h 33"/>
                  <a:gd name="T4" fmla="*/ 4 w 122"/>
                  <a:gd name="T5" fmla="*/ 14 h 33"/>
                  <a:gd name="T6" fmla="*/ 1 w 122"/>
                  <a:gd name="T7" fmla="*/ 8 h 33"/>
                  <a:gd name="T8" fmla="*/ 7 w 122"/>
                  <a:gd name="T9" fmla="*/ 5 h 33"/>
                  <a:gd name="T10" fmla="*/ 65 w 122"/>
                  <a:gd name="T11" fmla="*/ 23 h 33"/>
                  <a:gd name="T12" fmla="*/ 115 w 122"/>
                  <a:gd name="T13" fmla="*/ 1 h 33"/>
                  <a:gd name="T14" fmla="*/ 121 w 122"/>
                  <a:gd name="T15" fmla="*/ 3 h 33"/>
                  <a:gd name="T16" fmla="*/ 118 w 122"/>
                  <a:gd name="T17" fmla="*/ 9 h 33"/>
                  <a:gd name="T18" fmla="*/ 67 w 122"/>
                  <a:gd name="T19" fmla="*/ 32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4"/>
                      <a:pt x="4" y="14"/>
                      <a:pt x="4" y="14"/>
                    </a:cubicBezTo>
                    <a:cubicBezTo>
                      <a:pt x="2" y="13"/>
                      <a:pt x="0" y="11"/>
                      <a:pt x="1" y="8"/>
                    </a:cubicBezTo>
                    <a:cubicBezTo>
                      <a:pt x="2" y="6"/>
                      <a:pt x="4" y="4"/>
                      <a:pt x="7" y="5"/>
                    </a:cubicBezTo>
                    <a:cubicBezTo>
                      <a:pt x="65" y="23"/>
                      <a:pt x="65" y="23"/>
                      <a:pt x="65" y="23"/>
                    </a:cubicBezTo>
                    <a:cubicBezTo>
                      <a:pt x="115" y="1"/>
                      <a:pt x="115" y="1"/>
                      <a:pt x="115" y="1"/>
                    </a:cubicBezTo>
                    <a:cubicBezTo>
                      <a:pt x="117" y="0"/>
                      <a:pt x="120" y="1"/>
                      <a:pt x="121" y="3"/>
                    </a:cubicBezTo>
                    <a:cubicBezTo>
                      <a:pt x="122" y="6"/>
                      <a:pt x="121" y="8"/>
                      <a:pt x="118" y="9"/>
                    </a:cubicBezTo>
                    <a:cubicBezTo>
                      <a:pt x="67" y="32"/>
                      <a:pt x="67" y="32"/>
                      <a:pt x="67" y="32"/>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1">
                <a:extLst>
                  <a:ext uri="{FF2B5EF4-FFF2-40B4-BE49-F238E27FC236}">
                    <a16:creationId xmlns:a16="http://schemas.microsoft.com/office/drawing/2014/main" id="{C16E633A-5D44-41DD-B6CB-6B749933373B}"/>
                  </a:ext>
                </a:extLst>
              </p:cNvPr>
              <p:cNvSpPr>
                <a:spLocks/>
              </p:cNvSpPr>
              <p:nvPr/>
            </p:nvSpPr>
            <p:spPr bwMode="auto">
              <a:xfrm>
                <a:off x="8845551" y="3424238"/>
                <a:ext cx="441325" cy="120650"/>
              </a:xfrm>
              <a:custGeom>
                <a:avLst/>
                <a:gdLst>
                  <a:gd name="T0" fmla="*/ 66 w 122"/>
                  <a:gd name="T1" fmla="*/ 33 h 33"/>
                  <a:gd name="T2" fmla="*/ 64 w 122"/>
                  <a:gd name="T3" fmla="*/ 33 h 33"/>
                  <a:gd name="T4" fmla="*/ 4 w 122"/>
                  <a:gd name="T5" fmla="*/ 15 h 33"/>
                  <a:gd name="T6" fmla="*/ 1 w 122"/>
                  <a:gd name="T7" fmla="*/ 9 h 33"/>
                  <a:gd name="T8" fmla="*/ 7 w 122"/>
                  <a:gd name="T9" fmla="*/ 6 h 33"/>
                  <a:gd name="T10" fmla="*/ 65 w 122"/>
                  <a:gd name="T11" fmla="*/ 24 h 33"/>
                  <a:gd name="T12" fmla="*/ 115 w 122"/>
                  <a:gd name="T13" fmla="*/ 1 h 33"/>
                  <a:gd name="T14" fmla="*/ 121 w 122"/>
                  <a:gd name="T15" fmla="*/ 4 h 33"/>
                  <a:gd name="T16" fmla="*/ 118 w 122"/>
                  <a:gd name="T17" fmla="*/ 10 h 33"/>
                  <a:gd name="T18" fmla="*/ 67 w 122"/>
                  <a:gd name="T19" fmla="*/ 33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5"/>
                      <a:pt x="4" y="15"/>
                      <a:pt x="4" y="15"/>
                    </a:cubicBezTo>
                    <a:cubicBezTo>
                      <a:pt x="2" y="14"/>
                      <a:pt x="0" y="11"/>
                      <a:pt x="1" y="9"/>
                    </a:cubicBezTo>
                    <a:cubicBezTo>
                      <a:pt x="2" y="6"/>
                      <a:pt x="4" y="5"/>
                      <a:pt x="7" y="6"/>
                    </a:cubicBezTo>
                    <a:cubicBezTo>
                      <a:pt x="65" y="24"/>
                      <a:pt x="65" y="24"/>
                      <a:pt x="65" y="24"/>
                    </a:cubicBezTo>
                    <a:cubicBezTo>
                      <a:pt x="115" y="1"/>
                      <a:pt x="115" y="1"/>
                      <a:pt x="115" y="1"/>
                    </a:cubicBezTo>
                    <a:cubicBezTo>
                      <a:pt x="117" y="0"/>
                      <a:pt x="120" y="1"/>
                      <a:pt x="121" y="4"/>
                    </a:cubicBezTo>
                    <a:cubicBezTo>
                      <a:pt x="122" y="6"/>
                      <a:pt x="121" y="9"/>
                      <a:pt x="118" y="10"/>
                    </a:cubicBezTo>
                    <a:cubicBezTo>
                      <a:pt x="67" y="33"/>
                      <a:pt x="67" y="33"/>
                      <a:pt x="67" y="33"/>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2">
                <a:extLst>
                  <a:ext uri="{FF2B5EF4-FFF2-40B4-BE49-F238E27FC236}">
                    <a16:creationId xmlns:a16="http://schemas.microsoft.com/office/drawing/2014/main" id="{40EB1239-25B9-4F77-B8D7-017E477784EC}"/>
                  </a:ext>
                </a:extLst>
              </p:cNvPr>
              <p:cNvSpPr>
                <a:spLocks noEditPoints="1"/>
              </p:cNvSpPr>
              <p:nvPr/>
            </p:nvSpPr>
            <p:spPr bwMode="auto">
              <a:xfrm>
                <a:off x="8850313" y="3238501"/>
                <a:ext cx="414338" cy="239713"/>
              </a:xfrm>
              <a:custGeom>
                <a:avLst/>
                <a:gdLst>
                  <a:gd name="T0" fmla="*/ 65 w 115"/>
                  <a:gd name="T1" fmla="*/ 65 h 65"/>
                  <a:gd name="T2" fmla="*/ 63 w 115"/>
                  <a:gd name="T3" fmla="*/ 65 h 65"/>
                  <a:gd name="T4" fmla="*/ 3 w 115"/>
                  <a:gd name="T5" fmla="*/ 46 h 65"/>
                  <a:gd name="T6" fmla="*/ 0 w 115"/>
                  <a:gd name="T7" fmla="*/ 42 h 65"/>
                  <a:gd name="T8" fmla="*/ 3 w 115"/>
                  <a:gd name="T9" fmla="*/ 37 h 65"/>
                  <a:gd name="T10" fmla="*/ 36 w 115"/>
                  <a:gd name="T11" fmla="*/ 23 h 65"/>
                  <a:gd name="T12" fmla="*/ 46 w 115"/>
                  <a:gd name="T13" fmla="*/ 5 h 65"/>
                  <a:gd name="T14" fmla="*/ 48 w 115"/>
                  <a:gd name="T15" fmla="*/ 1 h 65"/>
                  <a:gd name="T16" fmla="*/ 52 w 115"/>
                  <a:gd name="T17" fmla="*/ 0 h 65"/>
                  <a:gd name="T18" fmla="*/ 112 w 115"/>
                  <a:gd name="T19" fmla="*/ 15 h 65"/>
                  <a:gd name="T20" fmla="*/ 115 w 115"/>
                  <a:gd name="T21" fmla="*/ 19 h 65"/>
                  <a:gd name="T22" fmla="*/ 115 w 115"/>
                  <a:gd name="T23" fmla="*/ 20 h 65"/>
                  <a:gd name="T24" fmla="*/ 99 w 115"/>
                  <a:gd name="T25" fmla="*/ 50 h 65"/>
                  <a:gd name="T26" fmla="*/ 67 w 115"/>
                  <a:gd name="T27" fmla="*/ 64 h 65"/>
                  <a:gd name="T28" fmla="*/ 65 w 115"/>
                  <a:gd name="T29" fmla="*/ 65 h 65"/>
                  <a:gd name="T30" fmla="*/ 18 w 115"/>
                  <a:gd name="T31" fmla="*/ 41 h 65"/>
                  <a:gd name="T32" fmla="*/ 64 w 115"/>
                  <a:gd name="T33" fmla="*/ 55 h 65"/>
                  <a:gd name="T34" fmla="*/ 95 w 115"/>
                  <a:gd name="T35" fmla="*/ 41 h 65"/>
                  <a:gd name="T36" fmla="*/ 106 w 115"/>
                  <a:gd name="T37" fmla="*/ 23 h 65"/>
                  <a:gd name="T38" fmla="*/ 55 w 115"/>
                  <a:gd name="T39" fmla="*/ 10 h 65"/>
                  <a:gd name="T40" fmla="*/ 40 w 115"/>
                  <a:gd name="T41" fmla="*/ 32 h 65"/>
                  <a:gd name="T42" fmla="*/ 18 w 115"/>
                  <a:gd name="T43"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65">
                    <a:moveTo>
                      <a:pt x="65" y="65"/>
                    </a:moveTo>
                    <a:cubicBezTo>
                      <a:pt x="64" y="65"/>
                      <a:pt x="64" y="65"/>
                      <a:pt x="63" y="65"/>
                    </a:cubicBezTo>
                    <a:cubicBezTo>
                      <a:pt x="3" y="46"/>
                      <a:pt x="3" y="46"/>
                      <a:pt x="3" y="46"/>
                    </a:cubicBezTo>
                    <a:cubicBezTo>
                      <a:pt x="1" y="45"/>
                      <a:pt x="0" y="44"/>
                      <a:pt x="0" y="42"/>
                    </a:cubicBezTo>
                    <a:cubicBezTo>
                      <a:pt x="0" y="40"/>
                      <a:pt x="1" y="38"/>
                      <a:pt x="3" y="37"/>
                    </a:cubicBezTo>
                    <a:cubicBezTo>
                      <a:pt x="36" y="23"/>
                      <a:pt x="36" y="23"/>
                      <a:pt x="36" y="23"/>
                    </a:cubicBezTo>
                    <a:cubicBezTo>
                      <a:pt x="43" y="20"/>
                      <a:pt x="46" y="17"/>
                      <a:pt x="46" y="5"/>
                    </a:cubicBezTo>
                    <a:cubicBezTo>
                      <a:pt x="46" y="3"/>
                      <a:pt x="47" y="2"/>
                      <a:pt x="48" y="1"/>
                    </a:cubicBezTo>
                    <a:cubicBezTo>
                      <a:pt x="49" y="0"/>
                      <a:pt x="51" y="0"/>
                      <a:pt x="52" y="0"/>
                    </a:cubicBezTo>
                    <a:cubicBezTo>
                      <a:pt x="112" y="15"/>
                      <a:pt x="112" y="15"/>
                      <a:pt x="112" y="15"/>
                    </a:cubicBezTo>
                    <a:cubicBezTo>
                      <a:pt x="114" y="15"/>
                      <a:pt x="115" y="17"/>
                      <a:pt x="115" y="19"/>
                    </a:cubicBezTo>
                    <a:cubicBezTo>
                      <a:pt x="115" y="20"/>
                      <a:pt x="115" y="20"/>
                      <a:pt x="115" y="20"/>
                    </a:cubicBezTo>
                    <a:cubicBezTo>
                      <a:pt x="115" y="34"/>
                      <a:pt x="115" y="43"/>
                      <a:pt x="99" y="50"/>
                    </a:cubicBezTo>
                    <a:cubicBezTo>
                      <a:pt x="87" y="55"/>
                      <a:pt x="67" y="64"/>
                      <a:pt x="67" y="64"/>
                    </a:cubicBezTo>
                    <a:cubicBezTo>
                      <a:pt x="66" y="65"/>
                      <a:pt x="65" y="65"/>
                      <a:pt x="65" y="65"/>
                    </a:cubicBezTo>
                    <a:close/>
                    <a:moveTo>
                      <a:pt x="18" y="41"/>
                    </a:moveTo>
                    <a:cubicBezTo>
                      <a:pt x="64" y="55"/>
                      <a:pt x="64" y="55"/>
                      <a:pt x="64" y="55"/>
                    </a:cubicBezTo>
                    <a:cubicBezTo>
                      <a:pt x="69" y="53"/>
                      <a:pt x="85" y="45"/>
                      <a:pt x="95" y="41"/>
                    </a:cubicBezTo>
                    <a:cubicBezTo>
                      <a:pt x="105" y="37"/>
                      <a:pt x="106" y="34"/>
                      <a:pt x="106" y="23"/>
                    </a:cubicBezTo>
                    <a:cubicBezTo>
                      <a:pt x="55" y="10"/>
                      <a:pt x="55" y="10"/>
                      <a:pt x="55" y="10"/>
                    </a:cubicBezTo>
                    <a:cubicBezTo>
                      <a:pt x="54" y="20"/>
                      <a:pt x="51" y="27"/>
                      <a:pt x="40" y="32"/>
                    </a:cubicBezTo>
                    <a:lnTo>
                      <a:pt x="18" y="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9" name="TextBox 28">
              <a:extLst>
                <a:ext uri="{FF2B5EF4-FFF2-40B4-BE49-F238E27FC236}">
                  <a16:creationId xmlns:a16="http://schemas.microsoft.com/office/drawing/2014/main" id="{CBF29E14-679A-46C9-BF7B-64DB4A1099AB}"/>
                </a:ext>
              </a:extLst>
            </p:cNvPr>
            <p:cNvSpPr txBox="1"/>
            <p:nvPr/>
          </p:nvSpPr>
          <p:spPr>
            <a:xfrm>
              <a:off x="8847188" y="7913540"/>
              <a:ext cx="1470466" cy="553998"/>
            </a:xfrm>
            <a:prstGeom prst="rect">
              <a:avLst/>
            </a:prstGeom>
            <a:noFill/>
          </p:spPr>
          <p:txBody>
            <a:bodyPr wrap="square" rtlCol="0">
              <a:spAutoFit/>
            </a:bodyPr>
            <a:lstStyle/>
            <a:p>
              <a:pPr>
                <a:lnSpc>
                  <a:spcPts val="1800"/>
                </a:lnSpc>
              </a:pPr>
              <a:r>
                <a:rPr lang="en-US" dirty="0">
                  <a:solidFill>
                    <a:schemeClr val="bg1"/>
                  </a:solidFill>
                  <a:latin typeface="Roboto Slab" pitchFamily="2" charset="0"/>
                  <a:ea typeface="Roboto Slab" pitchFamily="2" charset="0"/>
                </a:rPr>
                <a:t>Branding</a:t>
              </a:r>
            </a:p>
            <a:p>
              <a:pPr>
                <a:lnSpc>
                  <a:spcPts val="1800"/>
                </a:lnSpc>
              </a:pPr>
              <a:r>
                <a:rPr lang="en-US" b="1" dirty="0">
                  <a:solidFill>
                    <a:schemeClr val="accent4"/>
                  </a:solidFill>
                  <a:latin typeface="Roboto Slab" pitchFamily="2" charset="0"/>
                  <a:ea typeface="Roboto Slab" pitchFamily="2" charset="0"/>
                </a:rPr>
                <a:t>Design</a:t>
              </a:r>
            </a:p>
          </p:txBody>
        </p:sp>
        <p:sp>
          <p:nvSpPr>
            <p:cNvPr id="30" name="Rectangle 9">
              <a:extLst>
                <a:ext uri="{FF2B5EF4-FFF2-40B4-BE49-F238E27FC236}">
                  <a16:creationId xmlns:a16="http://schemas.microsoft.com/office/drawing/2014/main" id="{0A7C9D3F-4016-4E28-8A3B-8F83C1A50336}"/>
                </a:ext>
              </a:extLst>
            </p:cNvPr>
            <p:cNvSpPr>
              <a:spLocks/>
            </p:cNvSpPr>
            <p:nvPr/>
          </p:nvSpPr>
          <p:spPr bwMode="auto">
            <a:xfrm>
              <a:off x="8325818" y="8559509"/>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cxnSp>
        <p:nvCxnSpPr>
          <p:cNvPr id="27" name="Straight Connector 26">
            <a:extLst>
              <a:ext uri="{FF2B5EF4-FFF2-40B4-BE49-F238E27FC236}">
                <a16:creationId xmlns:a16="http://schemas.microsoft.com/office/drawing/2014/main" id="{6D61D9D5-8FC0-4740-9409-1F8556B13B4E}"/>
              </a:ext>
            </a:extLst>
          </p:cNvPr>
          <p:cNvCxnSpPr>
            <a:cxnSpLocks/>
          </p:cNvCxnSpPr>
          <p:nvPr/>
        </p:nvCxnSpPr>
        <p:spPr>
          <a:xfrm>
            <a:off x="8917011" y="3679552"/>
            <a:ext cx="0" cy="1308647"/>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DA1E11D-BA2C-4003-BB9F-76A7250AEAA0}"/>
              </a:ext>
            </a:extLst>
          </p:cNvPr>
          <p:cNvCxnSpPr>
            <a:cxnSpLocks/>
          </p:cNvCxnSpPr>
          <p:nvPr/>
        </p:nvCxnSpPr>
        <p:spPr>
          <a:xfrm>
            <a:off x="6572967" y="3679552"/>
            <a:ext cx="0" cy="1308647"/>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7" name="Rectangle 9">
            <a:extLst>
              <a:ext uri="{FF2B5EF4-FFF2-40B4-BE49-F238E27FC236}">
                <a16:creationId xmlns:a16="http://schemas.microsoft.com/office/drawing/2014/main" id="{9CE0C42F-7FE4-4B15-A2F8-20934D3E1022}"/>
              </a:ext>
            </a:extLst>
          </p:cNvPr>
          <p:cNvSpPr>
            <a:spLocks/>
          </p:cNvSpPr>
          <p:nvPr/>
        </p:nvSpPr>
        <p:spPr bwMode="auto">
          <a:xfrm>
            <a:off x="1191998" y="4950403"/>
            <a:ext cx="2530904" cy="1502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Byprofessionalism</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and lorem to reliability. By using simple</a:t>
            </a:r>
          </a:p>
        </p:txBody>
      </p:sp>
      <p:sp>
        <p:nvSpPr>
          <p:cNvPr id="3" name="Picture Placeholder 2">
            <a:extLst>
              <a:ext uri="{FF2B5EF4-FFF2-40B4-BE49-F238E27FC236}">
                <a16:creationId xmlns:a16="http://schemas.microsoft.com/office/drawing/2014/main" id="{07981E1F-2192-46CF-93A4-E45D70EF62C0}"/>
              </a:ext>
            </a:extLst>
          </p:cNvPr>
          <p:cNvSpPr>
            <a:spLocks noGrp="1"/>
          </p:cNvSpPr>
          <p:nvPr>
            <p:ph type="pic" sz="quarter" idx="20"/>
          </p:nvPr>
        </p:nvSpPr>
        <p:spPr/>
      </p:sp>
    </p:spTree>
    <p:extLst>
      <p:ext uri="{BB962C8B-B14F-4D97-AF65-F5344CB8AC3E}">
        <p14:creationId xmlns:p14="http://schemas.microsoft.com/office/powerpoint/2010/main" val="66360107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Company</a:t>
            </a:r>
            <a:r>
              <a:rPr lang="en-US" dirty="0"/>
              <a:t> Team Members</a:t>
            </a:r>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51" name="TextBox 50">
            <a:extLst>
              <a:ext uri="{FF2B5EF4-FFF2-40B4-BE49-F238E27FC236}">
                <a16:creationId xmlns:a16="http://schemas.microsoft.com/office/drawing/2014/main" id="{4C2B46E9-2F20-40C5-9C93-1D89FA2A49B0}"/>
              </a:ext>
            </a:extLst>
          </p:cNvPr>
          <p:cNvSpPr txBox="1"/>
          <p:nvPr/>
        </p:nvSpPr>
        <p:spPr>
          <a:xfrm>
            <a:off x="838199" y="3708173"/>
            <a:ext cx="2177143" cy="553998"/>
          </a:xfrm>
          <a:prstGeom prst="rect">
            <a:avLst/>
          </a:prstGeom>
          <a:noFill/>
        </p:spPr>
        <p:txBody>
          <a:bodyPr wrap="square" rtlCol="0">
            <a:spAutoFit/>
          </a:bodyPr>
          <a:lstStyle/>
          <a:p>
            <a:r>
              <a:rPr lang="en-US" sz="3000" b="1" dirty="0">
                <a:latin typeface="Roboto Slab" pitchFamily="2" charset="0"/>
                <a:ea typeface="Roboto Slab" pitchFamily="2" charset="0"/>
              </a:rPr>
              <a:t>Some Text</a:t>
            </a:r>
          </a:p>
        </p:txBody>
      </p:sp>
      <p:sp>
        <p:nvSpPr>
          <p:cNvPr id="52" name="TextBox 51">
            <a:extLst>
              <a:ext uri="{FF2B5EF4-FFF2-40B4-BE49-F238E27FC236}">
                <a16:creationId xmlns:a16="http://schemas.microsoft.com/office/drawing/2014/main" id="{E50C314C-4347-4036-8127-BE69C50158FF}"/>
              </a:ext>
            </a:extLst>
          </p:cNvPr>
          <p:cNvSpPr txBox="1"/>
          <p:nvPr/>
        </p:nvSpPr>
        <p:spPr>
          <a:xfrm>
            <a:off x="838200" y="4280863"/>
            <a:ext cx="3367315" cy="246221"/>
          </a:xfrm>
          <a:prstGeom prst="rect">
            <a:avLst/>
          </a:prstGeom>
          <a:noFill/>
        </p:spPr>
        <p:txBody>
          <a:bodyPr wrap="square" rtlCol="0">
            <a:spAutoFit/>
          </a:bodyPr>
          <a:lstStyle/>
          <a:p>
            <a:r>
              <a:rPr lang="en-US" sz="1000" b="1" spc="400" dirty="0">
                <a:solidFill>
                  <a:schemeClr val="accent4"/>
                </a:solidFill>
                <a:latin typeface="Roboto Slab" pitchFamily="2" charset="0"/>
                <a:ea typeface="Roboto Slab" pitchFamily="2" charset="0"/>
              </a:rPr>
              <a:t>WWW.COMPANYABOUTUS.COM</a:t>
            </a:r>
          </a:p>
        </p:txBody>
      </p:sp>
      <p:sp>
        <p:nvSpPr>
          <p:cNvPr id="53" name="Rectangle 9">
            <a:extLst>
              <a:ext uri="{FF2B5EF4-FFF2-40B4-BE49-F238E27FC236}">
                <a16:creationId xmlns:a16="http://schemas.microsoft.com/office/drawing/2014/main" id="{A60C9220-9F8B-4FBD-AAC3-ABB7B85C35AE}"/>
              </a:ext>
            </a:extLst>
          </p:cNvPr>
          <p:cNvSpPr>
            <a:spLocks/>
          </p:cNvSpPr>
          <p:nvPr/>
        </p:nvSpPr>
        <p:spPr bwMode="auto">
          <a:xfrm>
            <a:off x="932089" y="5049208"/>
            <a:ext cx="3861252" cy="98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54" name="Straight Connector 53">
            <a:extLst>
              <a:ext uri="{FF2B5EF4-FFF2-40B4-BE49-F238E27FC236}">
                <a16:creationId xmlns:a16="http://schemas.microsoft.com/office/drawing/2014/main" id="{BC665C49-3A07-45C5-A613-EB0CCB60774C}"/>
              </a:ext>
            </a:extLst>
          </p:cNvPr>
          <p:cNvCxnSpPr>
            <a:cxnSpLocks/>
          </p:cNvCxnSpPr>
          <p:nvPr/>
        </p:nvCxnSpPr>
        <p:spPr>
          <a:xfrm>
            <a:off x="932089" y="4804994"/>
            <a:ext cx="915761"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74182943-BAB8-4E60-AE39-15E1DEB17A3B}"/>
              </a:ext>
            </a:extLst>
          </p:cNvPr>
          <p:cNvGrpSpPr/>
          <p:nvPr/>
        </p:nvGrpSpPr>
        <p:grpSpPr>
          <a:xfrm>
            <a:off x="5993859" y="1751252"/>
            <a:ext cx="3191076" cy="921189"/>
            <a:chOff x="7951347" y="4631885"/>
            <a:chExt cx="3191076" cy="921189"/>
          </a:xfrm>
        </p:grpSpPr>
        <p:grpSp>
          <p:nvGrpSpPr>
            <p:cNvPr id="58" name="Group 57">
              <a:extLst>
                <a:ext uri="{FF2B5EF4-FFF2-40B4-BE49-F238E27FC236}">
                  <a16:creationId xmlns:a16="http://schemas.microsoft.com/office/drawing/2014/main" id="{968BBCFD-B8C1-4CCF-A7F9-16659735B527}"/>
                </a:ext>
              </a:extLst>
            </p:cNvPr>
            <p:cNvGrpSpPr/>
            <p:nvPr/>
          </p:nvGrpSpPr>
          <p:grpSpPr>
            <a:xfrm>
              <a:off x="8053610" y="5262909"/>
              <a:ext cx="1068437" cy="290165"/>
              <a:chOff x="5899707" y="2229364"/>
              <a:chExt cx="812243" cy="220588"/>
            </a:xfrm>
          </p:grpSpPr>
          <p:sp>
            <p:nvSpPr>
              <p:cNvPr id="61" name="Rectangle 60">
                <a:extLst>
                  <a:ext uri="{FF2B5EF4-FFF2-40B4-BE49-F238E27FC236}">
                    <a16:creationId xmlns:a16="http://schemas.microsoft.com/office/drawing/2014/main" id="{302A5F26-4556-49E0-9847-951EDFA45E56}"/>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a:extLst>
                  <a:ext uri="{FF2B5EF4-FFF2-40B4-BE49-F238E27FC236}">
                    <a16:creationId xmlns:a16="http://schemas.microsoft.com/office/drawing/2014/main" id="{944A124A-E12D-4810-94B5-0C16B7080130}"/>
                  </a:ext>
                </a:extLst>
              </p:cNvPr>
              <p:cNvGrpSpPr/>
              <p:nvPr/>
            </p:nvGrpSpPr>
            <p:grpSpPr>
              <a:xfrm>
                <a:off x="6042303" y="2271001"/>
                <a:ext cx="527051" cy="137313"/>
                <a:chOff x="1871822" y="5616406"/>
                <a:chExt cx="610631" cy="159087"/>
              </a:xfrm>
            </p:grpSpPr>
            <p:grpSp>
              <p:nvGrpSpPr>
                <p:cNvPr id="63" name="Group 62">
                  <a:extLst>
                    <a:ext uri="{FF2B5EF4-FFF2-40B4-BE49-F238E27FC236}">
                      <a16:creationId xmlns:a16="http://schemas.microsoft.com/office/drawing/2014/main" id="{64FEA96B-6A46-4C43-87FB-467EE06FC053}"/>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7CCEFFAC-5550-439F-B682-F6CA0303C8B3}"/>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AC2D94C3-9590-434A-A7B7-C2D6BB6D83EF}"/>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4" name="Group 63">
                  <a:extLst>
                    <a:ext uri="{FF2B5EF4-FFF2-40B4-BE49-F238E27FC236}">
                      <a16:creationId xmlns:a16="http://schemas.microsoft.com/office/drawing/2014/main" id="{206CB554-D0BB-4F72-AC64-8252644041D3}"/>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C90F7950-D3F6-4269-82B3-1D73A7F555A3}"/>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BAE5B7D4-2558-4DB0-A068-3DF9599D92D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5" name="Group 64">
                  <a:extLst>
                    <a:ext uri="{FF2B5EF4-FFF2-40B4-BE49-F238E27FC236}">
                      <a16:creationId xmlns:a16="http://schemas.microsoft.com/office/drawing/2014/main" id="{66319010-1DD4-468E-9D37-77B71E4E6E5E}"/>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53445A4D-6884-42DB-A71F-8BEBFB5DCAE9}"/>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8CEBE141-3254-42CD-966C-391364D1E49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9" name="TextBox 58">
              <a:extLst>
                <a:ext uri="{FF2B5EF4-FFF2-40B4-BE49-F238E27FC236}">
                  <a16:creationId xmlns:a16="http://schemas.microsoft.com/office/drawing/2014/main" id="{9DF68F6A-651E-46B1-AB8D-28F8CB4E9C8B}"/>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60" name="Rectangle 9">
              <a:extLst>
                <a:ext uri="{FF2B5EF4-FFF2-40B4-BE49-F238E27FC236}">
                  <a16:creationId xmlns:a16="http://schemas.microsoft.com/office/drawing/2014/main" id="{646BF604-86F4-4E50-A376-8120BABD0849}"/>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72" name="Group 71">
            <a:extLst>
              <a:ext uri="{FF2B5EF4-FFF2-40B4-BE49-F238E27FC236}">
                <a16:creationId xmlns:a16="http://schemas.microsoft.com/office/drawing/2014/main" id="{9052AFE2-90E2-4A6F-87DB-930D7F7B1279}"/>
              </a:ext>
            </a:extLst>
          </p:cNvPr>
          <p:cNvGrpSpPr/>
          <p:nvPr/>
        </p:nvGrpSpPr>
        <p:grpSpPr>
          <a:xfrm>
            <a:off x="5993859" y="3430933"/>
            <a:ext cx="3191076" cy="921189"/>
            <a:chOff x="7951347" y="4631885"/>
            <a:chExt cx="3191076" cy="921189"/>
          </a:xfrm>
        </p:grpSpPr>
        <p:grpSp>
          <p:nvGrpSpPr>
            <p:cNvPr id="73" name="Group 72">
              <a:extLst>
                <a:ext uri="{FF2B5EF4-FFF2-40B4-BE49-F238E27FC236}">
                  <a16:creationId xmlns:a16="http://schemas.microsoft.com/office/drawing/2014/main" id="{21D0432F-D085-48EE-8816-80D57DA227EE}"/>
                </a:ext>
              </a:extLst>
            </p:cNvPr>
            <p:cNvGrpSpPr/>
            <p:nvPr/>
          </p:nvGrpSpPr>
          <p:grpSpPr>
            <a:xfrm>
              <a:off x="8053610" y="5262909"/>
              <a:ext cx="1068437" cy="290165"/>
              <a:chOff x="5899707" y="2229364"/>
              <a:chExt cx="812243" cy="220588"/>
            </a:xfrm>
          </p:grpSpPr>
          <p:sp>
            <p:nvSpPr>
              <p:cNvPr id="76" name="Rectangle 75">
                <a:extLst>
                  <a:ext uri="{FF2B5EF4-FFF2-40B4-BE49-F238E27FC236}">
                    <a16:creationId xmlns:a16="http://schemas.microsoft.com/office/drawing/2014/main" id="{44DF3933-DBA7-4908-BF95-D04F2BAFFEA1}"/>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 name="Group 76">
                <a:extLst>
                  <a:ext uri="{FF2B5EF4-FFF2-40B4-BE49-F238E27FC236}">
                    <a16:creationId xmlns:a16="http://schemas.microsoft.com/office/drawing/2014/main" id="{6EF0B96F-C621-4FBF-B966-F7B44740F2CE}"/>
                  </a:ext>
                </a:extLst>
              </p:cNvPr>
              <p:cNvGrpSpPr/>
              <p:nvPr/>
            </p:nvGrpSpPr>
            <p:grpSpPr>
              <a:xfrm>
                <a:off x="6042303" y="2271001"/>
                <a:ext cx="527051" cy="137313"/>
                <a:chOff x="1871822" y="5616406"/>
                <a:chExt cx="610631" cy="159087"/>
              </a:xfrm>
            </p:grpSpPr>
            <p:grpSp>
              <p:nvGrpSpPr>
                <p:cNvPr id="78" name="Group 77">
                  <a:extLst>
                    <a:ext uri="{FF2B5EF4-FFF2-40B4-BE49-F238E27FC236}">
                      <a16:creationId xmlns:a16="http://schemas.microsoft.com/office/drawing/2014/main" id="{DE5C7F1A-8CDA-4025-A3A4-6E6D1CBFECC9}"/>
                    </a:ext>
                  </a:extLst>
                </p:cNvPr>
                <p:cNvGrpSpPr/>
                <p:nvPr/>
              </p:nvGrpSpPr>
              <p:grpSpPr>
                <a:xfrm>
                  <a:off x="1871822" y="5616406"/>
                  <a:ext cx="159086" cy="159087"/>
                  <a:chOff x="1324575" y="5760204"/>
                  <a:chExt cx="305861" cy="305861"/>
                </a:xfrm>
              </p:grpSpPr>
              <p:sp>
                <p:nvSpPr>
                  <p:cNvPr id="85" name="Oval 84">
                    <a:extLst>
                      <a:ext uri="{FF2B5EF4-FFF2-40B4-BE49-F238E27FC236}">
                        <a16:creationId xmlns:a16="http://schemas.microsoft.com/office/drawing/2014/main" id="{B79A00F3-0BC2-4F79-B8A4-B74BDC92580A}"/>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A032B1CB-462F-406B-8E41-A278EA824F5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9" name="Group 78">
                  <a:extLst>
                    <a:ext uri="{FF2B5EF4-FFF2-40B4-BE49-F238E27FC236}">
                      <a16:creationId xmlns:a16="http://schemas.microsoft.com/office/drawing/2014/main" id="{D30C095E-92DA-4EAF-832B-1526B433F90D}"/>
                    </a:ext>
                  </a:extLst>
                </p:cNvPr>
                <p:cNvGrpSpPr/>
                <p:nvPr/>
              </p:nvGrpSpPr>
              <p:grpSpPr>
                <a:xfrm>
                  <a:off x="2097594" y="5616406"/>
                  <a:ext cx="159086" cy="159087"/>
                  <a:chOff x="1684215" y="5760204"/>
                  <a:chExt cx="305861" cy="305861"/>
                </a:xfrm>
              </p:grpSpPr>
              <p:sp>
                <p:nvSpPr>
                  <p:cNvPr id="83" name="Oval 82">
                    <a:extLst>
                      <a:ext uri="{FF2B5EF4-FFF2-40B4-BE49-F238E27FC236}">
                        <a16:creationId xmlns:a16="http://schemas.microsoft.com/office/drawing/2014/main" id="{A82E3668-C85C-43A9-9F8D-0672FDDA7918}"/>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21">
                    <a:extLst>
                      <a:ext uri="{FF2B5EF4-FFF2-40B4-BE49-F238E27FC236}">
                        <a16:creationId xmlns:a16="http://schemas.microsoft.com/office/drawing/2014/main" id="{59AFC44A-334A-47FA-A9E2-A48683CD4C9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0" name="Group 79">
                  <a:extLst>
                    <a:ext uri="{FF2B5EF4-FFF2-40B4-BE49-F238E27FC236}">
                      <a16:creationId xmlns:a16="http://schemas.microsoft.com/office/drawing/2014/main" id="{6C50C5B3-7D82-4985-A1BE-CB6145E7E008}"/>
                    </a:ext>
                  </a:extLst>
                </p:cNvPr>
                <p:cNvGrpSpPr/>
                <p:nvPr/>
              </p:nvGrpSpPr>
              <p:grpSpPr>
                <a:xfrm>
                  <a:off x="2323367" y="5616406"/>
                  <a:ext cx="159086" cy="159087"/>
                  <a:chOff x="2177216" y="5760204"/>
                  <a:chExt cx="305861" cy="305861"/>
                </a:xfrm>
              </p:grpSpPr>
              <p:sp>
                <p:nvSpPr>
                  <p:cNvPr id="81" name="Oval 80">
                    <a:extLst>
                      <a:ext uri="{FF2B5EF4-FFF2-40B4-BE49-F238E27FC236}">
                        <a16:creationId xmlns:a16="http://schemas.microsoft.com/office/drawing/2014/main" id="{F664EC9E-1F4B-462D-AA07-B5510588B92D}"/>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18">
                    <a:extLst>
                      <a:ext uri="{FF2B5EF4-FFF2-40B4-BE49-F238E27FC236}">
                        <a16:creationId xmlns:a16="http://schemas.microsoft.com/office/drawing/2014/main" id="{F06A18FE-1CE4-46BC-827B-B917A35165E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74" name="TextBox 73">
              <a:extLst>
                <a:ext uri="{FF2B5EF4-FFF2-40B4-BE49-F238E27FC236}">
                  <a16:creationId xmlns:a16="http://schemas.microsoft.com/office/drawing/2014/main" id="{DDB68B52-DD86-4484-A2C1-DEC513CA41B0}"/>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75" name="Rectangle 9">
              <a:extLst>
                <a:ext uri="{FF2B5EF4-FFF2-40B4-BE49-F238E27FC236}">
                  <a16:creationId xmlns:a16="http://schemas.microsoft.com/office/drawing/2014/main" id="{73D0EE27-CA6E-4605-B485-FCD9E90179EB}"/>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87" name="Group 86">
            <a:extLst>
              <a:ext uri="{FF2B5EF4-FFF2-40B4-BE49-F238E27FC236}">
                <a16:creationId xmlns:a16="http://schemas.microsoft.com/office/drawing/2014/main" id="{9B2E0033-0B34-4E06-829F-67AC8F5C0B5A}"/>
              </a:ext>
            </a:extLst>
          </p:cNvPr>
          <p:cNvGrpSpPr/>
          <p:nvPr/>
        </p:nvGrpSpPr>
        <p:grpSpPr>
          <a:xfrm>
            <a:off x="5993859" y="5110615"/>
            <a:ext cx="3191076" cy="921189"/>
            <a:chOff x="7951347" y="4631885"/>
            <a:chExt cx="3191076" cy="921189"/>
          </a:xfrm>
        </p:grpSpPr>
        <p:grpSp>
          <p:nvGrpSpPr>
            <p:cNvPr id="88" name="Group 87">
              <a:extLst>
                <a:ext uri="{FF2B5EF4-FFF2-40B4-BE49-F238E27FC236}">
                  <a16:creationId xmlns:a16="http://schemas.microsoft.com/office/drawing/2014/main" id="{A82E77B5-062D-45F8-87AC-5372F7BA40AD}"/>
                </a:ext>
              </a:extLst>
            </p:cNvPr>
            <p:cNvGrpSpPr/>
            <p:nvPr/>
          </p:nvGrpSpPr>
          <p:grpSpPr>
            <a:xfrm>
              <a:off x="8053610" y="5262909"/>
              <a:ext cx="1068437" cy="290165"/>
              <a:chOff x="5899707" y="2229364"/>
              <a:chExt cx="812243" cy="220588"/>
            </a:xfrm>
          </p:grpSpPr>
          <p:sp>
            <p:nvSpPr>
              <p:cNvPr id="91" name="Rectangle 90">
                <a:extLst>
                  <a:ext uri="{FF2B5EF4-FFF2-40B4-BE49-F238E27FC236}">
                    <a16:creationId xmlns:a16="http://schemas.microsoft.com/office/drawing/2014/main" id="{6E30C451-64C8-4D83-A8FA-7F09052581A4}"/>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2" name="Group 91">
                <a:extLst>
                  <a:ext uri="{FF2B5EF4-FFF2-40B4-BE49-F238E27FC236}">
                    <a16:creationId xmlns:a16="http://schemas.microsoft.com/office/drawing/2014/main" id="{4D702EBD-9B73-4FF7-9E46-F457076D15F5}"/>
                  </a:ext>
                </a:extLst>
              </p:cNvPr>
              <p:cNvGrpSpPr/>
              <p:nvPr/>
            </p:nvGrpSpPr>
            <p:grpSpPr>
              <a:xfrm>
                <a:off x="6042303" y="2271001"/>
                <a:ext cx="527051" cy="137313"/>
                <a:chOff x="1871822" y="5616406"/>
                <a:chExt cx="610631" cy="159087"/>
              </a:xfrm>
            </p:grpSpPr>
            <p:grpSp>
              <p:nvGrpSpPr>
                <p:cNvPr id="93" name="Group 92">
                  <a:extLst>
                    <a:ext uri="{FF2B5EF4-FFF2-40B4-BE49-F238E27FC236}">
                      <a16:creationId xmlns:a16="http://schemas.microsoft.com/office/drawing/2014/main" id="{9B6EF057-DB3F-4BB9-9BC9-05F984445FBF}"/>
                    </a:ext>
                  </a:extLst>
                </p:cNvPr>
                <p:cNvGrpSpPr/>
                <p:nvPr/>
              </p:nvGrpSpPr>
              <p:grpSpPr>
                <a:xfrm>
                  <a:off x="1871822" y="5616406"/>
                  <a:ext cx="159086" cy="159087"/>
                  <a:chOff x="1324575" y="5760204"/>
                  <a:chExt cx="305861" cy="305861"/>
                </a:xfrm>
              </p:grpSpPr>
              <p:sp>
                <p:nvSpPr>
                  <p:cNvPr id="100" name="Oval 99">
                    <a:extLst>
                      <a:ext uri="{FF2B5EF4-FFF2-40B4-BE49-F238E27FC236}">
                        <a16:creationId xmlns:a16="http://schemas.microsoft.com/office/drawing/2014/main" id="{76F81A16-2316-4AC2-8DF4-6B53C22DC5A2}"/>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1">
                    <a:extLst>
                      <a:ext uri="{FF2B5EF4-FFF2-40B4-BE49-F238E27FC236}">
                        <a16:creationId xmlns:a16="http://schemas.microsoft.com/office/drawing/2014/main" id="{B925A773-6EA7-435C-9081-78BB7C1AAC0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4" name="Group 93">
                  <a:extLst>
                    <a:ext uri="{FF2B5EF4-FFF2-40B4-BE49-F238E27FC236}">
                      <a16:creationId xmlns:a16="http://schemas.microsoft.com/office/drawing/2014/main" id="{14A8BACB-4CD1-40CD-9C72-72DE903502A0}"/>
                    </a:ext>
                  </a:extLst>
                </p:cNvPr>
                <p:cNvGrpSpPr/>
                <p:nvPr/>
              </p:nvGrpSpPr>
              <p:grpSpPr>
                <a:xfrm>
                  <a:off x="2097594" y="5616406"/>
                  <a:ext cx="159086" cy="159087"/>
                  <a:chOff x="1684215" y="5760204"/>
                  <a:chExt cx="305861" cy="305861"/>
                </a:xfrm>
              </p:grpSpPr>
              <p:sp>
                <p:nvSpPr>
                  <p:cNvPr id="98" name="Oval 97">
                    <a:extLst>
                      <a:ext uri="{FF2B5EF4-FFF2-40B4-BE49-F238E27FC236}">
                        <a16:creationId xmlns:a16="http://schemas.microsoft.com/office/drawing/2014/main" id="{2A82A5A2-8296-4F1E-B761-7486B862FBAA}"/>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utoShape 21">
                    <a:extLst>
                      <a:ext uri="{FF2B5EF4-FFF2-40B4-BE49-F238E27FC236}">
                        <a16:creationId xmlns:a16="http://schemas.microsoft.com/office/drawing/2014/main" id="{876F886C-147A-477D-A342-FD836222820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5" name="Group 94">
                  <a:extLst>
                    <a:ext uri="{FF2B5EF4-FFF2-40B4-BE49-F238E27FC236}">
                      <a16:creationId xmlns:a16="http://schemas.microsoft.com/office/drawing/2014/main" id="{08A28DC1-D133-4BAA-AE6F-B9B43789C20A}"/>
                    </a:ext>
                  </a:extLst>
                </p:cNvPr>
                <p:cNvGrpSpPr/>
                <p:nvPr/>
              </p:nvGrpSpPr>
              <p:grpSpPr>
                <a:xfrm>
                  <a:off x="2323367" y="5616406"/>
                  <a:ext cx="159086" cy="159087"/>
                  <a:chOff x="2177216" y="5760204"/>
                  <a:chExt cx="305861" cy="305861"/>
                </a:xfrm>
              </p:grpSpPr>
              <p:sp>
                <p:nvSpPr>
                  <p:cNvPr id="96" name="Oval 95">
                    <a:extLst>
                      <a:ext uri="{FF2B5EF4-FFF2-40B4-BE49-F238E27FC236}">
                        <a16:creationId xmlns:a16="http://schemas.microsoft.com/office/drawing/2014/main" id="{A7EB6CA8-CA49-4558-9883-503A5E6EA222}"/>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AutoShape 18">
                    <a:extLst>
                      <a:ext uri="{FF2B5EF4-FFF2-40B4-BE49-F238E27FC236}">
                        <a16:creationId xmlns:a16="http://schemas.microsoft.com/office/drawing/2014/main" id="{3055C028-1785-4E7A-AA77-292AD7CA360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89" name="TextBox 88">
              <a:extLst>
                <a:ext uri="{FF2B5EF4-FFF2-40B4-BE49-F238E27FC236}">
                  <a16:creationId xmlns:a16="http://schemas.microsoft.com/office/drawing/2014/main" id="{E1799DAD-8D44-425A-A050-87FA2CE962F1}"/>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90" name="Rectangle 9">
              <a:extLst>
                <a:ext uri="{FF2B5EF4-FFF2-40B4-BE49-F238E27FC236}">
                  <a16:creationId xmlns:a16="http://schemas.microsoft.com/office/drawing/2014/main" id="{0CA6DD02-ECEE-4E28-A26D-B5CD7688EABB}"/>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cxnSp>
        <p:nvCxnSpPr>
          <p:cNvPr id="26" name="Straight Connector 25">
            <a:extLst>
              <a:ext uri="{FF2B5EF4-FFF2-40B4-BE49-F238E27FC236}">
                <a16:creationId xmlns:a16="http://schemas.microsoft.com/office/drawing/2014/main" id="{B385BA24-7BD2-4D6D-B6C8-510D02FB0DFD}"/>
              </a:ext>
            </a:extLst>
          </p:cNvPr>
          <p:cNvCxnSpPr>
            <a:cxnSpLocks/>
          </p:cNvCxnSpPr>
          <p:nvPr/>
        </p:nvCxnSpPr>
        <p:spPr>
          <a:xfrm>
            <a:off x="5444670" y="1751252"/>
            <a:ext cx="0" cy="428055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B8A4A35D-4826-40BE-8A5A-DF1A3F576D72}"/>
              </a:ext>
            </a:extLst>
          </p:cNvPr>
          <p:cNvCxnSpPr>
            <a:cxnSpLocks/>
          </p:cNvCxnSpPr>
          <p:nvPr/>
        </p:nvCxnSpPr>
        <p:spPr>
          <a:xfrm>
            <a:off x="5444670" y="3051687"/>
            <a:ext cx="3121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C9A77B5-E0F6-4F4F-93C7-ABF0AB07D549}"/>
              </a:ext>
            </a:extLst>
          </p:cNvPr>
          <p:cNvCxnSpPr>
            <a:cxnSpLocks/>
          </p:cNvCxnSpPr>
          <p:nvPr/>
        </p:nvCxnSpPr>
        <p:spPr>
          <a:xfrm>
            <a:off x="5444670" y="4731368"/>
            <a:ext cx="3121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E0342735-B55F-49EB-8894-7D0A031B777E}"/>
              </a:ext>
            </a:extLst>
          </p:cNvPr>
          <p:cNvSpPr>
            <a:spLocks noGrp="1"/>
          </p:cNvSpPr>
          <p:nvPr>
            <p:ph type="pic" sz="quarter" idx="23"/>
          </p:nvPr>
        </p:nvSpPr>
        <p:spPr/>
      </p:sp>
      <p:sp>
        <p:nvSpPr>
          <p:cNvPr id="7" name="Picture Placeholder 6">
            <a:extLst>
              <a:ext uri="{FF2B5EF4-FFF2-40B4-BE49-F238E27FC236}">
                <a16:creationId xmlns:a16="http://schemas.microsoft.com/office/drawing/2014/main" id="{699902CA-735A-48D7-B53A-8D5A24F55AE7}"/>
              </a:ext>
            </a:extLst>
          </p:cNvPr>
          <p:cNvSpPr>
            <a:spLocks noGrp="1"/>
          </p:cNvSpPr>
          <p:nvPr>
            <p:ph type="pic" sz="quarter" idx="22"/>
          </p:nvPr>
        </p:nvSpPr>
        <p:spPr/>
      </p:sp>
      <p:sp>
        <p:nvSpPr>
          <p:cNvPr id="10" name="Picture Placeholder 9">
            <a:extLst>
              <a:ext uri="{FF2B5EF4-FFF2-40B4-BE49-F238E27FC236}">
                <a16:creationId xmlns:a16="http://schemas.microsoft.com/office/drawing/2014/main" id="{59C8A61C-EDF1-4ABD-807B-F8D1CB667AC6}"/>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92CD56AA-305D-4AFB-8CCD-17C813619FC1}"/>
              </a:ext>
            </a:extLst>
          </p:cNvPr>
          <p:cNvSpPr>
            <a:spLocks noGrp="1"/>
          </p:cNvSpPr>
          <p:nvPr>
            <p:ph type="pic" sz="quarter" idx="20"/>
          </p:nvPr>
        </p:nvSpPr>
        <p:spPr/>
      </p:sp>
    </p:spTree>
    <p:extLst>
      <p:ext uri="{BB962C8B-B14F-4D97-AF65-F5344CB8AC3E}">
        <p14:creationId xmlns:p14="http://schemas.microsoft.com/office/powerpoint/2010/main" val="235802354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DDF44891-9EAD-41BB-851C-7FF18CB5DA29}"/>
              </a:ext>
            </a:extLst>
          </p:cNvPr>
          <p:cNvSpPr/>
          <p:nvPr/>
        </p:nvSpPr>
        <p:spPr>
          <a:xfrm>
            <a:off x="3238500" y="4267200"/>
            <a:ext cx="2190750" cy="1447800"/>
          </a:xfrm>
          <a:prstGeom prst="rect">
            <a:avLst/>
          </a:prstGeom>
          <a:solidFill>
            <a:srgbClr val="A6CE3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988C5477-743B-4CDA-9959-A799A4BE4DA7}"/>
              </a:ext>
            </a:extLst>
          </p:cNvPr>
          <p:cNvSpPr/>
          <p:nvPr/>
        </p:nvSpPr>
        <p:spPr>
          <a:xfrm>
            <a:off x="5638800" y="1905000"/>
            <a:ext cx="5770847" cy="381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5</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Company</a:t>
            </a:r>
            <a:r>
              <a:rPr lang="en-US" dirty="0"/>
              <a:t> Portfolio</a:t>
            </a:r>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51" name="Rectangle 50">
            <a:extLst>
              <a:ext uri="{FF2B5EF4-FFF2-40B4-BE49-F238E27FC236}">
                <a16:creationId xmlns:a16="http://schemas.microsoft.com/office/drawing/2014/main" id="{8D6D86B7-E632-40AF-9539-DC172805D361}"/>
              </a:ext>
            </a:extLst>
          </p:cNvPr>
          <p:cNvSpPr/>
          <p:nvPr/>
        </p:nvSpPr>
        <p:spPr>
          <a:xfrm>
            <a:off x="3238500" y="1905000"/>
            <a:ext cx="2190750" cy="2152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49C6AA17-EB0A-4CC1-9A30-8D2EDCDDBF30}"/>
              </a:ext>
            </a:extLst>
          </p:cNvPr>
          <p:cNvGrpSpPr/>
          <p:nvPr/>
        </p:nvGrpSpPr>
        <p:grpSpPr>
          <a:xfrm>
            <a:off x="3463868" y="2471828"/>
            <a:ext cx="1740015" cy="1018995"/>
            <a:chOff x="4105276" y="2291224"/>
            <a:chExt cx="1740015" cy="1018995"/>
          </a:xfrm>
        </p:grpSpPr>
        <p:sp>
          <p:nvSpPr>
            <p:cNvPr id="58" name="TextBox 57">
              <a:extLst>
                <a:ext uri="{FF2B5EF4-FFF2-40B4-BE49-F238E27FC236}">
                  <a16:creationId xmlns:a16="http://schemas.microsoft.com/office/drawing/2014/main" id="{481D9E66-769D-423C-82C5-BED433DA4E9A}"/>
                </a:ext>
              </a:extLst>
            </p:cNvPr>
            <p:cNvSpPr txBox="1"/>
            <p:nvPr/>
          </p:nvSpPr>
          <p:spPr>
            <a:xfrm>
              <a:off x="4105276" y="2679277"/>
              <a:ext cx="1740015" cy="630942"/>
            </a:xfrm>
            <a:prstGeom prst="rect">
              <a:avLst/>
            </a:prstGeom>
            <a:noFill/>
          </p:spPr>
          <p:txBody>
            <a:bodyPr wrap="square" rtlCol="0">
              <a:spAutoFit/>
            </a:bodyP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Text of the printing for</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Typeset industry lorem</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best of the printing for</a:t>
              </a:r>
            </a:p>
          </p:txBody>
        </p:sp>
        <p:sp>
          <p:nvSpPr>
            <p:cNvPr id="59" name="TextBox 58">
              <a:extLst>
                <a:ext uri="{FF2B5EF4-FFF2-40B4-BE49-F238E27FC236}">
                  <a16:creationId xmlns:a16="http://schemas.microsoft.com/office/drawing/2014/main" id="{B0CCB5E9-BB0F-4BB2-BE21-D91146D43340}"/>
                </a:ext>
              </a:extLst>
            </p:cNvPr>
            <p:cNvSpPr txBox="1"/>
            <p:nvPr/>
          </p:nvSpPr>
          <p:spPr>
            <a:xfrm>
              <a:off x="4105276" y="2291224"/>
              <a:ext cx="1740015" cy="400110"/>
            </a:xfrm>
            <a:prstGeom prst="rect">
              <a:avLst/>
            </a:prstGeom>
            <a:noFill/>
          </p:spPr>
          <p:txBody>
            <a:bodyPr wrap="square" rtlCol="0">
              <a:spAutoFit/>
            </a:bodyPr>
            <a:lstStyle/>
            <a:p>
              <a:pPr algn="ctr"/>
              <a:r>
                <a:rPr lang="en-US" sz="2000" b="1" spc="100" dirty="0">
                  <a:solidFill>
                    <a:schemeClr val="bg1"/>
                  </a:solidFill>
                  <a:latin typeface="Roboto Slab" pitchFamily="2" charset="0"/>
                  <a:ea typeface="Roboto Slab" pitchFamily="2" charset="0"/>
                  <a:cs typeface="Open Sans Condensed Light" panose="020B0306030504020204" pitchFamily="34" charset="0"/>
                </a:rPr>
                <a:t>Some Text</a:t>
              </a:r>
            </a:p>
          </p:txBody>
        </p:sp>
      </p:grpSp>
      <p:sp>
        <p:nvSpPr>
          <p:cNvPr id="3" name="Picture Placeholder 2">
            <a:extLst>
              <a:ext uri="{FF2B5EF4-FFF2-40B4-BE49-F238E27FC236}">
                <a16:creationId xmlns:a16="http://schemas.microsoft.com/office/drawing/2014/main" id="{1A474354-32F1-4AA7-87B6-97F1E948BAD3}"/>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B69BD01-474E-4E0C-B937-A143BA6F7239}"/>
              </a:ext>
            </a:extLst>
          </p:cNvPr>
          <p:cNvSpPr>
            <a:spLocks noGrp="1"/>
          </p:cNvSpPr>
          <p:nvPr>
            <p:ph type="pic" sz="quarter" idx="22"/>
          </p:nvPr>
        </p:nvSpPr>
        <p:spPr/>
      </p:sp>
      <p:sp>
        <p:nvSpPr>
          <p:cNvPr id="10" name="Picture Placeholder 9">
            <a:extLst>
              <a:ext uri="{FF2B5EF4-FFF2-40B4-BE49-F238E27FC236}">
                <a16:creationId xmlns:a16="http://schemas.microsoft.com/office/drawing/2014/main" id="{98C6A0DB-D3E9-4803-BE36-DDCF6DC42E8E}"/>
              </a:ext>
            </a:extLst>
          </p:cNvPr>
          <p:cNvSpPr>
            <a:spLocks noGrp="1"/>
          </p:cNvSpPr>
          <p:nvPr>
            <p:ph type="pic" sz="quarter" idx="21"/>
          </p:nvPr>
        </p:nvSpPr>
        <p:spPr/>
      </p:sp>
    </p:spTree>
    <p:extLst>
      <p:ext uri="{BB962C8B-B14F-4D97-AF65-F5344CB8AC3E}">
        <p14:creationId xmlns:p14="http://schemas.microsoft.com/office/powerpoint/2010/main" val="212506001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Shape 62">
            <a:extLst>
              <a:ext uri="{FF2B5EF4-FFF2-40B4-BE49-F238E27FC236}">
                <a16:creationId xmlns:a16="http://schemas.microsoft.com/office/drawing/2014/main" id="{84153BDE-BE0D-4AE8-ABE2-C4114A49513D}"/>
              </a:ext>
            </a:extLst>
          </p:cNvPr>
          <p:cNvSpPr/>
          <p:nvPr/>
        </p:nvSpPr>
        <p:spPr>
          <a:xfrm>
            <a:off x="7901072" y="1658123"/>
            <a:ext cx="3508575" cy="1393945"/>
          </a:xfrm>
          <a:custGeom>
            <a:avLst/>
            <a:gdLst>
              <a:gd name="connsiteX0" fmla="*/ 0 w 3508575"/>
              <a:gd name="connsiteY0" fmla="*/ 0 h 1393945"/>
              <a:gd name="connsiteX1" fmla="*/ 3508575 w 3508575"/>
              <a:gd name="connsiteY1" fmla="*/ 0 h 1393945"/>
              <a:gd name="connsiteX2" fmla="*/ 3508575 w 3508575"/>
              <a:gd name="connsiteY2" fmla="*/ 1393945 h 1393945"/>
              <a:gd name="connsiteX3" fmla="*/ 0 w 3508575"/>
              <a:gd name="connsiteY3" fmla="*/ 1393945 h 1393945"/>
              <a:gd name="connsiteX4" fmla="*/ 0 w 3508575"/>
              <a:gd name="connsiteY4" fmla="*/ 0 h 139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8575" h="1393945">
                <a:moveTo>
                  <a:pt x="0" y="0"/>
                </a:moveTo>
                <a:lnTo>
                  <a:pt x="3508575" y="0"/>
                </a:lnTo>
                <a:lnTo>
                  <a:pt x="3508575" y="1393945"/>
                </a:lnTo>
                <a:lnTo>
                  <a:pt x="0" y="1393945"/>
                </a:lnTo>
                <a:lnTo>
                  <a:pt x="0" y="0"/>
                </a:lnTo>
                <a:close/>
              </a:path>
            </a:pathLst>
          </a:custGeom>
          <a:solidFill>
            <a:srgbClr val="00A85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Shape 52">
            <a:extLst>
              <a:ext uri="{FF2B5EF4-FFF2-40B4-BE49-F238E27FC236}">
                <a16:creationId xmlns:a16="http://schemas.microsoft.com/office/drawing/2014/main" id="{F2EE45F1-BC85-413B-AA98-7FD9B6527D33}"/>
              </a:ext>
            </a:extLst>
          </p:cNvPr>
          <p:cNvSpPr/>
          <p:nvPr/>
        </p:nvSpPr>
        <p:spPr>
          <a:xfrm>
            <a:off x="4392495" y="3097786"/>
            <a:ext cx="3462858" cy="1348226"/>
          </a:xfrm>
          <a:custGeom>
            <a:avLst/>
            <a:gdLst>
              <a:gd name="connsiteX0" fmla="*/ 0 w 3462858"/>
              <a:gd name="connsiteY0" fmla="*/ 0 h 1348226"/>
              <a:gd name="connsiteX1" fmla="*/ 3462858 w 3462858"/>
              <a:gd name="connsiteY1" fmla="*/ 0 h 1348226"/>
              <a:gd name="connsiteX2" fmla="*/ 3462858 w 3462858"/>
              <a:gd name="connsiteY2" fmla="*/ 1348226 h 1348226"/>
              <a:gd name="connsiteX3" fmla="*/ 0 w 3462858"/>
              <a:gd name="connsiteY3" fmla="*/ 1348226 h 1348226"/>
              <a:gd name="connsiteX4" fmla="*/ 0 w 3462858"/>
              <a:gd name="connsiteY4" fmla="*/ 0 h 1348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2858" h="1348226">
                <a:moveTo>
                  <a:pt x="0" y="0"/>
                </a:moveTo>
                <a:lnTo>
                  <a:pt x="3462858" y="0"/>
                </a:lnTo>
                <a:lnTo>
                  <a:pt x="3462858" y="1348226"/>
                </a:lnTo>
                <a:lnTo>
                  <a:pt x="0" y="1348226"/>
                </a:lnTo>
                <a:lnTo>
                  <a:pt x="0" y="0"/>
                </a:lnTo>
                <a:close/>
              </a:path>
            </a:pathLst>
          </a:custGeom>
          <a:solidFill>
            <a:srgbClr val="00A85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Shape 43">
            <a:extLst>
              <a:ext uri="{FF2B5EF4-FFF2-40B4-BE49-F238E27FC236}">
                <a16:creationId xmlns:a16="http://schemas.microsoft.com/office/drawing/2014/main" id="{6F855053-7D76-4D20-91DF-8D12A0FB11D9}"/>
              </a:ext>
            </a:extLst>
          </p:cNvPr>
          <p:cNvSpPr/>
          <p:nvPr/>
        </p:nvSpPr>
        <p:spPr>
          <a:xfrm>
            <a:off x="838199" y="4491732"/>
            <a:ext cx="3508577" cy="1393945"/>
          </a:xfrm>
          <a:custGeom>
            <a:avLst/>
            <a:gdLst>
              <a:gd name="connsiteX0" fmla="*/ 0 w 3508577"/>
              <a:gd name="connsiteY0" fmla="*/ 0 h 1393945"/>
              <a:gd name="connsiteX1" fmla="*/ 3508577 w 3508577"/>
              <a:gd name="connsiteY1" fmla="*/ 0 h 1393945"/>
              <a:gd name="connsiteX2" fmla="*/ 3508577 w 3508577"/>
              <a:gd name="connsiteY2" fmla="*/ 1393945 h 1393945"/>
              <a:gd name="connsiteX3" fmla="*/ 0 w 3508577"/>
              <a:gd name="connsiteY3" fmla="*/ 1393945 h 1393945"/>
              <a:gd name="connsiteX4" fmla="*/ 0 w 3508577"/>
              <a:gd name="connsiteY4" fmla="*/ 0 h 139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8577" h="1393945">
                <a:moveTo>
                  <a:pt x="0" y="0"/>
                </a:moveTo>
                <a:lnTo>
                  <a:pt x="3508577" y="0"/>
                </a:lnTo>
                <a:lnTo>
                  <a:pt x="3508577" y="1393945"/>
                </a:lnTo>
                <a:lnTo>
                  <a:pt x="0" y="1393945"/>
                </a:lnTo>
                <a:lnTo>
                  <a:pt x="0" y="0"/>
                </a:lnTo>
                <a:close/>
              </a:path>
            </a:pathLst>
          </a:custGeom>
          <a:solidFill>
            <a:srgbClr val="00A85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6</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Company</a:t>
            </a:r>
            <a:r>
              <a:rPr lang="en-US" dirty="0"/>
              <a:t> Portfolio</a:t>
            </a:r>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3" name="Picture Placeholder 2">
            <a:extLst>
              <a:ext uri="{FF2B5EF4-FFF2-40B4-BE49-F238E27FC236}">
                <a16:creationId xmlns:a16="http://schemas.microsoft.com/office/drawing/2014/main" id="{E8327680-38CE-46A1-9E95-1CB7B1E8F98A}"/>
              </a:ext>
            </a:extLst>
          </p:cNvPr>
          <p:cNvSpPr>
            <a:spLocks noGrp="1"/>
          </p:cNvSpPr>
          <p:nvPr>
            <p:ph type="pic" sz="quarter" idx="22"/>
          </p:nvPr>
        </p:nvSpPr>
        <p:spPr/>
      </p:sp>
    </p:spTree>
    <p:extLst>
      <p:ext uri="{BB962C8B-B14F-4D97-AF65-F5344CB8AC3E}">
        <p14:creationId xmlns:p14="http://schemas.microsoft.com/office/powerpoint/2010/main" val="330564089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Company</a:t>
            </a:r>
            <a:r>
              <a:rPr lang="en-US" dirty="0"/>
              <a:t> Timeline</a:t>
            </a:r>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7" name="Straight Connector 6">
            <a:extLst>
              <a:ext uri="{FF2B5EF4-FFF2-40B4-BE49-F238E27FC236}">
                <a16:creationId xmlns:a16="http://schemas.microsoft.com/office/drawing/2014/main" id="{DD1C9542-197F-49CD-8288-F082926E4C70}"/>
              </a:ext>
            </a:extLst>
          </p:cNvPr>
          <p:cNvCxnSpPr>
            <a:cxnSpLocks/>
          </p:cNvCxnSpPr>
          <p:nvPr/>
        </p:nvCxnSpPr>
        <p:spPr>
          <a:xfrm>
            <a:off x="838200" y="4743821"/>
            <a:ext cx="1057144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425FEDD1-1C9C-4FAA-8B52-96019F356EAF}"/>
              </a:ext>
            </a:extLst>
          </p:cNvPr>
          <p:cNvSpPr/>
          <p:nvPr/>
        </p:nvSpPr>
        <p:spPr>
          <a:xfrm>
            <a:off x="838200" y="4626346"/>
            <a:ext cx="234950" cy="2349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BF72B30D-B868-4D1A-92AA-3B27E927D80E}"/>
              </a:ext>
            </a:extLst>
          </p:cNvPr>
          <p:cNvSpPr/>
          <p:nvPr/>
        </p:nvSpPr>
        <p:spPr>
          <a:xfrm>
            <a:off x="11174698" y="4626346"/>
            <a:ext cx="234950" cy="2349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id="{A9B830D6-4AC5-4851-814A-56691C765410}"/>
              </a:ext>
            </a:extLst>
          </p:cNvPr>
          <p:cNvGrpSpPr/>
          <p:nvPr/>
        </p:nvGrpSpPr>
        <p:grpSpPr>
          <a:xfrm>
            <a:off x="1847199" y="2349546"/>
            <a:ext cx="8553450" cy="3467793"/>
            <a:chOff x="1847199" y="2349546"/>
            <a:chExt cx="8553450" cy="3467793"/>
          </a:xfrm>
        </p:grpSpPr>
        <p:grpSp>
          <p:nvGrpSpPr>
            <p:cNvPr id="74" name="Group 73">
              <a:extLst>
                <a:ext uri="{FF2B5EF4-FFF2-40B4-BE49-F238E27FC236}">
                  <a16:creationId xmlns:a16="http://schemas.microsoft.com/office/drawing/2014/main" id="{5F00FD91-9EA6-422E-8F79-FE2490371B11}"/>
                </a:ext>
              </a:extLst>
            </p:cNvPr>
            <p:cNvGrpSpPr/>
            <p:nvPr/>
          </p:nvGrpSpPr>
          <p:grpSpPr>
            <a:xfrm>
              <a:off x="1847199" y="2349546"/>
              <a:ext cx="1962150" cy="3467793"/>
              <a:chOff x="1847199" y="2349546"/>
              <a:chExt cx="1962150" cy="3467793"/>
            </a:xfrm>
          </p:grpSpPr>
          <p:grpSp>
            <p:nvGrpSpPr>
              <p:cNvPr id="73" name="Group 72">
                <a:extLst>
                  <a:ext uri="{FF2B5EF4-FFF2-40B4-BE49-F238E27FC236}">
                    <a16:creationId xmlns:a16="http://schemas.microsoft.com/office/drawing/2014/main" id="{549D958E-A2F8-4E31-A8EC-926E1A910DC9}"/>
                  </a:ext>
                </a:extLst>
              </p:cNvPr>
              <p:cNvGrpSpPr/>
              <p:nvPr/>
            </p:nvGrpSpPr>
            <p:grpSpPr>
              <a:xfrm>
                <a:off x="1847199" y="5379189"/>
                <a:ext cx="1962150" cy="438150"/>
                <a:chOff x="1847199" y="5379189"/>
                <a:chExt cx="1962150" cy="438150"/>
              </a:xfrm>
            </p:grpSpPr>
            <p:sp>
              <p:nvSpPr>
                <p:cNvPr id="33" name="Rectangle 32">
                  <a:extLst>
                    <a:ext uri="{FF2B5EF4-FFF2-40B4-BE49-F238E27FC236}">
                      <a16:creationId xmlns:a16="http://schemas.microsoft.com/office/drawing/2014/main" id="{128957DA-0354-40C7-81F2-BFB960F653B8}"/>
                    </a:ext>
                  </a:extLst>
                </p:cNvPr>
                <p:cNvSpPr/>
                <p:nvPr/>
              </p:nvSpPr>
              <p:spPr>
                <a:xfrm>
                  <a:off x="1847199" y="5379189"/>
                  <a:ext cx="1962150" cy="438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51052132-5E64-409B-BD5A-81E3894D3790}"/>
                    </a:ext>
                  </a:extLst>
                </p:cNvPr>
                <p:cNvSpPr txBox="1"/>
                <p:nvPr/>
              </p:nvSpPr>
              <p:spPr>
                <a:xfrm>
                  <a:off x="2144092" y="5436682"/>
                  <a:ext cx="1368366" cy="323165"/>
                </a:xfrm>
                <a:prstGeom prst="rect">
                  <a:avLst/>
                </a:prstGeom>
                <a:noFill/>
              </p:spPr>
              <p:txBody>
                <a:bodyPr wrap="square" rtlCol="0">
                  <a:spAutoFit/>
                </a:bodyPr>
                <a:lstStyle/>
                <a:p>
                  <a:pPr algn="ctr"/>
                  <a:r>
                    <a:rPr lang="en-US" sz="1500" spc="800" dirty="0">
                      <a:solidFill>
                        <a:schemeClr val="bg1"/>
                      </a:solidFill>
                      <a:latin typeface="Roboto Slab" pitchFamily="2" charset="0"/>
                      <a:ea typeface="Roboto Slab" pitchFamily="2" charset="0"/>
                    </a:rPr>
                    <a:t>2009</a:t>
                  </a:r>
                </a:p>
              </p:txBody>
            </p:sp>
          </p:grpSp>
          <p:grpSp>
            <p:nvGrpSpPr>
              <p:cNvPr id="72" name="Group 71">
                <a:extLst>
                  <a:ext uri="{FF2B5EF4-FFF2-40B4-BE49-F238E27FC236}">
                    <a16:creationId xmlns:a16="http://schemas.microsoft.com/office/drawing/2014/main" id="{A4AEC6EF-47DC-40B1-94AE-CF951AED0246}"/>
                  </a:ext>
                </a:extLst>
              </p:cNvPr>
              <p:cNvGrpSpPr/>
              <p:nvPr/>
            </p:nvGrpSpPr>
            <p:grpSpPr>
              <a:xfrm>
                <a:off x="1847199" y="2349546"/>
                <a:ext cx="1962150" cy="2832054"/>
                <a:chOff x="1847199" y="2349546"/>
                <a:chExt cx="1962150" cy="2832054"/>
              </a:xfrm>
            </p:grpSpPr>
            <p:sp>
              <p:nvSpPr>
                <p:cNvPr id="18" name="Rectangle 17">
                  <a:extLst>
                    <a:ext uri="{FF2B5EF4-FFF2-40B4-BE49-F238E27FC236}">
                      <a16:creationId xmlns:a16="http://schemas.microsoft.com/office/drawing/2014/main" id="{47F68A44-5688-4ACC-A2A5-610D553808C0}"/>
                    </a:ext>
                  </a:extLst>
                </p:cNvPr>
                <p:cNvSpPr/>
                <p:nvPr/>
              </p:nvSpPr>
              <p:spPr>
                <a:xfrm>
                  <a:off x="1847199" y="2349546"/>
                  <a:ext cx="1962150" cy="1962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0C32AEFB-B657-4215-A252-495552337882}"/>
                    </a:ext>
                  </a:extLst>
                </p:cNvPr>
                <p:cNvCxnSpPr>
                  <a:cxnSpLocks/>
                </p:cNvCxnSpPr>
                <p:nvPr/>
              </p:nvCxnSpPr>
              <p:spPr>
                <a:xfrm>
                  <a:off x="2828274" y="4311696"/>
                  <a:ext cx="0" cy="869904"/>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F0B97F09-D133-4AEE-89E9-AAC6015A3B36}"/>
                    </a:ext>
                  </a:extLst>
                </p:cNvPr>
                <p:cNvGrpSpPr/>
                <p:nvPr/>
              </p:nvGrpSpPr>
              <p:grpSpPr>
                <a:xfrm>
                  <a:off x="2126122" y="2721334"/>
                  <a:ext cx="1404304" cy="1218575"/>
                  <a:chOff x="2126122" y="2721334"/>
                  <a:chExt cx="1404304" cy="1218575"/>
                </a:xfrm>
              </p:grpSpPr>
              <p:sp>
                <p:nvSpPr>
                  <p:cNvPr id="47" name="AutoShape 9">
                    <a:extLst>
                      <a:ext uri="{FF2B5EF4-FFF2-40B4-BE49-F238E27FC236}">
                        <a16:creationId xmlns:a16="http://schemas.microsoft.com/office/drawing/2014/main" id="{3FABB32F-9A6B-4079-B145-524D590E8AC5}"/>
                      </a:ext>
                    </a:extLst>
                  </p:cNvPr>
                  <p:cNvSpPr>
                    <a:spLocks/>
                  </p:cNvSpPr>
                  <p:nvPr/>
                </p:nvSpPr>
                <p:spPr bwMode="auto">
                  <a:xfrm>
                    <a:off x="2621259" y="2721334"/>
                    <a:ext cx="414030" cy="431442"/>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49" name="Rectangle 17">
                    <a:extLst>
                      <a:ext uri="{FF2B5EF4-FFF2-40B4-BE49-F238E27FC236}">
                        <a16:creationId xmlns:a16="http://schemas.microsoft.com/office/drawing/2014/main" id="{5475C369-3C5A-4F13-881B-5A940EDCEB15}"/>
                      </a:ext>
                    </a:extLst>
                  </p:cNvPr>
                  <p:cNvSpPr>
                    <a:spLocks/>
                  </p:cNvSpPr>
                  <p:nvPr/>
                </p:nvSpPr>
                <p:spPr bwMode="auto">
                  <a:xfrm>
                    <a:off x="2331839" y="3268714"/>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latin typeface="Roboto Slab" pitchFamily="2" charset="0"/>
                        <a:ea typeface="Roboto Slab" pitchFamily="2" charset="0"/>
                        <a:cs typeface="Open Sans Condensed" panose="020B0806030504020204" pitchFamily="34" charset="0"/>
                        <a:sym typeface="Montserrat-Regular" charset="0"/>
                      </a:rPr>
                      <a:t>PORTFOLIO</a:t>
                    </a:r>
                  </a:p>
                </p:txBody>
              </p:sp>
              <p:sp>
                <p:nvSpPr>
                  <p:cNvPr id="50" name="Rectangle 17">
                    <a:extLst>
                      <a:ext uri="{FF2B5EF4-FFF2-40B4-BE49-F238E27FC236}">
                        <a16:creationId xmlns:a16="http://schemas.microsoft.com/office/drawing/2014/main" id="{8F7411F2-3B6B-44EA-8E70-ED0840403AC0}"/>
                      </a:ext>
                    </a:extLst>
                  </p:cNvPr>
                  <p:cNvSpPr>
                    <a:spLocks/>
                  </p:cNvSpPr>
                  <p:nvPr/>
                </p:nvSpPr>
                <p:spPr bwMode="auto">
                  <a:xfrm>
                    <a:off x="2126122" y="3526005"/>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you professionalism.</a:t>
                    </a:r>
                  </a:p>
                </p:txBody>
              </p:sp>
            </p:grpSp>
          </p:grpSp>
        </p:grpSp>
        <p:grpSp>
          <p:nvGrpSpPr>
            <p:cNvPr id="67" name="Group 66">
              <a:extLst>
                <a:ext uri="{FF2B5EF4-FFF2-40B4-BE49-F238E27FC236}">
                  <a16:creationId xmlns:a16="http://schemas.microsoft.com/office/drawing/2014/main" id="{4586C379-4581-415C-A0AE-979D5A80A2D9}"/>
                </a:ext>
              </a:extLst>
            </p:cNvPr>
            <p:cNvGrpSpPr/>
            <p:nvPr/>
          </p:nvGrpSpPr>
          <p:grpSpPr>
            <a:xfrm>
              <a:off x="5142849" y="2349546"/>
              <a:ext cx="1962150" cy="3467793"/>
              <a:chOff x="5215583" y="2349546"/>
              <a:chExt cx="1962150" cy="3467793"/>
            </a:xfrm>
          </p:grpSpPr>
          <p:grpSp>
            <p:nvGrpSpPr>
              <p:cNvPr id="66" name="Group 65">
                <a:extLst>
                  <a:ext uri="{FF2B5EF4-FFF2-40B4-BE49-F238E27FC236}">
                    <a16:creationId xmlns:a16="http://schemas.microsoft.com/office/drawing/2014/main" id="{F7EDDCDD-8374-4F38-B059-1A7A2D777A0B}"/>
                  </a:ext>
                </a:extLst>
              </p:cNvPr>
              <p:cNvGrpSpPr/>
              <p:nvPr/>
            </p:nvGrpSpPr>
            <p:grpSpPr>
              <a:xfrm>
                <a:off x="5215583" y="5379189"/>
                <a:ext cx="1962150" cy="438150"/>
                <a:chOff x="5142849" y="5379189"/>
                <a:chExt cx="1962150" cy="438150"/>
              </a:xfrm>
            </p:grpSpPr>
            <p:sp>
              <p:nvSpPr>
                <p:cNvPr id="36" name="Rectangle 35">
                  <a:extLst>
                    <a:ext uri="{FF2B5EF4-FFF2-40B4-BE49-F238E27FC236}">
                      <a16:creationId xmlns:a16="http://schemas.microsoft.com/office/drawing/2014/main" id="{5503E2B8-D962-4AD4-927B-EF4482B9EC77}"/>
                    </a:ext>
                  </a:extLst>
                </p:cNvPr>
                <p:cNvSpPr/>
                <p:nvPr/>
              </p:nvSpPr>
              <p:spPr>
                <a:xfrm>
                  <a:off x="5142849" y="5379189"/>
                  <a:ext cx="1962150" cy="4381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A85BE5D1-4F58-4B88-B9B4-83C794548D7F}"/>
                    </a:ext>
                  </a:extLst>
                </p:cNvPr>
                <p:cNvSpPr txBox="1"/>
                <p:nvPr/>
              </p:nvSpPr>
              <p:spPr>
                <a:xfrm>
                  <a:off x="5439742" y="5436682"/>
                  <a:ext cx="1368366" cy="323165"/>
                </a:xfrm>
                <a:prstGeom prst="rect">
                  <a:avLst/>
                </a:prstGeom>
                <a:noFill/>
              </p:spPr>
              <p:txBody>
                <a:bodyPr wrap="square" rtlCol="0">
                  <a:spAutoFit/>
                </a:bodyPr>
                <a:lstStyle/>
                <a:p>
                  <a:pPr algn="ctr"/>
                  <a:r>
                    <a:rPr lang="en-US" sz="1500" spc="800" dirty="0">
                      <a:solidFill>
                        <a:schemeClr val="bg1"/>
                      </a:solidFill>
                      <a:latin typeface="Roboto Slab" pitchFamily="2" charset="0"/>
                      <a:ea typeface="Roboto Slab" pitchFamily="2" charset="0"/>
                    </a:rPr>
                    <a:t>2015</a:t>
                  </a:r>
                </a:p>
              </p:txBody>
            </p:sp>
          </p:grpSp>
          <p:grpSp>
            <p:nvGrpSpPr>
              <p:cNvPr id="65" name="Group 64">
                <a:extLst>
                  <a:ext uri="{FF2B5EF4-FFF2-40B4-BE49-F238E27FC236}">
                    <a16:creationId xmlns:a16="http://schemas.microsoft.com/office/drawing/2014/main" id="{1DA71B48-DF0F-4455-9655-40B5A251AD11}"/>
                  </a:ext>
                </a:extLst>
              </p:cNvPr>
              <p:cNvGrpSpPr/>
              <p:nvPr/>
            </p:nvGrpSpPr>
            <p:grpSpPr>
              <a:xfrm>
                <a:off x="5215583" y="2349546"/>
                <a:ext cx="1962150" cy="2832054"/>
                <a:chOff x="5288318" y="2349546"/>
                <a:chExt cx="1962150" cy="2832054"/>
              </a:xfrm>
            </p:grpSpPr>
            <p:cxnSp>
              <p:nvCxnSpPr>
                <p:cNvPr id="27" name="Straight Arrow Connector 26">
                  <a:extLst>
                    <a:ext uri="{FF2B5EF4-FFF2-40B4-BE49-F238E27FC236}">
                      <a16:creationId xmlns:a16="http://schemas.microsoft.com/office/drawing/2014/main" id="{5239806A-B135-4764-8C12-74D95214DA5E}"/>
                    </a:ext>
                  </a:extLst>
                </p:cNvPr>
                <p:cNvCxnSpPr>
                  <a:cxnSpLocks/>
                </p:cNvCxnSpPr>
                <p:nvPr/>
              </p:nvCxnSpPr>
              <p:spPr>
                <a:xfrm>
                  <a:off x="6269393" y="4311696"/>
                  <a:ext cx="0" cy="869904"/>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507D2D51-5860-4C05-98AC-1E462CBFEAE6}"/>
                    </a:ext>
                  </a:extLst>
                </p:cNvPr>
                <p:cNvGrpSpPr/>
                <p:nvPr/>
              </p:nvGrpSpPr>
              <p:grpSpPr>
                <a:xfrm>
                  <a:off x="5288318" y="2349546"/>
                  <a:ext cx="1962150" cy="1962150"/>
                  <a:chOff x="5288318" y="2349546"/>
                  <a:chExt cx="1962150" cy="1962150"/>
                </a:xfrm>
              </p:grpSpPr>
              <p:sp>
                <p:nvSpPr>
                  <p:cNvPr id="22" name="Rectangle 21">
                    <a:extLst>
                      <a:ext uri="{FF2B5EF4-FFF2-40B4-BE49-F238E27FC236}">
                        <a16:creationId xmlns:a16="http://schemas.microsoft.com/office/drawing/2014/main" id="{7BBE3F6C-E8E5-4FEC-8872-09AB421A8810}"/>
                      </a:ext>
                    </a:extLst>
                  </p:cNvPr>
                  <p:cNvSpPr/>
                  <p:nvPr/>
                </p:nvSpPr>
                <p:spPr>
                  <a:xfrm>
                    <a:off x="5288318" y="2349546"/>
                    <a:ext cx="1962150" cy="19621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AA22B57E-617E-427B-9CCA-528DB83BC86D}"/>
                      </a:ext>
                    </a:extLst>
                  </p:cNvPr>
                  <p:cNvGrpSpPr/>
                  <p:nvPr/>
                </p:nvGrpSpPr>
                <p:grpSpPr>
                  <a:xfrm>
                    <a:off x="5567241" y="2751192"/>
                    <a:ext cx="1404304" cy="1158859"/>
                    <a:chOff x="5567241" y="2751192"/>
                    <a:chExt cx="1404304" cy="1158859"/>
                  </a:xfrm>
                </p:grpSpPr>
                <p:sp>
                  <p:nvSpPr>
                    <p:cNvPr id="52" name="Freeform 11">
                      <a:extLst>
                        <a:ext uri="{FF2B5EF4-FFF2-40B4-BE49-F238E27FC236}">
                          <a16:creationId xmlns:a16="http://schemas.microsoft.com/office/drawing/2014/main" id="{3A0C6A76-55F3-4753-A63B-DB8C5CAE8874}"/>
                        </a:ext>
                      </a:extLst>
                    </p:cNvPr>
                    <p:cNvSpPr>
                      <a:spLocks/>
                    </p:cNvSpPr>
                    <p:nvPr/>
                  </p:nvSpPr>
                  <p:spPr bwMode="auto">
                    <a:xfrm>
                      <a:off x="6079474" y="2751192"/>
                      <a:ext cx="379838" cy="31201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55" name="Rectangle 17">
                      <a:extLst>
                        <a:ext uri="{FF2B5EF4-FFF2-40B4-BE49-F238E27FC236}">
                          <a16:creationId xmlns:a16="http://schemas.microsoft.com/office/drawing/2014/main" id="{37CAE246-000C-4709-9489-897D40B47DF1}"/>
                        </a:ext>
                      </a:extLst>
                    </p:cNvPr>
                    <p:cNvSpPr>
                      <a:spLocks/>
                    </p:cNvSpPr>
                    <p:nvPr/>
                  </p:nvSpPr>
                  <p:spPr bwMode="auto">
                    <a:xfrm>
                      <a:off x="5772958" y="3238856"/>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latin typeface="Roboto Slab" pitchFamily="2" charset="0"/>
                          <a:ea typeface="Roboto Slab" pitchFamily="2" charset="0"/>
                          <a:cs typeface="Open Sans Condensed" panose="020B0806030504020204" pitchFamily="34" charset="0"/>
                          <a:sym typeface="Montserrat-Regular" charset="0"/>
                        </a:rPr>
                        <a:t>PORTFOLIO</a:t>
                      </a:r>
                    </a:p>
                  </p:txBody>
                </p:sp>
                <p:sp>
                  <p:nvSpPr>
                    <p:cNvPr id="56" name="Rectangle 17">
                      <a:extLst>
                        <a:ext uri="{FF2B5EF4-FFF2-40B4-BE49-F238E27FC236}">
                          <a16:creationId xmlns:a16="http://schemas.microsoft.com/office/drawing/2014/main" id="{F4C3261A-075F-4A07-AC2A-A0B69ED43B45}"/>
                        </a:ext>
                      </a:extLst>
                    </p:cNvPr>
                    <p:cNvSpPr>
                      <a:spLocks/>
                    </p:cNvSpPr>
                    <p:nvPr/>
                  </p:nvSpPr>
                  <p:spPr bwMode="auto">
                    <a:xfrm>
                      <a:off x="5567241" y="3496147"/>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you professionalism.</a:t>
                      </a:r>
                    </a:p>
                  </p:txBody>
                </p:sp>
              </p:grpSp>
            </p:grpSp>
          </p:grpSp>
        </p:grpSp>
        <p:grpSp>
          <p:nvGrpSpPr>
            <p:cNvPr id="71" name="Group 70">
              <a:extLst>
                <a:ext uri="{FF2B5EF4-FFF2-40B4-BE49-F238E27FC236}">
                  <a16:creationId xmlns:a16="http://schemas.microsoft.com/office/drawing/2014/main" id="{6B178D0B-60B2-48DD-80F7-53BC5BA97B81}"/>
                </a:ext>
              </a:extLst>
            </p:cNvPr>
            <p:cNvGrpSpPr/>
            <p:nvPr/>
          </p:nvGrpSpPr>
          <p:grpSpPr>
            <a:xfrm>
              <a:off x="8438499" y="2349546"/>
              <a:ext cx="1962150" cy="3467793"/>
              <a:chOff x="8438499" y="2349546"/>
              <a:chExt cx="1962150" cy="3467793"/>
            </a:xfrm>
          </p:grpSpPr>
          <p:grpSp>
            <p:nvGrpSpPr>
              <p:cNvPr id="70" name="Group 69">
                <a:extLst>
                  <a:ext uri="{FF2B5EF4-FFF2-40B4-BE49-F238E27FC236}">
                    <a16:creationId xmlns:a16="http://schemas.microsoft.com/office/drawing/2014/main" id="{B24BBED9-66A1-4625-B237-AF2DE26060A5}"/>
                  </a:ext>
                </a:extLst>
              </p:cNvPr>
              <p:cNvGrpSpPr/>
              <p:nvPr/>
            </p:nvGrpSpPr>
            <p:grpSpPr>
              <a:xfrm>
                <a:off x="8438499" y="5379189"/>
                <a:ext cx="1962150" cy="438150"/>
                <a:chOff x="8438499" y="5379189"/>
                <a:chExt cx="1962150" cy="438150"/>
              </a:xfrm>
            </p:grpSpPr>
            <p:sp>
              <p:nvSpPr>
                <p:cNvPr id="39" name="Rectangle 38">
                  <a:extLst>
                    <a:ext uri="{FF2B5EF4-FFF2-40B4-BE49-F238E27FC236}">
                      <a16:creationId xmlns:a16="http://schemas.microsoft.com/office/drawing/2014/main" id="{3F150720-A7C0-4C00-B1E0-6AED12DB69C9}"/>
                    </a:ext>
                  </a:extLst>
                </p:cNvPr>
                <p:cNvSpPr/>
                <p:nvPr/>
              </p:nvSpPr>
              <p:spPr>
                <a:xfrm>
                  <a:off x="8438499" y="5379189"/>
                  <a:ext cx="1962150" cy="438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3BE4DF27-DA3C-4AB9-B1D4-6B1D056B094F}"/>
                    </a:ext>
                  </a:extLst>
                </p:cNvPr>
                <p:cNvSpPr txBox="1"/>
                <p:nvPr/>
              </p:nvSpPr>
              <p:spPr>
                <a:xfrm>
                  <a:off x="8735392" y="5436682"/>
                  <a:ext cx="1368366" cy="323165"/>
                </a:xfrm>
                <a:prstGeom prst="rect">
                  <a:avLst/>
                </a:prstGeom>
                <a:noFill/>
              </p:spPr>
              <p:txBody>
                <a:bodyPr wrap="square" rtlCol="0">
                  <a:spAutoFit/>
                </a:bodyPr>
                <a:lstStyle/>
                <a:p>
                  <a:pPr algn="ctr"/>
                  <a:r>
                    <a:rPr lang="en-US" sz="1500" spc="800" dirty="0">
                      <a:solidFill>
                        <a:schemeClr val="bg1"/>
                      </a:solidFill>
                      <a:latin typeface="Roboto Slab" pitchFamily="2" charset="0"/>
                      <a:ea typeface="Roboto Slab" pitchFamily="2" charset="0"/>
                    </a:rPr>
                    <a:t>2018</a:t>
                  </a:r>
                </a:p>
              </p:txBody>
            </p:sp>
          </p:grpSp>
          <p:grpSp>
            <p:nvGrpSpPr>
              <p:cNvPr id="69" name="Group 68">
                <a:extLst>
                  <a:ext uri="{FF2B5EF4-FFF2-40B4-BE49-F238E27FC236}">
                    <a16:creationId xmlns:a16="http://schemas.microsoft.com/office/drawing/2014/main" id="{A4F25522-499D-4270-8030-53C34F625E3D}"/>
                  </a:ext>
                </a:extLst>
              </p:cNvPr>
              <p:cNvGrpSpPr/>
              <p:nvPr/>
            </p:nvGrpSpPr>
            <p:grpSpPr>
              <a:xfrm>
                <a:off x="8438499" y="2349546"/>
                <a:ext cx="1962150" cy="2832054"/>
                <a:chOff x="8438499" y="2349546"/>
                <a:chExt cx="1962150" cy="2832054"/>
              </a:xfrm>
            </p:grpSpPr>
            <p:cxnSp>
              <p:nvCxnSpPr>
                <p:cNvPr id="28" name="Straight Arrow Connector 27">
                  <a:extLst>
                    <a:ext uri="{FF2B5EF4-FFF2-40B4-BE49-F238E27FC236}">
                      <a16:creationId xmlns:a16="http://schemas.microsoft.com/office/drawing/2014/main" id="{AB7383A9-3277-47C7-A559-F2BC9B2F2B16}"/>
                    </a:ext>
                  </a:extLst>
                </p:cNvPr>
                <p:cNvCxnSpPr/>
                <p:nvPr/>
              </p:nvCxnSpPr>
              <p:spPr>
                <a:xfrm>
                  <a:off x="9419574" y="4311696"/>
                  <a:ext cx="0" cy="869904"/>
                </a:xfrm>
                <a:prstGeom prst="straightConnector1">
                  <a:avLst/>
                </a:prstGeom>
                <a:ln w="127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8" name="Group 67">
                  <a:extLst>
                    <a:ext uri="{FF2B5EF4-FFF2-40B4-BE49-F238E27FC236}">
                      <a16:creationId xmlns:a16="http://schemas.microsoft.com/office/drawing/2014/main" id="{5FC8DE92-3FC2-45A8-9045-BA14D548A7DF}"/>
                    </a:ext>
                  </a:extLst>
                </p:cNvPr>
                <p:cNvGrpSpPr/>
                <p:nvPr/>
              </p:nvGrpSpPr>
              <p:grpSpPr>
                <a:xfrm>
                  <a:off x="8438499" y="2349546"/>
                  <a:ext cx="1962150" cy="1962150"/>
                  <a:chOff x="8438499" y="2349546"/>
                  <a:chExt cx="1962150" cy="1962150"/>
                </a:xfrm>
              </p:grpSpPr>
              <p:sp>
                <p:nvSpPr>
                  <p:cNvPr id="23" name="Rectangle 22">
                    <a:extLst>
                      <a:ext uri="{FF2B5EF4-FFF2-40B4-BE49-F238E27FC236}">
                        <a16:creationId xmlns:a16="http://schemas.microsoft.com/office/drawing/2014/main" id="{92E20174-7482-418A-81CB-8A50E04A044B}"/>
                      </a:ext>
                    </a:extLst>
                  </p:cNvPr>
                  <p:cNvSpPr/>
                  <p:nvPr/>
                </p:nvSpPr>
                <p:spPr>
                  <a:xfrm>
                    <a:off x="8438499" y="2349546"/>
                    <a:ext cx="1962150" cy="1962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6112324C-CFB5-46F2-9E5F-4DA75C574D03}"/>
                      </a:ext>
                    </a:extLst>
                  </p:cNvPr>
                  <p:cNvGrpSpPr/>
                  <p:nvPr/>
                </p:nvGrpSpPr>
                <p:grpSpPr>
                  <a:xfrm>
                    <a:off x="8717422" y="2730507"/>
                    <a:ext cx="1404304" cy="1200228"/>
                    <a:chOff x="8717422" y="2730507"/>
                    <a:chExt cx="1404304" cy="1200228"/>
                  </a:xfrm>
                </p:grpSpPr>
                <p:sp>
                  <p:nvSpPr>
                    <p:cNvPr id="58" name="AutoShape 23">
                      <a:extLst>
                        <a:ext uri="{FF2B5EF4-FFF2-40B4-BE49-F238E27FC236}">
                          <a16:creationId xmlns:a16="http://schemas.microsoft.com/office/drawing/2014/main" id="{7AF21915-F571-4D34-A8A7-326B927CB22C}"/>
                        </a:ext>
                      </a:extLst>
                    </p:cNvPr>
                    <p:cNvSpPr>
                      <a:spLocks/>
                    </p:cNvSpPr>
                    <p:nvPr/>
                  </p:nvSpPr>
                  <p:spPr bwMode="auto">
                    <a:xfrm>
                      <a:off x="9269579" y="2730507"/>
                      <a:ext cx="299991" cy="39474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60" name="Rectangle 17">
                      <a:extLst>
                        <a:ext uri="{FF2B5EF4-FFF2-40B4-BE49-F238E27FC236}">
                          <a16:creationId xmlns:a16="http://schemas.microsoft.com/office/drawing/2014/main" id="{1256D1B9-022C-4456-A32F-E2EC2EBC9FC1}"/>
                        </a:ext>
                      </a:extLst>
                    </p:cNvPr>
                    <p:cNvSpPr>
                      <a:spLocks/>
                    </p:cNvSpPr>
                    <p:nvPr/>
                  </p:nvSpPr>
                  <p:spPr bwMode="auto">
                    <a:xfrm>
                      <a:off x="8923139" y="3259540"/>
                      <a:ext cx="992870"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300" b="1" dirty="0">
                          <a:latin typeface="Roboto Slab" pitchFamily="2" charset="0"/>
                          <a:ea typeface="Roboto Slab" pitchFamily="2" charset="0"/>
                          <a:cs typeface="Open Sans Condensed" panose="020B0806030504020204" pitchFamily="34" charset="0"/>
                          <a:sym typeface="Montserrat-Regular" charset="0"/>
                        </a:rPr>
                        <a:t>PORTFOLIO</a:t>
                      </a:r>
                    </a:p>
                  </p:txBody>
                </p:sp>
                <p:sp>
                  <p:nvSpPr>
                    <p:cNvPr id="61" name="Rectangle 17">
                      <a:extLst>
                        <a:ext uri="{FF2B5EF4-FFF2-40B4-BE49-F238E27FC236}">
                          <a16:creationId xmlns:a16="http://schemas.microsoft.com/office/drawing/2014/main" id="{4EF6E7F0-4B8F-4BF6-ADE2-30411D64E0C3}"/>
                        </a:ext>
                      </a:extLst>
                    </p:cNvPr>
                    <p:cNvSpPr>
                      <a:spLocks/>
                    </p:cNvSpPr>
                    <p:nvPr/>
                  </p:nvSpPr>
                  <p:spPr bwMode="auto">
                    <a:xfrm>
                      <a:off x="8717422" y="3516831"/>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you professionalism.</a:t>
                      </a:r>
                    </a:p>
                  </p:txBody>
                </p:sp>
              </p:grpSp>
            </p:grpSp>
          </p:grpSp>
        </p:grpSp>
      </p:grpSp>
    </p:spTree>
    <p:extLst>
      <p:ext uri="{BB962C8B-B14F-4D97-AF65-F5344CB8AC3E}">
        <p14:creationId xmlns:p14="http://schemas.microsoft.com/office/powerpoint/2010/main" val="155377672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8</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Company</a:t>
            </a:r>
            <a:r>
              <a:rPr lang="en-US" dirty="0"/>
              <a:t> Infographic</a:t>
            </a:r>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grpSp>
        <p:nvGrpSpPr>
          <p:cNvPr id="14" name="Group 13">
            <a:extLst>
              <a:ext uri="{FF2B5EF4-FFF2-40B4-BE49-F238E27FC236}">
                <a16:creationId xmlns:a16="http://schemas.microsoft.com/office/drawing/2014/main" id="{D1633E6C-972B-4605-82B6-9D284EBD46D2}"/>
              </a:ext>
            </a:extLst>
          </p:cNvPr>
          <p:cNvGrpSpPr/>
          <p:nvPr/>
        </p:nvGrpSpPr>
        <p:grpSpPr>
          <a:xfrm>
            <a:off x="735844" y="2147026"/>
            <a:ext cx="6072110" cy="3351231"/>
            <a:chOff x="735844" y="1899377"/>
            <a:chExt cx="6072110" cy="3351231"/>
          </a:xfrm>
        </p:grpSpPr>
        <p:grpSp>
          <p:nvGrpSpPr>
            <p:cNvPr id="13" name="Group 12">
              <a:extLst>
                <a:ext uri="{FF2B5EF4-FFF2-40B4-BE49-F238E27FC236}">
                  <a16:creationId xmlns:a16="http://schemas.microsoft.com/office/drawing/2014/main" id="{2E5EC364-E20F-4F64-BB23-7D8B2D03EFA2}"/>
                </a:ext>
              </a:extLst>
            </p:cNvPr>
            <p:cNvGrpSpPr/>
            <p:nvPr/>
          </p:nvGrpSpPr>
          <p:grpSpPr>
            <a:xfrm>
              <a:off x="735844" y="1899377"/>
              <a:ext cx="2530904" cy="3351231"/>
              <a:chOff x="735844" y="1899377"/>
              <a:chExt cx="2530904" cy="3351231"/>
            </a:xfrm>
          </p:grpSpPr>
          <p:grpSp>
            <p:nvGrpSpPr>
              <p:cNvPr id="3" name="Group 2">
                <a:extLst>
                  <a:ext uri="{FF2B5EF4-FFF2-40B4-BE49-F238E27FC236}">
                    <a16:creationId xmlns:a16="http://schemas.microsoft.com/office/drawing/2014/main" id="{DFF08AF9-396B-4DA4-BBCE-0EF5D2A3A60E}"/>
                  </a:ext>
                </a:extLst>
              </p:cNvPr>
              <p:cNvGrpSpPr/>
              <p:nvPr/>
            </p:nvGrpSpPr>
            <p:grpSpPr>
              <a:xfrm>
                <a:off x="838199" y="1899377"/>
                <a:ext cx="2326195" cy="2215423"/>
                <a:chOff x="838199" y="1899377"/>
                <a:chExt cx="2326195" cy="2215423"/>
              </a:xfrm>
            </p:grpSpPr>
            <p:graphicFrame>
              <p:nvGraphicFramePr>
                <p:cNvPr id="48" name="Chart 47">
                  <a:extLst>
                    <a:ext uri="{FF2B5EF4-FFF2-40B4-BE49-F238E27FC236}">
                      <a16:creationId xmlns:a16="http://schemas.microsoft.com/office/drawing/2014/main" id="{FE1ADA81-A4FB-46E4-AF9D-B059B5B12D3C}"/>
                    </a:ext>
                  </a:extLst>
                </p:cNvPr>
                <p:cNvGraphicFramePr/>
                <p:nvPr>
                  <p:extLst>
                    <p:ext uri="{D42A27DB-BD31-4B8C-83A1-F6EECF244321}">
                      <p14:modId xmlns:p14="http://schemas.microsoft.com/office/powerpoint/2010/main" val="1689572750"/>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3"/>
                </a:graphicData>
              </a:graphic>
            </p:graphicFrame>
            <p:sp>
              <p:nvSpPr>
                <p:cNvPr id="51" name="TextBox 50">
                  <a:extLst>
                    <a:ext uri="{FF2B5EF4-FFF2-40B4-BE49-F238E27FC236}">
                      <a16:creationId xmlns:a16="http://schemas.microsoft.com/office/drawing/2014/main" id="{7A20C7EE-3766-4C45-82C1-0D8BA16EF4F3}"/>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Roboto Slab" pitchFamily="2" charset="0"/>
                      <a:ea typeface="Roboto Slab" pitchFamily="2" charset="0"/>
                    </a:rPr>
                    <a:t>25%</a:t>
                  </a:r>
                </a:p>
              </p:txBody>
            </p:sp>
          </p:grpSp>
          <p:sp>
            <p:nvSpPr>
              <p:cNvPr id="77" name="Rectangle 9">
                <a:extLst>
                  <a:ext uri="{FF2B5EF4-FFF2-40B4-BE49-F238E27FC236}">
                    <a16:creationId xmlns:a16="http://schemas.microsoft.com/office/drawing/2014/main" id="{2802488B-3702-4CD8-A8FA-03E8EA12B0C9}"/>
                  </a:ext>
                </a:extLst>
              </p:cNvPr>
              <p:cNvSpPr>
                <a:spLocks/>
              </p:cNvSpPr>
              <p:nvPr/>
            </p:nvSpPr>
            <p:spPr bwMode="auto">
              <a:xfrm>
                <a:off x="735844" y="4263146"/>
                <a:ext cx="2530904" cy="9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a:t>
                </a:r>
              </a:p>
            </p:txBody>
          </p:sp>
        </p:grpSp>
        <p:grpSp>
          <p:nvGrpSpPr>
            <p:cNvPr id="8" name="Group 7">
              <a:extLst>
                <a:ext uri="{FF2B5EF4-FFF2-40B4-BE49-F238E27FC236}">
                  <a16:creationId xmlns:a16="http://schemas.microsoft.com/office/drawing/2014/main" id="{6714EC29-57F0-4F90-BEA1-F97B8BD1DCC3}"/>
                </a:ext>
              </a:extLst>
            </p:cNvPr>
            <p:cNvGrpSpPr/>
            <p:nvPr/>
          </p:nvGrpSpPr>
          <p:grpSpPr>
            <a:xfrm>
              <a:off x="4277050" y="1899377"/>
              <a:ext cx="2530904" cy="3351231"/>
              <a:chOff x="3667450" y="1899377"/>
              <a:chExt cx="2530904" cy="3351231"/>
            </a:xfrm>
          </p:grpSpPr>
          <p:grpSp>
            <p:nvGrpSpPr>
              <p:cNvPr id="59" name="Group 58">
                <a:extLst>
                  <a:ext uri="{FF2B5EF4-FFF2-40B4-BE49-F238E27FC236}">
                    <a16:creationId xmlns:a16="http://schemas.microsoft.com/office/drawing/2014/main" id="{0BFB9E87-0AAF-45D5-8D00-DF98CC44CC42}"/>
                  </a:ext>
                </a:extLst>
              </p:cNvPr>
              <p:cNvGrpSpPr/>
              <p:nvPr/>
            </p:nvGrpSpPr>
            <p:grpSpPr>
              <a:xfrm>
                <a:off x="3769805" y="1899377"/>
                <a:ext cx="2326195" cy="2215423"/>
                <a:chOff x="838199" y="1899377"/>
                <a:chExt cx="2326195" cy="2215423"/>
              </a:xfrm>
            </p:grpSpPr>
            <p:graphicFrame>
              <p:nvGraphicFramePr>
                <p:cNvPr id="63" name="Chart 62">
                  <a:extLst>
                    <a:ext uri="{FF2B5EF4-FFF2-40B4-BE49-F238E27FC236}">
                      <a16:creationId xmlns:a16="http://schemas.microsoft.com/office/drawing/2014/main" id="{3E566765-575D-4BE8-9495-FEA1D4F48EE5}"/>
                    </a:ext>
                  </a:extLst>
                </p:cNvPr>
                <p:cNvGraphicFramePr/>
                <p:nvPr>
                  <p:extLst>
                    <p:ext uri="{D42A27DB-BD31-4B8C-83A1-F6EECF244321}">
                      <p14:modId xmlns:p14="http://schemas.microsoft.com/office/powerpoint/2010/main" val="1689572750"/>
                    </p:ext>
                  </p:extLst>
                </p:nvPr>
              </p:nvGraphicFramePr>
              <p:xfrm>
                <a:off x="838199" y="1899377"/>
                <a:ext cx="2326195" cy="2215423"/>
              </p:xfrm>
              <a:graphic>
                <a:graphicData uri="http://schemas.openxmlformats.org/drawingml/2006/chart">
                  <c:chart xmlns:c="http://schemas.openxmlformats.org/drawingml/2006/chart" xmlns:r="http://schemas.openxmlformats.org/officeDocument/2006/relationships" r:id="rId4"/>
                </a:graphicData>
              </a:graphic>
            </p:graphicFrame>
            <p:sp>
              <p:nvSpPr>
                <p:cNvPr id="76" name="TextBox 75">
                  <a:extLst>
                    <a:ext uri="{FF2B5EF4-FFF2-40B4-BE49-F238E27FC236}">
                      <a16:creationId xmlns:a16="http://schemas.microsoft.com/office/drawing/2014/main" id="{884434F2-8DE1-4ED6-BCB5-5F2BEDA19FDA}"/>
                    </a:ext>
                  </a:extLst>
                </p:cNvPr>
                <p:cNvSpPr txBox="1"/>
                <p:nvPr/>
              </p:nvSpPr>
              <p:spPr>
                <a:xfrm>
                  <a:off x="1186822" y="2691617"/>
                  <a:ext cx="1628949" cy="630942"/>
                </a:xfrm>
                <a:prstGeom prst="rect">
                  <a:avLst/>
                </a:prstGeom>
                <a:noFill/>
              </p:spPr>
              <p:txBody>
                <a:bodyPr wrap="square" rtlCol="0">
                  <a:spAutoFit/>
                </a:bodyPr>
                <a:lstStyle/>
                <a:p>
                  <a:pPr algn="ctr"/>
                  <a:r>
                    <a:rPr lang="en-US" sz="3500" b="1" dirty="0">
                      <a:solidFill>
                        <a:schemeClr val="tx1">
                          <a:lumMod val="75000"/>
                          <a:lumOff val="25000"/>
                        </a:schemeClr>
                      </a:solidFill>
                      <a:latin typeface="Roboto Slab" pitchFamily="2" charset="0"/>
                      <a:ea typeface="Roboto Slab" pitchFamily="2" charset="0"/>
                    </a:rPr>
                    <a:t>85%</a:t>
                  </a:r>
                </a:p>
              </p:txBody>
            </p:sp>
          </p:grpSp>
          <p:sp>
            <p:nvSpPr>
              <p:cNvPr id="78" name="Rectangle 9">
                <a:extLst>
                  <a:ext uri="{FF2B5EF4-FFF2-40B4-BE49-F238E27FC236}">
                    <a16:creationId xmlns:a16="http://schemas.microsoft.com/office/drawing/2014/main" id="{18D9724D-8BE1-47D5-A165-E7FD258FAE5C}"/>
                  </a:ext>
                </a:extLst>
              </p:cNvPr>
              <p:cNvSpPr>
                <a:spLocks/>
              </p:cNvSpPr>
              <p:nvPr/>
            </p:nvSpPr>
            <p:spPr bwMode="auto">
              <a:xfrm>
                <a:off x="3667450" y="4263146"/>
                <a:ext cx="2530904" cy="9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a:t>
                </a:r>
              </a:p>
            </p:txBody>
          </p:sp>
        </p:grpSp>
        <p:cxnSp>
          <p:nvCxnSpPr>
            <p:cNvPr id="12" name="Straight Connector 11">
              <a:extLst>
                <a:ext uri="{FF2B5EF4-FFF2-40B4-BE49-F238E27FC236}">
                  <a16:creationId xmlns:a16="http://schemas.microsoft.com/office/drawing/2014/main" id="{717DEC1C-4BE7-4EDE-A5CE-AC1FB1339DB9}"/>
                </a:ext>
              </a:extLst>
            </p:cNvPr>
            <p:cNvCxnSpPr/>
            <p:nvPr/>
          </p:nvCxnSpPr>
          <p:spPr>
            <a:xfrm>
              <a:off x="3771899" y="1899377"/>
              <a:ext cx="0" cy="335123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4" name="Picture Placeholder 3">
            <a:extLst>
              <a:ext uri="{FF2B5EF4-FFF2-40B4-BE49-F238E27FC236}">
                <a16:creationId xmlns:a16="http://schemas.microsoft.com/office/drawing/2014/main" id="{314A1E9A-9E95-4919-839B-6845E645CA5E}"/>
              </a:ext>
            </a:extLst>
          </p:cNvPr>
          <p:cNvSpPr>
            <a:spLocks noGrp="1"/>
          </p:cNvSpPr>
          <p:nvPr>
            <p:ph type="pic" sz="quarter" idx="22"/>
          </p:nvPr>
        </p:nvSpPr>
        <p:spPr/>
      </p:sp>
    </p:spTree>
    <p:extLst>
      <p:ext uri="{BB962C8B-B14F-4D97-AF65-F5344CB8AC3E}">
        <p14:creationId xmlns:p14="http://schemas.microsoft.com/office/powerpoint/2010/main" val="1928662691"/>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9</a:t>
            </a:fld>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Title 8">
            <a:extLst>
              <a:ext uri="{FF2B5EF4-FFF2-40B4-BE49-F238E27FC236}">
                <a16:creationId xmlns:a16="http://schemas.microsoft.com/office/drawing/2014/main" id="{1EFADA99-6C7E-47E1-B36F-7D07FE104CFE}"/>
              </a:ext>
            </a:extLst>
          </p:cNvPr>
          <p:cNvSpPr>
            <a:spLocks noGrp="1"/>
          </p:cNvSpPr>
          <p:nvPr>
            <p:ph type="title"/>
          </p:nvPr>
        </p:nvSpPr>
        <p:spPr/>
        <p:txBody>
          <a:bodyPr/>
          <a:lstStyle/>
          <a:p>
            <a:r>
              <a:rPr lang="en-US" b="1" dirty="0">
                <a:solidFill>
                  <a:schemeClr val="accent4"/>
                </a:solidFill>
              </a:rPr>
              <a:t>Company</a:t>
            </a:r>
            <a:r>
              <a:rPr lang="en-US" dirty="0"/>
              <a:t> Infographic</a:t>
            </a:r>
          </a:p>
        </p:txBody>
      </p:sp>
      <p:sp>
        <p:nvSpPr>
          <p:cNvPr id="11" name="Text Placeholder 10">
            <a:extLst>
              <a:ext uri="{FF2B5EF4-FFF2-40B4-BE49-F238E27FC236}">
                <a16:creationId xmlns:a16="http://schemas.microsoft.com/office/drawing/2014/main" id="{8474B5D4-1D5A-4190-9378-49AA76BDE74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grpSp>
        <p:nvGrpSpPr>
          <p:cNvPr id="21" name="Group 20">
            <a:extLst>
              <a:ext uri="{FF2B5EF4-FFF2-40B4-BE49-F238E27FC236}">
                <a16:creationId xmlns:a16="http://schemas.microsoft.com/office/drawing/2014/main" id="{DD3257FE-8557-4C8C-8EE4-0D182B298327}"/>
              </a:ext>
            </a:extLst>
          </p:cNvPr>
          <p:cNvGrpSpPr/>
          <p:nvPr/>
        </p:nvGrpSpPr>
        <p:grpSpPr>
          <a:xfrm>
            <a:off x="838199" y="1677491"/>
            <a:ext cx="10571449" cy="1872523"/>
            <a:chOff x="838199" y="1887041"/>
            <a:chExt cx="10571449" cy="1872523"/>
          </a:xfrm>
        </p:grpSpPr>
        <p:graphicFrame>
          <p:nvGraphicFramePr>
            <p:cNvPr id="15" name="Chart 14">
              <a:extLst>
                <a:ext uri="{FF2B5EF4-FFF2-40B4-BE49-F238E27FC236}">
                  <a16:creationId xmlns:a16="http://schemas.microsoft.com/office/drawing/2014/main" id="{D905158A-99A3-40E7-B405-B0BF9DB4C4AB}"/>
                </a:ext>
              </a:extLst>
            </p:cNvPr>
            <p:cNvGraphicFramePr/>
            <p:nvPr>
              <p:extLst>
                <p:ext uri="{D42A27DB-BD31-4B8C-83A1-F6EECF244321}">
                  <p14:modId xmlns:p14="http://schemas.microsoft.com/office/powerpoint/2010/main" val="1153585415"/>
                </p:ext>
              </p:extLst>
            </p:nvPr>
          </p:nvGraphicFramePr>
          <p:xfrm>
            <a:off x="838199" y="1887041"/>
            <a:ext cx="2952751" cy="18725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a:extLst>
                <a:ext uri="{FF2B5EF4-FFF2-40B4-BE49-F238E27FC236}">
                  <a16:creationId xmlns:a16="http://schemas.microsoft.com/office/drawing/2014/main" id="{4F99016A-2D5F-486B-A94C-E726A375D848}"/>
                </a:ext>
              </a:extLst>
            </p:cNvPr>
            <p:cNvGraphicFramePr/>
            <p:nvPr>
              <p:extLst>
                <p:ext uri="{D42A27DB-BD31-4B8C-83A1-F6EECF244321}">
                  <p14:modId xmlns:p14="http://schemas.microsoft.com/office/powerpoint/2010/main" val="660745947"/>
                </p:ext>
              </p:extLst>
            </p:nvPr>
          </p:nvGraphicFramePr>
          <p:xfrm>
            <a:off x="4647548" y="1887041"/>
            <a:ext cx="2952751" cy="18725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a:extLst>
                <a:ext uri="{FF2B5EF4-FFF2-40B4-BE49-F238E27FC236}">
                  <a16:creationId xmlns:a16="http://schemas.microsoft.com/office/drawing/2014/main" id="{F55D70AF-6F1B-4D3B-8C06-F04D270EF17E}"/>
                </a:ext>
              </a:extLst>
            </p:cNvPr>
            <p:cNvGraphicFramePr/>
            <p:nvPr>
              <p:extLst>
                <p:ext uri="{D42A27DB-BD31-4B8C-83A1-F6EECF244321}">
                  <p14:modId xmlns:p14="http://schemas.microsoft.com/office/powerpoint/2010/main" val="1172366795"/>
                </p:ext>
              </p:extLst>
            </p:nvPr>
          </p:nvGraphicFramePr>
          <p:xfrm>
            <a:off x="8456897" y="1887041"/>
            <a:ext cx="2952751" cy="1872523"/>
          </p:xfrm>
          <a:graphic>
            <a:graphicData uri="http://schemas.openxmlformats.org/drawingml/2006/chart">
              <c:chart xmlns:c="http://schemas.openxmlformats.org/drawingml/2006/chart" xmlns:r="http://schemas.openxmlformats.org/officeDocument/2006/relationships" r:id="rId5"/>
            </a:graphicData>
          </a:graphic>
        </p:graphicFrame>
      </p:grpSp>
      <p:cxnSp>
        <p:nvCxnSpPr>
          <p:cNvPr id="17" name="Straight Connector 16">
            <a:extLst>
              <a:ext uri="{FF2B5EF4-FFF2-40B4-BE49-F238E27FC236}">
                <a16:creationId xmlns:a16="http://schemas.microsoft.com/office/drawing/2014/main" id="{38BCEC68-6067-4497-8D85-13E4C92E70F2}"/>
              </a:ext>
            </a:extLst>
          </p:cNvPr>
          <p:cNvCxnSpPr>
            <a:cxnSpLocks/>
          </p:cNvCxnSpPr>
          <p:nvPr/>
        </p:nvCxnSpPr>
        <p:spPr>
          <a:xfrm>
            <a:off x="838199" y="3854465"/>
            <a:ext cx="10571449"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Rectangle 9">
            <a:extLst>
              <a:ext uri="{FF2B5EF4-FFF2-40B4-BE49-F238E27FC236}">
                <a16:creationId xmlns:a16="http://schemas.microsoft.com/office/drawing/2014/main" id="{AF901EBB-67A7-4005-A6AA-2D2605842B79}"/>
              </a:ext>
            </a:extLst>
          </p:cNvPr>
          <p:cNvSpPr>
            <a:spLocks/>
          </p:cNvSpPr>
          <p:nvPr/>
        </p:nvSpPr>
        <p:spPr bwMode="auto">
          <a:xfrm>
            <a:off x="838199" y="4133849"/>
            <a:ext cx="10571449" cy="512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 alignments are This letterhead design is meant to project an image of professionalism and lorem to reliability. By</a:t>
            </a:r>
          </a:p>
        </p:txBody>
      </p:sp>
      <p:sp>
        <p:nvSpPr>
          <p:cNvPr id="3" name="Picture Placeholder 2">
            <a:extLst>
              <a:ext uri="{FF2B5EF4-FFF2-40B4-BE49-F238E27FC236}">
                <a16:creationId xmlns:a16="http://schemas.microsoft.com/office/drawing/2014/main" id="{DF3F3BD8-046E-48B6-9520-D46805DBC797}"/>
              </a:ext>
            </a:extLst>
          </p:cNvPr>
          <p:cNvSpPr>
            <a:spLocks noGrp="1"/>
          </p:cNvSpPr>
          <p:nvPr>
            <p:ph type="pic" sz="quarter" idx="22"/>
          </p:nvPr>
        </p:nvSpPr>
        <p:spPr/>
      </p:sp>
    </p:spTree>
    <p:extLst>
      <p:ext uri="{BB962C8B-B14F-4D97-AF65-F5344CB8AC3E}">
        <p14:creationId xmlns:p14="http://schemas.microsoft.com/office/powerpoint/2010/main" val="72222819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theme/theme1.xml><?xml version="1.0" encoding="utf-8"?>
<a:theme xmlns:a="http://schemas.openxmlformats.org/drawingml/2006/main" name="Theme_Master">
  <a:themeElements>
    <a:clrScheme name="Custom 55">
      <a:dk1>
        <a:srgbClr val="000000"/>
      </a:dk1>
      <a:lt1>
        <a:srgbClr val="FFFFFF"/>
      </a:lt1>
      <a:dk2>
        <a:srgbClr val="44546A"/>
      </a:dk2>
      <a:lt2>
        <a:srgbClr val="E7E6E6"/>
      </a:lt2>
      <a:accent1>
        <a:srgbClr val="E11B22"/>
      </a:accent1>
      <a:accent2>
        <a:srgbClr val="FAA61A"/>
      </a:accent2>
      <a:accent3>
        <a:srgbClr val="A6CE39"/>
      </a:accent3>
      <a:accent4>
        <a:srgbClr val="00A855"/>
      </a:accent4>
      <a:accent5>
        <a:srgbClr val="00C0F3"/>
      </a:accent5>
      <a:accent6>
        <a:srgbClr val="22C4C0"/>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14285</TotalTime>
  <Words>774</Words>
  <Application>Microsoft Office PowerPoint</Application>
  <PresentationFormat>Widescreen</PresentationFormat>
  <Paragraphs>107</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Montserrat-Regular</vt:lpstr>
      <vt:lpstr>Open Sans Condensed</vt:lpstr>
      <vt:lpstr>Open Sans Condensed Light</vt:lpstr>
      <vt:lpstr>PT Sans</vt:lpstr>
      <vt:lpstr>Roboto Slab</vt:lpstr>
      <vt:lpstr>Theme_Master</vt:lpstr>
      <vt:lpstr>PowerPoint Presentation</vt:lpstr>
      <vt:lpstr>PowerPoint Presentation</vt:lpstr>
      <vt:lpstr>Company Service</vt:lpstr>
      <vt:lpstr>Company Team Members</vt:lpstr>
      <vt:lpstr>Company Portfolio</vt:lpstr>
      <vt:lpstr>Company Portfolio</vt:lpstr>
      <vt:lpstr>Company Timeline</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2403</cp:revision>
  <dcterms:created xsi:type="dcterms:W3CDTF">2016-12-30T12:29:18Z</dcterms:created>
  <dcterms:modified xsi:type="dcterms:W3CDTF">2017-11-12T18:41:40Z</dcterms:modified>
</cp:coreProperties>
</file>